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256" r:id="rId3"/>
    <p:sldId id="288" r:id="rId4"/>
    <p:sldId id="278" r:id="rId5"/>
    <p:sldId id="289" r:id="rId6"/>
    <p:sldId id="257" r:id="rId7"/>
    <p:sldId id="258" r:id="rId8"/>
    <p:sldId id="291" r:id="rId9"/>
    <p:sldId id="282" r:id="rId10"/>
    <p:sldId id="292" r:id="rId11"/>
    <p:sldId id="283" r:id="rId12"/>
    <p:sldId id="260" r:id="rId13"/>
    <p:sldId id="293" r:id="rId14"/>
    <p:sldId id="284" r:id="rId15"/>
    <p:sldId id="294" r:id="rId16"/>
    <p:sldId id="286" r:id="rId17"/>
    <p:sldId id="295" r:id="rId18"/>
    <p:sldId id="262" r:id="rId19"/>
    <p:sldId id="296" r:id="rId20"/>
    <p:sldId id="287" r:id="rId21"/>
    <p:sldId id="298" r:id="rId22"/>
    <p:sldId id="264" r:id="rId23"/>
    <p:sldId id="299" r:id="rId24"/>
    <p:sldId id="285" r:id="rId25"/>
    <p:sldId id="300" r:id="rId26"/>
    <p:sldId id="280" r:id="rId27"/>
    <p:sldId id="301" r:id="rId28"/>
  </p:sldIdLst>
  <p:sldSz cx="12192000" cy="6858000"/>
  <p:notesSz cx="6858000" cy="9144000"/>
  <p:embeddedFontLst>
    <p:embeddedFont>
      <p:font typeface="Baguet Script" panose="00000500000000000000" pitchFamily="2" charset="0"/>
      <p:regular r:id="rId30"/>
    </p:embeddedFont>
    <p:embeddedFont>
      <p:font typeface="Brush Script MT" panose="03060802040406070304" pitchFamily="66" charset="0"/>
      <p:italic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Open Sans ExtraBold" panose="020B0906030804020204" pitchFamily="34" charset="0"/>
      <p:bold r:id="rId44"/>
      <p:italic r:id="rId45"/>
      <p:boldItalic r:id="rId46"/>
    </p:embeddedFont>
    <p:embeddedFont>
      <p:font typeface="Open Sans Light" panose="020B0306030504020204" pitchFamily="34" charset="0"/>
      <p:regular r:id="rId47"/>
      <p:italic r:id="rId4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E75"/>
    <a:srgbClr val="FD7A57"/>
    <a:srgbClr val="EE4266"/>
    <a:srgbClr val="D9D9D9"/>
    <a:srgbClr val="FFD23F"/>
    <a:srgbClr val="F3FCF0"/>
    <a:srgbClr val="7796B3"/>
    <a:srgbClr val="4D7EA8"/>
    <a:srgbClr val="540D6E"/>
    <a:srgbClr val="272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6301"/>
  </p:normalViewPr>
  <p:slideViewPr>
    <p:cSldViewPr snapToGrid="0">
      <p:cViewPr varScale="1">
        <p:scale>
          <a:sx n="107" d="100"/>
          <a:sy n="107" d="100"/>
        </p:scale>
        <p:origin x="10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829DB-5620-B840-AE2A-8C5C7B22C23F}" type="datetimeFigureOut">
              <a:rPr lang="fr-FR" smtClean="0"/>
              <a:t>06/05/2026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2319B-E9A1-3A4E-92F7-B9CB5C35DFD2}" type="slidenum">
              <a:rPr lang="fr-FR" smtClean="0"/>
              <a:t>‹Nº›</a:t>
            </a:fld>
            <a:endParaRPr lang="fr-FR"/>
          </a:p>
        </p:txBody>
      </p:sp>
    </p:spTree>
    <p:extLst>
      <p:ext uri="{BB962C8B-B14F-4D97-AF65-F5344CB8AC3E}">
        <p14:creationId xmlns:p14="http://schemas.microsoft.com/office/powerpoint/2010/main" val="30403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a:t>
            </a:fld>
            <a:endParaRPr lang="fr-FR"/>
          </a:p>
        </p:txBody>
      </p:sp>
    </p:spTree>
    <p:extLst>
      <p:ext uri="{BB962C8B-B14F-4D97-AF65-F5344CB8AC3E}">
        <p14:creationId xmlns:p14="http://schemas.microsoft.com/office/powerpoint/2010/main" val="223985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17</a:t>
            </a:fld>
            <a:endParaRPr lang="fr-FR"/>
          </a:p>
        </p:txBody>
      </p:sp>
    </p:spTree>
    <p:extLst>
      <p:ext uri="{BB962C8B-B14F-4D97-AF65-F5344CB8AC3E}">
        <p14:creationId xmlns:p14="http://schemas.microsoft.com/office/powerpoint/2010/main" val="429054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19</a:t>
            </a:fld>
            <a:endParaRPr lang="fr-FR"/>
          </a:p>
        </p:txBody>
      </p:sp>
    </p:spTree>
    <p:extLst>
      <p:ext uri="{BB962C8B-B14F-4D97-AF65-F5344CB8AC3E}">
        <p14:creationId xmlns:p14="http://schemas.microsoft.com/office/powerpoint/2010/main" val="163950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21</a:t>
            </a:fld>
            <a:endParaRPr lang="fr-FR"/>
          </a:p>
        </p:txBody>
      </p:sp>
    </p:spTree>
    <p:extLst>
      <p:ext uri="{BB962C8B-B14F-4D97-AF65-F5344CB8AC3E}">
        <p14:creationId xmlns:p14="http://schemas.microsoft.com/office/powerpoint/2010/main" val="385425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23</a:t>
            </a:fld>
            <a:endParaRPr lang="fr-FR"/>
          </a:p>
        </p:txBody>
      </p:sp>
    </p:spTree>
    <p:extLst>
      <p:ext uri="{BB962C8B-B14F-4D97-AF65-F5344CB8AC3E}">
        <p14:creationId xmlns:p14="http://schemas.microsoft.com/office/powerpoint/2010/main" val="199796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25</a:t>
            </a:fld>
            <a:endParaRPr lang="fr-FR"/>
          </a:p>
        </p:txBody>
      </p:sp>
    </p:spTree>
    <p:extLst>
      <p:ext uri="{BB962C8B-B14F-4D97-AF65-F5344CB8AC3E}">
        <p14:creationId xmlns:p14="http://schemas.microsoft.com/office/powerpoint/2010/main" val="736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3</a:t>
            </a:fld>
            <a:endParaRPr lang="fr-FR"/>
          </a:p>
        </p:txBody>
      </p:sp>
    </p:spTree>
    <p:extLst>
      <p:ext uri="{BB962C8B-B14F-4D97-AF65-F5344CB8AC3E}">
        <p14:creationId xmlns:p14="http://schemas.microsoft.com/office/powerpoint/2010/main" val="90970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5</a:t>
            </a:fld>
            <a:endParaRPr lang="fr-FR"/>
          </a:p>
        </p:txBody>
      </p:sp>
    </p:spTree>
    <p:extLst>
      <p:ext uri="{BB962C8B-B14F-4D97-AF65-F5344CB8AC3E}">
        <p14:creationId xmlns:p14="http://schemas.microsoft.com/office/powerpoint/2010/main" val="309960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6</a:t>
            </a:fld>
            <a:endParaRPr lang="fr-FR"/>
          </a:p>
        </p:txBody>
      </p:sp>
    </p:spTree>
    <p:extLst>
      <p:ext uri="{BB962C8B-B14F-4D97-AF65-F5344CB8AC3E}">
        <p14:creationId xmlns:p14="http://schemas.microsoft.com/office/powerpoint/2010/main" val="29124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8</a:t>
            </a:fld>
            <a:endParaRPr lang="fr-FR"/>
          </a:p>
        </p:txBody>
      </p:sp>
    </p:spTree>
    <p:extLst>
      <p:ext uri="{BB962C8B-B14F-4D97-AF65-F5344CB8AC3E}">
        <p14:creationId xmlns:p14="http://schemas.microsoft.com/office/powerpoint/2010/main" val="97215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10</a:t>
            </a:fld>
            <a:endParaRPr lang="fr-FR"/>
          </a:p>
        </p:txBody>
      </p:sp>
    </p:spTree>
    <p:extLst>
      <p:ext uri="{BB962C8B-B14F-4D97-AF65-F5344CB8AC3E}">
        <p14:creationId xmlns:p14="http://schemas.microsoft.com/office/powerpoint/2010/main" val="363493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11</a:t>
            </a:fld>
            <a:endParaRPr lang="fr-FR"/>
          </a:p>
        </p:txBody>
      </p:sp>
    </p:spTree>
    <p:extLst>
      <p:ext uri="{BB962C8B-B14F-4D97-AF65-F5344CB8AC3E}">
        <p14:creationId xmlns:p14="http://schemas.microsoft.com/office/powerpoint/2010/main" val="141784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13</a:t>
            </a:fld>
            <a:endParaRPr lang="fr-FR"/>
          </a:p>
        </p:txBody>
      </p:sp>
    </p:spTree>
    <p:extLst>
      <p:ext uri="{BB962C8B-B14F-4D97-AF65-F5344CB8AC3E}">
        <p14:creationId xmlns:p14="http://schemas.microsoft.com/office/powerpoint/2010/main" val="93750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15</a:t>
            </a:fld>
            <a:endParaRPr lang="fr-FR"/>
          </a:p>
        </p:txBody>
      </p:sp>
    </p:spTree>
    <p:extLst>
      <p:ext uri="{BB962C8B-B14F-4D97-AF65-F5344CB8AC3E}">
        <p14:creationId xmlns:p14="http://schemas.microsoft.com/office/powerpoint/2010/main" val="232107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06/05/2026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06/05/2026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06/05/2026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m.egwwritings.org/fr" TargetMode="Externa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2.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6.jpeg"/><Relationship Id="rId7" Type="http://schemas.openxmlformats.org/officeDocument/2006/relationships/image" Target="../media/image8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93.jpeg"/><Relationship Id="rId5" Type="http://schemas.openxmlformats.org/officeDocument/2006/relationships/image" Target="../media/image88.png"/><Relationship Id="rId10" Type="http://schemas.openxmlformats.org/officeDocument/2006/relationships/image" Target="../media/image92.jpeg"/><Relationship Id="rId4" Type="http://schemas.openxmlformats.org/officeDocument/2006/relationships/image" Target="../media/image87.jpeg"/><Relationship Id="rId9" Type="http://schemas.openxmlformats.org/officeDocument/2006/relationships/image" Target="../media/image91.jpeg"/></Relationships>
</file>

<file path=ppt/slides/_rels/slide2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D72CE-1E13-4E5C-DAD3-28FBB19C2A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3C4639E-446F-CDBA-2541-064EACD6AA35}"/>
              </a:ext>
            </a:extLst>
          </p:cNvPr>
          <p:cNvSpPr txBox="1"/>
          <p:nvPr/>
        </p:nvSpPr>
        <p:spPr>
          <a:xfrm>
            <a:off x="6910938" y="548639"/>
            <a:ext cx="5127056" cy="4273617"/>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GUERRIERS</a:t>
            </a:r>
            <a:b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br>
            <a: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DE LA</a:t>
            </a:r>
            <a:b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br>
            <a: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PRIÈRE</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rtlCol="0">
            <a:spAutoFit/>
          </a:bodyPr>
          <a:lstStyle/>
          <a:p>
            <a:r>
              <a:rPr lang="fr-FR" sz="1600" b="1" noProof="1">
                <a:solidFill>
                  <a:srgbClr val="FEF5A8"/>
                </a:solidFill>
                <a:effectLst>
                  <a:outerShdw blurRad="38100" dist="38100" dir="2700000" algn="tl">
                    <a:srgbClr val="000000"/>
                  </a:outerShdw>
                </a:effectLst>
              </a:rPr>
              <a:t>Leçon 6 pour le 9 mai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CA7FBD49-1086-4D28-54B6-4BA860B3D2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fr-FR" sz="2000" b="1" noProof="1"/>
              <a:t>Le Ciel était attentif à la prière de Daniel</a:t>
            </a:r>
            <a:br>
              <a:rPr lang="fr-FR" sz="2000" b="1" noProof="1"/>
            </a:br>
            <a:r>
              <a:rPr lang="fr-FR" noProof="1"/>
              <a:t>(Daniel 9.20-23 ; 10.12)</a:t>
            </a:r>
            <a:r>
              <a:rPr lang="fr-FR" sz="2000" b="1" noProof="1"/>
              <a:t>. Seul en brisant ce lien, ses ennemis pouvaient lui nuire </a:t>
            </a:r>
            <a:r>
              <a:rPr lang="fr-FR" noProof="1"/>
              <a:t>(Daniel 6.5-7)</a:t>
            </a:r>
            <a:r>
              <a:rPr lang="fr-FR" sz="2000" b="1" noProof="1"/>
              <a:t>.</a:t>
            </a:r>
          </a:p>
        </p:txBody>
      </p:sp>
      <p:grpSp>
        <p:nvGrpSpPr>
          <p:cNvPr id="3" name="Group 2">
            <a:extLst>
              <a:ext uri="{FF2B5EF4-FFF2-40B4-BE49-F238E27FC236}">
                <a16:creationId xmlns:a16="http://schemas.microsoft.com/office/drawing/2014/main" id="{67FF2D5F-1096-FD27-CEBB-78F7CD0EDA4A}"/>
              </a:ext>
            </a:extLst>
          </p:cNvPr>
          <p:cNvGrpSpPr/>
          <p:nvPr/>
        </p:nvGrpSpPr>
        <p:grpSpPr>
          <a:xfrm>
            <a:off x="5592694" y="3348400"/>
            <a:ext cx="6512061" cy="3395300"/>
            <a:chOff x="5592694" y="3348400"/>
            <a:chExt cx="6512061" cy="3395300"/>
          </a:xfrm>
        </p:grpSpPr>
        <p:sp>
          <p:nvSpPr>
            <p:cNvPr id="5" name="Freeform 4">
              <a:extLst>
                <a:ext uri="{FF2B5EF4-FFF2-40B4-BE49-F238E27FC236}">
                  <a16:creationId xmlns:a16="http://schemas.microsoft.com/office/drawing/2014/main" id="{170C9098-37AD-478A-F94B-2ECC4C7EBBA0}"/>
                </a:ext>
              </a:extLst>
            </p:cNvPr>
            <p:cNvSpPr/>
            <p:nvPr/>
          </p:nvSpPr>
          <p:spPr>
            <a:xfrm>
              <a:off x="5592694" y="3348400"/>
              <a:ext cx="1592191" cy="3395300"/>
            </a:xfrm>
            <a:custGeom>
              <a:avLst/>
              <a:gdLst>
                <a:gd name="csX0" fmla="*/ 0 w 1592191"/>
                <a:gd name="csY0" fmla="*/ 159219 h 3395300"/>
                <a:gd name="csX1" fmla="*/ 159219 w 1592191"/>
                <a:gd name="csY1" fmla="*/ 0 h 3395300"/>
                <a:gd name="csX2" fmla="*/ 1432972 w 1592191"/>
                <a:gd name="csY2" fmla="*/ 0 h 3395300"/>
                <a:gd name="csX3" fmla="*/ 1592191 w 1592191"/>
                <a:gd name="csY3" fmla="*/ 159219 h 3395300"/>
                <a:gd name="csX4" fmla="*/ 1592191 w 1592191"/>
                <a:gd name="csY4" fmla="*/ 3236081 h 3395300"/>
                <a:gd name="csX5" fmla="*/ 1432972 w 1592191"/>
                <a:gd name="csY5" fmla="*/ 3395300 h 3395300"/>
                <a:gd name="csX6" fmla="*/ 159219 w 1592191"/>
                <a:gd name="csY6" fmla="*/ 3395300 h 3395300"/>
                <a:gd name="csX7" fmla="*/ 0 w 1592191"/>
                <a:gd name="csY7" fmla="*/ 3236081 h 3395300"/>
                <a:gd name="csX8" fmla="*/ 0 w 1592191"/>
                <a:gd name="csY8" fmla="*/ 159219 h 3395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92191" h="3395300">
                  <a:moveTo>
                    <a:pt x="0" y="159219"/>
                  </a:moveTo>
                  <a:cubicBezTo>
                    <a:pt x="0" y="71285"/>
                    <a:pt x="71285" y="0"/>
                    <a:pt x="159219" y="0"/>
                  </a:cubicBezTo>
                  <a:lnTo>
                    <a:pt x="1432972" y="0"/>
                  </a:lnTo>
                  <a:cubicBezTo>
                    <a:pt x="1520906" y="0"/>
                    <a:pt x="1592191" y="71285"/>
                    <a:pt x="1592191" y="159219"/>
                  </a:cubicBezTo>
                  <a:lnTo>
                    <a:pt x="1592191" y="3236081"/>
                  </a:lnTo>
                  <a:cubicBezTo>
                    <a:pt x="1592191" y="3324015"/>
                    <a:pt x="1520906" y="3395300"/>
                    <a:pt x="1432972" y="3395300"/>
                  </a:cubicBezTo>
                  <a:lnTo>
                    <a:pt x="159219" y="3395300"/>
                  </a:lnTo>
                  <a:cubicBezTo>
                    <a:pt x="71285" y="3395300"/>
                    <a:pt x="0" y="3324015"/>
                    <a:pt x="0" y="3236081"/>
                  </a:cubicBezTo>
                  <a:lnTo>
                    <a:pt x="0" y="15921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2000" tIns="1500359" rIns="72000" bIns="821302" numCol="1" spcCol="1270" anchor="t" anchorCtr="0">
              <a:noAutofit/>
            </a:bodyPr>
            <a:lstStyle/>
            <a:p>
              <a:pPr lvl="0" algn="ctr" defTabSz="889000">
                <a:lnSpc>
                  <a:spcPct val="90000"/>
                </a:lnSpc>
                <a:spcBef>
                  <a:spcPct val="0"/>
                </a:spcBef>
                <a:spcAft>
                  <a:spcPct val="35000"/>
                </a:spcAft>
              </a:pPr>
              <a:r>
                <a:rPr lang="fr-FR" b="1" noProof="1">
                  <a:effectLst>
                    <a:outerShdw blurRad="38100" dist="38100" dir="2700000" algn="tl">
                      <a:srgbClr val="000000"/>
                    </a:outerShdw>
                  </a:effectLst>
                </a:rPr>
                <a:t>Il était constant, priant trois fois par jour</a:t>
              </a:r>
            </a:p>
          </p:txBody>
        </p:sp>
        <p:sp>
          <p:nvSpPr>
            <p:cNvPr id="10" name="Oval 9">
              <a:extLst>
                <a:ext uri="{FF2B5EF4-FFF2-40B4-BE49-F238E27FC236}">
                  <a16:creationId xmlns:a16="http://schemas.microsoft.com/office/drawing/2014/main" id="{69AB6DE7-0FCC-112F-F43C-F8FFCF1C083B}"/>
                </a:ext>
              </a:extLst>
            </p:cNvPr>
            <p:cNvSpPr/>
            <p:nvPr/>
          </p:nvSpPr>
          <p:spPr>
            <a:xfrm>
              <a:off x="5823472" y="3552118"/>
              <a:ext cx="1130634" cy="1130634"/>
            </a:xfrm>
            <a:prstGeom prst="ellipse">
              <a:avLst/>
            </a:prstGeom>
            <a:blipFill rotWithShape="1">
              <a:blip r:embed="rId4" cstate="email">
                <a:extLst>
                  <a:ext uri="{28A0092B-C50C-407E-A947-70E740481C1C}">
                    <a14:useLocalDpi xmlns:a14="http://schemas.microsoft.com/office/drawing/2010/main"/>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sp>
          <p:nvSpPr>
            <p:cNvPr id="11" name="Freeform 10">
              <a:extLst>
                <a:ext uri="{FF2B5EF4-FFF2-40B4-BE49-F238E27FC236}">
                  <a16:creationId xmlns:a16="http://schemas.microsoft.com/office/drawing/2014/main" id="{85A2A028-81A4-4746-A980-20B628FD243C}"/>
                </a:ext>
              </a:extLst>
            </p:cNvPr>
            <p:cNvSpPr/>
            <p:nvPr/>
          </p:nvSpPr>
          <p:spPr>
            <a:xfrm>
              <a:off x="7232650" y="3348400"/>
              <a:ext cx="1592191" cy="3395300"/>
            </a:xfrm>
            <a:custGeom>
              <a:avLst/>
              <a:gdLst>
                <a:gd name="csX0" fmla="*/ 0 w 1592191"/>
                <a:gd name="csY0" fmla="*/ 159219 h 3395300"/>
                <a:gd name="csX1" fmla="*/ 159219 w 1592191"/>
                <a:gd name="csY1" fmla="*/ 0 h 3395300"/>
                <a:gd name="csX2" fmla="*/ 1432972 w 1592191"/>
                <a:gd name="csY2" fmla="*/ 0 h 3395300"/>
                <a:gd name="csX3" fmla="*/ 1592191 w 1592191"/>
                <a:gd name="csY3" fmla="*/ 159219 h 3395300"/>
                <a:gd name="csX4" fmla="*/ 1592191 w 1592191"/>
                <a:gd name="csY4" fmla="*/ 3236081 h 3395300"/>
                <a:gd name="csX5" fmla="*/ 1432972 w 1592191"/>
                <a:gd name="csY5" fmla="*/ 3395300 h 3395300"/>
                <a:gd name="csX6" fmla="*/ 159219 w 1592191"/>
                <a:gd name="csY6" fmla="*/ 3395300 h 3395300"/>
                <a:gd name="csX7" fmla="*/ 0 w 1592191"/>
                <a:gd name="csY7" fmla="*/ 3236081 h 3395300"/>
                <a:gd name="csX8" fmla="*/ 0 w 1592191"/>
                <a:gd name="csY8" fmla="*/ 159219 h 3395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92191" h="3395300">
                  <a:moveTo>
                    <a:pt x="0" y="159219"/>
                  </a:moveTo>
                  <a:cubicBezTo>
                    <a:pt x="0" y="71285"/>
                    <a:pt x="71285" y="0"/>
                    <a:pt x="159219" y="0"/>
                  </a:cubicBezTo>
                  <a:lnTo>
                    <a:pt x="1432972" y="0"/>
                  </a:lnTo>
                  <a:cubicBezTo>
                    <a:pt x="1520906" y="0"/>
                    <a:pt x="1592191" y="71285"/>
                    <a:pt x="1592191" y="159219"/>
                  </a:cubicBezTo>
                  <a:lnTo>
                    <a:pt x="1592191" y="3236081"/>
                  </a:lnTo>
                  <a:cubicBezTo>
                    <a:pt x="1592191" y="3324015"/>
                    <a:pt x="1520906" y="3395300"/>
                    <a:pt x="1432972" y="3395300"/>
                  </a:cubicBezTo>
                  <a:lnTo>
                    <a:pt x="159219" y="3395300"/>
                  </a:lnTo>
                  <a:cubicBezTo>
                    <a:pt x="71285" y="3395300"/>
                    <a:pt x="0" y="3324015"/>
                    <a:pt x="0" y="3236081"/>
                  </a:cubicBezTo>
                  <a:lnTo>
                    <a:pt x="0" y="159219"/>
                  </a:lnTo>
                  <a:close/>
                </a:path>
              </a:pathLst>
            </a:custGeom>
            <a:solidFill>
              <a:schemeClr val="accent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3899998"/>
                <a:satOff val="0"/>
                <a:lumOff val="0"/>
                <a:alphaOff val="0"/>
              </a:schemeClr>
            </a:effectRef>
            <a:fontRef idx="minor">
              <a:schemeClr val="lt1"/>
            </a:fontRef>
          </p:style>
          <p:txBody>
            <a:bodyPr spcFirstLastPara="0" vert="horz" wrap="square" lIns="72000" tIns="1500359" rIns="72000" bIns="821302" numCol="1" spcCol="1270" anchor="t" anchorCtr="0">
              <a:noAutofit/>
            </a:bodyPr>
            <a:lstStyle/>
            <a:p>
              <a:pPr lvl="0" algn="ctr" defTabSz="889000">
                <a:lnSpc>
                  <a:spcPct val="90000"/>
                </a:lnSpc>
                <a:spcBef>
                  <a:spcPct val="0"/>
                </a:spcBef>
                <a:spcAft>
                  <a:spcPct val="35000"/>
                </a:spcAft>
              </a:pPr>
              <a:r>
                <a:rPr lang="fr-FR" b="1" noProof="1">
                  <a:effectLst>
                    <a:outerShdw blurRad="38100" dist="38100" dir="2700000" algn="tl">
                      <a:srgbClr val="000000"/>
                    </a:outerShdw>
                  </a:effectLst>
                </a:rPr>
                <a:t>Il était prévisible, ouvrant sa fenêtre vers Jérusalem</a:t>
              </a:r>
            </a:p>
          </p:txBody>
        </p:sp>
        <p:sp>
          <p:nvSpPr>
            <p:cNvPr id="12" name="Oval 11">
              <a:extLst>
                <a:ext uri="{FF2B5EF4-FFF2-40B4-BE49-F238E27FC236}">
                  <a16:creationId xmlns:a16="http://schemas.microsoft.com/office/drawing/2014/main" id="{B1708BED-7655-470F-F988-126A2C6F0F4B}"/>
                </a:ext>
              </a:extLst>
            </p:cNvPr>
            <p:cNvSpPr/>
            <p:nvPr/>
          </p:nvSpPr>
          <p:spPr>
            <a:xfrm>
              <a:off x="7463429" y="3552118"/>
              <a:ext cx="1130634" cy="1130634"/>
            </a:xfrm>
            <a:prstGeom prst="ellipse">
              <a:avLst/>
            </a:prstGeom>
            <a:blipFill dpi="0" rotWithShape="1">
              <a:blip r:embed="rId5" cstate="email">
                <a:extLst>
                  <a:ext uri="{28A0092B-C50C-407E-A947-70E740481C1C}">
                    <a14:useLocalDpi xmlns:a14="http://schemas.microsoft.com/office/drawing/2010/main"/>
                  </a:ext>
                </a:extLst>
              </a:blip>
              <a:srcRect/>
              <a:stretch>
                <a:fillRect r="1685"/>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4126349"/>
                <a:satOff val="0"/>
                <a:lumOff val="0"/>
                <a:alphaOff val="0"/>
              </a:schemeClr>
            </a:effectRef>
            <a:fontRef idx="minor">
              <a:schemeClr val="lt1">
                <a:hueOff val="0"/>
                <a:satOff val="0"/>
                <a:lumOff val="0"/>
                <a:alphaOff val="0"/>
              </a:schemeClr>
            </a:fontRef>
          </p:style>
          <p:txBody>
            <a:bodyPr/>
            <a:lstStyle/>
            <a:p>
              <a:endParaRPr lang="fr-FR" noProof="1"/>
            </a:p>
          </p:txBody>
        </p:sp>
        <p:sp>
          <p:nvSpPr>
            <p:cNvPr id="13" name="Freeform 12">
              <a:extLst>
                <a:ext uri="{FF2B5EF4-FFF2-40B4-BE49-F238E27FC236}">
                  <a16:creationId xmlns:a16="http://schemas.microsoft.com/office/drawing/2014/main" id="{D4919948-BF1A-2BF0-55C8-F4CAE525D557}"/>
                </a:ext>
              </a:extLst>
            </p:cNvPr>
            <p:cNvSpPr/>
            <p:nvPr/>
          </p:nvSpPr>
          <p:spPr>
            <a:xfrm>
              <a:off x="8872607" y="3348400"/>
              <a:ext cx="1592191" cy="3395300"/>
            </a:xfrm>
            <a:custGeom>
              <a:avLst/>
              <a:gdLst>
                <a:gd name="csX0" fmla="*/ 0 w 1592191"/>
                <a:gd name="csY0" fmla="*/ 159219 h 3395300"/>
                <a:gd name="csX1" fmla="*/ 159219 w 1592191"/>
                <a:gd name="csY1" fmla="*/ 0 h 3395300"/>
                <a:gd name="csX2" fmla="*/ 1432972 w 1592191"/>
                <a:gd name="csY2" fmla="*/ 0 h 3395300"/>
                <a:gd name="csX3" fmla="*/ 1592191 w 1592191"/>
                <a:gd name="csY3" fmla="*/ 159219 h 3395300"/>
                <a:gd name="csX4" fmla="*/ 1592191 w 1592191"/>
                <a:gd name="csY4" fmla="*/ 3236081 h 3395300"/>
                <a:gd name="csX5" fmla="*/ 1432972 w 1592191"/>
                <a:gd name="csY5" fmla="*/ 3395300 h 3395300"/>
                <a:gd name="csX6" fmla="*/ 159219 w 1592191"/>
                <a:gd name="csY6" fmla="*/ 3395300 h 3395300"/>
                <a:gd name="csX7" fmla="*/ 0 w 1592191"/>
                <a:gd name="csY7" fmla="*/ 3236081 h 3395300"/>
                <a:gd name="csX8" fmla="*/ 0 w 1592191"/>
                <a:gd name="csY8" fmla="*/ 159219 h 3395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92191" h="3395300">
                  <a:moveTo>
                    <a:pt x="0" y="159219"/>
                  </a:moveTo>
                  <a:cubicBezTo>
                    <a:pt x="0" y="71285"/>
                    <a:pt x="71285" y="0"/>
                    <a:pt x="159219" y="0"/>
                  </a:cubicBezTo>
                  <a:lnTo>
                    <a:pt x="1432972" y="0"/>
                  </a:lnTo>
                  <a:cubicBezTo>
                    <a:pt x="1520906" y="0"/>
                    <a:pt x="1592191" y="71285"/>
                    <a:pt x="1592191" y="159219"/>
                  </a:cubicBezTo>
                  <a:lnTo>
                    <a:pt x="1592191" y="3236081"/>
                  </a:lnTo>
                  <a:cubicBezTo>
                    <a:pt x="1592191" y="3324015"/>
                    <a:pt x="1520906" y="3395300"/>
                    <a:pt x="1432972" y="3395300"/>
                  </a:cubicBezTo>
                  <a:lnTo>
                    <a:pt x="159219" y="3395300"/>
                  </a:lnTo>
                  <a:cubicBezTo>
                    <a:pt x="71285" y="3395300"/>
                    <a:pt x="0" y="3324015"/>
                    <a:pt x="0" y="3236081"/>
                  </a:cubicBezTo>
                  <a:lnTo>
                    <a:pt x="0" y="159219"/>
                  </a:lnTo>
                  <a:close/>
                </a:path>
              </a:pathLst>
            </a:custGeom>
            <a:solidFill>
              <a:srgbClr val="7030A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7799995"/>
                <a:satOff val="0"/>
                <a:lumOff val="0"/>
                <a:alphaOff val="0"/>
              </a:schemeClr>
            </a:effectRef>
            <a:fontRef idx="minor">
              <a:schemeClr val="lt1"/>
            </a:fontRef>
          </p:style>
          <p:txBody>
            <a:bodyPr spcFirstLastPara="0" vert="horz" wrap="square" lIns="72000" tIns="1500359" rIns="72000" bIns="821302" numCol="1" spcCol="1270" anchor="t" anchorCtr="0">
              <a:noAutofit/>
            </a:bodyPr>
            <a:lstStyle/>
            <a:p>
              <a:pPr lvl="0" algn="ctr" defTabSz="889000">
                <a:lnSpc>
                  <a:spcPct val="90000"/>
                </a:lnSpc>
                <a:spcBef>
                  <a:spcPct val="0"/>
                </a:spcBef>
              </a:pPr>
              <a:r>
                <a:rPr lang="fr-FR" b="1" noProof="1">
                  <a:effectLst>
                    <a:outerShdw blurRad="38100" dist="38100" dir="2700000" algn="tl">
                      <a:srgbClr val="000000"/>
                    </a:outerShdw>
                  </a:effectLst>
                </a:rPr>
                <a:t>Il avait des habitudes concrètes, </a:t>
              </a:r>
            </a:p>
            <a:p>
              <a:pPr lvl="0" algn="ctr" defTabSz="889000">
                <a:lnSpc>
                  <a:spcPct val="90000"/>
                </a:lnSpc>
                <a:spcBef>
                  <a:spcPct val="0"/>
                </a:spcBef>
              </a:pPr>
              <a:r>
                <a:rPr lang="fr-FR" b="1" noProof="1">
                  <a:effectLst>
                    <a:outerShdw blurRad="38100" dist="38100" dir="2700000" algn="tl">
                      <a:srgbClr val="000000"/>
                    </a:outerShdw>
                  </a:effectLst>
                </a:rPr>
                <a:t>il priait à genoux</a:t>
              </a:r>
            </a:p>
          </p:txBody>
        </p:sp>
        <p:sp>
          <p:nvSpPr>
            <p:cNvPr id="14" name="Oval 13">
              <a:extLst>
                <a:ext uri="{FF2B5EF4-FFF2-40B4-BE49-F238E27FC236}">
                  <a16:creationId xmlns:a16="http://schemas.microsoft.com/office/drawing/2014/main" id="{84A4FBBC-3D93-0988-8AB6-AB213ECC0E5D}"/>
                </a:ext>
              </a:extLst>
            </p:cNvPr>
            <p:cNvSpPr/>
            <p:nvPr/>
          </p:nvSpPr>
          <p:spPr>
            <a:xfrm>
              <a:off x="9103386" y="3552118"/>
              <a:ext cx="1130634" cy="1130634"/>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8252699"/>
                <a:satOff val="0"/>
                <a:lumOff val="0"/>
                <a:alphaOff val="0"/>
              </a:schemeClr>
            </a:effectRef>
            <a:fontRef idx="minor">
              <a:schemeClr val="lt1">
                <a:hueOff val="0"/>
                <a:satOff val="0"/>
                <a:lumOff val="0"/>
                <a:alphaOff val="0"/>
              </a:schemeClr>
            </a:fontRef>
          </p:style>
          <p:txBody>
            <a:bodyPr/>
            <a:lstStyle/>
            <a:p>
              <a:endParaRPr lang="fr-FR" noProof="1"/>
            </a:p>
          </p:txBody>
        </p:sp>
        <p:sp>
          <p:nvSpPr>
            <p:cNvPr id="15" name="Freeform 14">
              <a:extLst>
                <a:ext uri="{FF2B5EF4-FFF2-40B4-BE49-F238E27FC236}">
                  <a16:creationId xmlns:a16="http://schemas.microsoft.com/office/drawing/2014/main" id="{6270A846-DEE5-B827-6813-9CB0D744C8DF}"/>
                </a:ext>
              </a:extLst>
            </p:cNvPr>
            <p:cNvSpPr/>
            <p:nvPr/>
          </p:nvSpPr>
          <p:spPr>
            <a:xfrm>
              <a:off x="10512564" y="3348400"/>
              <a:ext cx="1592191" cy="3395300"/>
            </a:xfrm>
            <a:custGeom>
              <a:avLst/>
              <a:gdLst>
                <a:gd name="csX0" fmla="*/ 0 w 1592191"/>
                <a:gd name="csY0" fmla="*/ 159219 h 3395300"/>
                <a:gd name="csX1" fmla="*/ 159219 w 1592191"/>
                <a:gd name="csY1" fmla="*/ 0 h 3395300"/>
                <a:gd name="csX2" fmla="*/ 1432972 w 1592191"/>
                <a:gd name="csY2" fmla="*/ 0 h 3395300"/>
                <a:gd name="csX3" fmla="*/ 1592191 w 1592191"/>
                <a:gd name="csY3" fmla="*/ 159219 h 3395300"/>
                <a:gd name="csX4" fmla="*/ 1592191 w 1592191"/>
                <a:gd name="csY4" fmla="*/ 3236081 h 3395300"/>
                <a:gd name="csX5" fmla="*/ 1432972 w 1592191"/>
                <a:gd name="csY5" fmla="*/ 3395300 h 3395300"/>
                <a:gd name="csX6" fmla="*/ 159219 w 1592191"/>
                <a:gd name="csY6" fmla="*/ 3395300 h 3395300"/>
                <a:gd name="csX7" fmla="*/ 0 w 1592191"/>
                <a:gd name="csY7" fmla="*/ 3236081 h 3395300"/>
                <a:gd name="csX8" fmla="*/ 0 w 1592191"/>
                <a:gd name="csY8" fmla="*/ 159219 h 3395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92191" h="3395300">
                  <a:moveTo>
                    <a:pt x="0" y="159219"/>
                  </a:moveTo>
                  <a:cubicBezTo>
                    <a:pt x="0" y="71285"/>
                    <a:pt x="71285" y="0"/>
                    <a:pt x="159219" y="0"/>
                  </a:cubicBezTo>
                  <a:lnTo>
                    <a:pt x="1432972" y="0"/>
                  </a:lnTo>
                  <a:cubicBezTo>
                    <a:pt x="1520906" y="0"/>
                    <a:pt x="1592191" y="71285"/>
                    <a:pt x="1592191" y="159219"/>
                  </a:cubicBezTo>
                  <a:lnTo>
                    <a:pt x="1592191" y="3236081"/>
                  </a:lnTo>
                  <a:cubicBezTo>
                    <a:pt x="1592191" y="3324015"/>
                    <a:pt x="1520906" y="3395300"/>
                    <a:pt x="1432972" y="3395300"/>
                  </a:cubicBezTo>
                  <a:lnTo>
                    <a:pt x="159219" y="3395300"/>
                  </a:lnTo>
                  <a:cubicBezTo>
                    <a:pt x="71285" y="3395300"/>
                    <a:pt x="0" y="3324015"/>
                    <a:pt x="0" y="3236081"/>
                  </a:cubicBezTo>
                  <a:lnTo>
                    <a:pt x="0" y="15921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1699993"/>
                <a:satOff val="0"/>
                <a:lumOff val="0"/>
                <a:alphaOff val="0"/>
              </a:schemeClr>
            </a:fillRef>
            <a:effectRef idx="2">
              <a:schemeClr val="accent2">
                <a:hueOff val="-11699993"/>
                <a:satOff val="0"/>
                <a:lumOff val="0"/>
                <a:alphaOff val="0"/>
              </a:schemeClr>
            </a:effectRef>
            <a:fontRef idx="minor">
              <a:schemeClr val="lt1"/>
            </a:fontRef>
          </p:style>
          <p:txBody>
            <a:bodyPr spcFirstLastPara="0" vert="horz" wrap="square" lIns="72000" tIns="1500359" rIns="72000" bIns="821302" numCol="1" spcCol="1270" anchor="t" anchorCtr="0">
              <a:noAutofit/>
            </a:bodyPr>
            <a:lstStyle/>
            <a:p>
              <a:pPr lvl="0" algn="ctr" defTabSz="889000">
                <a:lnSpc>
                  <a:spcPct val="90000"/>
                </a:lnSpc>
                <a:spcBef>
                  <a:spcPct val="0"/>
                </a:spcBef>
                <a:spcAft>
                  <a:spcPct val="35000"/>
                </a:spcAft>
              </a:pPr>
              <a:r>
                <a:rPr lang="fr-FR" b="1" noProof="1">
                  <a:effectLst>
                    <a:outerShdw blurRad="38100" dist="38100" dir="2700000" algn="tl">
                      <a:srgbClr val="000000"/>
                    </a:outerShdw>
                  </a:effectLst>
                </a:rPr>
                <a:t>Il se concentrait sur l'action de grâces et la supplication</a:t>
              </a:r>
            </a:p>
          </p:txBody>
        </p:sp>
        <p:sp>
          <p:nvSpPr>
            <p:cNvPr id="16" name="Oval 15">
              <a:extLst>
                <a:ext uri="{FF2B5EF4-FFF2-40B4-BE49-F238E27FC236}">
                  <a16:creationId xmlns:a16="http://schemas.microsoft.com/office/drawing/2014/main" id="{39683414-F64A-D39C-2AF2-278C96CA3DE3}"/>
                </a:ext>
              </a:extLst>
            </p:cNvPr>
            <p:cNvSpPr/>
            <p:nvPr/>
          </p:nvSpPr>
          <p:spPr>
            <a:xfrm>
              <a:off x="10743342" y="3552118"/>
              <a:ext cx="1130634" cy="1130634"/>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2">
                <a:tint val="50000"/>
                <a:hueOff val="-12379048"/>
                <a:satOff val="0"/>
                <a:lumOff val="0"/>
                <a:alphaOff val="0"/>
              </a:schemeClr>
            </a:effectRef>
            <a:fontRef idx="minor">
              <a:schemeClr val="lt1">
                <a:hueOff val="0"/>
                <a:satOff val="0"/>
                <a:lumOff val="0"/>
                <a:alphaOff val="0"/>
              </a:schemeClr>
            </a:fontRef>
          </p:style>
          <p:txBody>
            <a:bodyPr/>
            <a:lstStyle/>
            <a:p>
              <a:endParaRPr lang="fr-FR" noProof="1"/>
            </a:p>
          </p:txBody>
        </p:sp>
        <p:sp>
          <p:nvSpPr>
            <p:cNvPr id="17" name="Left-Right Arrow 16">
              <a:extLst>
                <a:ext uri="{FF2B5EF4-FFF2-40B4-BE49-F238E27FC236}">
                  <a16:creationId xmlns:a16="http://schemas.microsoft.com/office/drawing/2014/main" id="{9DA3DAB5-8BCB-29CD-13A5-D5360829D4B9}"/>
                </a:ext>
              </a:extLst>
            </p:cNvPr>
            <p:cNvSpPr/>
            <p:nvPr/>
          </p:nvSpPr>
          <p:spPr>
            <a:xfrm>
              <a:off x="5851778" y="6572249"/>
              <a:ext cx="5993892" cy="103621"/>
            </a:xfrm>
            <a:prstGeom prst="leftRight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txBody>
            <a:bodyPr/>
            <a:lstStyle/>
            <a:p>
              <a:endParaRPr lang="fr-FR" noProof="1"/>
            </a:p>
          </p:txBody>
        </p:sp>
      </p:grpSp>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286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0"/>
            <a:ext cx="12192000" cy="769441"/>
          </a:xfrm>
          <a:prstGeom prst="rect">
            <a:avLst/>
          </a:prstGeom>
          <a:noFill/>
        </p:spPr>
        <p:txBody>
          <a:bodyPr wrap="square">
            <a:spAutoFit/>
          </a:bodyPr>
          <a:lstStyle/>
          <a:p>
            <a:pPr algn="ctr"/>
            <a:r>
              <a:rPr lang="fr-FR" sz="4400" b="1" spc="50" noProof="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PRIER DANS LES TEMPS DANGEREUX </a:t>
            </a:r>
            <a:r>
              <a:rPr lang="fr-FR" sz="3200" b="1" i="1" spc="50" noProof="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(suite)</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740866"/>
            <a:ext cx="12325099" cy="307777"/>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fr-FR" sz="1400" b="1" noProof="1">
                <a:solidFill>
                  <a:schemeClr val="accent1">
                    <a:lumMod val="75000"/>
                  </a:schemeClr>
                </a:solidFill>
                <a:latin typeface="Comic Sans MS" panose="030F0702030302020204" pitchFamily="66" charset="0"/>
              </a:rPr>
              <a:t>“Je tournai ma face vers le Seigneur Dieu, pour le chercher par la prière et les supplications, avec le jeûne, le sac et la cendre” (Daniel 9.3)</a:t>
            </a: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Face à cette nouvelle menace de mort, Daniel maintint ses habitudes de prière </a:t>
            </a:r>
            <a:r>
              <a:rPr kumimoji="0" lang="fr-FR" i="0" u="none" strike="noStrike" kern="1200" cap="none" spc="0" normalizeH="0" baseline="0" noProof="1">
                <a:ln>
                  <a:noFill/>
                </a:ln>
                <a:effectLst/>
                <a:uLnTx/>
                <a:uFillTx/>
                <a:latin typeface="Aptos" panose="02110004020202020204"/>
                <a:ea typeface="+mn-ea"/>
                <a:cs typeface="+mn-cs"/>
              </a:rPr>
              <a:t>(Daniel 6.10)</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B0EA2A-253B-F45D-0228-6D0F0EBBDD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noProof="1">
                <a:ln/>
                <a:solidFill>
                  <a:schemeClr val="accent4"/>
                </a:solidFill>
                <a:effectLst>
                  <a:outerShdw blurRad="38100" dist="38100" dir="2700000" algn="tl">
                    <a:srgbClr val="000000">
                      <a:alpha val="43137"/>
                    </a:srgbClr>
                  </a:outerShdw>
                </a:effectLst>
              </a:rPr>
              <a:t>PRIER DANS LA POSTURE ADÉQUATE</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1" y="683716"/>
            <a:ext cx="1219199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noProof="1">
                <a:effectLst>
                  <a:outerShdw blurRad="38100" dist="38100" dir="2700000" algn="tl">
                    <a:srgbClr val="000000"/>
                  </a:outerShdw>
                </a:effectLst>
                <a:latin typeface="Comic Sans MS" panose="030F0702030302020204" pitchFamily="66" charset="0"/>
              </a:rPr>
              <a:t>“Daniel, ayant appris que le décret avait été signé, entra dans sa maison, où les fenêtres de la chambre haute s'ouvraient du côté de Jérusalem, et trois fois le jour il se mettait à genoux, il priait et rendait grâces devant son Dieu, comme il le faisait auparavant” </a:t>
            </a:r>
            <a:r>
              <a:rPr lang="fr-FR" sz="1400" b="1" noProof="1">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5766318" y="1714500"/>
            <a:ext cx="6425681" cy="1015663"/>
          </a:xfrm>
          <a:prstGeom prst="rect">
            <a:avLst/>
          </a:prstGeom>
          <a:noFill/>
        </p:spPr>
        <p:txBody>
          <a:bodyPr wrap="square" rtlCol="0">
            <a:spAutoFit/>
          </a:bodyPr>
          <a:lstStyle/>
          <a:p>
            <a:pPr>
              <a:spcBef>
                <a:spcPts val="600"/>
              </a:spcBef>
            </a:pPr>
            <a:r>
              <a:rPr lang="fr-FR" sz="2000" b="1" noProof="1"/>
              <a:t>Lorsque nous prions, nous parlons à Dieu comme si nous parlions à un ami. Cependant, Dieu n'est pas comme nous. Il est le Roi de l'Univers.</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787" y="1753000"/>
            <a:ext cx="5430903" cy="3103373"/>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26096"/>
            <a:ext cx="7143267" cy="1015663"/>
          </a:xfrm>
          <a:prstGeom prst="rect">
            <a:avLst/>
          </a:prstGeom>
          <a:noFill/>
        </p:spPr>
        <p:txBody>
          <a:bodyPr wrap="square">
            <a:spAutoFit/>
          </a:bodyPr>
          <a:lstStyle/>
          <a:p>
            <a:pPr>
              <a:spcBef>
                <a:spcPts val="600"/>
              </a:spcBef>
            </a:pPr>
            <a:r>
              <a:rPr lang="fr-FR" sz="2000" b="1" noProof="1"/>
              <a:t>Fermer les yeux nous permet de nous concentrer davantage sur la prière, mais dans certaines circonstances ce n'est pas non plus possible (en marchant, en conduisant, etc.).</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001277" y="5028822"/>
            <a:ext cx="1917700" cy="14351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392237" y="5024408"/>
            <a:ext cx="1066800" cy="13068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607992" y="5024408"/>
            <a:ext cx="1095375" cy="13335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5766317" y="3730436"/>
            <a:ext cx="642568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Étant donné que nous pouvons prier Dieu en toute circonstance et à tout moment, il n'est pas toujours possible ou nécessaire de le faire de cette façon.</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5766318" y="2722468"/>
            <a:ext cx="64256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C'est pourquoi la coutume de Daniel était de se mettre à genoux devant lui pour prier, le reconnaissant comme son Souverain.</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40800"/>
            <a:ext cx="7143267" cy="707886"/>
          </a:xfrm>
          <a:prstGeom prst="rect">
            <a:avLst/>
          </a:prstGeom>
          <a:noFill/>
        </p:spPr>
        <p:txBody>
          <a:bodyPr wrap="square" lIns="90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L'essentiel est que nos prières soient faites avec le respect que Dieu mérite.</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CD6749-2010-B885-C89E-F8D229792DB3}"/>
              </a:ext>
            </a:extLst>
          </p:cNvPr>
          <p:cNvPicPr>
            <a:picLocks noChangeAspect="1"/>
          </p:cNvPicPr>
          <p:nvPr/>
        </p:nvPicPr>
        <p:blipFill>
          <a:blip r:embed="rId2" cstate="screen">
            <a:duotone>
              <a:prstClr val="black"/>
              <a:srgbClr val="D9C3A5">
                <a:tint val="50000"/>
                <a:satMod val="180000"/>
              </a:srgbClr>
            </a:duotone>
            <a:alphaModFix amt="43000"/>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sp>
        <p:nvSpPr>
          <p:cNvPr id="10" name="Rectangle 9">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3FFE9">
              <a:alpha val="21433"/>
            </a:srgb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7D2C45E-1E90-5E03-8326-0C5A77B6FB5D}"/>
              </a:ext>
            </a:extLst>
          </p:cNvPr>
          <p:cNvSpPr>
            <a:spLocks noGrp="1"/>
          </p:cNvSpPr>
          <p:nvPr>
            <p:ph type="title"/>
          </p:nvPr>
        </p:nvSpPr>
        <p:spPr>
          <a:xfrm>
            <a:off x="263243" y="415301"/>
            <a:ext cx="11499254" cy="1315040"/>
          </a:xfrm>
          <a:noFill/>
        </p:spPr>
        <p:txBody>
          <a:bodyPr wrap="square">
            <a:spAutoFit/>
            <a:scene3d>
              <a:camera prst="orthographicFront"/>
              <a:lightRig rig="soft" dir="t">
                <a:rot lat="0" lon="0" rev="15600000"/>
              </a:lightRig>
            </a:scene3d>
            <a:sp3d extrusionH="57150" prstMaterial="softEdge">
              <a:bevelT w="25400" h="38100"/>
            </a:sp3d>
          </a:bodyPr>
          <a:lstStyle/>
          <a:p>
            <a:r>
              <a:rPr lang="en-US" b="1" dirty="0">
                <a:ln/>
                <a:solidFill>
                  <a:srgbClr val="8DDBE0"/>
                </a:solidFill>
                <a:effectLst>
                  <a:outerShdw blurRad="38100" dist="38100" dir="2700000" algn="tl">
                    <a:srgbClr val="000000">
                      <a:alpha val="43137"/>
                    </a:srgbClr>
                  </a:outerShdw>
                </a:effectLst>
                <a:latin typeface="+mn-lt"/>
                <a:ea typeface="+mn-ea"/>
                <a:cs typeface="+mn-cs"/>
              </a:rPr>
              <a:t>QUAND </a:t>
            </a:r>
            <a:r>
              <a:rPr lang="en-US" sz="3200" b="1" dirty="0">
                <a:ln/>
                <a:solidFill>
                  <a:srgbClr val="8DDBE0"/>
                </a:solidFill>
                <a:effectLst>
                  <a:outerShdw blurRad="38100" dist="38100" dir="2700000" algn="tl">
                    <a:srgbClr val="000000">
                      <a:alpha val="43137"/>
                    </a:srgbClr>
                  </a:outerShdw>
                </a:effectLst>
                <a:latin typeface="+mn-lt"/>
                <a:ea typeface="+mn-ea"/>
                <a:cs typeface="+mn-cs"/>
              </a:rPr>
              <a:t>NOS</a:t>
            </a:r>
            <a:r>
              <a:rPr lang="en-US" b="1" dirty="0">
                <a:ln/>
                <a:solidFill>
                  <a:srgbClr val="8DDBE0"/>
                </a:solidFill>
                <a:effectLst>
                  <a:outerShdw blurRad="38100" dist="38100" dir="2700000" algn="tl">
                    <a:srgbClr val="000000">
                      <a:alpha val="43137"/>
                    </a:srgbClr>
                  </a:outerShdw>
                </a:effectLst>
                <a:latin typeface="+mn-lt"/>
                <a:ea typeface="+mn-ea"/>
                <a:cs typeface="+mn-cs"/>
              </a:rPr>
              <a:t> PRIÈRES SEMBLENT  </a:t>
            </a:r>
            <a:br>
              <a:rPr lang="en-US" b="1" dirty="0">
                <a:ln/>
                <a:solidFill>
                  <a:srgbClr val="8DDBE0"/>
                </a:solidFill>
                <a:effectLst>
                  <a:outerShdw blurRad="38100" dist="38100" dir="2700000" algn="tl">
                    <a:srgbClr val="000000">
                      <a:alpha val="43137"/>
                    </a:srgbClr>
                  </a:outerShdw>
                </a:effectLst>
                <a:latin typeface="+mn-lt"/>
                <a:ea typeface="+mn-ea"/>
                <a:cs typeface="+mn-cs"/>
              </a:rPr>
            </a:br>
            <a:r>
              <a:rPr lang="en-US" sz="3200" b="1" dirty="0">
                <a:ln/>
                <a:solidFill>
                  <a:srgbClr val="8DDBE0"/>
                </a:solidFill>
                <a:effectLst>
                  <a:outerShdw blurRad="38100" dist="38100" dir="2700000" algn="tl">
                    <a:srgbClr val="000000">
                      <a:alpha val="43137"/>
                    </a:srgbClr>
                  </a:outerShdw>
                </a:effectLst>
                <a:latin typeface="+mn-lt"/>
                <a:ea typeface="+mn-ea"/>
                <a:cs typeface="+mn-cs"/>
              </a:rPr>
              <a:t>SANS </a:t>
            </a:r>
            <a:r>
              <a:rPr lang="en-US" b="1" dirty="0">
                <a:ln/>
                <a:solidFill>
                  <a:srgbClr val="8DDBE0"/>
                </a:solidFill>
                <a:effectLst>
                  <a:outerShdw blurRad="38100" dist="38100" dir="2700000" algn="tl">
                    <a:srgbClr val="000000">
                      <a:alpha val="43137"/>
                    </a:srgbClr>
                  </a:outerShdw>
                </a:effectLst>
                <a:latin typeface="+mn-lt"/>
                <a:ea typeface="+mn-ea"/>
                <a:cs typeface="+mn-cs"/>
              </a:rPr>
              <a:t>RÉPONSE</a:t>
            </a:r>
            <a:endParaRPr lang="fr-FR" dirty="0">
              <a:ln/>
              <a:solidFill>
                <a:srgbClr val="8DDBE0"/>
              </a:solidFill>
              <a:effectLst>
                <a:outerShdw blurRad="38100" dist="38100" dir="2700000" algn="tl">
                  <a:srgbClr val="000000">
                    <a:alpha val="43137"/>
                  </a:srgbClr>
                </a:outerShdw>
              </a:effectLst>
              <a:latin typeface="+mn-lt"/>
              <a:ea typeface="+mn-ea"/>
              <a:cs typeface="+mn-cs"/>
            </a:endParaRPr>
          </a:p>
        </p:txBody>
      </p:sp>
      <p:grpSp>
        <p:nvGrpSpPr>
          <p:cNvPr id="8" name="Group 7" descr="Basic Timeline">
            <a:extLst>
              <a:ext uri="{FF2B5EF4-FFF2-40B4-BE49-F238E27FC236}">
                <a16:creationId xmlns:a16="http://schemas.microsoft.com/office/drawing/2014/main" id="{356FED53-4431-A251-4387-E4E2D5BF7963}"/>
              </a:ext>
            </a:extLst>
          </p:cNvPr>
          <p:cNvGrpSpPr/>
          <p:nvPr/>
        </p:nvGrpSpPr>
        <p:grpSpPr>
          <a:xfrm>
            <a:off x="0" y="2476980"/>
            <a:ext cx="12193200" cy="3220613"/>
            <a:chOff x="0" y="2476980"/>
            <a:chExt cx="12193200" cy="3220613"/>
          </a:xfrm>
        </p:grpSpPr>
        <p:sp>
          <p:nvSpPr>
            <p:cNvPr id="9" name="Straight Connector 8">
              <a:extLst>
                <a:ext uri="{FF2B5EF4-FFF2-40B4-BE49-F238E27FC236}">
                  <a16:creationId xmlns:a16="http://schemas.microsoft.com/office/drawing/2014/main" id="{C7AB34FC-F4B8-0695-3EE3-469533FDEA83}"/>
                </a:ext>
              </a:extLst>
            </p:cNvPr>
            <p:cNvSpPr/>
            <p:nvPr/>
          </p:nvSpPr>
          <p:spPr>
            <a:xfrm>
              <a:off x="0" y="4071021"/>
              <a:ext cx="12193200" cy="0"/>
            </a:xfrm>
            <a:prstGeom prst="line">
              <a:avLst/>
            </a:prstGeom>
            <a:solidFill>
              <a:schemeClr val="dk2">
                <a:alpha val="90000"/>
                <a:hueOff val="0"/>
                <a:satOff val="0"/>
                <a:lumOff val="0"/>
                <a:alphaOff val="0"/>
              </a:schemeClr>
            </a:solidFill>
            <a:ln w="12050" cap="flat" cmpd="sng" algn="ctr">
              <a:solidFill>
                <a:schemeClr val="dk2">
                  <a:hueOff val="0"/>
                  <a:satOff val="0"/>
                  <a:lumOff val="0"/>
                  <a:alphaOff val="0"/>
                </a:schemeClr>
              </a:solidFill>
              <a:prstDash val="solid"/>
              <a:miter lim="800000"/>
              <a:tailEnd type="none" w="med" len="med"/>
            </a:ln>
            <a:effectLst/>
          </p:spPr>
          <p:style>
            <a:lnRef idx="2">
              <a:scrgbClr r="0" g="0" b="0"/>
            </a:lnRef>
            <a:fillRef idx="1">
              <a:scrgbClr r="0" g="0" b="0"/>
            </a:fillRef>
            <a:effectRef idx="0">
              <a:scrgbClr r="0" g="0" b="0"/>
            </a:effectRef>
            <a:fontRef idx="minor">
              <a:schemeClr val="dk2">
                <a:hueOff val="0"/>
                <a:satOff val="0"/>
                <a:lumOff val="0"/>
                <a:alphaOff val="0"/>
              </a:schemeClr>
            </a:fontRef>
          </p:style>
          <p:txBody>
            <a:bodyPr/>
            <a:lstStyle/>
            <a:p>
              <a:endParaRPr lang="fr-FR" dirty="0"/>
            </a:p>
          </p:txBody>
        </p:sp>
        <p:sp>
          <p:nvSpPr>
            <p:cNvPr id="11" name="Freeform 10">
              <a:extLst>
                <a:ext uri="{FF2B5EF4-FFF2-40B4-BE49-F238E27FC236}">
                  <a16:creationId xmlns:a16="http://schemas.microsoft.com/office/drawing/2014/main" id="{B05929C2-E409-1266-1FD2-C1A8EF415A86}"/>
                </a:ext>
              </a:extLst>
            </p:cNvPr>
            <p:cNvSpPr/>
            <p:nvPr/>
          </p:nvSpPr>
          <p:spPr>
            <a:xfrm>
              <a:off x="1354066" y="3023508"/>
              <a:ext cx="2868289" cy="1047512"/>
            </a:xfrm>
            <a:custGeom>
              <a:avLst/>
              <a:gdLst>
                <a:gd name="csX0" fmla="*/ 0 w 2868289"/>
                <a:gd name="csY0" fmla="*/ 0 h 1047512"/>
                <a:gd name="csX1" fmla="*/ 2868289 w 2868289"/>
                <a:gd name="csY1" fmla="*/ 0 h 1047512"/>
                <a:gd name="csX2" fmla="*/ 2868289 w 2868289"/>
                <a:gd name="csY2" fmla="*/ 1047512 h 1047512"/>
                <a:gd name="csX3" fmla="*/ 0 w 2868289"/>
                <a:gd name="csY3" fmla="*/ 1047512 h 1047512"/>
                <a:gd name="csX4" fmla="*/ 0 w 2868289"/>
                <a:gd name="csY4" fmla="*/ 0 h 1047512"/>
              </a:gdLst>
              <a:ahLst/>
              <a:cxnLst>
                <a:cxn ang="0">
                  <a:pos x="csX0" y="csY0"/>
                </a:cxn>
                <a:cxn ang="0">
                  <a:pos x="csX1" y="csY1"/>
                </a:cxn>
                <a:cxn ang="0">
                  <a:pos x="csX2" y="csY2"/>
                </a:cxn>
                <a:cxn ang="0">
                  <a:pos x="csX3" y="csY3"/>
                </a:cxn>
                <a:cxn ang="0">
                  <a:pos x="csX4" y="csY4"/>
                </a:cxn>
              </a:cxnLst>
              <a:rect l="l" t="t" r="r" b="b"/>
              <a:pathLst>
                <a:path w="2868289" h="1047512">
                  <a:moveTo>
                    <a:pt x="0" y="0"/>
                  </a:moveTo>
                  <a:lnTo>
                    <a:pt x="2868289" y="0"/>
                  </a:lnTo>
                  <a:lnTo>
                    <a:pt x="2868289" y="1047512"/>
                  </a:lnTo>
                  <a:lnTo>
                    <a:pt x="0" y="10475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666750">
                <a:lnSpc>
                  <a:spcPct val="90000"/>
                </a:lnSpc>
                <a:spcBef>
                  <a:spcPct val="0"/>
                </a:spcBef>
                <a:spcAft>
                  <a:spcPct val="35000"/>
                </a:spcAft>
              </a:pPr>
              <a:r>
                <a:rPr lang="fr-FR" dirty="0"/>
                <a:t>Priez dans votre chambre ; mais élevez aussi vos cœurs vers le ciel tout en vaquant à vos occupations ... </a:t>
              </a:r>
              <a:endParaRPr lang="en-FR" sz="1500" kern="1200" dirty="0"/>
            </a:p>
          </p:txBody>
        </p:sp>
        <p:sp>
          <p:nvSpPr>
            <p:cNvPr id="12" name="Freeform 11">
              <a:extLst>
                <a:ext uri="{FF2B5EF4-FFF2-40B4-BE49-F238E27FC236}">
                  <a16:creationId xmlns:a16="http://schemas.microsoft.com/office/drawing/2014/main" id="{F97F5C20-51CD-36CE-E745-B8B8BD060A5F}"/>
                </a:ext>
              </a:extLst>
            </p:cNvPr>
            <p:cNvSpPr/>
            <p:nvPr/>
          </p:nvSpPr>
          <p:spPr>
            <a:xfrm>
              <a:off x="1354066" y="2476980"/>
              <a:ext cx="2868289" cy="546528"/>
            </a:xfrm>
            <a:custGeom>
              <a:avLst/>
              <a:gdLst>
                <a:gd name="csX0" fmla="*/ 0 w 2868289"/>
                <a:gd name="csY0" fmla="*/ 0 h 546528"/>
                <a:gd name="csX1" fmla="*/ 2868289 w 2868289"/>
                <a:gd name="csY1" fmla="*/ 0 h 546528"/>
                <a:gd name="csX2" fmla="*/ 2868289 w 2868289"/>
                <a:gd name="csY2" fmla="*/ 546528 h 546528"/>
                <a:gd name="csX3" fmla="*/ 0 w 2868289"/>
                <a:gd name="csY3" fmla="*/ 546528 h 546528"/>
                <a:gd name="csX4" fmla="*/ 0 w 2868289"/>
                <a:gd name="csY4" fmla="*/ 0 h 546528"/>
              </a:gdLst>
              <a:ahLst/>
              <a:cxnLst>
                <a:cxn ang="0">
                  <a:pos x="csX0" y="csY0"/>
                </a:cxn>
                <a:cxn ang="0">
                  <a:pos x="csX1" y="csY1"/>
                </a:cxn>
                <a:cxn ang="0">
                  <a:pos x="csX2" y="csY2"/>
                </a:cxn>
                <a:cxn ang="0">
                  <a:pos x="csX3" y="csY3"/>
                </a:cxn>
                <a:cxn ang="0">
                  <a:pos x="csX4" y="csY4"/>
                </a:cxn>
              </a:cxnLst>
              <a:rect l="l" t="t" r="r" b="b"/>
              <a:pathLst>
                <a:path w="2868289" h="546528">
                  <a:moveTo>
                    <a:pt x="0" y="0"/>
                  </a:moveTo>
                  <a:lnTo>
                    <a:pt x="2868289" y="0"/>
                  </a:lnTo>
                  <a:lnTo>
                    <a:pt x="2868289" y="546528"/>
                  </a:lnTo>
                  <a:lnTo>
                    <a:pt x="0" y="546528"/>
                  </a:lnTo>
                  <a:lnTo>
                    <a:pt x="0" y="0"/>
                  </a:lnTo>
                  <a:close/>
                </a:path>
              </a:pathLst>
            </a:custGeom>
          </p:spPr>
          <p:style>
            <a:lnRef idx="2">
              <a:schemeClr val="accent1">
                <a:alpha val="0"/>
                <a:hueOff val="0"/>
                <a:satOff val="0"/>
                <a:lumOff val="0"/>
                <a:alphaOff val="0"/>
              </a:schemeClr>
            </a:lnRef>
            <a:fillRef idx="1">
              <a:schemeClr val="accent1">
                <a:alpha val="0"/>
                <a:hueOff val="0"/>
                <a:satOff val="0"/>
                <a:lumOff val="0"/>
                <a:alphaOff val="0"/>
              </a:schemeClr>
            </a:fillRef>
            <a:effectRef idx="0">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defRPr b="1"/>
              </a:pPr>
              <a:r>
                <a:rPr lang="en-FR" sz="2400" kern="1200" dirty="0"/>
                <a:t>Prière</a:t>
              </a:r>
            </a:p>
          </p:txBody>
        </p:sp>
        <p:sp>
          <p:nvSpPr>
            <p:cNvPr id="13" name="Straight Connector 12">
              <a:extLst>
                <a:ext uri="{FF2B5EF4-FFF2-40B4-BE49-F238E27FC236}">
                  <a16:creationId xmlns:a16="http://schemas.microsoft.com/office/drawing/2014/main" id="{7F0DF1BB-361F-3EEA-FE9D-5118FC3145A3}"/>
                </a:ext>
              </a:extLst>
            </p:cNvPr>
            <p:cNvSpPr/>
            <p:nvPr/>
          </p:nvSpPr>
          <p:spPr>
            <a:xfrm>
              <a:off x="1142612" y="2729345"/>
              <a:ext cx="0" cy="1341676"/>
            </a:xfrm>
            <a:prstGeom prst="line">
              <a:avLst/>
            </a:prstGeom>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4" name="Oval 13">
              <a:extLst>
                <a:ext uri="{FF2B5EF4-FFF2-40B4-BE49-F238E27FC236}">
                  <a16:creationId xmlns:a16="http://schemas.microsoft.com/office/drawing/2014/main" id="{3C198800-9F9A-E59D-5B0F-7053FEDA119D}"/>
                </a:ext>
              </a:extLst>
            </p:cNvPr>
            <p:cNvSpPr/>
            <p:nvPr/>
          </p:nvSpPr>
          <p:spPr>
            <a:xfrm>
              <a:off x="1092987" y="4022386"/>
              <a:ext cx="97269" cy="9726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fr-FR"/>
            </a:p>
          </p:txBody>
        </p:sp>
        <p:sp>
          <p:nvSpPr>
            <p:cNvPr id="15" name="Freeform 14">
              <a:extLst>
                <a:ext uri="{FF2B5EF4-FFF2-40B4-BE49-F238E27FC236}">
                  <a16:creationId xmlns:a16="http://schemas.microsoft.com/office/drawing/2014/main" id="{229D9F27-6716-64D4-E155-56930BDE86E3}"/>
                </a:ext>
              </a:extLst>
            </p:cNvPr>
            <p:cNvSpPr/>
            <p:nvPr/>
          </p:nvSpPr>
          <p:spPr>
            <a:xfrm>
              <a:off x="3073820" y="4812738"/>
              <a:ext cx="2868289" cy="884855"/>
            </a:xfrm>
            <a:custGeom>
              <a:avLst/>
              <a:gdLst>
                <a:gd name="csX0" fmla="*/ 0 w 2868289"/>
                <a:gd name="csY0" fmla="*/ 0 h 884855"/>
                <a:gd name="csX1" fmla="*/ 2868289 w 2868289"/>
                <a:gd name="csY1" fmla="*/ 0 h 884855"/>
                <a:gd name="csX2" fmla="*/ 2868289 w 2868289"/>
                <a:gd name="csY2" fmla="*/ 884855 h 884855"/>
                <a:gd name="csX3" fmla="*/ 0 w 2868289"/>
                <a:gd name="csY3" fmla="*/ 884855 h 884855"/>
                <a:gd name="csX4" fmla="*/ 0 w 2868289"/>
                <a:gd name="csY4" fmla="*/ 0 h 884855"/>
              </a:gdLst>
              <a:ahLst/>
              <a:cxnLst>
                <a:cxn ang="0">
                  <a:pos x="csX0" y="csY0"/>
                </a:cxn>
                <a:cxn ang="0">
                  <a:pos x="csX1" y="csY1"/>
                </a:cxn>
                <a:cxn ang="0">
                  <a:pos x="csX2" y="csY2"/>
                </a:cxn>
                <a:cxn ang="0">
                  <a:pos x="csX3" y="csY3"/>
                </a:cxn>
                <a:cxn ang="0">
                  <a:pos x="csX4" y="csY4"/>
                </a:cxn>
              </a:cxnLst>
              <a:rect l="l" t="t" r="r" b="b"/>
              <a:pathLst>
                <a:path w="2868289" h="884855">
                  <a:moveTo>
                    <a:pt x="0" y="0"/>
                  </a:moveTo>
                  <a:lnTo>
                    <a:pt x="2868289" y="0"/>
                  </a:lnTo>
                  <a:lnTo>
                    <a:pt x="2868289" y="884855"/>
                  </a:lnTo>
                  <a:lnTo>
                    <a:pt x="0" y="8848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endParaRPr lang="en-FR" sz="1500" kern="1200" dirty="0"/>
            </a:p>
          </p:txBody>
        </p:sp>
        <p:sp>
          <p:nvSpPr>
            <p:cNvPr id="16" name="Freeform 15">
              <a:extLst>
                <a:ext uri="{FF2B5EF4-FFF2-40B4-BE49-F238E27FC236}">
                  <a16:creationId xmlns:a16="http://schemas.microsoft.com/office/drawing/2014/main" id="{B97791C7-DE97-964E-2065-B1BD9A5A8681}"/>
                </a:ext>
              </a:extLst>
            </p:cNvPr>
            <p:cNvSpPr/>
            <p:nvPr/>
          </p:nvSpPr>
          <p:spPr>
            <a:xfrm>
              <a:off x="3073820" y="4233678"/>
              <a:ext cx="2868289" cy="579059"/>
            </a:xfrm>
            <a:custGeom>
              <a:avLst/>
              <a:gdLst>
                <a:gd name="csX0" fmla="*/ 0 w 2868289"/>
                <a:gd name="csY0" fmla="*/ 0 h 579059"/>
                <a:gd name="csX1" fmla="*/ 2868289 w 2868289"/>
                <a:gd name="csY1" fmla="*/ 0 h 579059"/>
                <a:gd name="csX2" fmla="*/ 2868289 w 2868289"/>
                <a:gd name="csY2" fmla="*/ 579059 h 579059"/>
                <a:gd name="csX3" fmla="*/ 0 w 2868289"/>
                <a:gd name="csY3" fmla="*/ 579059 h 579059"/>
                <a:gd name="csX4" fmla="*/ 0 w 2868289"/>
                <a:gd name="csY4" fmla="*/ 0 h 579059"/>
              </a:gdLst>
              <a:ahLst/>
              <a:cxnLst>
                <a:cxn ang="0">
                  <a:pos x="csX0" y="csY0"/>
                </a:cxn>
                <a:cxn ang="0">
                  <a:pos x="csX1" y="csY1"/>
                </a:cxn>
                <a:cxn ang="0">
                  <a:pos x="csX2" y="csY2"/>
                </a:cxn>
                <a:cxn ang="0">
                  <a:pos x="csX3" y="csY3"/>
                </a:cxn>
                <a:cxn ang="0">
                  <a:pos x="csX4" y="csY4"/>
                </a:cxn>
              </a:cxnLst>
              <a:rect l="l" t="t" r="r" b="b"/>
              <a:pathLst>
                <a:path w="2868289" h="579059">
                  <a:moveTo>
                    <a:pt x="0" y="0"/>
                  </a:moveTo>
                  <a:lnTo>
                    <a:pt x="2868289" y="0"/>
                  </a:lnTo>
                  <a:lnTo>
                    <a:pt x="2868289" y="579059"/>
                  </a:lnTo>
                  <a:lnTo>
                    <a:pt x="0" y="579059"/>
                  </a:lnTo>
                  <a:lnTo>
                    <a:pt x="0" y="0"/>
                  </a:lnTo>
                  <a:close/>
                </a:path>
              </a:pathLst>
            </a:custGeom>
          </p:spPr>
          <p:style>
            <a:lnRef idx="2">
              <a:schemeClr val="accent1">
                <a:alpha val="0"/>
                <a:hueOff val="0"/>
                <a:satOff val="0"/>
                <a:lumOff val="0"/>
                <a:alphaOff val="0"/>
              </a:schemeClr>
            </a:lnRef>
            <a:fillRef idx="1">
              <a:schemeClr val="accent1">
                <a:alpha val="0"/>
                <a:hueOff val="0"/>
                <a:satOff val="0"/>
                <a:lumOff val="0"/>
                <a:alphaOff val="0"/>
              </a:schemeClr>
            </a:fillRef>
            <a:effectRef idx="0">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defRPr b="1"/>
              </a:pPr>
              <a:r>
                <a:rPr lang="en-FR" sz="2400" kern="1200" dirty="0"/>
                <a:t>Attente</a:t>
              </a:r>
            </a:p>
          </p:txBody>
        </p:sp>
        <p:sp>
          <p:nvSpPr>
            <p:cNvPr id="17" name="Straight Connector 16">
              <a:extLst>
                <a:ext uri="{FF2B5EF4-FFF2-40B4-BE49-F238E27FC236}">
                  <a16:creationId xmlns:a16="http://schemas.microsoft.com/office/drawing/2014/main" id="{A0BBEE76-F247-2000-0334-4CB9817BC12A}"/>
                </a:ext>
              </a:extLst>
            </p:cNvPr>
            <p:cNvSpPr/>
            <p:nvPr/>
          </p:nvSpPr>
          <p:spPr>
            <a:xfrm>
              <a:off x="2862366" y="4071021"/>
              <a:ext cx="0" cy="694388"/>
            </a:xfrm>
            <a:prstGeom prst="line">
              <a:avLst/>
            </a:prstGeom>
            <a:ln>
              <a:prstDash val="dash"/>
            </a:ln>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fr-FR" dirty="0"/>
            </a:p>
          </p:txBody>
        </p:sp>
        <p:sp>
          <p:nvSpPr>
            <p:cNvPr id="18" name="Oval 17">
              <a:extLst>
                <a:ext uri="{FF2B5EF4-FFF2-40B4-BE49-F238E27FC236}">
                  <a16:creationId xmlns:a16="http://schemas.microsoft.com/office/drawing/2014/main" id="{6950889E-2A2C-F33D-1AC1-53253D7D5983}"/>
                </a:ext>
              </a:extLst>
            </p:cNvPr>
            <p:cNvSpPr/>
            <p:nvPr/>
          </p:nvSpPr>
          <p:spPr>
            <a:xfrm>
              <a:off x="2812741" y="4022386"/>
              <a:ext cx="97269" cy="9726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fr-FR"/>
            </a:p>
          </p:txBody>
        </p:sp>
        <p:sp>
          <p:nvSpPr>
            <p:cNvPr id="19" name="Freeform 18">
              <a:extLst>
                <a:ext uri="{FF2B5EF4-FFF2-40B4-BE49-F238E27FC236}">
                  <a16:creationId xmlns:a16="http://schemas.microsoft.com/office/drawing/2014/main" id="{082B389F-E6E4-028D-C53E-252C1F684E81}"/>
                </a:ext>
              </a:extLst>
            </p:cNvPr>
            <p:cNvSpPr/>
            <p:nvPr/>
          </p:nvSpPr>
          <p:spPr>
            <a:xfrm>
              <a:off x="4793574" y="3023508"/>
              <a:ext cx="2868289" cy="1047512"/>
            </a:xfrm>
            <a:custGeom>
              <a:avLst/>
              <a:gdLst>
                <a:gd name="csX0" fmla="*/ 0 w 2868289"/>
                <a:gd name="csY0" fmla="*/ 0 h 1047512"/>
                <a:gd name="csX1" fmla="*/ 2868289 w 2868289"/>
                <a:gd name="csY1" fmla="*/ 0 h 1047512"/>
                <a:gd name="csX2" fmla="*/ 2868289 w 2868289"/>
                <a:gd name="csY2" fmla="*/ 1047512 h 1047512"/>
                <a:gd name="csX3" fmla="*/ 0 w 2868289"/>
                <a:gd name="csY3" fmla="*/ 1047512 h 1047512"/>
                <a:gd name="csX4" fmla="*/ 0 w 2868289"/>
                <a:gd name="csY4" fmla="*/ 0 h 1047512"/>
              </a:gdLst>
              <a:ahLst/>
              <a:cxnLst>
                <a:cxn ang="0">
                  <a:pos x="csX0" y="csY0"/>
                </a:cxn>
                <a:cxn ang="0">
                  <a:pos x="csX1" y="csY1"/>
                </a:cxn>
                <a:cxn ang="0">
                  <a:pos x="csX2" y="csY2"/>
                </a:cxn>
                <a:cxn ang="0">
                  <a:pos x="csX3" y="csY3"/>
                </a:cxn>
                <a:cxn ang="0">
                  <a:pos x="csX4" y="csY4"/>
                </a:cxn>
              </a:cxnLst>
              <a:rect l="l" t="t" r="r" b="b"/>
              <a:pathLst>
                <a:path w="2868289" h="1047512">
                  <a:moveTo>
                    <a:pt x="0" y="0"/>
                  </a:moveTo>
                  <a:lnTo>
                    <a:pt x="2868289" y="0"/>
                  </a:lnTo>
                  <a:lnTo>
                    <a:pt x="2868289" y="1047512"/>
                  </a:lnTo>
                  <a:lnTo>
                    <a:pt x="0" y="10475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endParaRPr lang="en-FR" sz="1500" kern="1200" dirty="0"/>
            </a:p>
          </p:txBody>
        </p:sp>
        <p:sp>
          <p:nvSpPr>
            <p:cNvPr id="20" name="Freeform 19">
              <a:extLst>
                <a:ext uri="{FF2B5EF4-FFF2-40B4-BE49-F238E27FC236}">
                  <a16:creationId xmlns:a16="http://schemas.microsoft.com/office/drawing/2014/main" id="{0DDA36D5-16B8-FB21-417C-A6C2143FE305}"/>
                </a:ext>
              </a:extLst>
            </p:cNvPr>
            <p:cNvSpPr/>
            <p:nvPr/>
          </p:nvSpPr>
          <p:spPr>
            <a:xfrm>
              <a:off x="4793574" y="2476980"/>
              <a:ext cx="2868289" cy="546528"/>
            </a:xfrm>
            <a:custGeom>
              <a:avLst/>
              <a:gdLst>
                <a:gd name="csX0" fmla="*/ 0 w 2868289"/>
                <a:gd name="csY0" fmla="*/ 0 h 546528"/>
                <a:gd name="csX1" fmla="*/ 2868289 w 2868289"/>
                <a:gd name="csY1" fmla="*/ 0 h 546528"/>
                <a:gd name="csX2" fmla="*/ 2868289 w 2868289"/>
                <a:gd name="csY2" fmla="*/ 546528 h 546528"/>
                <a:gd name="csX3" fmla="*/ 0 w 2868289"/>
                <a:gd name="csY3" fmla="*/ 546528 h 546528"/>
                <a:gd name="csX4" fmla="*/ 0 w 2868289"/>
                <a:gd name="csY4" fmla="*/ 0 h 546528"/>
              </a:gdLst>
              <a:ahLst/>
              <a:cxnLst>
                <a:cxn ang="0">
                  <a:pos x="csX0" y="csY0"/>
                </a:cxn>
                <a:cxn ang="0">
                  <a:pos x="csX1" y="csY1"/>
                </a:cxn>
                <a:cxn ang="0">
                  <a:pos x="csX2" y="csY2"/>
                </a:cxn>
                <a:cxn ang="0">
                  <a:pos x="csX3" y="csY3"/>
                </a:cxn>
                <a:cxn ang="0">
                  <a:pos x="csX4" y="csY4"/>
                </a:cxn>
              </a:cxnLst>
              <a:rect l="l" t="t" r="r" b="b"/>
              <a:pathLst>
                <a:path w="2868289" h="546528">
                  <a:moveTo>
                    <a:pt x="0" y="0"/>
                  </a:moveTo>
                  <a:lnTo>
                    <a:pt x="2868289" y="0"/>
                  </a:lnTo>
                  <a:lnTo>
                    <a:pt x="2868289" y="546528"/>
                  </a:lnTo>
                  <a:lnTo>
                    <a:pt x="0" y="546528"/>
                  </a:lnTo>
                  <a:lnTo>
                    <a:pt x="0" y="0"/>
                  </a:lnTo>
                  <a:close/>
                </a:path>
              </a:pathLst>
            </a:custGeom>
          </p:spPr>
          <p:style>
            <a:lnRef idx="2">
              <a:schemeClr val="accent1">
                <a:alpha val="0"/>
                <a:hueOff val="0"/>
                <a:satOff val="0"/>
                <a:lumOff val="0"/>
                <a:alphaOff val="0"/>
              </a:schemeClr>
            </a:lnRef>
            <a:fillRef idx="1">
              <a:schemeClr val="accent1">
                <a:alpha val="0"/>
                <a:hueOff val="0"/>
                <a:satOff val="0"/>
                <a:lumOff val="0"/>
                <a:alphaOff val="0"/>
              </a:schemeClr>
            </a:fillRef>
            <a:effectRef idx="0">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endParaRPr lang="en-FR" sz="2400" kern="1200" dirty="0"/>
            </a:p>
          </p:txBody>
        </p:sp>
        <p:sp>
          <p:nvSpPr>
            <p:cNvPr id="21" name="Straight Connector 20">
              <a:extLst>
                <a:ext uri="{FF2B5EF4-FFF2-40B4-BE49-F238E27FC236}">
                  <a16:creationId xmlns:a16="http://schemas.microsoft.com/office/drawing/2014/main" id="{F304C30B-681D-EA16-B88B-F0B9B2B4926A}"/>
                </a:ext>
              </a:extLst>
            </p:cNvPr>
            <p:cNvSpPr/>
            <p:nvPr/>
          </p:nvSpPr>
          <p:spPr>
            <a:xfrm>
              <a:off x="4582120" y="3023507"/>
              <a:ext cx="0" cy="1047513"/>
            </a:xfrm>
            <a:prstGeom prst="line">
              <a:avLst/>
            </a:prstGeom>
            <a:ln>
              <a:prstDash val="dash"/>
            </a:ln>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fr-FR" dirty="0"/>
            </a:p>
          </p:txBody>
        </p:sp>
        <p:sp>
          <p:nvSpPr>
            <p:cNvPr id="22" name="Oval 21">
              <a:extLst>
                <a:ext uri="{FF2B5EF4-FFF2-40B4-BE49-F238E27FC236}">
                  <a16:creationId xmlns:a16="http://schemas.microsoft.com/office/drawing/2014/main" id="{1B18CCCB-78D3-968A-BB46-A54C16F4BCD6}"/>
                </a:ext>
              </a:extLst>
            </p:cNvPr>
            <p:cNvSpPr/>
            <p:nvPr/>
          </p:nvSpPr>
          <p:spPr>
            <a:xfrm>
              <a:off x="4532495" y="4022386"/>
              <a:ext cx="97269" cy="9726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fr-FR"/>
            </a:p>
          </p:txBody>
        </p:sp>
        <p:sp>
          <p:nvSpPr>
            <p:cNvPr id="24" name="Freeform 23">
              <a:extLst>
                <a:ext uri="{FF2B5EF4-FFF2-40B4-BE49-F238E27FC236}">
                  <a16:creationId xmlns:a16="http://schemas.microsoft.com/office/drawing/2014/main" id="{2D9A4899-D189-3A5B-5D6C-4B61D99884F2}"/>
                </a:ext>
              </a:extLst>
            </p:cNvPr>
            <p:cNvSpPr/>
            <p:nvPr/>
          </p:nvSpPr>
          <p:spPr>
            <a:xfrm>
              <a:off x="5970891" y="4233678"/>
              <a:ext cx="2868289" cy="579059"/>
            </a:xfrm>
            <a:custGeom>
              <a:avLst/>
              <a:gdLst>
                <a:gd name="csX0" fmla="*/ 0 w 2868289"/>
                <a:gd name="csY0" fmla="*/ 0 h 579059"/>
                <a:gd name="csX1" fmla="*/ 2868289 w 2868289"/>
                <a:gd name="csY1" fmla="*/ 0 h 579059"/>
                <a:gd name="csX2" fmla="*/ 2868289 w 2868289"/>
                <a:gd name="csY2" fmla="*/ 579059 h 579059"/>
                <a:gd name="csX3" fmla="*/ 0 w 2868289"/>
                <a:gd name="csY3" fmla="*/ 579059 h 579059"/>
                <a:gd name="csX4" fmla="*/ 0 w 2868289"/>
                <a:gd name="csY4" fmla="*/ 0 h 579059"/>
              </a:gdLst>
              <a:ahLst/>
              <a:cxnLst>
                <a:cxn ang="0">
                  <a:pos x="csX0" y="csY0"/>
                </a:cxn>
                <a:cxn ang="0">
                  <a:pos x="csX1" y="csY1"/>
                </a:cxn>
                <a:cxn ang="0">
                  <a:pos x="csX2" y="csY2"/>
                </a:cxn>
                <a:cxn ang="0">
                  <a:pos x="csX3" y="csY3"/>
                </a:cxn>
                <a:cxn ang="0">
                  <a:pos x="csX4" y="csY4"/>
                </a:cxn>
              </a:cxnLst>
              <a:rect l="l" t="t" r="r" b="b"/>
              <a:pathLst>
                <a:path w="2868289" h="579059">
                  <a:moveTo>
                    <a:pt x="0" y="0"/>
                  </a:moveTo>
                  <a:lnTo>
                    <a:pt x="2868289" y="0"/>
                  </a:lnTo>
                  <a:lnTo>
                    <a:pt x="2868289" y="579059"/>
                  </a:lnTo>
                  <a:lnTo>
                    <a:pt x="0" y="579059"/>
                  </a:lnTo>
                  <a:lnTo>
                    <a:pt x="0" y="0"/>
                  </a:lnTo>
                  <a:close/>
                </a:path>
              </a:pathLst>
            </a:custGeom>
          </p:spPr>
          <p:style>
            <a:lnRef idx="2">
              <a:schemeClr val="accent1">
                <a:alpha val="0"/>
                <a:hueOff val="0"/>
                <a:satOff val="0"/>
                <a:lumOff val="0"/>
                <a:alphaOff val="0"/>
              </a:schemeClr>
            </a:lnRef>
            <a:fillRef idx="1">
              <a:schemeClr val="accent1">
                <a:alpha val="0"/>
                <a:hueOff val="0"/>
                <a:satOff val="0"/>
                <a:lumOff val="0"/>
                <a:alphaOff val="0"/>
              </a:schemeClr>
            </a:fillRef>
            <a:effectRef idx="0">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0" bIns="0" numCol="1" spcCol="1270" anchor="ctr" anchorCtr="0">
              <a:noAutofit/>
            </a:bodyPr>
            <a:lstStyle/>
            <a:p>
              <a:pPr lvl="0" defTabSz="889000">
                <a:lnSpc>
                  <a:spcPct val="90000"/>
                </a:lnSpc>
                <a:spcBef>
                  <a:spcPct val="0"/>
                </a:spcBef>
                <a:spcAft>
                  <a:spcPct val="35000"/>
                </a:spcAft>
                <a:defRPr b="1"/>
              </a:pPr>
              <a:r>
                <a:rPr lang="en-FR" sz="2400" dirty="0"/>
                <a:t>Interrogations</a:t>
              </a:r>
            </a:p>
          </p:txBody>
        </p:sp>
        <p:sp>
          <p:nvSpPr>
            <p:cNvPr id="25" name="Straight Connector 24">
              <a:extLst>
                <a:ext uri="{FF2B5EF4-FFF2-40B4-BE49-F238E27FC236}">
                  <a16:creationId xmlns:a16="http://schemas.microsoft.com/office/drawing/2014/main" id="{D8B2557C-2466-E4D5-9AF9-3FF765FCEA09}"/>
                </a:ext>
              </a:extLst>
            </p:cNvPr>
            <p:cNvSpPr/>
            <p:nvPr/>
          </p:nvSpPr>
          <p:spPr>
            <a:xfrm>
              <a:off x="6675561" y="4071020"/>
              <a:ext cx="0" cy="324000"/>
            </a:xfrm>
            <a:prstGeom prst="line">
              <a:avLst/>
            </a:prstGeom>
            <a:ln>
              <a:prstDash val="dash"/>
            </a:ln>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fr-FR" dirty="0"/>
            </a:p>
          </p:txBody>
        </p:sp>
        <p:sp>
          <p:nvSpPr>
            <p:cNvPr id="26" name="Oval 25">
              <a:extLst>
                <a:ext uri="{FF2B5EF4-FFF2-40B4-BE49-F238E27FC236}">
                  <a16:creationId xmlns:a16="http://schemas.microsoft.com/office/drawing/2014/main" id="{59BE27A8-66F2-4F2E-0269-8E314FA834AB}"/>
                </a:ext>
              </a:extLst>
            </p:cNvPr>
            <p:cNvSpPr/>
            <p:nvPr/>
          </p:nvSpPr>
          <p:spPr>
            <a:xfrm>
              <a:off x="6624209" y="4022386"/>
              <a:ext cx="97269" cy="9726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fr-FR"/>
            </a:p>
          </p:txBody>
        </p:sp>
        <p:sp>
          <p:nvSpPr>
            <p:cNvPr id="28" name="Freeform 27">
              <a:extLst>
                <a:ext uri="{FF2B5EF4-FFF2-40B4-BE49-F238E27FC236}">
                  <a16:creationId xmlns:a16="http://schemas.microsoft.com/office/drawing/2014/main" id="{B39376A9-AB88-EC46-B986-9838E22A7F2E}"/>
                </a:ext>
              </a:extLst>
            </p:cNvPr>
            <p:cNvSpPr/>
            <p:nvPr/>
          </p:nvSpPr>
          <p:spPr>
            <a:xfrm>
              <a:off x="8233083" y="2476980"/>
              <a:ext cx="2868289" cy="546528"/>
            </a:xfrm>
            <a:custGeom>
              <a:avLst/>
              <a:gdLst>
                <a:gd name="csX0" fmla="*/ 0 w 2868289"/>
                <a:gd name="csY0" fmla="*/ 0 h 546528"/>
                <a:gd name="csX1" fmla="*/ 2868289 w 2868289"/>
                <a:gd name="csY1" fmla="*/ 0 h 546528"/>
                <a:gd name="csX2" fmla="*/ 2868289 w 2868289"/>
                <a:gd name="csY2" fmla="*/ 546528 h 546528"/>
                <a:gd name="csX3" fmla="*/ 0 w 2868289"/>
                <a:gd name="csY3" fmla="*/ 546528 h 546528"/>
                <a:gd name="csX4" fmla="*/ 0 w 2868289"/>
                <a:gd name="csY4" fmla="*/ 0 h 546528"/>
              </a:gdLst>
              <a:ahLst/>
              <a:cxnLst>
                <a:cxn ang="0">
                  <a:pos x="csX0" y="csY0"/>
                </a:cxn>
                <a:cxn ang="0">
                  <a:pos x="csX1" y="csY1"/>
                </a:cxn>
                <a:cxn ang="0">
                  <a:pos x="csX2" y="csY2"/>
                </a:cxn>
                <a:cxn ang="0">
                  <a:pos x="csX3" y="csY3"/>
                </a:cxn>
                <a:cxn ang="0">
                  <a:pos x="csX4" y="csY4"/>
                </a:cxn>
              </a:cxnLst>
              <a:rect l="l" t="t" r="r" b="b"/>
              <a:pathLst>
                <a:path w="2868289" h="546528">
                  <a:moveTo>
                    <a:pt x="0" y="0"/>
                  </a:moveTo>
                  <a:lnTo>
                    <a:pt x="2868289" y="0"/>
                  </a:lnTo>
                  <a:lnTo>
                    <a:pt x="2868289" y="546528"/>
                  </a:lnTo>
                  <a:lnTo>
                    <a:pt x="0" y="546528"/>
                  </a:lnTo>
                  <a:lnTo>
                    <a:pt x="0" y="0"/>
                  </a:lnTo>
                  <a:close/>
                </a:path>
              </a:pathLst>
            </a:custGeom>
          </p:spPr>
          <p:style>
            <a:lnRef idx="2">
              <a:schemeClr val="accent1">
                <a:alpha val="0"/>
                <a:hueOff val="0"/>
                <a:satOff val="0"/>
                <a:lumOff val="0"/>
                <a:alphaOff val="0"/>
              </a:schemeClr>
            </a:lnRef>
            <a:fillRef idx="1">
              <a:schemeClr val="accent1">
                <a:alpha val="0"/>
                <a:hueOff val="0"/>
                <a:satOff val="0"/>
                <a:lumOff val="0"/>
                <a:alphaOff val="0"/>
              </a:schemeClr>
            </a:fillRef>
            <a:effectRef idx="0">
              <a:schemeClr val="accent1">
                <a:alpha val="0"/>
                <a:hueOff val="0"/>
                <a:satOff val="0"/>
                <a:lumOff val="0"/>
                <a:alphaOff val="0"/>
              </a:schemeClr>
            </a:effectRef>
            <a:fontRef idx="minor">
              <a:schemeClr val="accent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FR" sz="2400" kern="1200" dirty="0"/>
                <a:t>Réponse</a:t>
              </a:r>
            </a:p>
          </p:txBody>
        </p:sp>
        <p:sp>
          <p:nvSpPr>
            <p:cNvPr id="29" name="Straight Connector 28">
              <a:extLst>
                <a:ext uri="{FF2B5EF4-FFF2-40B4-BE49-F238E27FC236}">
                  <a16:creationId xmlns:a16="http://schemas.microsoft.com/office/drawing/2014/main" id="{9B1353E7-BE3D-6769-27E6-930337666224}"/>
                </a:ext>
              </a:extLst>
            </p:cNvPr>
            <p:cNvSpPr/>
            <p:nvPr/>
          </p:nvSpPr>
          <p:spPr>
            <a:xfrm>
              <a:off x="8021628" y="2843622"/>
              <a:ext cx="0" cy="1227398"/>
            </a:xfrm>
            <a:prstGeom prst="line">
              <a:avLst/>
            </a:prstGeom>
          </p:spPr>
          <p:style>
            <a:lnRef idx="1">
              <a:schemeClr val="dk2">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fr-FR" dirty="0"/>
            </a:p>
          </p:txBody>
        </p:sp>
        <p:sp>
          <p:nvSpPr>
            <p:cNvPr id="30" name="Oval 29">
              <a:extLst>
                <a:ext uri="{FF2B5EF4-FFF2-40B4-BE49-F238E27FC236}">
                  <a16:creationId xmlns:a16="http://schemas.microsoft.com/office/drawing/2014/main" id="{DA6A276E-5DDC-7B2B-3DF8-7B8B4C2F7CDB}"/>
                </a:ext>
              </a:extLst>
            </p:cNvPr>
            <p:cNvSpPr/>
            <p:nvPr/>
          </p:nvSpPr>
          <p:spPr>
            <a:xfrm>
              <a:off x="7972003" y="4022386"/>
              <a:ext cx="97269" cy="9726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fr-FR"/>
            </a:p>
          </p:txBody>
        </p:sp>
      </p:grpSp>
      <p:sp>
        <p:nvSpPr>
          <p:cNvPr id="7" name="TextBox 6">
            <a:extLst>
              <a:ext uri="{FF2B5EF4-FFF2-40B4-BE49-F238E27FC236}">
                <a16:creationId xmlns:a16="http://schemas.microsoft.com/office/drawing/2014/main" id="{357A9325-8155-CCA0-16AB-97D8BFF57A3A}"/>
              </a:ext>
            </a:extLst>
          </p:cNvPr>
          <p:cNvSpPr txBox="1"/>
          <p:nvPr/>
        </p:nvSpPr>
        <p:spPr>
          <a:xfrm>
            <a:off x="692727" y="4765409"/>
            <a:ext cx="5982833" cy="1479059"/>
          </a:xfrm>
          <a:prstGeom prst="rect">
            <a:avLst/>
          </a:prstGeom>
          <a:ln>
            <a:solidFill>
              <a:srgbClr val="802B00"/>
            </a:solidFill>
            <a:prstDash val="dashDot"/>
          </a:ln>
        </p:spPr>
        <p:txBody>
          <a:bodyPr vert="horz" wrap="square" lIns="91440" tIns="45720" rIns="91440" bIns="45720" rtlCol="0">
            <a:spAutoFit/>
          </a:bodyPr>
          <a:lstStyle>
            <a:lvl1pPr indent="0">
              <a:lnSpc>
                <a:spcPct val="9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 </a:t>
            </a:r>
            <a:r>
              <a:rPr lang="en-US" sz="2000" dirty="0" err="1"/>
              <a:t>Lorsque</a:t>
            </a:r>
            <a:r>
              <a:rPr lang="en-US" sz="2000" dirty="0"/>
              <a:t> nous ne </a:t>
            </a:r>
            <a:r>
              <a:rPr lang="en-US" sz="2000" dirty="0" err="1"/>
              <a:t>recevons</a:t>
            </a:r>
            <a:r>
              <a:rPr lang="en-US" sz="2000" dirty="0"/>
              <a:t> pas </a:t>
            </a:r>
            <a:r>
              <a:rPr lang="en-US" sz="2000" dirty="0" err="1"/>
              <a:t>immédiatement</a:t>
            </a:r>
            <a:r>
              <a:rPr lang="en-US" sz="2000" dirty="0"/>
              <a:t> les choses </a:t>
            </a:r>
            <a:r>
              <a:rPr lang="en-US" sz="2000" dirty="0" err="1"/>
              <a:t>demandées</a:t>
            </a:r>
            <a:r>
              <a:rPr lang="en-US" sz="2000" dirty="0"/>
              <a:t>, </a:t>
            </a:r>
            <a:r>
              <a:rPr lang="en-US" sz="2000" dirty="0" err="1"/>
              <a:t>croyons</a:t>
            </a:r>
            <a:r>
              <a:rPr lang="en-US" sz="2000" dirty="0"/>
              <a:t> </a:t>
            </a:r>
            <a:r>
              <a:rPr lang="en-US" sz="2000" dirty="0" err="1"/>
              <a:t>néanmoins</a:t>
            </a:r>
            <a:r>
              <a:rPr lang="en-US" sz="2000" dirty="0"/>
              <a:t> </a:t>
            </a:r>
            <a:r>
              <a:rPr lang="en-US" sz="2000" dirty="0" err="1"/>
              <a:t>que</a:t>
            </a:r>
            <a:r>
              <a:rPr lang="en-US" sz="2000" dirty="0"/>
              <a:t> le Seigneur nous a </a:t>
            </a:r>
            <a:r>
              <a:rPr lang="en-US" sz="2000" dirty="0" err="1"/>
              <a:t>entendus</a:t>
            </a:r>
            <a:r>
              <a:rPr lang="en-US" sz="2000" dirty="0"/>
              <a:t> et </a:t>
            </a:r>
            <a:r>
              <a:rPr lang="en-US" sz="2000" dirty="0" err="1"/>
              <a:t>qu'il</a:t>
            </a:r>
            <a:r>
              <a:rPr lang="en-US" sz="2000" dirty="0"/>
              <a:t> nous </a:t>
            </a:r>
            <a:r>
              <a:rPr lang="en-US" sz="2000" dirty="0" err="1"/>
              <a:t>exaucera</a:t>
            </a:r>
            <a:r>
              <a:rPr lang="en-US" sz="2000" dirty="0"/>
              <a:t>. Dans son amour, </a:t>
            </a:r>
            <a:r>
              <a:rPr lang="en-US" sz="2000" dirty="0" err="1"/>
              <a:t>notre</a:t>
            </a:r>
            <a:r>
              <a:rPr lang="en-US" sz="2000" dirty="0"/>
              <a:t> Père céleste </a:t>
            </a:r>
            <a:r>
              <a:rPr lang="en-US" sz="2000" dirty="0" err="1"/>
              <a:t>exauce</a:t>
            </a:r>
            <a:r>
              <a:rPr lang="en-US" sz="2000" dirty="0"/>
              <a:t> </a:t>
            </a:r>
            <a:r>
              <a:rPr lang="en-US" sz="2000" dirty="0" err="1"/>
              <a:t>nos</a:t>
            </a:r>
            <a:r>
              <a:rPr lang="en-US" sz="2000" dirty="0"/>
              <a:t> </a:t>
            </a:r>
            <a:r>
              <a:rPr lang="en-US" sz="2000" dirty="0" err="1"/>
              <a:t>prières</a:t>
            </a:r>
            <a:r>
              <a:rPr lang="en-US" sz="2000" dirty="0"/>
              <a:t> </a:t>
            </a:r>
            <a:r>
              <a:rPr lang="en-US" sz="2000" dirty="0" err="1"/>
              <a:t>en</a:t>
            </a:r>
            <a:r>
              <a:rPr lang="en-US" sz="2000" dirty="0"/>
              <a:t> nous accordant </a:t>
            </a:r>
            <a:r>
              <a:rPr lang="en-US" sz="2000" dirty="0" err="1"/>
              <a:t>ce</a:t>
            </a:r>
            <a:r>
              <a:rPr lang="en-US" sz="2000" dirty="0"/>
              <a:t> qui est pour </a:t>
            </a:r>
            <a:r>
              <a:rPr lang="en-US" sz="2000" dirty="0" err="1"/>
              <a:t>notre</a:t>
            </a:r>
            <a:r>
              <a:rPr lang="en-US" sz="2000" dirty="0"/>
              <a:t> bien.</a:t>
            </a:r>
          </a:p>
        </p:txBody>
      </p:sp>
      <p:sp>
        <p:nvSpPr>
          <p:cNvPr id="31" name="TextBox 30">
            <a:extLst>
              <a:ext uri="{FF2B5EF4-FFF2-40B4-BE49-F238E27FC236}">
                <a16:creationId xmlns:a16="http://schemas.microsoft.com/office/drawing/2014/main" id="{8A451AE8-7038-F544-8B6E-62EA657E3C7B}"/>
              </a:ext>
            </a:extLst>
          </p:cNvPr>
          <p:cNvSpPr txBox="1"/>
          <p:nvPr/>
        </p:nvSpPr>
        <p:spPr>
          <a:xfrm>
            <a:off x="4679389" y="1592237"/>
            <a:ext cx="3309596" cy="2421625"/>
          </a:xfrm>
          <a:prstGeom prst="rect">
            <a:avLst/>
          </a:prstGeom>
          <a:ln>
            <a:noFill/>
            <a:prstDash val="sysDot"/>
          </a:ln>
        </p:spPr>
        <p:txBody>
          <a:bodyPr vert="horz" wrap="square" lIns="91440" tIns="45720" rIns="91440" bIns="45720" rtlCol="0">
            <a:spAutoFit/>
          </a:bodyPr>
          <a:lstStyle>
            <a:lvl1pPr indent="0">
              <a:lnSpc>
                <a:spcPct val="9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1" noProof="1">
                <a:solidFill>
                  <a:srgbClr val="4B5043"/>
                </a:solidFill>
              </a:rPr>
              <a:t>Dieu est trop sage pour se tromper, et trop bon pour nous refuser ce qui est le meilleur pour nous.</a:t>
            </a:r>
            <a:r>
              <a:rPr lang="fr-FR" noProof="1">
                <a:solidFill>
                  <a:srgbClr val="4B5043"/>
                </a:solidFill>
              </a:rPr>
              <a:t> »</a:t>
            </a:r>
          </a:p>
        </p:txBody>
      </p:sp>
      <p:cxnSp>
        <p:nvCxnSpPr>
          <p:cNvPr id="33" name="Straight Connector 32">
            <a:extLst>
              <a:ext uri="{FF2B5EF4-FFF2-40B4-BE49-F238E27FC236}">
                <a16:creationId xmlns:a16="http://schemas.microsoft.com/office/drawing/2014/main" id="{6DF2C6EA-DF07-0442-CF38-214E173FB7AD}"/>
              </a:ext>
            </a:extLst>
          </p:cNvPr>
          <p:cNvCxnSpPr>
            <a:cxnSpLocks/>
            <a:stCxn id="21" idx="0"/>
          </p:cNvCxnSpPr>
          <p:nvPr/>
        </p:nvCxnSpPr>
        <p:spPr>
          <a:xfrm>
            <a:off x="4582120" y="3023507"/>
            <a:ext cx="163812" cy="0"/>
          </a:xfrm>
          <a:prstGeom prst="line">
            <a:avLst/>
          </a:prstGeom>
          <a:ln w="12700">
            <a:solidFill>
              <a:srgbClr val="0E2841"/>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A6EFA59-72F6-88FD-3228-5C39136088A2}"/>
              </a:ext>
            </a:extLst>
          </p:cNvPr>
          <p:cNvSpPr txBox="1"/>
          <p:nvPr/>
        </p:nvSpPr>
        <p:spPr>
          <a:xfrm>
            <a:off x="8079427" y="3042000"/>
            <a:ext cx="3839074" cy="2939266"/>
          </a:xfrm>
          <a:prstGeom prst="rect">
            <a:avLst/>
          </a:prstGeom>
          <a:ln>
            <a:noFill/>
            <a:prstDash val="sysDot"/>
          </a:ln>
        </p:spPr>
        <p:txBody>
          <a:bodyPr vert="horz" wrap="square" lIns="91440" tIns="45720" rIns="91440" bIns="45720" rtlCol="0">
            <a:spAutoFit/>
          </a:bodyPr>
          <a:lstStyle>
            <a:lvl1pPr indent="0">
              <a:lnSpc>
                <a:spcPct val="9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000" dirty="0">
                <a:latin typeface="Open Sans Light" pitchFamily="2" charset="0"/>
                <a:ea typeface="Open Sans Light" pitchFamily="2" charset="0"/>
                <a:cs typeface="Open Sans Light" pitchFamily="2" charset="0"/>
              </a:rPr>
              <a:t>« Par la </a:t>
            </a:r>
            <a:r>
              <a:rPr lang="en-US" sz="2000" dirty="0" err="1">
                <a:latin typeface="Open Sans Light" pitchFamily="2" charset="0"/>
                <a:ea typeface="Open Sans Light" pitchFamily="2" charset="0"/>
                <a:cs typeface="Open Sans Light" pitchFamily="2" charset="0"/>
              </a:rPr>
              <a:t>prière</a:t>
            </a:r>
            <a:r>
              <a:rPr lang="en-US" sz="2000" dirty="0">
                <a:latin typeface="Open Sans Light" pitchFamily="2" charset="0"/>
                <a:ea typeface="Open Sans Light" pitchFamily="2" charset="0"/>
                <a:cs typeface="Open Sans Light" pitchFamily="2" charset="0"/>
              </a:rPr>
              <a:t> </a:t>
            </a:r>
            <a:r>
              <a:rPr lang="en-US" sz="2000" dirty="0" err="1">
                <a:latin typeface="Open Sans Light" pitchFamily="2" charset="0"/>
                <a:ea typeface="Open Sans Light" pitchFamily="2" charset="0"/>
                <a:cs typeface="Open Sans Light" pitchFamily="2" charset="0"/>
              </a:rPr>
              <a:t>sincère</a:t>
            </a:r>
            <a:r>
              <a:rPr lang="en-US" sz="2000" dirty="0">
                <a:latin typeface="Open Sans Light" pitchFamily="2" charset="0"/>
                <a:ea typeface="Open Sans Light" pitchFamily="2" charset="0"/>
                <a:cs typeface="Open Sans Light" pitchFamily="2" charset="0"/>
              </a:rPr>
              <a:t>, nous </a:t>
            </a:r>
            <a:r>
              <a:rPr lang="en-US" sz="2000" dirty="0" err="1">
                <a:latin typeface="Open Sans Light" pitchFamily="2" charset="0"/>
                <a:ea typeface="Open Sans Light" pitchFamily="2" charset="0"/>
                <a:cs typeface="Open Sans Light" pitchFamily="2" charset="0"/>
              </a:rPr>
              <a:t>sommes</a:t>
            </a:r>
            <a:r>
              <a:rPr lang="en-US" sz="2000" dirty="0">
                <a:latin typeface="Open Sans Light" pitchFamily="2" charset="0"/>
                <a:ea typeface="Open Sans Light" pitchFamily="2" charset="0"/>
                <a:cs typeface="Open Sans Light" pitchFamily="2" charset="0"/>
              </a:rPr>
              <a:t> mis </a:t>
            </a:r>
            <a:r>
              <a:rPr lang="en-US" sz="2000" dirty="0" err="1">
                <a:latin typeface="Open Sans Light" pitchFamily="2" charset="0"/>
                <a:ea typeface="Open Sans Light" pitchFamily="2" charset="0"/>
                <a:cs typeface="Open Sans Light" pitchFamily="2" charset="0"/>
              </a:rPr>
              <a:t>en</a:t>
            </a:r>
            <a:r>
              <a:rPr lang="en-US" sz="2000" dirty="0">
                <a:latin typeface="Open Sans Light" pitchFamily="2" charset="0"/>
                <a:ea typeface="Open Sans Light" pitchFamily="2" charset="0"/>
                <a:cs typeface="Open Sans Light" pitchFamily="2" charset="0"/>
              </a:rPr>
              <a:t> rapport avec la Sagesse </a:t>
            </a:r>
            <a:r>
              <a:rPr lang="en-US" sz="2000" dirty="0" err="1">
                <a:latin typeface="Open Sans Light" pitchFamily="2" charset="0"/>
                <a:ea typeface="Open Sans Light" pitchFamily="2" charset="0"/>
                <a:cs typeface="Open Sans Light" pitchFamily="2" charset="0"/>
              </a:rPr>
              <a:t>infinie</a:t>
            </a:r>
            <a:r>
              <a:rPr lang="en-US" sz="2000" dirty="0">
                <a:latin typeface="Open Sans Light" pitchFamily="2" charset="0"/>
                <a:ea typeface="Open Sans Light" pitchFamily="2" charset="0"/>
                <a:cs typeface="Open Sans Light" pitchFamily="2" charset="0"/>
              </a:rPr>
              <a:t>. </a:t>
            </a:r>
          </a:p>
          <a:p>
            <a:pPr>
              <a:lnSpc>
                <a:spcPct val="100000"/>
              </a:lnSpc>
              <a:spcBef>
                <a:spcPts val="600"/>
              </a:spcBef>
            </a:pPr>
            <a:r>
              <a:rPr lang="en-US" sz="2000" dirty="0">
                <a:latin typeface="Open Sans Light" pitchFamily="2" charset="0"/>
                <a:ea typeface="Open Sans Light" pitchFamily="2" charset="0"/>
                <a:cs typeface="Open Sans Light" pitchFamily="2" charset="0"/>
              </a:rPr>
              <a:t>Nous </a:t>
            </a:r>
            <a:r>
              <a:rPr lang="en-US" sz="2000" dirty="0" err="1">
                <a:latin typeface="Open Sans Light" pitchFamily="2" charset="0"/>
                <a:ea typeface="Open Sans Light" pitchFamily="2" charset="0"/>
                <a:cs typeface="Open Sans Light" pitchFamily="2" charset="0"/>
              </a:rPr>
              <a:t>pouvons</a:t>
            </a:r>
            <a:r>
              <a:rPr lang="en-US" sz="2000" dirty="0">
                <a:latin typeface="Open Sans Light" pitchFamily="2" charset="0"/>
                <a:ea typeface="Open Sans Light" pitchFamily="2" charset="0"/>
                <a:cs typeface="Open Sans Light" pitchFamily="2" charset="0"/>
              </a:rPr>
              <a:t> ne pas </a:t>
            </a:r>
            <a:r>
              <a:rPr lang="en-US" sz="2000" dirty="0" err="1">
                <a:latin typeface="Open Sans Light" pitchFamily="2" charset="0"/>
                <a:ea typeface="Open Sans Light" pitchFamily="2" charset="0"/>
                <a:cs typeface="Open Sans Light" pitchFamily="2" charset="0"/>
              </a:rPr>
              <a:t>sentir</a:t>
            </a:r>
            <a:r>
              <a:rPr lang="en-US" sz="2000" dirty="0">
                <a:latin typeface="Open Sans Light" pitchFamily="2" charset="0"/>
                <a:ea typeface="Open Sans Light" pitchFamily="2" charset="0"/>
                <a:cs typeface="Open Sans Light" pitchFamily="2" charset="0"/>
              </a:rPr>
              <a:t> son </a:t>
            </a:r>
            <a:r>
              <a:rPr lang="en-US" sz="2000" dirty="0" err="1">
                <a:latin typeface="Open Sans Light" pitchFamily="2" charset="0"/>
                <a:ea typeface="Open Sans Light" pitchFamily="2" charset="0"/>
                <a:cs typeface="Open Sans Light" pitchFamily="2" charset="0"/>
              </a:rPr>
              <a:t>attouchement</a:t>
            </a:r>
            <a:r>
              <a:rPr lang="en-US" sz="2000" dirty="0">
                <a:latin typeface="Open Sans Light" pitchFamily="2" charset="0"/>
                <a:ea typeface="Open Sans Light" pitchFamily="2" charset="0"/>
                <a:cs typeface="Open Sans Light" pitchFamily="2" charset="0"/>
              </a:rPr>
              <a:t>, </a:t>
            </a:r>
            <a:r>
              <a:rPr lang="en-US" sz="2000" dirty="0">
                <a:solidFill>
                  <a:schemeClr val="bg1"/>
                </a:solidFill>
                <a:highlight>
                  <a:srgbClr val="4B5043"/>
                </a:highlight>
                <a:latin typeface="Open Sans Light" pitchFamily="2" charset="0"/>
                <a:ea typeface="Open Sans Light" pitchFamily="2" charset="0"/>
                <a:cs typeface="Open Sans Light" pitchFamily="2" charset="0"/>
              </a:rPr>
              <a:t> </a:t>
            </a:r>
            <a:r>
              <a:rPr lang="en-US" sz="2000" dirty="0" err="1">
                <a:solidFill>
                  <a:schemeClr val="bg1"/>
                </a:solidFill>
                <a:highlight>
                  <a:srgbClr val="4B5043"/>
                </a:highlight>
                <a:latin typeface="Open Sans" pitchFamily="2" charset="0"/>
                <a:ea typeface="Open Sans" pitchFamily="2" charset="0"/>
                <a:cs typeface="Open Sans" pitchFamily="2" charset="0"/>
              </a:rPr>
              <a:t>mais</a:t>
            </a:r>
            <a:r>
              <a:rPr lang="en-US" sz="2000" dirty="0">
                <a:solidFill>
                  <a:schemeClr val="bg1"/>
                </a:solidFill>
                <a:highlight>
                  <a:srgbClr val="4B5043"/>
                </a:highlight>
                <a:latin typeface="Open Sans" pitchFamily="2" charset="0"/>
                <a:ea typeface="Open Sans" pitchFamily="2" charset="0"/>
                <a:cs typeface="Open Sans" pitchFamily="2" charset="0"/>
              </a:rPr>
              <a:t> </a:t>
            </a:r>
            <a:r>
              <a:rPr lang="en-US" sz="2000" dirty="0" err="1">
                <a:solidFill>
                  <a:schemeClr val="bg1"/>
                </a:solidFill>
                <a:highlight>
                  <a:srgbClr val="4B5043"/>
                </a:highlight>
                <a:latin typeface="Open Sans" pitchFamily="2" charset="0"/>
                <a:ea typeface="Open Sans" pitchFamily="2" charset="0"/>
                <a:cs typeface="Open Sans" pitchFamily="2" charset="0"/>
              </a:rPr>
              <a:t>sa</a:t>
            </a:r>
            <a:r>
              <a:rPr lang="en-US" sz="2000" dirty="0">
                <a:solidFill>
                  <a:schemeClr val="bg1"/>
                </a:solidFill>
                <a:highlight>
                  <a:srgbClr val="4B5043"/>
                </a:highlight>
                <a:latin typeface="Open Sans" pitchFamily="2" charset="0"/>
                <a:ea typeface="Open Sans" pitchFamily="2" charset="0"/>
                <a:cs typeface="Open Sans" pitchFamily="2" charset="0"/>
              </a:rPr>
              <a:t> main est sur nous,</a:t>
            </a:r>
            <a:r>
              <a:rPr lang="en-US" sz="2000" dirty="0">
                <a:latin typeface="Open Sans Light" pitchFamily="2" charset="0"/>
                <a:ea typeface="Open Sans Light" pitchFamily="2" charset="0"/>
                <a:cs typeface="Open Sans Light" pitchFamily="2" charset="0"/>
              </a:rPr>
              <a:t> et </a:t>
            </a:r>
            <a:r>
              <a:rPr lang="en-US" sz="2000" dirty="0" err="1">
                <a:latin typeface="Open Sans Light" pitchFamily="2" charset="0"/>
                <a:ea typeface="Open Sans Light" pitchFamily="2" charset="0"/>
                <a:cs typeface="Open Sans Light" pitchFamily="2" charset="0"/>
              </a:rPr>
              <a:t>cette</a:t>
            </a:r>
            <a:r>
              <a:rPr lang="en-US" sz="2000" dirty="0">
                <a:latin typeface="Open Sans Light" pitchFamily="2" charset="0"/>
                <a:ea typeface="Open Sans Light" pitchFamily="2" charset="0"/>
                <a:cs typeface="Open Sans Light" pitchFamily="2" charset="0"/>
              </a:rPr>
              <a:t> main nous assure de son amour et de </a:t>
            </a:r>
            <a:r>
              <a:rPr lang="en-US" sz="2000" dirty="0" err="1">
                <a:latin typeface="Open Sans Light" pitchFamily="2" charset="0"/>
                <a:ea typeface="Open Sans Light" pitchFamily="2" charset="0"/>
                <a:cs typeface="Open Sans Light" pitchFamily="2" charset="0"/>
              </a:rPr>
              <a:t>ses</a:t>
            </a:r>
            <a:r>
              <a:rPr lang="en-US" sz="2000" dirty="0">
                <a:latin typeface="Open Sans Light" pitchFamily="2" charset="0"/>
                <a:ea typeface="Open Sans Light" pitchFamily="2" charset="0"/>
                <a:cs typeface="Open Sans Light" pitchFamily="2" charset="0"/>
              </a:rPr>
              <a:t> </a:t>
            </a:r>
            <a:r>
              <a:rPr lang="en-US" sz="2000" dirty="0" err="1">
                <a:latin typeface="Open Sans Light" pitchFamily="2" charset="0"/>
                <a:ea typeface="Open Sans Light" pitchFamily="2" charset="0"/>
                <a:cs typeface="Open Sans Light" pitchFamily="2" charset="0"/>
              </a:rPr>
              <a:t>tendres</a:t>
            </a:r>
            <a:r>
              <a:rPr lang="en-US" sz="2000" dirty="0">
                <a:latin typeface="Open Sans Light" pitchFamily="2" charset="0"/>
                <a:ea typeface="Open Sans Light" pitchFamily="2" charset="0"/>
                <a:cs typeface="Open Sans Light" pitchFamily="2" charset="0"/>
              </a:rPr>
              <a:t> compassions. »</a:t>
            </a:r>
          </a:p>
        </p:txBody>
      </p:sp>
      <p:sp>
        <p:nvSpPr>
          <p:cNvPr id="37" name="TextBox 36">
            <a:extLst>
              <a:ext uri="{FF2B5EF4-FFF2-40B4-BE49-F238E27FC236}">
                <a16:creationId xmlns:a16="http://schemas.microsoft.com/office/drawing/2014/main" id="{02154311-2D60-F51D-A0E9-409B97A2CF51}"/>
              </a:ext>
            </a:extLst>
          </p:cNvPr>
          <p:cNvSpPr txBox="1"/>
          <p:nvPr/>
        </p:nvSpPr>
        <p:spPr>
          <a:xfrm>
            <a:off x="8147338" y="6019372"/>
            <a:ext cx="3157659" cy="592535"/>
          </a:xfrm>
          <a:prstGeom prst="rect">
            <a:avLst/>
          </a:prstGeom>
          <a:noFill/>
        </p:spPr>
        <p:txBody>
          <a:bodyPr wrap="none">
            <a:spAutoFit/>
          </a:bodyPr>
          <a:lstStyle/>
          <a:p>
            <a:pPr marL="0" indent="0">
              <a:lnSpc>
                <a:spcPct val="90000"/>
              </a:lnSpc>
              <a:buNone/>
            </a:pPr>
            <a:r>
              <a:rPr lang="en-US" dirty="0">
                <a:solidFill>
                  <a:srgbClr val="4B5043"/>
                </a:solidFill>
              </a:rPr>
              <a:t>— E. G. White, </a:t>
            </a:r>
          </a:p>
          <a:p>
            <a:pPr>
              <a:lnSpc>
                <a:spcPct val="90000"/>
              </a:lnSpc>
            </a:pPr>
            <a:r>
              <a:rPr lang="fr-FR" i="1" dirty="0">
                <a:solidFill>
                  <a:srgbClr val="4B5043"/>
                </a:solidFill>
              </a:rPr>
              <a:t>Le Meilleur Chemin,</a:t>
            </a:r>
            <a:r>
              <a:rPr lang="fr-FR" dirty="0">
                <a:solidFill>
                  <a:srgbClr val="4B5043"/>
                </a:solidFill>
              </a:rPr>
              <a:t> p. 94 - 97</a:t>
            </a:r>
            <a:r>
              <a:rPr lang="en-FR" dirty="0">
                <a:solidFill>
                  <a:srgbClr val="4B5043"/>
                </a:solidFill>
              </a:rPr>
              <a:t> </a:t>
            </a:r>
            <a:endParaRPr lang="en-US" dirty="0">
              <a:solidFill>
                <a:srgbClr val="4B5043"/>
              </a:solidFill>
            </a:endParaRPr>
          </a:p>
        </p:txBody>
      </p:sp>
      <p:cxnSp>
        <p:nvCxnSpPr>
          <p:cNvPr id="39" name="Straight Connector 38">
            <a:extLst>
              <a:ext uri="{FF2B5EF4-FFF2-40B4-BE49-F238E27FC236}">
                <a16:creationId xmlns:a16="http://schemas.microsoft.com/office/drawing/2014/main" id="{4D402613-DCC9-E70D-1737-D671B74182BE}"/>
              </a:ext>
            </a:extLst>
          </p:cNvPr>
          <p:cNvCxnSpPr/>
          <p:nvPr/>
        </p:nvCxnSpPr>
        <p:spPr>
          <a:xfrm>
            <a:off x="1141200" y="2728800"/>
            <a:ext cx="198000" cy="0"/>
          </a:xfrm>
          <a:prstGeom prst="line">
            <a:avLst/>
          </a:prstGeom>
          <a:ln w="12700">
            <a:solidFill>
              <a:srgbClr val="0E284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D641633-17D1-0958-4151-CAEF93BBFB97}"/>
              </a:ext>
            </a:extLst>
          </p:cNvPr>
          <p:cNvCxnSpPr/>
          <p:nvPr/>
        </p:nvCxnSpPr>
        <p:spPr>
          <a:xfrm>
            <a:off x="8020800" y="2843622"/>
            <a:ext cx="198000" cy="0"/>
          </a:xfrm>
          <a:prstGeom prst="line">
            <a:avLst/>
          </a:prstGeom>
          <a:ln w="12700">
            <a:solidFill>
              <a:srgbClr val="0E2841"/>
            </a:solidFill>
          </a:ln>
        </p:spPr>
        <p:style>
          <a:lnRef idx="2">
            <a:schemeClr val="accent1"/>
          </a:lnRef>
          <a:fillRef idx="0">
            <a:schemeClr val="accent1"/>
          </a:fillRef>
          <a:effectRef idx="1">
            <a:schemeClr val="accent1"/>
          </a:effectRef>
          <a:fontRef idx="minor">
            <a:schemeClr val="tx1"/>
          </a:fontRef>
        </p:style>
      </p:cxnSp>
      <p:pic>
        <p:nvPicPr>
          <p:cNvPr id="42" name="Graphic 41" descr="Flip calendar with solid fill">
            <a:extLst>
              <a:ext uri="{FF2B5EF4-FFF2-40B4-BE49-F238E27FC236}">
                <a16:creationId xmlns:a16="http://schemas.microsoft.com/office/drawing/2014/main" id="{8CD5711F-7798-DFDF-BC90-AE7C8B86B9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11767" y="303699"/>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99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7DAE6099-DBA1-52E1-24C8-43E16E51312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51C9BBFD-A37B-E6E0-C504-801C8596E954}"/>
              </a:ext>
            </a:extLst>
          </p:cNvPr>
          <p:cNvSpPr txBox="1"/>
          <p:nvPr/>
        </p:nvSpPr>
        <p:spPr>
          <a:xfrm>
            <a:off x="0" y="1647825"/>
            <a:ext cx="12191999" cy="707886"/>
          </a:xfrm>
          <a:prstGeom prst="rect">
            <a:avLst/>
          </a:prstGeom>
          <a:noFill/>
        </p:spPr>
        <p:txBody>
          <a:bodyPr wrap="square" lIns="180000" rIns="180000" rtlCol="0">
            <a:spAutoFit/>
          </a:bodyPr>
          <a:lstStyle/>
          <a:p>
            <a:pPr>
              <a:spcBef>
                <a:spcPts val="600"/>
              </a:spcBef>
            </a:pPr>
            <a:r>
              <a:rPr lang="fr-FR" sz="2000" b="1" noProof="1"/>
              <a:t>Dans la Bible, nous trouvons des exemples de personnes qui ont prié de différentes manières, selon leurs circonstances particulières.</a:t>
            </a:r>
          </a:p>
        </p:txBody>
      </p:sp>
      <p:grpSp>
        <p:nvGrpSpPr>
          <p:cNvPr id="3" name="Group 2">
            <a:extLst>
              <a:ext uri="{FF2B5EF4-FFF2-40B4-BE49-F238E27FC236}">
                <a16:creationId xmlns:a16="http://schemas.microsoft.com/office/drawing/2014/main" id="{34697ED6-C952-C801-3BA6-55EEF0B42947}"/>
              </a:ext>
            </a:extLst>
          </p:cNvPr>
          <p:cNvGrpSpPr/>
          <p:nvPr/>
        </p:nvGrpSpPr>
        <p:grpSpPr>
          <a:xfrm>
            <a:off x="303709" y="2434590"/>
            <a:ext cx="11617918" cy="3284053"/>
            <a:chOff x="303709" y="2434590"/>
            <a:chExt cx="11617918" cy="3284053"/>
          </a:xfrm>
        </p:grpSpPr>
        <p:sp>
          <p:nvSpPr>
            <p:cNvPr id="5" name="Rounded Rectangle 4">
              <a:extLst>
                <a:ext uri="{FF2B5EF4-FFF2-40B4-BE49-F238E27FC236}">
                  <a16:creationId xmlns:a16="http://schemas.microsoft.com/office/drawing/2014/main" id="{EDF4BAFF-354F-A779-C5C9-18ABF7A63FCE}"/>
                </a:ext>
              </a:extLst>
            </p:cNvPr>
            <p:cNvSpPr/>
            <p:nvPr/>
          </p:nvSpPr>
          <p:spPr>
            <a:xfrm>
              <a:off x="303709" y="2434590"/>
              <a:ext cx="1787314" cy="1873579"/>
            </a:xfrm>
            <a:prstGeom prst="roundRect">
              <a:avLst/>
            </a:prstGeom>
            <a:blipFill rotWithShape="1">
              <a:blip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7" name="Freeform 6">
              <a:extLst>
                <a:ext uri="{FF2B5EF4-FFF2-40B4-BE49-F238E27FC236}">
                  <a16:creationId xmlns:a16="http://schemas.microsoft.com/office/drawing/2014/main" id="{2AF99824-E61C-A046-9388-D2B2AE9DD100}"/>
                </a:ext>
              </a:extLst>
            </p:cNvPr>
            <p:cNvSpPr/>
            <p:nvPr/>
          </p:nvSpPr>
          <p:spPr>
            <a:xfrm>
              <a:off x="303709" y="4271900"/>
              <a:ext cx="1787314" cy="1169744"/>
            </a:xfrm>
            <a:custGeom>
              <a:avLst/>
              <a:gdLst>
                <a:gd name="csX0" fmla="*/ 0 w 1787314"/>
                <a:gd name="csY0" fmla="*/ 0 h 663093"/>
                <a:gd name="csX1" fmla="*/ 1787314 w 1787314"/>
                <a:gd name="csY1" fmla="*/ 0 h 663093"/>
                <a:gd name="csX2" fmla="*/ 1787314 w 1787314"/>
                <a:gd name="csY2" fmla="*/ 663093 h 663093"/>
                <a:gd name="csX3" fmla="*/ 0 w 1787314"/>
                <a:gd name="csY3" fmla="*/ 663093 h 663093"/>
                <a:gd name="csX4" fmla="*/ 0 w 1787314"/>
                <a:gd name="csY4" fmla="*/ 0 h 663093"/>
              </a:gdLst>
              <a:ahLst/>
              <a:cxnLst>
                <a:cxn ang="0">
                  <a:pos x="csX0" y="csY0"/>
                </a:cxn>
                <a:cxn ang="0">
                  <a:pos x="csX1" y="csY1"/>
                </a:cxn>
                <a:cxn ang="0">
                  <a:pos x="csX2" y="csY2"/>
                </a:cxn>
                <a:cxn ang="0">
                  <a:pos x="csX3" y="csY3"/>
                </a:cxn>
                <a:cxn ang="0">
                  <a:pos x="csX4" y="csY4"/>
                </a:cxn>
              </a:cxnLst>
              <a:rect l="l" t="t" r="r" b="b"/>
              <a:pathLst>
                <a:path w="1787314" h="663093">
                  <a:moveTo>
                    <a:pt x="0" y="0"/>
                  </a:moveTo>
                  <a:lnTo>
                    <a:pt x="1787314" y="0"/>
                  </a:lnTo>
                  <a:lnTo>
                    <a:pt x="1787314" y="663093"/>
                  </a:lnTo>
                  <a:lnTo>
                    <a:pt x="0" y="66309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42240" rIns="0" bIns="0" numCol="1" spcCol="1270" anchor="t" anchorCtr="0">
              <a:spAutoFit/>
              <a:scene3d>
                <a:camera prst="orthographicFront"/>
                <a:lightRig rig="threePt" dir="t"/>
              </a:scene3d>
              <a:sp3d extrusionH="57150">
                <a:bevelT w="38100" h="38100"/>
              </a:sp3d>
            </a:bodyPr>
            <a:lstStyle/>
            <a:p>
              <a:pPr lvl="0" algn="ctr" defTabSz="889000">
                <a:lnSpc>
                  <a:spcPct val="90000"/>
                </a:lnSpc>
                <a:spcBef>
                  <a:spcPct val="0"/>
                </a:spcBef>
              </a:pPr>
              <a:r>
                <a:rPr lang="fr-FR" sz="2000" b="1" noProof="1">
                  <a:solidFill>
                    <a:schemeClr val="accent6">
                      <a:lumMod val="75000"/>
                    </a:schemeClr>
                  </a:solidFill>
                </a:rPr>
                <a:t>Josaphat pria debout devant le peuple </a:t>
              </a:r>
            </a:p>
            <a:p>
              <a:pPr lvl="0" algn="ctr" defTabSz="889000">
                <a:lnSpc>
                  <a:spcPct val="90000"/>
                </a:lnSpc>
                <a:spcBef>
                  <a:spcPct val="0"/>
                </a:spcBef>
              </a:pPr>
              <a:r>
                <a:rPr lang="fr-FR" sz="1400" noProof="1">
                  <a:solidFill>
                    <a:schemeClr val="accent6">
                      <a:lumMod val="75000"/>
                    </a:schemeClr>
                  </a:solidFill>
                </a:rPr>
                <a:t>(2 Chroniques 20.5)</a:t>
              </a:r>
            </a:p>
          </p:txBody>
        </p:sp>
        <p:sp>
          <p:nvSpPr>
            <p:cNvPr id="10" name="Rounded Rectangle 9">
              <a:extLst>
                <a:ext uri="{FF2B5EF4-FFF2-40B4-BE49-F238E27FC236}">
                  <a16:creationId xmlns:a16="http://schemas.microsoft.com/office/drawing/2014/main" id="{5A0BD350-3A12-DEC3-3603-218C2292EFEA}"/>
                </a:ext>
              </a:extLst>
            </p:cNvPr>
            <p:cNvSpPr/>
            <p:nvPr/>
          </p:nvSpPr>
          <p:spPr>
            <a:xfrm>
              <a:off x="2269829" y="2434590"/>
              <a:ext cx="1787314" cy="1873579"/>
            </a:xfrm>
            <a:prstGeom prst="roundRect">
              <a:avLst/>
            </a:prstGeom>
            <a:blipFill rotWithShape="1">
              <a:blip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1" name="Freeform 10">
              <a:extLst>
                <a:ext uri="{FF2B5EF4-FFF2-40B4-BE49-F238E27FC236}">
                  <a16:creationId xmlns:a16="http://schemas.microsoft.com/office/drawing/2014/main" id="{3F2DA969-84BB-A554-CC11-39A5C0D78C87}"/>
                </a:ext>
              </a:extLst>
            </p:cNvPr>
            <p:cNvSpPr/>
            <p:nvPr/>
          </p:nvSpPr>
          <p:spPr>
            <a:xfrm>
              <a:off x="2269829" y="4271900"/>
              <a:ext cx="1787314" cy="1446743"/>
            </a:xfrm>
            <a:custGeom>
              <a:avLst/>
              <a:gdLst>
                <a:gd name="csX0" fmla="*/ 0 w 1787314"/>
                <a:gd name="csY0" fmla="*/ 0 h 663093"/>
                <a:gd name="csX1" fmla="*/ 1787314 w 1787314"/>
                <a:gd name="csY1" fmla="*/ 0 h 663093"/>
                <a:gd name="csX2" fmla="*/ 1787314 w 1787314"/>
                <a:gd name="csY2" fmla="*/ 663093 h 663093"/>
                <a:gd name="csX3" fmla="*/ 0 w 1787314"/>
                <a:gd name="csY3" fmla="*/ 663093 h 663093"/>
                <a:gd name="csX4" fmla="*/ 0 w 1787314"/>
                <a:gd name="csY4" fmla="*/ 0 h 663093"/>
              </a:gdLst>
              <a:ahLst/>
              <a:cxnLst>
                <a:cxn ang="0">
                  <a:pos x="csX0" y="csY0"/>
                </a:cxn>
                <a:cxn ang="0">
                  <a:pos x="csX1" y="csY1"/>
                </a:cxn>
                <a:cxn ang="0">
                  <a:pos x="csX2" y="csY2"/>
                </a:cxn>
                <a:cxn ang="0">
                  <a:pos x="csX3" y="csY3"/>
                </a:cxn>
                <a:cxn ang="0">
                  <a:pos x="csX4" y="csY4"/>
                </a:cxn>
              </a:cxnLst>
              <a:rect l="l" t="t" r="r" b="b"/>
              <a:pathLst>
                <a:path w="1787314" h="663093">
                  <a:moveTo>
                    <a:pt x="0" y="0"/>
                  </a:moveTo>
                  <a:lnTo>
                    <a:pt x="1787314" y="0"/>
                  </a:lnTo>
                  <a:lnTo>
                    <a:pt x="1787314" y="663093"/>
                  </a:lnTo>
                  <a:lnTo>
                    <a:pt x="0" y="66309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42240" rIns="0" bIns="0" numCol="1" spcCol="1270" anchor="t" anchorCtr="0">
              <a:spAutoFit/>
              <a:scene3d>
                <a:camera prst="orthographicFront"/>
                <a:lightRig rig="threePt" dir="t"/>
              </a:scene3d>
              <a:sp3d extrusionH="57150">
                <a:bevelT w="38100" h="38100"/>
              </a:sp3d>
            </a:bodyPr>
            <a:lstStyle/>
            <a:p>
              <a:pPr marL="0" lvl="0" indent="0" algn="ctr" defTabSz="889000">
                <a:lnSpc>
                  <a:spcPct val="90000"/>
                </a:lnSpc>
                <a:spcBef>
                  <a:spcPct val="0"/>
                </a:spcBef>
                <a:buNone/>
              </a:pPr>
              <a:r>
                <a:rPr lang="fr-FR" sz="2000" b="1" kern="1200" noProof="1">
                  <a:solidFill>
                    <a:schemeClr val="accent5">
                      <a:lumMod val="75000"/>
                    </a:schemeClr>
                  </a:solidFill>
                </a:rPr>
                <a:t>David s'assit devant Dieu pour Le remercier </a:t>
              </a:r>
            </a:p>
            <a:p>
              <a:pPr marL="0" lvl="0" indent="0" algn="ctr" defTabSz="889000">
                <a:lnSpc>
                  <a:spcPct val="90000"/>
                </a:lnSpc>
                <a:spcBef>
                  <a:spcPct val="0"/>
                </a:spcBef>
                <a:spcAft>
                  <a:spcPct val="35000"/>
                </a:spcAft>
                <a:buNone/>
              </a:pPr>
              <a:r>
                <a:rPr lang="fr-FR" sz="1400" kern="1200" noProof="1">
                  <a:solidFill>
                    <a:schemeClr val="accent5">
                      <a:lumMod val="75000"/>
                    </a:schemeClr>
                  </a:solidFill>
                </a:rPr>
                <a:t>(2 Samuel 7.18 LBLA)</a:t>
              </a:r>
            </a:p>
          </p:txBody>
        </p:sp>
        <p:sp>
          <p:nvSpPr>
            <p:cNvPr id="12" name="Rounded Rectangle 11">
              <a:extLst>
                <a:ext uri="{FF2B5EF4-FFF2-40B4-BE49-F238E27FC236}">
                  <a16:creationId xmlns:a16="http://schemas.microsoft.com/office/drawing/2014/main" id="{51DD3132-4BEF-6628-33FE-FF42B673F113}"/>
                </a:ext>
              </a:extLst>
            </p:cNvPr>
            <p:cNvSpPr/>
            <p:nvPr/>
          </p:nvSpPr>
          <p:spPr>
            <a:xfrm>
              <a:off x="4235950" y="2434590"/>
              <a:ext cx="1787314" cy="1873579"/>
            </a:xfrm>
            <a:prstGeom prst="roundRect">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3" name="Freeform 12">
              <a:extLst>
                <a:ext uri="{FF2B5EF4-FFF2-40B4-BE49-F238E27FC236}">
                  <a16:creationId xmlns:a16="http://schemas.microsoft.com/office/drawing/2014/main" id="{2226A03E-50C8-2F81-CD2F-53697087E46F}"/>
                </a:ext>
              </a:extLst>
            </p:cNvPr>
            <p:cNvSpPr/>
            <p:nvPr/>
          </p:nvSpPr>
          <p:spPr>
            <a:xfrm>
              <a:off x="4235950" y="4271900"/>
              <a:ext cx="1787314" cy="1169744"/>
            </a:xfrm>
            <a:custGeom>
              <a:avLst/>
              <a:gdLst>
                <a:gd name="csX0" fmla="*/ 0 w 1787314"/>
                <a:gd name="csY0" fmla="*/ 0 h 663093"/>
                <a:gd name="csX1" fmla="*/ 1787314 w 1787314"/>
                <a:gd name="csY1" fmla="*/ 0 h 663093"/>
                <a:gd name="csX2" fmla="*/ 1787314 w 1787314"/>
                <a:gd name="csY2" fmla="*/ 663093 h 663093"/>
                <a:gd name="csX3" fmla="*/ 0 w 1787314"/>
                <a:gd name="csY3" fmla="*/ 663093 h 663093"/>
                <a:gd name="csX4" fmla="*/ 0 w 1787314"/>
                <a:gd name="csY4" fmla="*/ 0 h 663093"/>
              </a:gdLst>
              <a:ahLst/>
              <a:cxnLst>
                <a:cxn ang="0">
                  <a:pos x="csX0" y="csY0"/>
                </a:cxn>
                <a:cxn ang="0">
                  <a:pos x="csX1" y="csY1"/>
                </a:cxn>
                <a:cxn ang="0">
                  <a:pos x="csX2" y="csY2"/>
                </a:cxn>
                <a:cxn ang="0">
                  <a:pos x="csX3" y="csY3"/>
                </a:cxn>
                <a:cxn ang="0">
                  <a:pos x="csX4" y="csY4"/>
                </a:cxn>
              </a:cxnLst>
              <a:rect l="l" t="t" r="r" b="b"/>
              <a:pathLst>
                <a:path w="1787314" h="663093">
                  <a:moveTo>
                    <a:pt x="0" y="0"/>
                  </a:moveTo>
                  <a:lnTo>
                    <a:pt x="1787314" y="0"/>
                  </a:lnTo>
                  <a:lnTo>
                    <a:pt x="1787314" y="663093"/>
                  </a:lnTo>
                  <a:lnTo>
                    <a:pt x="0" y="66309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42240" rIns="0" bIns="0" numCol="1" spcCol="1270" anchor="t" anchorCtr="0">
              <a:spAutoFit/>
              <a:scene3d>
                <a:camera prst="orthographicFront"/>
                <a:lightRig rig="threePt" dir="t"/>
              </a:scene3d>
              <a:sp3d extrusionH="57150">
                <a:bevelT w="38100" h="38100"/>
              </a:sp3d>
            </a:bodyPr>
            <a:lstStyle/>
            <a:p>
              <a:pPr algn="ctr" defTabSz="889000">
                <a:lnSpc>
                  <a:spcPct val="90000"/>
                </a:lnSpc>
                <a:spcBef>
                  <a:spcPct val="0"/>
                </a:spcBef>
              </a:pPr>
              <a:r>
                <a:rPr lang="fr-FR" sz="2000" b="1" noProof="1">
                  <a:solidFill>
                    <a:srgbClr val="007399"/>
                  </a:solidFill>
                </a:rPr>
                <a:t>Salomon pria   à genoux, les mains levées</a:t>
              </a:r>
              <a:br>
                <a:rPr lang="fr-FR" sz="2000" b="1" noProof="1">
                  <a:solidFill>
                    <a:srgbClr val="007399"/>
                  </a:solidFill>
                </a:rPr>
              </a:br>
              <a:r>
                <a:rPr lang="fr-FR" sz="1400" noProof="1">
                  <a:solidFill>
                    <a:srgbClr val="007399"/>
                  </a:solidFill>
                </a:rPr>
                <a:t>(1 Rois 8.54)</a:t>
              </a:r>
            </a:p>
          </p:txBody>
        </p:sp>
        <p:sp>
          <p:nvSpPr>
            <p:cNvPr id="14" name="Rounded Rectangle 13">
              <a:extLst>
                <a:ext uri="{FF2B5EF4-FFF2-40B4-BE49-F238E27FC236}">
                  <a16:creationId xmlns:a16="http://schemas.microsoft.com/office/drawing/2014/main" id="{FEFC4514-6FA0-A769-97D7-E7FC320FCF14}"/>
                </a:ext>
              </a:extLst>
            </p:cNvPr>
            <p:cNvSpPr/>
            <p:nvPr/>
          </p:nvSpPr>
          <p:spPr>
            <a:xfrm>
              <a:off x="6202071" y="2434590"/>
              <a:ext cx="1787314" cy="1873579"/>
            </a:xfrm>
            <a:prstGeom prst="roundRect">
              <a:avLst/>
            </a:prstGeom>
            <a:blipFill rotWithShape="1">
              <a:blip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5" name="Freeform 14">
              <a:extLst>
                <a:ext uri="{FF2B5EF4-FFF2-40B4-BE49-F238E27FC236}">
                  <a16:creationId xmlns:a16="http://schemas.microsoft.com/office/drawing/2014/main" id="{B9516BB3-6098-3DAD-9163-7B36846B3334}"/>
                </a:ext>
              </a:extLst>
            </p:cNvPr>
            <p:cNvSpPr/>
            <p:nvPr/>
          </p:nvSpPr>
          <p:spPr>
            <a:xfrm>
              <a:off x="6202071" y="4271900"/>
              <a:ext cx="1787314" cy="1446743"/>
            </a:xfrm>
            <a:custGeom>
              <a:avLst/>
              <a:gdLst>
                <a:gd name="csX0" fmla="*/ 0 w 1787314"/>
                <a:gd name="csY0" fmla="*/ 0 h 663093"/>
                <a:gd name="csX1" fmla="*/ 1787314 w 1787314"/>
                <a:gd name="csY1" fmla="*/ 0 h 663093"/>
                <a:gd name="csX2" fmla="*/ 1787314 w 1787314"/>
                <a:gd name="csY2" fmla="*/ 663093 h 663093"/>
                <a:gd name="csX3" fmla="*/ 0 w 1787314"/>
                <a:gd name="csY3" fmla="*/ 663093 h 663093"/>
                <a:gd name="csX4" fmla="*/ 0 w 1787314"/>
                <a:gd name="csY4" fmla="*/ 0 h 663093"/>
              </a:gdLst>
              <a:ahLst/>
              <a:cxnLst>
                <a:cxn ang="0">
                  <a:pos x="csX0" y="csY0"/>
                </a:cxn>
                <a:cxn ang="0">
                  <a:pos x="csX1" y="csY1"/>
                </a:cxn>
                <a:cxn ang="0">
                  <a:pos x="csX2" y="csY2"/>
                </a:cxn>
                <a:cxn ang="0">
                  <a:pos x="csX3" y="csY3"/>
                </a:cxn>
                <a:cxn ang="0">
                  <a:pos x="csX4" y="csY4"/>
                </a:cxn>
              </a:cxnLst>
              <a:rect l="l" t="t" r="r" b="b"/>
              <a:pathLst>
                <a:path w="1787314" h="663093">
                  <a:moveTo>
                    <a:pt x="0" y="0"/>
                  </a:moveTo>
                  <a:lnTo>
                    <a:pt x="1787314" y="0"/>
                  </a:lnTo>
                  <a:lnTo>
                    <a:pt x="1787314" y="663093"/>
                  </a:lnTo>
                  <a:lnTo>
                    <a:pt x="0" y="66309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42240" rIns="0" bIns="0" numCol="1" spcCol="1270" anchor="t" anchorCtr="0">
              <a:spAutoFit/>
              <a:scene3d>
                <a:camera prst="orthographicFront"/>
                <a:lightRig rig="threePt" dir="t"/>
              </a:scene3d>
              <a:sp3d extrusionH="57150">
                <a:bevelT w="38100" h="38100"/>
              </a:sp3d>
            </a:bodyPr>
            <a:lstStyle/>
            <a:p>
              <a:pPr lvl="0" algn="ctr" defTabSz="889000">
                <a:lnSpc>
                  <a:spcPct val="90000"/>
                </a:lnSpc>
                <a:spcBef>
                  <a:spcPct val="0"/>
                </a:spcBef>
                <a:spcAft>
                  <a:spcPct val="35000"/>
                </a:spcAft>
              </a:pPr>
              <a:r>
                <a:rPr lang="fr-FR" sz="2000" b="1" noProof="1">
                  <a:ln>
                    <a:solidFill>
                      <a:schemeClr val="accent4">
                        <a:lumMod val="50000"/>
                      </a:schemeClr>
                    </a:solidFill>
                  </a:ln>
                </a:rPr>
                <a:t>Le peuple s'inclina jusqu'à terre pour prier</a:t>
              </a:r>
              <a:br>
                <a:rPr lang="fr-FR" sz="2000" b="1" noProof="1">
                  <a:ln>
                    <a:solidFill>
                      <a:schemeClr val="accent4">
                        <a:lumMod val="50000"/>
                      </a:schemeClr>
                    </a:solidFill>
                  </a:ln>
                </a:rPr>
              </a:br>
              <a:r>
                <a:rPr lang="fr-FR" sz="1400" noProof="1">
                  <a:ln>
                    <a:solidFill>
                      <a:schemeClr val="accent4">
                        <a:lumMod val="50000"/>
                      </a:schemeClr>
                    </a:solidFill>
                  </a:ln>
                </a:rPr>
                <a:t>(Néhémie  8.6)</a:t>
              </a:r>
            </a:p>
          </p:txBody>
        </p:sp>
        <p:sp>
          <p:nvSpPr>
            <p:cNvPr id="16" name="Rounded Rectangle 15">
              <a:extLst>
                <a:ext uri="{FF2B5EF4-FFF2-40B4-BE49-F238E27FC236}">
                  <a16:creationId xmlns:a16="http://schemas.microsoft.com/office/drawing/2014/main" id="{9A3E1906-7C40-A30F-4414-BD5AEACB15F2}"/>
                </a:ext>
              </a:extLst>
            </p:cNvPr>
            <p:cNvSpPr/>
            <p:nvPr/>
          </p:nvSpPr>
          <p:spPr>
            <a:xfrm>
              <a:off x="8168192" y="2434590"/>
              <a:ext cx="1787314" cy="1873579"/>
            </a:xfrm>
            <a:prstGeom prst="roundRect">
              <a:avLst/>
            </a:prstGeom>
            <a:blipFill rotWithShape="1">
              <a:blip r:embed="rId8"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7" name="Freeform 16">
              <a:extLst>
                <a:ext uri="{FF2B5EF4-FFF2-40B4-BE49-F238E27FC236}">
                  <a16:creationId xmlns:a16="http://schemas.microsoft.com/office/drawing/2014/main" id="{8A20CDF2-5A80-B35E-120E-AB82A371E9C4}"/>
                </a:ext>
              </a:extLst>
            </p:cNvPr>
            <p:cNvSpPr/>
            <p:nvPr/>
          </p:nvSpPr>
          <p:spPr>
            <a:xfrm>
              <a:off x="8168192" y="4271900"/>
              <a:ext cx="1787314" cy="1169807"/>
            </a:xfrm>
            <a:custGeom>
              <a:avLst/>
              <a:gdLst>
                <a:gd name="csX0" fmla="*/ 0 w 1787314"/>
                <a:gd name="csY0" fmla="*/ 0 h 663093"/>
                <a:gd name="csX1" fmla="*/ 1787314 w 1787314"/>
                <a:gd name="csY1" fmla="*/ 0 h 663093"/>
                <a:gd name="csX2" fmla="*/ 1787314 w 1787314"/>
                <a:gd name="csY2" fmla="*/ 663093 h 663093"/>
                <a:gd name="csX3" fmla="*/ 0 w 1787314"/>
                <a:gd name="csY3" fmla="*/ 663093 h 663093"/>
                <a:gd name="csX4" fmla="*/ 0 w 1787314"/>
                <a:gd name="csY4" fmla="*/ 0 h 663093"/>
              </a:gdLst>
              <a:ahLst/>
              <a:cxnLst>
                <a:cxn ang="0">
                  <a:pos x="csX0" y="csY0"/>
                </a:cxn>
                <a:cxn ang="0">
                  <a:pos x="csX1" y="csY1"/>
                </a:cxn>
                <a:cxn ang="0">
                  <a:pos x="csX2" y="csY2"/>
                </a:cxn>
                <a:cxn ang="0">
                  <a:pos x="csX3" y="csY3"/>
                </a:cxn>
                <a:cxn ang="0">
                  <a:pos x="csX4" y="csY4"/>
                </a:cxn>
              </a:cxnLst>
              <a:rect l="l" t="t" r="r" b="b"/>
              <a:pathLst>
                <a:path w="1787314" h="663093">
                  <a:moveTo>
                    <a:pt x="0" y="0"/>
                  </a:moveTo>
                  <a:lnTo>
                    <a:pt x="1787314" y="0"/>
                  </a:lnTo>
                  <a:lnTo>
                    <a:pt x="1787314" y="663093"/>
                  </a:lnTo>
                  <a:lnTo>
                    <a:pt x="0" y="66309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42240" rIns="0" bIns="0" numCol="1" spcCol="1270" anchor="t" anchorCtr="0">
              <a:spAutoFit/>
              <a:scene3d>
                <a:camera prst="orthographicFront"/>
                <a:lightRig rig="threePt" dir="t"/>
              </a:scene3d>
              <a:sp3d extrusionH="57150">
                <a:bevelT w="38100" h="38100"/>
              </a:sp3d>
            </a:bodyPr>
            <a:lstStyle/>
            <a:p>
              <a:pPr lvl="0" algn="ctr" defTabSz="889000">
                <a:lnSpc>
                  <a:spcPct val="90000"/>
                </a:lnSpc>
                <a:spcBef>
                  <a:spcPct val="0"/>
                </a:spcBef>
                <a:spcAft>
                  <a:spcPct val="35000"/>
                </a:spcAft>
              </a:pPr>
              <a:r>
                <a:rPr lang="fr-FR" sz="2000" b="1" noProof="1">
                  <a:solidFill>
                    <a:schemeClr val="accent1">
                      <a:lumMod val="75000"/>
                    </a:schemeClr>
                  </a:solidFill>
                </a:rPr>
                <a:t>David pria prosterné sur son lit</a:t>
              </a:r>
              <a:br>
                <a:rPr lang="fr-FR" sz="2000" b="1" noProof="1">
                  <a:solidFill>
                    <a:schemeClr val="accent1">
                      <a:lumMod val="75000"/>
                    </a:schemeClr>
                  </a:solidFill>
                </a:rPr>
              </a:br>
              <a:r>
                <a:rPr lang="fr-FR" sz="1400" noProof="1">
                  <a:solidFill>
                    <a:schemeClr val="accent1">
                      <a:lumMod val="75000"/>
                    </a:schemeClr>
                  </a:solidFill>
                </a:rPr>
                <a:t>(1 Rois 1.47)</a:t>
              </a:r>
            </a:p>
          </p:txBody>
        </p:sp>
        <p:sp>
          <p:nvSpPr>
            <p:cNvPr id="18" name="Rounded Rectangle 17">
              <a:extLst>
                <a:ext uri="{FF2B5EF4-FFF2-40B4-BE49-F238E27FC236}">
                  <a16:creationId xmlns:a16="http://schemas.microsoft.com/office/drawing/2014/main" id="{74ED28F7-6F82-214E-7235-A7E7E2B91758}"/>
                </a:ext>
              </a:extLst>
            </p:cNvPr>
            <p:cNvSpPr/>
            <p:nvPr/>
          </p:nvSpPr>
          <p:spPr>
            <a:xfrm>
              <a:off x="10134313" y="2434590"/>
              <a:ext cx="1787314" cy="1873579"/>
            </a:xfrm>
            <a:prstGeom prst="roundRect">
              <a:avLst/>
            </a:prstGeom>
            <a:blipFill dpi="0" rotWithShape="1">
              <a:blip r:embed="rId9"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p:spPr>
          <p:style>
            <a:lnRef idx="0">
              <a:schemeClr val="dk1">
                <a:shade val="80000"/>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9" name="Freeform 18">
              <a:extLst>
                <a:ext uri="{FF2B5EF4-FFF2-40B4-BE49-F238E27FC236}">
                  <a16:creationId xmlns:a16="http://schemas.microsoft.com/office/drawing/2014/main" id="{5DDB2DBA-489E-1C9F-61BE-68E51C7F6AE7}"/>
                </a:ext>
              </a:extLst>
            </p:cNvPr>
            <p:cNvSpPr/>
            <p:nvPr/>
          </p:nvSpPr>
          <p:spPr>
            <a:xfrm>
              <a:off x="10134313" y="4271900"/>
              <a:ext cx="1787314" cy="1446743"/>
            </a:xfrm>
            <a:custGeom>
              <a:avLst/>
              <a:gdLst>
                <a:gd name="csX0" fmla="*/ 0 w 1787314"/>
                <a:gd name="csY0" fmla="*/ 0 h 663093"/>
                <a:gd name="csX1" fmla="*/ 1787314 w 1787314"/>
                <a:gd name="csY1" fmla="*/ 0 h 663093"/>
                <a:gd name="csX2" fmla="*/ 1787314 w 1787314"/>
                <a:gd name="csY2" fmla="*/ 663093 h 663093"/>
                <a:gd name="csX3" fmla="*/ 0 w 1787314"/>
                <a:gd name="csY3" fmla="*/ 663093 h 663093"/>
                <a:gd name="csX4" fmla="*/ 0 w 1787314"/>
                <a:gd name="csY4" fmla="*/ 0 h 663093"/>
              </a:gdLst>
              <a:ahLst/>
              <a:cxnLst>
                <a:cxn ang="0">
                  <a:pos x="csX0" y="csY0"/>
                </a:cxn>
                <a:cxn ang="0">
                  <a:pos x="csX1" y="csY1"/>
                </a:cxn>
                <a:cxn ang="0">
                  <a:pos x="csX2" y="csY2"/>
                </a:cxn>
                <a:cxn ang="0">
                  <a:pos x="csX3" y="csY3"/>
                </a:cxn>
                <a:cxn ang="0">
                  <a:pos x="csX4" y="csY4"/>
                </a:cxn>
              </a:cxnLst>
              <a:rect l="l" t="t" r="r" b="b"/>
              <a:pathLst>
                <a:path w="1787314" h="663093">
                  <a:moveTo>
                    <a:pt x="0" y="0"/>
                  </a:moveTo>
                  <a:lnTo>
                    <a:pt x="1787314" y="0"/>
                  </a:lnTo>
                  <a:lnTo>
                    <a:pt x="1787314" y="663093"/>
                  </a:lnTo>
                  <a:lnTo>
                    <a:pt x="0" y="66309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42240" rIns="0" bIns="0" numCol="1" spcCol="1270" anchor="t" anchorCtr="0">
              <a:spAutoFit/>
              <a:scene3d>
                <a:camera prst="orthographicFront"/>
                <a:lightRig rig="threePt" dir="t"/>
              </a:scene3d>
              <a:sp3d extrusionH="57150">
                <a:bevelT w="38100" h="38100"/>
              </a:sp3d>
            </a:bodyPr>
            <a:lstStyle/>
            <a:p>
              <a:pPr lvl="0" algn="ctr" defTabSz="889000">
                <a:lnSpc>
                  <a:spcPct val="90000"/>
                </a:lnSpc>
                <a:spcBef>
                  <a:spcPct val="0"/>
                </a:spcBef>
              </a:pPr>
              <a:r>
                <a:rPr lang="fr-FR" sz="2000" b="1" noProof="1">
                  <a:solidFill>
                    <a:schemeClr val="accent3">
                      <a:lumMod val="75000"/>
                    </a:schemeClr>
                  </a:solidFill>
                </a:rPr>
                <a:t>Néhémie pria debout, en silence, devant le roi </a:t>
              </a:r>
            </a:p>
            <a:p>
              <a:pPr lvl="0" algn="ctr" defTabSz="889000">
                <a:lnSpc>
                  <a:spcPct val="90000"/>
                </a:lnSpc>
                <a:spcBef>
                  <a:spcPct val="0"/>
                </a:spcBef>
                <a:spcAft>
                  <a:spcPct val="35000"/>
                </a:spcAft>
              </a:pPr>
              <a:r>
                <a:rPr lang="fr-FR" sz="1400" noProof="1">
                  <a:solidFill>
                    <a:schemeClr val="accent3">
                      <a:lumMod val="75000"/>
                    </a:schemeClr>
                  </a:solidFill>
                </a:rPr>
                <a:t>(Néhémie 2.1-4)</a:t>
              </a:r>
            </a:p>
          </p:txBody>
        </p:sp>
      </p:grpSp>
      <p:sp>
        <p:nvSpPr>
          <p:cNvPr id="8" name="CuadroTexto 7">
            <a:extLst>
              <a:ext uri="{FF2B5EF4-FFF2-40B4-BE49-F238E27FC236}">
                <a16:creationId xmlns:a16="http://schemas.microsoft.com/office/drawing/2014/main" id="{E4DD2838-5383-9743-0BAF-6154899A4F59}"/>
              </a:ext>
            </a:extLst>
          </p:cNvPr>
          <p:cNvSpPr txBox="1"/>
          <p:nvPr/>
        </p:nvSpPr>
        <p:spPr>
          <a:xfrm>
            <a:off x="300037" y="6003402"/>
            <a:ext cx="11625263" cy="707886"/>
          </a:xfrm>
          <a:prstGeom prst="rect">
            <a:avLst/>
          </a:prstGeom>
          <a:noFill/>
        </p:spPr>
        <p:txBody>
          <a:bodyPr wrap="square" rtlCol="0">
            <a:spAutoFit/>
          </a:bodyPr>
          <a:lstStyle/>
          <a:p>
            <a:pPr algn="ctr">
              <a:spcBef>
                <a:spcPts val="600"/>
              </a:spcBef>
            </a:pPr>
            <a:r>
              <a:rPr lang="fr-FR" sz="2000" b="1" noProof="1"/>
              <a:t>Quelle que soit notre posture, la Bible nous exhorte à prier sans cesse </a:t>
            </a:r>
            <a:r>
              <a:rPr lang="fr-FR" noProof="1"/>
              <a:t>(1 Thessaloniciens 5.17)</a:t>
            </a:r>
            <a:r>
              <a:rPr lang="fr-FR" sz="2000" b="1" noProof="1"/>
              <a:t>, de façon persévérante </a:t>
            </a:r>
            <a:r>
              <a:rPr lang="fr-FR" noProof="1"/>
              <a:t>(Colossiens 4.2)</a:t>
            </a:r>
            <a:r>
              <a:rPr lang="fr-FR" sz="2000" b="1" noProof="1"/>
              <a:t> et constante </a:t>
            </a:r>
            <a:r>
              <a:rPr lang="fr-FR" noProof="1"/>
              <a:t>(Romains 12.12)</a:t>
            </a:r>
            <a:r>
              <a:rPr lang="fr-FR" sz="2000" b="1" noProof="1"/>
              <a:t>.</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noProof="1">
                <a:ln/>
                <a:solidFill>
                  <a:schemeClr val="accent4"/>
                </a:solidFill>
                <a:effectLst>
                  <a:outerShdw blurRad="38100" dist="38100" dir="2700000" algn="tl">
                    <a:srgbClr val="000000">
                      <a:alpha val="43137"/>
                    </a:srgbClr>
                  </a:outerShdw>
                </a:effectLst>
              </a:rPr>
              <a:t>PRIER DANS LA POSTURE ADÉQUATE </a:t>
            </a:r>
            <a:r>
              <a:rPr lang="fr-FR" sz="3200" b="1" i="1" noProof="1">
                <a:ln/>
                <a:solidFill>
                  <a:schemeClr val="accent4"/>
                </a:solidFill>
                <a:effectLst>
                  <a:outerShdw blurRad="38100" dist="38100" dir="2700000" algn="tl">
                    <a:srgbClr val="000000">
                      <a:alpha val="43137"/>
                    </a:srgbClr>
                  </a:outerShdw>
                </a:effectLst>
              </a:rPr>
              <a:t>(Suite)</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0" y="683716"/>
            <a:ext cx="12191999"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noProof="1">
                <a:effectLst>
                  <a:outerShdw blurRad="38100" dist="38100" dir="2700000" algn="tl">
                    <a:srgbClr val="000000"/>
                  </a:outerShdw>
                </a:effectLst>
                <a:latin typeface="Comic Sans MS" panose="030F0702030302020204" pitchFamily="66" charset="0"/>
              </a:rPr>
              <a:t>“Daniel, ayant appris que le décret avait été signé, entra dans sa maison, où les fenêtres de la chambre haute s'ouvraient du côté de Jérusalem, et trois fois le jour il se mettait à genoux, il priait et rendait grâces devant son Dieu, comme il le faisait auparavant” </a:t>
            </a:r>
            <a:r>
              <a:rPr lang="fr-FR" sz="1200" b="1" noProof="1">
                <a:effectLst>
                  <a:outerShdw blurRad="38100" dist="38100" dir="2700000" algn="tl">
                    <a:srgbClr val="000000"/>
                  </a:outerShdw>
                </a:effectLst>
                <a:latin typeface="Comic Sans MS" panose="030F0702030302020204" pitchFamily="66" charset="0"/>
              </a:rPr>
              <a:t>(Daniel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29FB0B-F8A4-B63B-851C-CBDBC2639F8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CBB7358-05F7-D709-9F81-A87AB91DF553}"/>
              </a:ext>
            </a:extLst>
          </p:cNvPr>
          <p:cNvSpPr/>
          <p:nvPr/>
        </p:nvSpPr>
        <p:spPr>
          <a:xfrm>
            <a:off x="0" y="0"/>
            <a:ext cx="12192000" cy="6858000"/>
          </a:xfrm>
          <a:prstGeom prst="rect">
            <a:avLst/>
          </a:prstGeom>
          <a:solidFill>
            <a:schemeClr val="tx1">
              <a:alpha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429301CA-AA2C-CAA0-BA3F-EEC69D22D464}"/>
              </a:ext>
            </a:extLst>
          </p:cNvPr>
          <p:cNvSpPr>
            <a:spLocks noGrp="1"/>
          </p:cNvSpPr>
          <p:nvPr>
            <p:ph type="title"/>
          </p:nvPr>
        </p:nvSpPr>
        <p:spPr>
          <a:xfrm>
            <a:off x="838200" y="675085"/>
            <a:ext cx="10515600" cy="705642"/>
          </a:xfrm>
          <a:noFill/>
        </p:spPr>
        <p:txBody>
          <a:bodyPr wrap="square">
            <a:spAutoFit/>
            <a:scene3d>
              <a:camera prst="orthographicFront"/>
              <a:lightRig rig="soft" dir="t">
                <a:rot lat="0" lon="0" rev="15600000"/>
              </a:lightRig>
            </a:scene3d>
            <a:sp3d extrusionH="57150" prstMaterial="softEdge">
              <a:bevelT w="25400" h="38100"/>
            </a:sp3d>
          </a:bodyPr>
          <a:lstStyle/>
          <a:p>
            <a:r>
              <a:rPr lang="fr-FR" b="1" dirty="0">
                <a:ln/>
                <a:solidFill>
                  <a:srgbClr val="F5E5FC"/>
                </a:solidFill>
                <a:effectLst>
                  <a:outerShdw blurRad="38100" dist="38100" dir="2700000" algn="tl">
                    <a:srgbClr val="000000">
                      <a:alpha val="43137"/>
                    </a:srgbClr>
                  </a:outerShdw>
                </a:effectLst>
                <a:latin typeface="+mn-lt"/>
                <a:ea typeface="+mn-ea"/>
                <a:cs typeface="+mn-cs"/>
              </a:rPr>
              <a:t>LA PRIÈRE SECRÈTE : LA VIE DE L'ÂME </a:t>
            </a:r>
          </a:p>
        </p:txBody>
      </p:sp>
      <p:sp>
        <p:nvSpPr>
          <p:cNvPr id="3" name="Content Placeholder 2">
            <a:extLst>
              <a:ext uri="{FF2B5EF4-FFF2-40B4-BE49-F238E27FC236}">
                <a16:creationId xmlns:a16="http://schemas.microsoft.com/office/drawing/2014/main" id="{02E88247-C54F-FE63-D839-90D3F97AE83F}"/>
              </a:ext>
            </a:extLst>
          </p:cNvPr>
          <p:cNvSpPr>
            <a:spLocks noGrp="1"/>
          </p:cNvSpPr>
          <p:nvPr>
            <p:ph sz="half" idx="1"/>
          </p:nvPr>
        </p:nvSpPr>
        <p:spPr>
          <a:xfrm>
            <a:off x="6172200" y="4494952"/>
            <a:ext cx="5181600" cy="1567032"/>
          </a:xfrm>
        </p:spPr>
        <p:txBody>
          <a:bodyPr>
            <a:spAutoFit/>
          </a:bodyPr>
          <a:lstStyle/>
          <a:p>
            <a:pPr marL="0" indent="0">
              <a:lnSpc>
                <a:spcPct val="110000"/>
              </a:lnSpc>
              <a:spcBef>
                <a:spcPts val="0"/>
              </a:spcBef>
              <a:buNone/>
            </a:pPr>
            <a:r>
              <a:rPr lang="fr-FR" sz="2200" b="1" dirty="0">
                <a:solidFill>
                  <a:srgbClr val="D3FFE9"/>
                </a:solidFill>
              </a:rPr>
              <a:t>Que la porte de notre cœur soit toujours ouverte </a:t>
            </a:r>
            <a:r>
              <a:rPr lang="fr-FR" sz="2200" dirty="0">
                <a:solidFill>
                  <a:schemeClr val="bg1"/>
                </a:solidFill>
              </a:rPr>
              <a:t>et que constamment monte vers Jésus, notre hôte céleste, l'invitation de venir y habiter. » </a:t>
            </a:r>
          </a:p>
        </p:txBody>
      </p:sp>
      <p:sp>
        <p:nvSpPr>
          <p:cNvPr id="4" name="Content Placeholder 3">
            <a:extLst>
              <a:ext uri="{FF2B5EF4-FFF2-40B4-BE49-F238E27FC236}">
                <a16:creationId xmlns:a16="http://schemas.microsoft.com/office/drawing/2014/main" id="{FEA3C3D6-BAF1-C5C1-4E19-5633EA6ABD8A}"/>
              </a:ext>
            </a:extLst>
          </p:cNvPr>
          <p:cNvSpPr>
            <a:spLocks noGrp="1"/>
          </p:cNvSpPr>
          <p:nvPr>
            <p:ph sz="half" idx="2"/>
          </p:nvPr>
        </p:nvSpPr>
        <p:spPr>
          <a:xfrm>
            <a:off x="6172200" y="1414932"/>
            <a:ext cx="5181600" cy="3056671"/>
          </a:xfrm>
        </p:spPr>
        <p:txBody>
          <a:bodyPr>
            <a:spAutoFit/>
          </a:bodyPr>
          <a:lstStyle/>
          <a:p>
            <a:pPr marL="0" indent="0">
              <a:lnSpc>
                <a:spcPct val="110000"/>
              </a:lnSpc>
              <a:spcBef>
                <a:spcPts val="0"/>
              </a:spcBef>
              <a:buNone/>
            </a:pPr>
            <a:r>
              <a:rPr lang="fr-FR" sz="2200" dirty="0">
                <a:solidFill>
                  <a:schemeClr val="bg1"/>
                </a:solidFill>
              </a:rPr>
              <a:t>« Il n'est pas de lieu ni de circonstance où une prière ne soit de saison. </a:t>
            </a:r>
            <a:r>
              <a:rPr lang="fr-FR" sz="2200" b="1" dirty="0">
                <a:solidFill>
                  <a:srgbClr val="F5E5FC"/>
                </a:solidFill>
              </a:rPr>
              <a:t>Rien ne peut nous empêcher d'élever nos cœurs à Dieu dans une ardente requête</a:t>
            </a:r>
            <a:r>
              <a:rPr lang="fr-FR" sz="2200" dirty="0">
                <a:solidFill>
                  <a:srgbClr val="F5E5FC"/>
                </a:solidFill>
              </a:rPr>
              <a:t>. </a:t>
            </a:r>
            <a:r>
              <a:rPr lang="fr-FR" sz="2200" dirty="0">
                <a:solidFill>
                  <a:schemeClr val="bg1"/>
                </a:solidFill>
              </a:rPr>
              <a:t>On peut faire monter vers lui une prière au milieu d'une rue encombrée ou au cours d'un entretien commercial.</a:t>
            </a:r>
          </a:p>
        </p:txBody>
      </p:sp>
      <p:sp>
        <p:nvSpPr>
          <p:cNvPr id="5" name="TextBox 4">
            <a:extLst>
              <a:ext uri="{FF2B5EF4-FFF2-40B4-BE49-F238E27FC236}">
                <a16:creationId xmlns:a16="http://schemas.microsoft.com/office/drawing/2014/main" id="{60BDF8B1-D6C8-E65E-5EBF-2F57FCCDFB25}"/>
              </a:ext>
            </a:extLst>
          </p:cNvPr>
          <p:cNvSpPr txBox="1"/>
          <p:nvPr/>
        </p:nvSpPr>
        <p:spPr>
          <a:xfrm>
            <a:off x="6438208" y="6061984"/>
            <a:ext cx="2785763" cy="592535"/>
          </a:xfrm>
          <a:prstGeom prst="rect">
            <a:avLst/>
          </a:prstGeom>
          <a:noFill/>
        </p:spPr>
        <p:txBody>
          <a:bodyPr wrap="none">
            <a:spAutoFit/>
          </a:bodyPr>
          <a:lstStyle/>
          <a:p>
            <a:pPr marL="0" indent="0">
              <a:lnSpc>
                <a:spcPct val="90000"/>
              </a:lnSpc>
              <a:buNone/>
            </a:pPr>
            <a:r>
              <a:rPr lang="en-US" dirty="0">
                <a:solidFill>
                  <a:schemeClr val="bg1"/>
                </a:solidFill>
              </a:rPr>
              <a:t>— E. G. White, </a:t>
            </a:r>
          </a:p>
          <a:p>
            <a:pPr>
              <a:lnSpc>
                <a:spcPct val="90000"/>
              </a:lnSpc>
            </a:pPr>
            <a:r>
              <a:rPr lang="fr-FR" i="1" dirty="0">
                <a:solidFill>
                  <a:schemeClr val="bg1"/>
                </a:solidFill>
              </a:rPr>
              <a:t>Le Meilleur Chemin,</a:t>
            </a:r>
            <a:r>
              <a:rPr lang="fr-FR" dirty="0">
                <a:solidFill>
                  <a:schemeClr val="bg1"/>
                </a:solidFill>
              </a:rPr>
              <a:t> p.  97</a:t>
            </a:r>
            <a:r>
              <a:rPr lang="en-FR" dirty="0">
                <a:solidFill>
                  <a:schemeClr val="bg1"/>
                </a:solidFill>
              </a:rPr>
              <a:t> </a:t>
            </a:r>
            <a:endParaRPr lang="en-US" dirty="0">
              <a:solidFill>
                <a:schemeClr val="bg1"/>
              </a:solidFill>
            </a:endParaRPr>
          </a:p>
        </p:txBody>
      </p:sp>
      <p:sp>
        <p:nvSpPr>
          <p:cNvPr id="10" name="TextBox 9">
            <a:extLst>
              <a:ext uri="{FF2B5EF4-FFF2-40B4-BE49-F238E27FC236}">
                <a16:creationId xmlns:a16="http://schemas.microsoft.com/office/drawing/2014/main" id="{C33E3B15-01DA-5013-5DE1-BDA042A2A85A}"/>
              </a:ext>
            </a:extLst>
          </p:cNvPr>
          <p:cNvSpPr txBox="1"/>
          <p:nvPr/>
        </p:nvSpPr>
        <p:spPr>
          <a:xfrm>
            <a:off x="838200" y="3427437"/>
            <a:ext cx="3002280" cy="1283941"/>
          </a:xfrm>
          <a:prstGeom prst="rect">
            <a:avLst/>
          </a:prstGeom>
          <a:noFill/>
          <a:ln>
            <a:noFill/>
          </a:ln>
        </p:spPr>
        <p:txBody>
          <a:bodyPr wrap="square" rtlCol="0">
            <a:spAutoFit/>
          </a:bodyPr>
          <a:lstStyle/>
          <a:p>
            <a:pPr algn="r">
              <a:lnSpc>
                <a:spcPct val="90000"/>
              </a:lnSpc>
            </a:pPr>
            <a:r>
              <a:rPr lang="en-US" i="1" dirty="0" err="1">
                <a:solidFill>
                  <a:schemeClr val="bg1"/>
                </a:solidFill>
              </a:rPr>
              <a:t>Ainsi</a:t>
            </a:r>
            <a:r>
              <a:rPr lang="en-US" i="1" dirty="0">
                <a:solidFill>
                  <a:schemeClr val="bg1"/>
                </a:solidFill>
              </a:rPr>
              <a:t> fit Néhémie </a:t>
            </a:r>
            <a:r>
              <a:rPr lang="en-US" i="1" dirty="0" err="1">
                <a:solidFill>
                  <a:schemeClr val="bg1"/>
                </a:solidFill>
              </a:rPr>
              <a:t>lorsqu'il</a:t>
            </a:r>
            <a:r>
              <a:rPr lang="en-US" i="1" dirty="0">
                <a:solidFill>
                  <a:schemeClr val="bg1"/>
                </a:solidFill>
              </a:rPr>
              <a:t> </a:t>
            </a:r>
            <a:r>
              <a:rPr lang="en-US" i="1" dirty="0" err="1">
                <a:solidFill>
                  <a:schemeClr val="bg1"/>
                </a:solidFill>
              </a:rPr>
              <a:t>présenta</a:t>
            </a:r>
            <a:r>
              <a:rPr lang="en-US" i="1" dirty="0">
                <a:solidFill>
                  <a:schemeClr val="bg1"/>
                </a:solidFill>
              </a:rPr>
              <a:t> </a:t>
            </a:r>
            <a:r>
              <a:rPr lang="en-US" i="1" dirty="0" err="1">
                <a:solidFill>
                  <a:schemeClr val="bg1"/>
                </a:solidFill>
              </a:rPr>
              <a:t>sa</a:t>
            </a:r>
            <a:r>
              <a:rPr lang="en-US" i="1" dirty="0">
                <a:solidFill>
                  <a:schemeClr val="bg1"/>
                </a:solidFill>
              </a:rPr>
              <a:t> </a:t>
            </a:r>
            <a:r>
              <a:rPr lang="en-US" i="1" dirty="0" err="1">
                <a:solidFill>
                  <a:schemeClr val="bg1"/>
                </a:solidFill>
              </a:rPr>
              <a:t>requête</a:t>
            </a:r>
            <a:r>
              <a:rPr lang="en-US" i="1" dirty="0">
                <a:solidFill>
                  <a:schemeClr val="bg1"/>
                </a:solidFill>
              </a:rPr>
              <a:t> au </a:t>
            </a:r>
            <a:r>
              <a:rPr lang="en-US" i="1" dirty="0" err="1">
                <a:solidFill>
                  <a:schemeClr val="bg1"/>
                </a:solidFill>
              </a:rPr>
              <a:t>roi</a:t>
            </a:r>
            <a:r>
              <a:rPr lang="en-US" i="1" dirty="0">
                <a:solidFill>
                  <a:schemeClr val="bg1"/>
                </a:solidFill>
              </a:rPr>
              <a:t> </a:t>
            </a:r>
            <a:r>
              <a:rPr lang="en-US" i="1" dirty="0" err="1">
                <a:solidFill>
                  <a:schemeClr val="bg1"/>
                </a:solidFill>
              </a:rPr>
              <a:t>Artaxerxès</a:t>
            </a:r>
            <a:r>
              <a:rPr lang="en-US" i="1" dirty="0">
                <a:solidFill>
                  <a:schemeClr val="bg1"/>
                </a:solidFill>
              </a:rPr>
              <a:t>. — </a:t>
            </a:r>
            <a:r>
              <a:rPr lang="en-US" sz="1600" dirty="0">
                <a:solidFill>
                  <a:schemeClr val="bg1"/>
                </a:solidFill>
                <a:latin typeface="Open Sans Light" pitchFamily="2" charset="0"/>
                <a:ea typeface="Open Sans Light" pitchFamily="2" charset="0"/>
                <a:cs typeface="Open Sans Light" pitchFamily="2" charset="0"/>
              </a:rPr>
              <a:t>Dans la </a:t>
            </a:r>
            <a:r>
              <a:rPr lang="en-US" sz="1600" dirty="0" err="1">
                <a:solidFill>
                  <a:schemeClr val="bg1"/>
                </a:solidFill>
                <a:latin typeface="Open Sans Light" pitchFamily="2" charset="0"/>
                <a:ea typeface="Open Sans Light" pitchFamily="2" charset="0"/>
                <a:cs typeface="Open Sans Light" pitchFamily="2" charset="0"/>
              </a:rPr>
              <a:t>prière</a:t>
            </a:r>
            <a:r>
              <a:rPr lang="en-US" sz="1600" dirty="0">
                <a:solidFill>
                  <a:schemeClr val="bg1"/>
                </a:solidFill>
                <a:latin typeface="Open Sans Light" pitchFamily="2" charset="0"/>
                <a:ea typeface="Open Sans Light" pitchFamily="2" charset="0"/>
                <a:cs typeface="Open Sans Light" pitchFamily="2" charset="0"/>
              </a:rPr>
              <a:t> </a:t>
            </a:r>
            <a:r>
              <a:rPr lang="en-US" sz="1600" dirty="0" err="1">
                <a:solidFill>
                  <a:schemeClr val="bg1"/>
                </a:solidFill>
                <a:latin typeface="Open Sans Light" pitchFamily="2" charset="0"/>
                <a:ea typeface="Open Sans Light" pitchFamily="2" charset="0"/>
                <a:cs typeface="Open Sans Light" pitchFamily="2" charset="0"/>
              </a:rPr>
              <a:t>secrete,l’âme</a:t>
            </a:r>
            <a:r>
              <a:rPr lang="en-US" sz="1600" dirty="0">
                <a:solidFill>
                  <a:schemeClr val="bg1"/>
                </a:solidFill>
                <a:latin typeface="Open Sans Light" pitchFamily="2" charset="0"/>
                <a:ea typeface="Open Sans Light" pitchFamily="2" charset="0"/>
                <a:cs typeface="Open Sans Light" pitchFamily="2" charset="0"/>
              </a:rPr>
              <a:t> est </a:t>
            </a:r>
            <a:r>
              <a:rPr lang="en-US" sz="1600" dirty="0" err="1">
                <a:solidFill>
                  <a:schemeClr val="bg1"/>
                </a:solidFill>
                <a:latin typeface="Open Sans Light" pitchFamily="2" charset="0"/>
                <a:ea typeface="Open Sans Light" pitchFamily="2" charset="0"/>
                <a:cs typeface="Open Sans Light" pitchFamily="2" charset="0"/>
              </a:rPr>
              <a:t>affranchie</a:t>
            </a:r>
            <a:r>
              <a:rPr lang="en-US" sz="1600" dirty="0">
                <a:solidFill>
                  <a:schemeClr val="bg1"/>
                </a:solidFill>
                <a:latin typeface="Open Sans Light" pitchFamily="2" charset="0"/>
                <a:ea typeface="Open Sans Light" pitchFamily="2" charset="0"/>
                <a:cs typeface="Open Sans Light" pitchFamily="2" charset="0"/>
              </a:rPr>
              <a:t> des influences </a:t>
            </a:r>
            <a:r>
              <a:rPr lang="en-US" sz="1600" dirty="0" err="1">
                <a:solidFill>
                  <a:schemeClr val="bg1"/>
                </a:solidFill>
                <a:latin typeface="Open Sans Light" pitchFamily="2" charset="0"/>
                <a:ea typeface="Open Sans Light" pitchFamily="2" charset="0"/>
                <a:cs typeface="Open Sans Light" pitchFamily="2" charset="0"/>
              </a:rPr>
              <a:t>extérieurs</a:t>
            </a:r>
            <a:r>
              <a:rPr lang="en-US" sz="1600" i="1" dirty="0">
                <a:solidFill>
                  <a:schemeClr val="bg1"/>
                </a:solidFill>
              </a:rPr>
              <a:t>.</a:t>
            </a:r>
          </a:p>
        </p:txBody>
      </p:sp>
      <p:cxnSp>
        <p:nvCxnSpPr>
          <p:cNvPr id="11" name="Straight Connector 10">
            <a:extLst>
              <a:ext uri="{FF2B5EF4-FFF2-40B4-BE49-F238E27FC236}">
                <a16:creationId xmlns:a16="http://schemas.microsoft.com/office/drawing/2014/main" id="{B352DFB7-9427-F1EF-3B1B-E4DEFCE1ABDF}"/>
              </a:ext>
            </a:extLst>
          </p:cNvPr>
          <p:cNvCxnSpPr>
            <a:cxnSpLocks/>
          </p:cNvCxnSpPr>
          <p:nvPr/>
        </p:nvCxnSpPr>
        <p:spPr>
          <a:xfrm>
            <a:off x="3846715" y="4148437"/>
            <a:ext cx="0" cy="646331"/>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69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94D922-258D-CD37-2053-2E71F12834D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300" normalizeH="0" baseline="0" noProof="1">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ÉNOCH</a:t>
            </a: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86C75E-4FEA-D68F-85FB-D2120EFDBA9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
            <a:ext cx="12193200" cy="6858000"/>
          </a:xfrm>
          <a:prstGeom prst="rect">
            <a:avLst/>
          </a:prstGeom>
        </p:spPr>
      </p:pic>
      <p:pic>
        <p:nvPicPr>
          <p:cNvPr id="8" name="Picture 7">
            <a:extLst>
              <a:ext uri="{FF2B5EF4-FFF2-40B4-BE49-F238E27FC236}">
                <a16:creationId xmlns:a16="http://schemas.microsoft.com/office/drawing/2014/main" id="{1A3F4D49-47FF-E363-4D22-09658FB76637}"/>
              </a:ext>
            </a:extLst>
          </p:cNvPr>
          <p:cNvPicPr>
            <a:picLocks noChangeAspect="1"/>
          </p:cNvPicPr>
          <p:nvPr/>
        </p:nvPicPr>
        <p:blipFill>
          <a:blip r:embed="rId3" cstate="screen">
            <a:duotone>
              <a:prstClr val="black"/>
              <a:srgbClr val="D9C3A5">
                <a:tint val="50000"/>
                <a:satMod val="180000"/>
              </a:srgbClr>
            </a:duotone>
            <a:alphaModFix amt="30000"/>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sp>
        <p:nvSpPr>
          <p:cNvPr id="3" name="Content Placeholder 2">
            <a:extLst>
              <a:ext uri="{FF2B5EF4-FFF2-40B4-BE49-F238E27FC236}">
                <a16:creationId xmlns:a16="http://schemas.microsoft.com/office/drawing/2014/main" id="{E15C6E24-0A74-182A-4C52-7854F1DD6050}"/>
              </a:ext>
            </a:extLst>
          </p:cNvPr>
          <p:cNvSpPr>
            <a:spLocks noGrp="1"/>
          </p:cNvSpPr>
          <p:nvPr>
            <p:ph sz="half" idx="1"/>
          </p:nvPr>
        </p:nvSpPr>
        <p:spPr>
          <a:xfrm>
            <a:off x="838200" y="564626"/>
            <a:ext cx="5181600" cy="3907617"/>
          </a:xfrm>
          <a:solidFill>
            <a:srgbClr val="D4D1C7">
              <a:alpha val="93000"/>
            </a:srgbClr>
          </a:solidFill>
          <a:ln w="25400">
            <a:solidFill>
              <a:srgbClr val="B28B84"/>
            </a:solidFill>
          </a:ln>
          <a:effectLst>
            <a:outerShdw blurRad="50800" dist="38100" dir="2700000" algn="tl" rotWithShape="0">
              <a:prstClr val="black">
                <a:alpha val="40000"/>
              </a:prstClr>
            </a:outerShdw>
          </a:effectLst>
        </p:spPr>
        <p:txBody>
          <a:bodyPr lIns="180000" tIns="108000" rIns="144000" anchor="ctr"/>
          <a:lstStyle/>
          <a:p>
            <a:pPr marL="0" indent="0">
              <a:spcBef>
                <a:spcPts val="0"/>
              </a:spcBef>
              <a:buNone/>
            </a:pPr>
            <a:r>
              <a:rPr lang="fr-FR" dirty="0"/>
              <a:t>« Hénoc marcha avec Dieu dans un monde si corrompu que l'Éternel décida, par la suite, de l'anéantir par le déluge. Il marchait avec l'impie, non comme l'un d'entre eux, mais comme un être dont les objectifs, les œuvres et les espoirs sont fondés,</a:t>
            </a:r>
          </a:p>
        </p:txBody>
      </p:sp>
      <p:sp>
        <p:nvSpPr>
          <p:cNvPr id="4" name="Content Placeholder 3">
            <a:extLst>
              <a:ext uri="{FF2B5EF4-FFF2-40B4-BE49-F238E27FC236}">
                <a16:creationId xmlns:a16="http://schemas.microsoft.com/office/drawing/2014/main" id="{15A5F09A-19F3-4C33-A15A-BA1D7F31A639}"/>
              </a:ext>
            </a:extLst>
          </p:cNvPr>
          <p:cNvSpPr>
            <a:spLocks noGrp="1"/>
          </p:cNvSpPr>
          <p:nvPr>
            <p:ph sz="half" idx="2"/>
          </p:nvPr>
        </p:nvSpPr>
        <p:spPr>
          <a:xfrm>
            <a:off x="6172200" y="564626"/>
            <a:ext cx="5181600" cy="5004428"/>
          </a:xfrm>
          <a:solidFill>
            <a:srgbClr val="E2F5EE">
              <a:alpha val="93000"/>
            </a:srgbClr>
          </a:solidFill>
          <a:ln w="25400">
            <a:solidFill>
              <a:srgbClr val="1B9E75"/>
            </a:solidFill>
          </a:ln>
          <a:effectLst>
            <a:outerShdw blurRad="50800" dist="38100" dir="2700000" algn="tl" rotWithShape="0">
              <a:prstClr val="black">
                <a:alpha val="40000"/>
              </a:prstClr>
            </a:outerShdw>
          </a:effectLst>
        </p:spPr>
        <p:txBody>
          <a:bodyPr lIns="180000" rIns="144000" anchor="ctr"/>
          <a:lstStyle/>
          <a:p>
            <a:pPr marL="0" indent="0">
              <a:buNone/>
            </a:pPr>
            <a:r>
              <a:rPr lang="fr-FR" b="1" dirty="0">
                <a:solidFill>
                  <a:srgbClr val="1B9E75"/>
                </a:solidFill>
                <a:latin typeface="Open Sans ExtraBold" pitchFamily="2" charset="0"/>
                <a:ea typeface="Open Sans ExtraBold" pitchFamily="2" charset="0"/>
                <a:cs typeface="Open Sans ExtraBold" pitchFamily="2" charset="0"/>
              </a:rPr>
              <a:t>SI ÉNOCH PARVINT À MARCHER AVEC DIEU AU SEIN DE LA CORRUPTION ANTÉDILUVIENNE, POURQUOI LES HOMMES ET LES FEMMES D'AUJOURD'HUI NE PEUVENT-ILS FAIRE DE MÊME ?</a:t>
            </a:r>
          </a:p>
        </p:txBody>
      </p:sp>
      <p:sp>
        <p:nvSpPr>
          <p:cNvPr id="6" name="TextBox 5">
            <a:extLst>
              <a:ext uri="{FF2B5EF4-FFF2-40B4-BE49-F238E27FC236}">
                <a16:creationId xmlns:a16="http://schemas.microsoft.com/office/drawing/2014/main" id="{C21BE26A-E9C0-281F-1ABB-1B97E727305B}"/>
              </a:ext>
            </a:extLst>
          </p:cNvPr>
          <p:cNvSpPr txBox="1"/>
          <p:nvPr/>
        </p:nvSpPr>
        <p:spPr>
          <a:xfrm>
            <a:off x="1037703" y="5783929"/>
            <a:ext cx="2682722" cy="592535"/>
          </a:xfrm>
          <a:prstGeom prst="rect">
            <a:avLst/>
          </a:prstGeom>
          <a:noFill/>
          <a:effectLst>
            <a:outerShdw blurRad="50800" dist="38100" dir="2700000" algn="tl" rotWithShape="0">
              <a:prstClr val="black">
                <a:alpha val="40000"/>
              </a:prstClr>
            </a:outerShdw>
          </a:effectLst>
        </p:spPr>
        <p:txBody>
          <a:bodyPr wrap="none">
            <a:spAutoFit/>
          </a:bodyPr>
          <a:lstStyle/>
          <a:p>
            <a:pPr marL="0" indent="0">
              <a:lnSpc>
                <a:spcPct val="90000"/>
              </a:lnSpc>
              <a:buNone/>
            </a:pPr>
            <a:r>
              <a:rPr lang="en-US" b="1" dirty="0">
                <a:solidFill>
                  <a:schemeClr val="bg1"/>
                </a:solidFill>
              </a:rPr>
              <a:t>— E. G. White, </a:t>
            </a:r>
          </a:p>
          <a:p>
            <a:pPr>
              <a:lnSpc>
                <a:spcPct val="90000"/>
              </a:lnSpc>
            </a:pPr>
            <a:r>
              <a:rPr lang="fr-FR" b="1" dirty="0">
                <a:solidFill>
                  <a:schemeClr val="bg1"/>
                </a:solidFill>
              </a:rPr>
              <a:t>Christ Triomphant, p. 44</a:t>
            </a:r>
            <a:endParaRPr lang="en-US" b="1" dirty="0">
              <a:solidFill>
                <a:schemeClr val="bg1"/>
              </a:solidFill>
            </a:endParaRPr>
          </a:p>
        </p:txBody>
      </p:sp>
      <p:sp>
        <p:nvSpPr>
          <p:cNvPr id="7" name="Content Placeholder 2">
            <a:extLst>
              <a:ext uri="{FF2B5EF4-FFF2-40B4-BE49-F238E27FC236}">
                <a16:creationId xmlns:a16="http://schemas.microsoft.com/office/drawing/2014/main" id="{4E810035-4F9C-99C6-6972-A27E4365DE01}"/>
              </a:ext>
            </a:extLst>
          </p:cNvPr>
          <p:cNvSpPr txBox="1">
            <a:spLocks/>
          </p:cNvSpPr>
          <p:nvPr/>
        </p:nvSpPr>
        <p:spPr>
          <a:xfrm>
            <a:off x="838200" y="4635798"/>
            <a:ext cx="5181600" cy="933255"/>
          </a:xfrm>
          <a:prstGeom prst="rect">
            <a:avLst/>
          </a:prstGeom>
          <a:solidFill>
            <a:srgbClr val="D4D1C7">
              <a:alpha val="93000"/>
            </a:srgbClr>
          </a:solidFill>
          <a:ln w="25400">
            <a:solidFill>
              <a:srgbClr val="B28B84"/>
            </a:solidFill>
          </a:ln>
          <a:effectLst>
            <a:outerShdw blurRad="50800" dist="38100" dir="2700000" algn="tl" rotWithShape="0">
              <a:prstClr val="black">
                <a:alpha val="40000"/>
              </a:prstClr>
            </a:outerShdw>
          </a:effectLst>
        </p:spPr>
        <p:txBody>
          <a:bodyPr vert="horz" lIns="180000" tIns="108000" rIns="14400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i="1" dirty="0"/>
              <a:t>non sur le temps, mais sur l'éternité »</a:t>
            </a:r>
          </a:p>
        </p:txBody>
      </p:sp>
    </p:spTree>
    <p:extLst>
      <p:ext uri="{BB962C8B-B14F-4D97-AF65-F5344CB8AC3E}">
        <p14:creationId xmlns:p14="http://schemas.microsoft.com/office/powerpoint/2010/main" val="1645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5E279-E043-D97F-008A-A30A8C6B5DC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fr-FR" sz="4400" b="1"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UNE VIE DE PRIÈRE</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fr-FR" b="1" noProof="1">
                <a:solidFill>
                  <a:schemeClr val="accent3">
                    <a:lumMod val="50000"/>
                  </a:schemeClr>
                </a:solidFill>
                <a:latin typeface="Comic Sans MS" panose="030F0702030302020204" pitchFamily="66" charset="0"/>
              </a:rPr>
              <a:t>“Hénoc marcha avec Dieu, puis il ne fut plus, parce que Dieu le prit” </a:t>
            </a:r>
            <a:r>
              <a:rPr lang="fr-FR" sz="1200" b="1" noProof="1">
                <a:solidFill>
                  <a:schemeClr val="accent3">
                    <a:lumMod val="50000"/>
                  </a:schemeClr>
                </a:solidFill>
                <a:latin typeface="Comic Sans MS" panose="030F0702030302020204" pitchFamily="66" charset="0"/>
              </a:rPr>
              <a:t>(Genèse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070578" y="1271321"/>
            <a:ext cx="7518400" cy="1323439"/>
          </a:xfrm>
          <a:prstGeom prst="rect">
            <a:avLst/>
          </a:prstGeom>
          <a:noFill/>
        </p:spPr>
        <p:txBody>
          <a:bodyPr wrap="square" rtlCol="0">
            <a:spAutoFit/>
          </a:bodyPr>
          <a:lstStyle/>
          <a:p>
            <a:pPr>
              <a:spcBef>
                <a:spcPts val="600"/>
              </a:spcBef>
            </a:pPr>
            <a:r>
              <a:rPr lang="fr-FR" sz="2000" b="1" noProof="1"/>
              <a:t>Énoch vécut à une époque difficile, alors que la méchanceté des antédiluviens allait croissant. À la naissance de son fils, </a:t>
            </a:r>
          </a:p>
          <a:p>
            <a:r>
              <a:rPr lang="fr-FR" sz="2000" b="1" noProof="1"/>
              <a:t>sa compréhension de Dieu s'approfondit et sa communion </a:t>
            </a:r>
          </a:p>
          <a:p>
            <a:r>
              <a:rPr lang="fr-FR" sz="2000" b="1" noProof="1"/>
              <a:t>avec lui s'intensifia </a:t>
            </a:r>
            <a:r>
              <a:rPr lang="fr-FR" noProof="1"/>
              <a:t>(Genèse 5.21-24)</a:t>
            </a:r>
            <a:r>
              <a:rPr lang="fr-FR" sz="2000" b="1" noProof="1"/>
              <a:t>.</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96841" y="3728705"/>
            <a:ext cx="1670400" cy="2287198"/>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1648" y="487335"/>
            <a:ext cx="2832100" cy="18669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396302" y="137376"/>
            <a:ext cx="1670939" cy="2820313"/>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36415" y="3919039"/>
            <a:ext cx="1670400" cy="2337486"/>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648" y="4160404"/>
            <a:ext cx="2385690" cy="2385690"/>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595600"/>
            <a:ext cx="10244130" cy="1323439"/>
          </a:xfrm>
          <a:prstGeom prst="rect">
            <a:avLst/>
          </a:prstGeom>
          <a:noFill/>
        </p:spPr>
        <p:txBody>
          <a:bodyPr wrap="square">
            <a:spAutoFit/>
          </a:bodyPr>
          <a:lstStyle/>
          <a:p>
            <a:pPr>
              <a:spcBef>
                <a:spcPts val="600"/>
              </a:spcBef>
            </a:pPr>
            <a:r>
              <a:rPr lang="fr-FR" sz="2000" b="1" noProof="1"/>
              <a:t>La prière fut un facteur important dans cette relation. Plus ses travaux étaient intenses et urgents, plus ses prières étaient constantes et ferventes. Il lui arrivait de se retirer en des lieux isolés pour être davantage en communion avec Dieu. Cependant, il revenait toujours auprès des gens pour leur communiquer sa connaissance de Dieu.</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572268" y="3924000"/>
            <a:ext cx="5886785" cy="2862322"/>
          </a:xfrm>
          <a:prstGeom prst="rect">
            <a:avLst/>
          </a:prstGeom>
          <a:noFill/>
        </p:spPr>
        <p:txBody>
          <a:bodyPr wrap="square">
            <a:spAutoFit/>
          </a:bodyPr>
          <a:lstStyle/>
          <a:p>
            <a:pPr>
              <a:spcBef>
                <a:spcPts val="600"/>
              </a:spcBef>
            </a:pPr>
            <a:r>
              <a:rPr lang="fr-FR" sz="2000" b="1" noProof="1"/>
              <a:t>Dieu nous entend aussi bien dans l'agitation quotidienne que dans la quiétude du retrait. Il n'y a aucun endroit sur la Terre où il ne puisse nous voir et nous entendre. Nous pouvons exprimer notre prière avec des mots (cela aide notre concentration), ou nous pouvons le faire en silence (cela nous aide à exprimer nos pensées). L'essentiel est de ne jamais cesser de communiquer avec Dieu par la prière.</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86AF45-6B16-DD1D-E4EB-F8F15F9ACF9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3200" cy="6858000"/>
          </a:xfrm>
          <a:prstGeom prst="rect">
            <a:avLst/>
          </a:prstGeom>
        </p:spPr>
      </p:pic>
      <p:sp>
        <p:nvSpPr>
          <p:cNvPr id="2" name="Title 1">
            <a:extLst>
              <a:ext uri="{FF2B5EF4-FFF2-40B4-BE49-F238E27FC236}">
                <a16:creationId xmlns:a16="http://schemas.microsoft.com/office/drawing/2014/main" id="{2024A0E6-F263-0000-B213-942C82C38F3B}"/>
              </a:ext>
            </a:extLst>
          </p:cNvPr>
          <p:cNvSpPr>
            <a:spLocks noGrp="1"/>
          </p:cNvSpPr>
          <p:nvPr>
            <p:ph type="title"/>
          </p:nvPr>
        </p:nvSpPr>
        <p:spPr/>
        <p:txBody>
          <a:bodyPr>
            <a:normAutofit/>
          </a:bodyPr>
          <a:lstStyle/>
          <a:p>
            <a:r>
              <a:rPr lang="fr-FR" sz="3600" i="1" baseline="30000" dirty="0">
                <a:solidFill>
                  <a:srgbClr val="272932"/>
                </a:solidFill>
              </a:rPr>
              <a:t>  « </a:t>
            </a:r>
            <a:r>
              <a:rPr lang="fr-FR" sz="3600" i="1" dirty="0">
                <a:solidFill>
                  <a:srgbClr val="272932"/>
                </a:solidFill>
              </a:rPr>
              <a:t>Enseigne-moi ta voie pour que je ne m'égare point.</a:t>
            </a:r>
            <a:r>
              <a:rPr lang="fr-FR" sz="3600" i="1" baseline="30000" dirty="0">
                <a:solidFill>
                  <a:srgbClr val="272932"/>
                </a:solidFill>
              </a:rPr>
              <a:t>*</a:t>
            </a:r>
            <a:r>
              <a:rPr lang="fr-FR" sz="3600" i="1" dirty="0">
                <a:solidFill>
                  <a:srgbClr val="272932"/>
                </a:solidFill>
              </a:rPr>
              <a:t>  </a:t>
            </a:r>
            <a:r>
              <a:rPr lang="fr-FR" sz="3600" i="1" baseline="30000" dirty="0">
                <a:solidFill>
                  <a:srgbClr val="272932"/>
                </a:solidFill>
              </a:rPr>
              <a:t>»</a:t>
            </a:r>
          </a:p>
        </p:txBody>
      </p:sp>
      <p:sp>
        <p:nvSpPr>
          <p:cNvPr id="3" name="Content Placeholder 2">
            <a:extLst>
              <a:ext uri="{FF2B5EF4-FFF2-40B4-BE49-F238E27FC236}">
                <a16:creationId xmlns:a16="http://schemas.microsoft.com/office/drawing/2014/main" id="{B31C8F33-30F8-5210-0F62-ABB30D0CA347}"/>
              </a:ext>
            </a:extLst>
          </p:cNvPr>
          <p:cNvSpPr>
            <a:spLocks noGrp="1"/>
          </p:cNvSpPr>
          <p:nvPr>
            <p:ph sz="half" idx="1"/>
          </p:nvPr>
        </p:nvSpPr>
        <p:spPr>
          <a:xfrm>
            <a:off x="838200" y="1825625"/>
            <a:ext cx="5181600" cy="1325563"/>
          </a:xfrm>
          <a:ln cap="rnd">
            <a:noFill/>
            <a:bevel/>
          </a:ln>
          <a:effectLst>
            <a:outerShdw blurRad="38100" dist="38100" dir="2700000" algn="tl" rotWithShape="0">
              <a:schemeClr val="bg1">
                <a:lumMod val="50000"/>
                <a:alpha val="43000"/>
              </a:schemeClr>
            </a:outerShdw>
          </a:effectLst>
        </p:spPr>
        <p:txBody>
          <a:bodyPr/>
          <a:lstStyle/>
          <a:p>
            <a:pPr marL="0" indent="0">
              <a:buNone/>
            </a:pPr>
            <a:r>
              <a:rPr lang="fr-FR" dirty="0">
                <a:solidFill>
                  <a:srgbClr val="4D7EA8"/>
                </a:solidFill>
              </a:rPr>
              <a:t>« Il instruisit son esprit et son cœur à évoluer en permanence près de Dieu »</a:t>
            </a:r>
          </a:p>
        </p:txBody>
      </p:sp>
      <p:sp>
        <p:nvSpPr>
          <p:cNvPr id="4" name="Content Placeholder 3">
            <a:extLst>
              <a:ext uri="{FF2B5EF4-FFF2-40B4-BE49-F238E27FC236}">
                <a16:creationId xmlns:a16="http://schemas.microsoft.com/office/drawing/2014/main" id="{13DE44FA-EAEC-A0B8-7617-2160846FCC5B}"/>
              </a:ext>
            </a:extLst>
          </p:cNvPr>
          <p:cNvSpPr>
            <a:spLocks noGrp="1"/>
          </p:cNvSpPr>
          <p:nvPr>
            <p:ph sz="half" idx="2"/>
          </p:nvPr>
        </p:nvSpPr>
        <p:spPr>
          <a:xfrm>
            <a:off x="6144491" y="1825625"/>
            <a:ext cx="5181600" cy="1325563"/>
          </a:xfrm>
          <a:effectLst>
            <a:outerShdw blurRad="38100" dist="38100" dir="2700000" algn="tl" rotWithShape="0">
              <a:schemeClr val="tx1">
                <a:lumMod val="50000"/>
                <a:lumOff val="50000"/>
                <a:alpha val="43000"/>
              </a:schemeClr>
            </a:outerShdw>
          </a:effectLst>
        </p:spPr>
        <p:txBody>
          <a:bodyPr>
            <a:noAutofit/>
          </a:bodyPr>
          <a:lstStyle/>
          <a:p>
            <a:pPr marL="0" indent="0">
              <a:buNone/>
            </a:pPr>
            <a:r>
              <a:rPr lang="fr-FR" sz="3200" dirty="0">
                <a:solidFill>
                  <a:srgbClr val="9E90A2"/>
                </a:solidFill>
              </a:rPr>
              <a:t>« Nous pouvons lui confier les détresses de notre âme. »</a:t>
            </a:r>
          </a:p>
        </p:txBody>
      </p:sp>
      <p:cxnSp>
        <p:nvCxnSpPr>
          <p:cNvPr id="8" name="Straight Connector 7">
            <a:extLst>
              <a:ext uri="{FF2B5EF4-FFF2-40B4-BE49-F238E27FC236}">
                <a16:creationId xmlns:a16="http://schemas.microsoft.com/office/drawing/2014/main" id="{A4B0B1BD-105A-A7B6-A0B9-DA661357CAC1}"/>
              </a:ext>
            </a:extLst>
          </p:cNvPr>
          <p:cNvCxnSpPr/>
          <p:nvPr/>
        </p:nvCxnSpPr>
        <p:spPr>
          <a:xfrm>
            <a:off x="838200" y="581891"/>
            <a:ext cx="0" cy="775854"/>
          </a:xfrm>
          <a:prstGeom prst="line">
            <a:avLst/>
          </a:prstGeom>
          <a:ln>
            <a:solidFill>
              <a:srgbClr val="1B9E75"/>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C9BE4B5-B096-1B45-8CA4-D617A0328C01}"/>
              </a:ext>
            </a:extLst>
          </p:cNvPr>
          <p:cNvSpPr txBox="1"/>
          <p:nvPr/>
        </p:nvSpPr>
        <p:spPr>
          <a:xfrm>
            <a:off x="865909" y="3151188"/>
            <a:ext cx="4204855" cy="1754326"/>
          </a:xfrm>
          <a:prstGeom prst="rect">
            <a:avLst/>
          </a:prstGeom>
          <a:noFill/>
        </p:spPr>
        <p:txBody>
          <a:bodyPr wrap="square" rtlCol="0">
            <a:spAutoFit/>
          </a:bodyPr>
          <a:lstStyle/>
          <a:p>
            <a:r>
              <a:rPr lang="fr-FR" dirty="0"/>
              <a:t>lorsque l'adversité survenait, </a:t>
            </a:r>
            <a:r>
              <a:rPr lang="fr-FR" dirty="0">
                <a:highlight>
                  <a:srgbClr val="FFFF00"/>
                </a:highlight>
              </a:rPr>
              <a:t>ses prières montaient vers Dieu</a:t>
            </a:r>
            <a:r>
              <a:rPr lang="fr-FR" dirty="0"/>
              <a:t> afin d'assurer sa protection. Il refusait d'accomplir quelque acte que ce soit pouvant offenser son Dieu. Plaçant l'Éternel continuellement devant lui, il priait ainsi</a:t>
            </a:r>
          </a:p>
        </p:txBody>
      </p:sp>
      <p:sp>
        <p:nvSpPr>
          <p:cNvPr id="12" name="TextBox 11">
            <a:extLst>
              <a:ext uri="{FF2B5EF4-FFF2-40B4-BE49-F238E27FC236}">
                <a16:creationId xmlns:a16="http://schemas.microsoft.com/office/drawing/2014/main" id="{D4369FEF-FA67-E71F-12CA-678EF8B18EF7}"/>
              </a:ext>
            </a:extLst>
          </p:cNvPr>
          <p:cNvSpPr txBox="1"/>
          <p:nvPr/>
        </p:nvSpPr>
        <p:spPr>
          <a:xfrm>
            <a:off x="967153" y="4968556"/>
            <a:ext cx="2831124" cy="923330"/>
          </a:xfrm>
          <a:prstGeom prst="rect">
            <a:avLst/>
          </a:prstGeom>
          <a:noFill/>
        </p:spPr>
        <p:txBody>
          <a:bodyPr wrap="square">
            <a:spAutoFit/>
          </a:bodyPr>
          <a:lstStyle/>
          <a:p>
            <a:r>
              <a:rPr lang="fr-FR" dirty="0">
                <a:solidFill>
                  <a:srgbClr val="1B9E75"/>
                </a:solidFill>
              </a:rPr>
              <a:t>— E. G. White, </a:t>
            </a:r>
          </a:p>
          <a:p>
            <a:r>
              <a:rPr lang="fr-FR" dirty="0">
                <a:solidFill>
                  <a:srgbClr val="1B9E75"/>
                </a:solidFill>
              </a:rPr>
              <a:t>Christ Triomphant, p. 50</a:t>
            </a:r>
          </a:p>
          <a:p>
            <a:r>
              <a:rPr lang="fr-FR" dirty="0">
                <a:solidFill>
                  <a:srgbClr val="1B9E75"/>
                </a:solidFill>
              </a:rPr>
              <a:t> (cf. Psaume 86.11)*</a:t>
            </a:r>
          </a:p>
        </p:txBody>
      </p:sp>
      <p:sp>
        <p:nvSpPr>
          <p:cNvPr id="13" name="TextBox 12">
            <a:extLst>
              <a:ext uri="{FF2B5EF4-FFF2-40B4-BE49-F238E27FC236}">
                <a16:creationId xmlns:a16="http://schemas.microsoft.com/office/drawing/2014/main" id="{D2FA4B5B-2C88-E2DD-C892-0A525318260D}"/>
              </a:ext>
            </a:extLst>
          </p:cNvPr>
          <p:cNvSpPr txBox="1"/>
          <p:nvPr/>
        </p:nvSpPr>
        <p:spPr>
          <a:xfrm>
            <a:off x="7751298" y="2926080"/>
            <a:ext cx="3574793" cy="1477328"/>
          </a:xfrm>
          <a:prstGeom prst="rect">
            <a:avLst/>
          </a:prstGeom>
          <a:noFill/>
        </p:spPr>
        <p:txBody>
          <a:bodyPr wrap="square" rtlCol="0">
            <a:spAutoFit/>
          </a:bodyPr>
          <a:lstStyle/>
          <a:p>
            <a:r>
              <a:rPr lang="fr-FR" dirty="0"/>
              <a:t>« Nous pouvons communier avec </a:t>
            </a:r>
            <a:r>
              <a:rPr lang="fr-FR" dirty="0">
                <a:highlight>
                  <a:srgbClr val="00FFFF"/>
                </a:highlight>
              </a:rPr>
              <a:t>notre meilleur ami </a:t>
            </a:r>
            <a:r>
              <a:rPr lang="fr-FR" dirty="0"/>
              <a:t>; il est là, non loin de nous. […] Tout comme Hénoc parla avec Dieu, nous pouvons faire de même. »  </a:t>
            </a:r>
          </a:p>
        </p:txBody>
      </p:sp>
      <p:sp>
        <p:nvSpPr>
          <p:cNvPr id="15" name="TextBox 14">
            <a:extLst>
              <a:ext uri="{FF2B5EF4-FFF2-40B4-BE49-F238E27FC236}">
                <a16:creationId xmlns:a16="http://schemas.microsoft.com/office/drawing/2014/main" id="{5CBA41C4-06EE-A00D-B944-1E8107070446}"/>
              </a:ext>
            </a:extLst>
          </p:cNvPr>
          <p:cNvSpPr txBox="1"/>
          <p:nvPr/>
        </p:nvSpPr>
        <p:spPr>
          <a:xfrm>
            <a:off x="7751298" y="4403408"/>
            <a:ext cx="2729133" cy="646331"/>
          </a:xfrm>
          <a:prstGeom prst="rect">
            <a:avLst/>
          </a:prstGeom>
          <a:noFill/>
        </p:spPr>
        <p:txBody>
          <a:bodyPr wrap="square">
            <a:spAutoFit/>
          </a:bodyPr>
          <a:lstStyle/>
          <a:p>
            <a:r>
              <a:rPr lang="fr-FR" dirty="0">
                <a:solidFill>
                  <a:schemeClr val="bg1"/>
                </a:solidFill>
              </a:rPr>
              <a:t>— E. G. White, </a:t>
            </a:r>
          </a:p>
          <a:p>
            <a:r>
              <a:rPr lang="fr-FR" dirty="0">
                <a:solidFill>
                  <a:schemeClr val="bg1"/>
                </a:solidFill>
              </a:rPr>
              <a:t>Christ Triomphant, p. 44</a:t>
            </a:r>
          </a:p>
        </p:txBody>
      </p:sp>
    </p:spTree>
    <p:extLst>
      <p:ext uri="{BB962C8B-B14F-4D97-AF65-F5344CB8AC3E}">
        <p14:creationId xmlns:p14="http://schemas.microsoft.com/office/powerpoint/2010/main" val="61978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B8B798-448F-82AE-6A11-E0DB1B874BB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7200" b="1" spc="300" noProof="1">
                <a:ln/>
                <a:solidFill>
                  <a:srgbClr val="9A23BC"/>
                </a:solidFill>
                <a:effectLst>
                  <a:outerShdw blurRad="38100" dist="12700" dir="2700000" algn="tl">
                    <a:srgbClr val="000000"/>
                  </a:outerShdw>
                  <a:reflection blurRad="6350" stA="60000" endA="900" endPos="58000" dir="5400000" sy="-100000" algn="bl" rotWithShape="0"/>
                </a:effectLst>
              </a:rPr>
              <a:t>MOÏSE</a:t>
            </a:r>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DF42BC-E176-1D02-B4DF-717F83759FAE}"/>
              </a:ext>
            </a:extLst>
          </p:cNvPr>
          <p:cNvPicPr>
            <a:picLocks noGrp="1" noRot="1" noChangeAspect="1" noMove="1" noResize="1" noEditPoints="1" noAdjustHandles="1" noChangeArrowheads="1" noChangeShapeType="1" noCrop="1"/>
          </p:cNvPicPr>
          <p:nvPr/>
        </p:nvPicPr>
        <p:blipFill>
          <a:blip r:embed="rId2">
            <a:alphaModFix amt="21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ADBEC3E3-5ABD-DA77-2C5F-0B2AE0D42BAF}"/>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sp>
        <p:nvSpPr>
          <p:cNvPr id="2" name="Title 1">
            <a:extLst>
              <a:ext uri="{FF2B5EF4-FFF2-40B4-BE49-F238E27FC236}">
                <a16:creationId xmlns:a16="http://schemas.microsoft.com/office/drawing/2014/main" id="{DA0A3779-23D1-7A2F-B6EC-EE5C11E54F0A}"/>
              </a:ext>
            </a:extLst>
          </p:cNvPr>
          <p:cNvSpPr>
            <a:spLocks noGrp="1"/>
          </p:cNvSpPr>
          <p:nvPr>
            <p:ph type="title"/>
          </p:nvPr>
        </p:nvSpPr>
        <p:spPr/>
        <p:txBody>
          <a:bodyPr>
            <a:normAutofit/>
          </a:bodyPr>
          <a:lstStyle/>
          <a:p>
            <a:r>
              <a:rPr lang="en-US" b="1" dirty="0">
                <a:ln w="3175" cmpd="sng">
                  <a:solidFill>
                    <a:srgbClr val="992E00"/>
                  </a:solid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mn-lt"/>
                <a:ea typeface="+mn-ea"/>
                <a:cs typeface="+mn-cs"/>
              </a:rPr>
              <a:t>POURQUOI AVONS-NOUS BESOIN </a:t>
            </a:r>
            <a:br>
              <a:rPr lang="en-US" b="1" dirty="0">
                <a:ln w="3175" cmpd="sng">
                  <a:solidFill>
                    <a:srgbClr val="992E00"/>
                  </a:solid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mn-lt"/>
                <a:ea typeface="+mn-ea"/>
                <a:cs typeface="+mn-cs"/>
              </a:rPr>
            </a:br>
            <a:r>
              <a:rPr lang="en-US" b="1" dirty="0">
                <a:ln w="3175" cmpd="sng">
                  <a:solidFill>
                    <a:srgbClr val="992E00"/>
                  </a:solid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mn-lt"/>
                <a:ea typeface="+mn-ea"/>
                <a:cs typeface="+mn-cs"/>
              </a:rPr>
              <a:t>DE LA PRIÈRE ?</a:t>
            </a:r>
            <a:endParaRPr lang="fr-FR" b="1" dirty="0">
              <a:ln w="3175" cmpd="sng">
                <a:solidFill>
                  <a:srgbClr val="992E00"/>
                </a:solid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latin typeface="+mn-lt"/>
              <a:ea typeface="+mn-ea"/>
              <a:cs typeface="+mn-cs"/>
            </a:endParaRPr>
          </a:p>
        </p:txBody>
      </p:sp>
      <p:sp>
        <p:nvSpPr>
          <p:cNvPr id="3" name="Content Placeholder 2">
            <a:extLst>
              <a:ext uri="{FF2B5EF4-FFF2-40B4-BE49-F238E27FC236}">
                <a16:creationId xmlns:a16="http://schemas.microsoft.com/office/drawing/2014/main" id="{8C3BC176-FDD5-97F3-57A0-1C1F8CD606A8}"/>
              </a:ext>
            </a:extLst>
          </p:cNvPr>
          <p:cNvSpPr>
            <a:spLocks noGrp="1"/>
          </p:cNvSpPr>
          <p:nvPr>
            <p:ph idx="1"/>
          </p:nvPr>
        </p:nvSpPr>
        <p:spPr>
          <a:xfrm>
            <a:off x="838200" y="1825625"/>
            <a:ext cx="6893859" cy="2085731"/>
          </a:xfrm>
        </p:spPr>
        <p:txBody>
          <a:bodyPr/>
          <a:lstStyle/>
          <a:p>
            <a:pPr marL="0" indent="0">
              <a:spcBef>
                <a:spcPts val="0"/>
              </a:spcBef>
              <a:buNone/>
            </a:pPr>
            <a:r>
              <a:rPr lang="fr-FR" noProof="1"/>
              <a:t>« Prier, c'est ouvrir à Dieu son cœur comme on le ferait à son plus intime ami. Non pas que la prière soit nécessaire pour instruire Dieu de ce qui nous concerne, mais elle nous met à même de le recevoir. »</a:t>
            </a:r>
          </a:p>
        </p:txBody>
      </p:sp>
      <p:sp>
        <p:nvSpPr>
          <p:cNvPr id="4" name="Content Placeholder 2">
            <a:extLst>
              <a:ext uri="{FF2B5EF4-FFF2-40B4-BE49-F238E27FC236}">
                <a16:creationId xmlns:a16="http://schemas.microsoft.com/office/drawing/2014/main" id="{35344532-0C9F-86BC-2FBF-B6E8CCC2581D}"/>
              </a:ext>
            </a:extLst>
          </p:cNvPr>
          <p:cNvSpPr txBox="1">
            <a:spLocks/>
          </p:cNvSpPr>
          <p:nvPr/>
        </p:nvSpPr>
        <p:spPr>
          <a:xfrm>
            <a:off x="838199" y="3917039"/>
            <a:ext cx="6893859" cy="1336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i="1" noProof="1">
                <a:effectLst>
                  <a:outerShdw blurRad="38100" dist="38100" dir="2700000" algn="t" rotWithShape="0">
                    <a:prstClr val="black">
                      <a:alpha val="40000"/>
                    </a:prstClr>
                  </a:outerShdw>
                </a:effectLst>
              </a:rPr>
              <a:t>Notre Père céleste désire répandre sur nous la plénitude de sa grâce. La vie et l'énergie spirituelles dépendent d'entretiens réels et directs avec lui. N'est-il pas étrange que nous priions si peu ?</a:t>
            </a:r>
          </a:p>
        </p:txBody>
      </p:sp>
      <p:pic>
        <p:nvPicPr>
          <p:cNvPr id="6" name="Graphic 5">
            <a:extLst>
              <a:ext uri="{FF2B5EF4-FFF2-40B4-BE49-F238E27FC236}">
                <a16:creationId xmlns:a16="http://schemas.microsoft.com/office/drawing/2014/main" id="{2BB43EE2-EECE-6CB1-5319-D5F0794122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95400" y="5837451"/>
            <a:ext cx="812800" cy="520700"/>
          </a:xfrm>
          <a:prstGeom prst="rect">
            <a:avLst/>
          </a:prstGeom>
        </p:spPr>
      </p:pic>
      <p:sp>
        <p:nvSpPr>
          <p:cNvPr id="8" name="TextBox 7">
            <a:hlinkClick r:id="rId5"/>
            <a:extLst>
              <a:ext uri="{FF2B5EF4-FFF2-40B4-BE49-F238E27FC236}">
                <a16:creationId xmlns:a16="http://schemas.microsoft.com/office/drawing/2014/main" id="{243A12A9-1E33-A50D-E84F-7252951804FB}"/>
              </a:ext>
            </a:extLst>
          </p:cNvPr>
          <p:cNvSpPr txBox="1"/>
          <p:nvPr/>
        </p:nvSpPr>
        <p:spPr>
          <a:xfrm>
            <a:off x="1508538" y="6338986"/>
            <a:ext cx="837089" cy="307777"/>
          </a:xfrm>
          <a:prstGeom prst="rect">
            <a:avLst/>
          </a:prstGeom>
          <a:noFill/>
          <a:ln>
            <a:noFill/>
          </a:ln>
        </p:spPr>
        <p:txBody>
          <a:bodyPr wrap="none">
            <a:spAutoFit/>
          </a:bodyPr>
          <a:lstStyle/>
          <a:p>
            <a:r>
              <a:rPr lang="fr-FR" sz="1400" noProof="1">
                <a:solidFill>
                  <a:srgbClr val="1F6C9D"/>
                </a:solidFill>
                <a:latin typeface="Open Sans Light" pitchFamily="2" charset="0"/>
                <a:ea typeface="Open Sans Light" pitchFamily="2" charset="0"/>
                <a:cs typeface="Open Sans Light" pitchFamily="2" charset="0"/>
              </a:rPr>
              <a:t>Writings</a:t>
            </a:r>
          </a:p>
        </p:txBody>
      </p:sp>
      <p:sp>
        <p:nvSpPr>
          <p:cNvPr id="12" name="TextBox 11">
            <a:extLst>
              <a:ext uri="{FF2B5EF4-FFF2-40B4-BE49-F238E27FC236}">
                <a16:creationId xmlns:a16="http://schemas.microsoft.com/office/drawing/2014/main" id="{BEB8B159-41CC-BCDB-737D-5586B2DD2A95}"/>
              </a:ext>
            </a:extLst>
          </p:cNvPr>
          <p:cNvSpPr txBox="1"/>
          <p:nvPr/>
        </p:nvSpPr>
        <p:spPr>
          <a:xfrm>
            <a:off x="7732058" y="2360324"/>
            <a:ext cx="4034117" cy="3419911"/>
          </a:xfrm>
          <a:prstGeom prst="rect">
            <a:avLst/>
          </a:prstGeom>
          <a:noFill/>
        </p:spPr>
        <p:txBody>
          <a:bodyPr wrap="square">
            <a:spAutoFit/>
          </a:bodyPr>
          <a:lstStyle/>
          <a:p>
            <a:pPr>
              <a:lnSpc>
                <a:spcPct val="90000"/>
              </a:lnSpc>
            </a:pPr>
            <a:r>
              <a:rPr lang="fr-FR" sz="4000" b="1" noProof="1">
                <a:solidFill>
                  <a:schemeClr val="accent1">
                    <a:lumMod val="50000"/>
                  </a:schemeClr>
                </a:solidFill>
                <a:effectLst>
                  <a:outerShdw blurRad="38100" dist="38100" dir="5400000" algn="t" rotWithShape="0">
                    <a:prstClr val="black">
                      <a:alpha val="40000"/>
                    </a:prstClr>
                  </a:outerShdw>
                </a:effectLst>
              </a:rPr>
              <a:t>La prière ne fait pas descendre Dieu jusqu'à nous </a:t>
            </a:r>
            <a:r>
              <a:rPr lang="fr-FR" sz="4000" b="1" noProof="1">
                <a:solidFill>
                  <a:srgbClr val="006600"/>
                </a:solidFill>
                <a:effectLst>
                  <a:outerShdw blurRad="38100" dist="38100" dir="5400000" algn="t" rotWithShape="0">
                    <a:prstClr val="black">
                      <a:alpha val="40000"/>
                    </a:prstClr>
                  </a:outerShdw>
                </a:effectLst>
              </a:rPr>
              <a:t>: elle nous élève jusqu'à lui.</a:t>
            </a:r>
            <a:endParaRPr lang="fr-FR" sz="4000" noProof="1">
              <a:solidFill>
                <a:srgbClr val="006600"/>
              </a:solidFill>
              <a:effectLst>
                <a:outerShdw blurRad="38100" dist="38100" dir="5400000" algn="t" rotWithShape="0">
                  <a:prstClr val="black">
                    <a:alpha val="40000"/>
                  </a:prstClr>
                </a:outerShdw>
              </a:effectLst>
            </a:endParaRPr>
          </a:p>
        </p:txBody>
      </p:sp>
      <p:grpSp>
        <p:nvGrpSpPr>
          <p:cNvPr id="5418" name="Graphic 14">
            <a:extLst>
              <a:ext uri="{FF2B5EF4-FFF2-40B4-BE49-F238E27FC236}">
                <a16:creationId xmlns:a16="http://schemas.microsoft.com/office/drawing/2014/main" id="{1D4ADACB-20C5-E38A-BAC5-17D1832E1776}"/>
              </a:ext>
            </a:extLst>
          </p:cNvPr>
          <p:cNvGrpSpPr>
            <a:grpSpLocks/>
          </p:cNvGrpSpPr>
          <p:nvPr/>
        </p:nvGrpSpPr>
        <p:grpSpPr>
          <a:xfrm rot="20160000">
            <a:off x="9944634" y="611123"/>
            <a:ext cx="2346260" cy="1392147"/>
            <a:chOff x="9047680" y="1113042"/>
            <a:chExt cx="2346260" cy="1392147"/>
          </a:xfrm>
          <a:solidFill>
            <a:srgbClr val="000000"/>
          </a:solidFill>
        </p:grpSpPr>
        <p:sp>
          <p:nvSpPr>
            <p:cNvPr id="5419" name="Freeform 5418">
              <a:extLst>
                <a:ext uri="{FF2B5EF4-FFF2-40B4-BE49-F238E27FC236}">
                  <a16:creationId xmlns:a16="http://schemas.microsoft.com/office/drawing/2014/main" id="{C7C80A90-930E-F67A-77BE-F794A4944EE7}"/>
                </a:ext>
              </a:extLst>
            </p:cNvPr>
            <p:cNvSpPr>
              <a:spLocks/>
            </p:cNvSpPr>
            <p:nvPr/>
          </p:nvSpPr>
          <p:spPr>
            <a:xfrm>
              <a:off x="10106352" y="2049609"/>
              <a:ext cx="102260" cy="35531"/>
            </a:xfrm>
            <a:custGeom>
              <a:avLst/>
              <a:gdLst>
                <a:gd name="csX0" fmla="*/ 13690 w 102260"/>
                <a:gd name="csY0" fmla="*/ 5344 h 35531"/>
                <a:gd name="csX1" fmla="*/ 3149 w 102260"/>
                <a:gd name="csY1" fmla="*/ 12505 h 35531"/>
                <a:gd name="csX2" fmla="*/ 0 w 102260"/>
                <a:gd name="csY2" fmla="*/ 15834 h 35531"/>
                <a:gd name="csX3" fmla="*/ 4376 w 102260"/>
                <a:gd name="csY3" fmla="*/ 14883 h 35531"/>
                <a:gd name="csX4" fmla="*/ 15849 w 102260"/>
                <a:gd name="csY4" fmla="*/ 13637 h 35531"/>
                <a:gd name="csX5" fmla="*/ 51125 w 102260"/>
                <a:gd name="csY5" fmla="*/ 12800 h 35531"/>
                <a:gd name="csX6" fmla="*/ 83538 w 102260"/>
                <a:gd name="csY6" fmla="*/ 24888 h 35531"/>
                <a:gd name="csX7" fmla="*/ 102260 w 102260"/>
                <a:gd name="csY7" fmla="*/ 35531 h 35531"/>
                <a:gd name="csX8" fmla="*/ 90730 w 102260"/>
                <a:gd name="csY8" fmla="*/ 23357 h 35531"/>
                <a:gd name="csX9" fmla="*/ 55635 w 102260"/>
                <a:gd name="csY9" fmla="*/ 2490 h 35531"/>
                <a:gd name="csX10" fmla="*/ 13690 w 102260"/>
                <a:gd name="csY10" fmla="*/ 5344 h 355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2260" h="35531">
                  <a:moveTo>
                    <a:pt x="13690" y="5344"/>
                  </a:moveTo>
                  <a:cubicBezTo>
                    <a:pt x="8771" y="7759"/>
                    <a:pt x="5289" y="10441"/>
                    <a:pt x="3149" y="12505"/>
                  </a:cubicBezTo>
                  <a:cubicBezTo>
                    <a:pt x="989" y="14560"/>
                    <a:pt x="0" y="15834"/>
                    <a:pt x="0" y="15834"/>
                  </a:cubicBezTo>
                  <a:cubicBezTo>
                    <a:pt x="0" y="15834"/>
                    <a:pt x="1570" y="15492"/>
                    <a:pt x="4376" y="14883"/>
                  </a:cubicBezTo>
                  <a:cubicBezTo>
                    <a:pt x="7135" y="14303"/>
                    <a:pt x="11131" y="13780"/>
                    <a:pt x="15849" y="13637"/>
                  </a:cubicBezTo>
                  <a:cubicBezTo>
                    <a:pt x="25344" y="13276"/>
                    <a:pt x="37978" y="8996"/>
                    <a:pt x="51125" y="12800"/>
                  </a:cubicBezTo>
                  <a:cubicBezTo>
                    <a:pt x="64396" y="16662"/>
                    <a:pt x="71893" y="17765"/>
                    <a:pt x="83538" y="24888"/>
                  </a:cubicBezTo>
                  <a:cubicBezTo>
                    <a:pt x="92147" y="30157"/>
                    <a:pt x="102260" y="35531"/>
                    <a:pt x="102260" y="35531"/>
                  </a:cubicBezTo>
                  <a:cubicBezTo>
                    <a:pt x="102260" y="35531"/>
                    <a:pt x="98264" y="30395"/>
                    <a:pt x="90730" y="23357"/>
                  </a:cubicBezTo>
                  <a:cubicBezTo>
                    <a:pt x="83214" y="16443"/>
                    <a:pt x="71655" y="7208"/>
                    <a:pt x="55635" y="2490"/>
                  </a:cubicBezTo>
                  <a:cubicBezTo>
                    <a:pt x="39471" y="-2256"/>
                    <a:pt x="23393" y="388"/>
                    <a:pt x="13690" y="5344"/>
                  </a:cubicBezTo>
                  <a:close/>
                </a:path>
              </a:pathLst>
            </a:custGeom>
            <a:solidFill>
              <a:srgbClr val="000000"/>
            </a:solidFill>
            <a:ln w="9508" cap="flat">
              <a:noFill/>
              <a:prstDash val="solid"/>
              <a:miter/>
            </a:ln>
          </p:spPr>
          <p:txBody>
            <a:bodyPr/>
            <a:lstStyle/>
            <a:p>
              <a:endParaRPr lang="fr-FR"/>
            </a:p>
          </p:txBody>
        </p:sp>
        <p:sp>
          <p:nvSpPr>
            <p:cNvPr id="5420" name="Freeform 5419">
              <a:extLst>
                <a:ext uri="{FF2B5EF4-FFF2-40B4-BE49-F238E27FC236}">
                  <a16:creationId xmlns:a16="http://schemas.microsoft.com/office/drawing/2014/main" id="{8CB0A5B4-8948-4884-8B6A-3CF6FAD9D90A}"/>
                </a:ext>
              </a:extLst>
            </p:cNvPr>
            <p:cNvSpPr>
              <a:spLocks/>
            </p:cNvSpPr>
            <p:nvPr/>
          </p:nvSpPr>
          <p:spPr>
            <a:xfrm>
              <a:off x="9827988" y="2109013"/>
              <a:ext cx="203" cy="446"/>
            </a:xfrm>
            <a:custGeom>
              <a:avLst/>
              <a:gdLst>
                <a:gd name="csX0" fmla="*/ 0 w 203"/>
                <a:gd name="csY0" fmla="*/ 351 h 446"/>
                <a:gd name="csX1" fmla="*/ 48 w 203"/>
                <a:gd name="csY1" fmla="*/ 446 h 446"/>
                <a:gd name="csX2" fmla="*/ 0 w 203"/>
                <a:gd name="csY2" fmla="*/ 351 h 446"/>
              </a:gdLst>
              <a:ahLst/>
              <a:cxnLst>
                <a:cxn ang="0">
                  <a:pos x="csX0" y="csY0"/>
                </a:cxn>
                <a:cxn ang="0">
                  <a:pos x="csX1" y="csY1"/>
                </a:cxn>
                <a:cxn ang="0">
                  <a:pos x="csX2" y="csY2"/>
                </a:cxn>
              </a:cxnLst>
              <a:rect l="l" t="t" r="r" b="b"/>
              <a:pathLst>
                <a:path w="203" h="446">
                  <a:moveTo>
                    <a:pt x="0" y="351"/>
                  </a:moveTo>
                  <a:cubicBezTo>
                    <a:pt x="10" y="389"/>
                    <a:pt x="38" y="408"/>
                    <a:pt x="48" y="446"/>
                  </a:cubicBezTo>
                  <a:cubicBezTo>
                    <a:pt x="333" y="-267"/>
                    <a:pt x="171" y="9"/>
                    <a:pt x="0" y="351"/>
                  </a:cubicBezTo>
                  <a:close/>
                </a:path>
              </a:pathLst>
            </a:custGeom>
            <a:solidFill>
              <a:srgbClr val="000000"/>
            </a:solidFill>
            <a:ln w="9508" cap="flat">
              <a:noFill/>
              <a:prstDash val="solid"/>
              <a:miter/>
            </a:ln>
          </p:spPr>
          <p:txBody>
            <a:bodyPr/>
            <a:lstStyle/>
            <a:p>
              <a:endParaRPr lang="fr-FR"/>
            </a:p>
          </p:txBody>
        </p:sp>
        <p:sp>
          <p:nvSpPr>
            <p:cNvPr id="5421" name="Freeform 5420">
              <a:extLst>
                <a:ext uri="{FF2B5EF4-FFF2-40B4-BE49-F238E27FC236}">
                  <a16:creationId xmlns:a16="http://schemas.microsoft.com/office/drawing/2014/main" id="{A4012EAF-48ED-E1BC-A584-48613FB092B8}"/>
                </a:ext>
              </a:extLst>
            </p:cNvPr>
            <p:cNvSpPr>
              <a:spLocks/>
            </p:cNvSpPr>
            <p:nvPr/>
          </p:nvSpPr>
          <p:spPr>
            <a:xfrm>
              <a:off x="10201914" y="2210437"/>
              <a:ext cx="189" cy="719"/>
            </a:xfrm>
            <a:custGeom>
              <a:avLst/>
              <a:gdLst>
                <a:gd name="csX0" fmla="*/ 105 w 189"/>
                <a:gd name="csY0" fmla="*/ 0 h 719"/>
                <a:gd name="csX1" fmla="*/ 0 w 189"/>
                <a:gd name="csY1" fmla="*/ 48 h 719"/>
                <a:gd name="csX2" fmla="*/ 105 w 189"/>
                <a:gd name="csY2" fmla="*/ 0 h 719"/>
              </a:gdLst>
              <a:ahLst/>
              <a:cxnLst>
                <a:cxn ang="0">
                  <a:pos x="csX0" y="csY0"/>
                </a:cxn>
                <a:cxn ang="0">
                  <a:pos x="csX1" y="csY1"/>
                </a:cxn>
                <a:cxn ang="0">
                  <a:pos x="csX2" y="csY2"/>
                </a:cxn>
              </a:cxnLst>
              <a:rect l="l" t="t" r="r" b="b"/>
              <a:pathLst>
                <a:path w="189" h="719">
                  <a:moveTo>
                    <a:pt x="105" y="0"/>
                  </a:moveTo>
                  <a:cubicBezTo>
                    <a:pt x="67" y="10"/>
                    <a:pt x="38" y="29"/>
                    <a:pt x="0" y="48"/>
                  </a:cubicBezTo>
                  <a:cubicBezTo>
                    <a:pt x="247" y="1151"/>
                    <a:pt x="219" y="723"/>
                    <a:pt x="105" y="0"/>
                  </a:cubicBezTo>
                  <a:close/>
                </a:path>
              </a:pathLst>
            </a:custGeom>
            <a:solidFill>
              <a:srgbClr val="000000"/>
            </a:solidFill>
            <a:ln w="9508" cap="flat">
              <a:noFill/>
              <a:prstDash val="solid"/>
              <a:miter/>
            </a:ln>
          </p:spPr>
          <p:txBody>
            <a:bodyPr/>
            <a:lstStyle/>
            <a:p>
              <a:endParaRPr lang="fr-FR"/>
            </a:p>
          </p:txBody>
        </p:sp>
        <p:sp>
          <p:nvSpPr>
            <p:cNvPr id="5422" name="Freeform 5421">
              <a:extLst>
                <a:ext uri="{FF2B5EF4-FFF2-40B4-BE49-F238E27FC236}">
                  <a16:creationId xmlns:a16="http://schemas.microsoft.com/office/drawing/2014/main" id="{C428CE79-BE0B-B4CC-29DA-D87D7AC412F1}"/>
                </a:ext>
              </a:extLst>
            </p:cNvPr>
            <p:cNvSpPr>
              <a:spLocks/>
            </p:cNvSpPr>
            <p:nvPr/>
          </p:nvSpPr>
          <p:spPr>
            <a:xfrm>
              <a:off x="9229344" y="1588406"/>
              <a:ext cx="1788" cy="380"/>
            </a:xfrm>
            <a:custGeom>
              <a:avLst/>
              <a:gdLst>
                <a:gd name="csX0" fmla="*/ 0 w 1788"/>
                <a:gd name="csY0" fmla="*/ 380 h 380"/>
                <a:gd name="csX1" fmla="*/ 0 w 1788"/>
                <a:gd name="csY1" fmla="*/ 380 h 380"/>
                <a:gd name="csX2" fmla="*/ 1788 w 1788"/>
                <a:gd name="csY2" fmla="*/ 0 h 380"/>
                <a:gd name="csX3" fmla="*/ 0 w 1788"/>
                <a:gd name="csY3" fmla="*/ 380 h 380"/>
              </a:gdLst>
              <a:ahLst/>
              <a:cxnLst>
                <a:cxn ang="0">
                  <a:pos x="csX0" y="csY0"/>
                </a:cxn>
                <a:cxn ang="0">
                  <a:pos x="csX1" y="csY1"/>
                </a:cxn>
                <a:cxn ang="0">
                  <a:pos x="csX2" y="csY2"/>
                </a:cxn>
                <a:cxn ang="0">
                  <a:pos x="csX3" y="csY3"/>
                </a:cxn>
              </a:cxnLst>
              <a:rect l="l" t="t" r="r" b="b"/>
              <a:pathLst>
                <a:path w="1788" h="380">
                  <a:moveTo>
                    <a:pt x="0" y="380"/>
                  </a:moveTo>
                  <a:lnTo>
                    <a:pt x="0" y="380"/>
                  </a:lnTo>
                  <a:cubicBezTo>
                    <a:pt x="590" y="257"/>
                    <a:pt x="1180" y="133"/>
                    <a:pt x="1788" y="0"/>
                  </a:cubicBezTo>
                  <a:cubicBezTo>
                    <a:pt x="1018" y="133"/>
                    <a:pt x="371" y="257"/>
                    <a:pt x="0" y="380"/>
                  </a:cubicBezTo>
                  <a:close/>
                </a:path>
              </a:pathLst>
            </a:custGeom>
            <a:solidFill>
              <a:srgbClr val="000000"/>
            </a:solidFill>
            <a:ln w="9508" cap="flat">
              <a:noFill/>
              <a:prstDash val="solid"/>
              <a:miter/>
            </a:ln>
          </p:spPr>
          <p:txBody>
            <a:bodyPr/>
            <a:lstStyle/>
            <a:p>
              <a:endParaRPr lang="fr-FR"/>
            </a:p>
          </p:txBody>
        </p:sp>
        <p:sp>
          <p:nvSpPr>
            <p:cNvPr id="5423" name="Freeform 5422">
              <a:extLst>
                <a:ext uri="{FF2B5EF4-FFF2-40B4-BE49-F238E27FC236}">
                  <a16:creationId xmlns:a16="http://schemas.microsoft.com/office/drawing/2014/main" id="{386B5D8D-24A0-C584-7294-BF8D71CD1C81}"/>
                </a:ext>
              </a:extLst>
            </p:cNvPr>
            <p:cNvSpPr>
              <a:spLocks/>
            </p:cNvSpPr>
            <p:nvPr/>
          </p:nvSpPr>
          <p:spPr>
            <a:xfrm>
              <a:off x="9047680" y="1113042"/>
              <a:ext cx="2346260" cy="1392147"/>
            </a:xfrm>
            <a:custGeom>
              <a:avLst/>
              <a:gdLst>
                <a:gd name="csX0" fmla="*/ 2205966 w 2346260"/>
                <a:gd name="csY0" fmla="*/ 737722 h 1392147"/>
                <a:gd name="csX1" fmla="*/ 2151587 w 2346260"/>
                <a:gd name="csY1" fmla="*/ 731464 h 1392147"/>
                <a:gd name="csX2" fmla="*/ 2099215 w 2346260"/>
                <a:gd name="csY2" fmla="*/ 720155 h 1392147"/>
                <a:gd name="csX3" fmla="*/ 2000475 w 2346260"/>
                <a:gd name="csY3" fmla="*/ 695018 h 1392147"/>
                <a:gd name="csX4" fmla="*/ 1953983 w 2346260"/>
                <a:gd name="csY4" fmla="*/ 683129 h 1392147"/>
                <a:gd name="csX5" fmla="*/ 1909003 w 2346260"/>
                <a:gd name="csY5" fmla="*/ 676167 h 1392147"/>
                <a:gd name="csX6" fmla="*/ 1827625 w 2346260"/>
                <a:gd name="csY6" fmla="*/ 675530 h 1392147"/>
                <a:gd name="csX7" fmla="*/ 1761411 w 2346260"/>
                <a:gd name="csY7" fmla="*/ 684480 h 1392147"/>
                <a:gd name="csX8" fmla="*/ 1743983 w 2346260"/>
                <a:gd name="csY8" fmla="*/ 687847 h 1392147"/>
                <a:gd name="csX9" fmla="*/ 1744706 w 2346260"/>
                <a:gd name="csY9" fmla="*/ 686268 h 1392147"/>
                <a:gd name="csX10" fmla="*/ 1748207 w 2346260"/>
                <a:gd name="csY10" fmla="*/ 676709 h 1392147"/>
                <a:gd name="csX11" fmla="*/ 1748768 w 2346260"/>
                <a:gd name="csY11" fmla="*/ 678041 h 1392147"/>
                <a:gd name="csX12" fmla="*/ 1850733 w 2346260"/>
                <a:gd name="csY12" fmla="*/ 656946 h 1392147"/>
                <a:gd name="csX13" fmla="*/ 1950120 w 2346260"/>
                <a:gd name="csY13" fmla="*/ 664992 h 1392147"/>
                <a:gd name="csX14" fmla="*/ 2129573 w 2346260"/>
                <a:gd name="csY14" fmla="*/ 704538 h 1392147"/>
                <a:gd name="csX15" fmla="*/ 2220997 w 2346260"/>
                <a:gd name="csY15" fmla="*/ 715552 h 1392147"/>
                <a:gd name="csX16" fmla="*/ 2126376 w 2346260"/>
                <a:gd name="csY16" fmla="*/ 697823 h 1392147"/>
                <a:gd name="csX17" fmla="*/ 1948484 w 2346260"/>
                <a:gd name="csY17" fmla="*/ 657088 h 1392147"/>
                <a:gd name="csX18" fmla="*/ 1848764 w 2346260"/>
                <a:gd name="csY18" fmla="*/ 648766 h 1392147"/>
                <a:gd name="csX19" fmla="*/ 1750671 w 2346260"/>
                <a:gd name="csY19" fmla="*/ 667712 h 1392147"/>
                <a:gd name="csX20" fmla="*/ 1752821 w 2346260"/>
                <a:gd name="csY20" fmla="*/ 653826 h 1392147"/>
                <a:gd name="csX21" fmla="*/ 1751546 w 2346260"/>
                <a:gd name="csY21" fmla="*/ 632883 h 1392147"/>
                <a:gd name="csX22" fmla="*/ 1749919 w 2346260"/>
                <a:gd name="csY22" fmla="*/ 625788 h 1392147"/>
                <a:gd name="csX23" fmla="*/ 1750823 w 2346260"/>
                <a:gd name="csY23" fmla="*/ 632988 h 1392147"/>
                <a:gd name="csX24" fmla="*/ 1750167 w 2346260"/>
                <a:gd name="csY24" fmla="*/ 653531 h 1392147"/>
                <a:gd name="csX25" fmla="*/ 1745981 w 2346260"/>
                <a:gd name="csY25" fmla="*/ 669538 h 1392147"/>
                <a:gd name="csX26" fmla="*/ 1745277 w 2346260"/>
                <a:gd name="csY26" fmla="*/ 669804 h 1392147"/>
                <a:gd name="csX27" fmla="*/ 1745591 w 2346260"/>
                <a:gd name="csY27" fmla="*/ 670556 h 1392147"/>
                <a:gd name="csX28" fmla="*/ 1739797 w 2346260"/>
                <a:gd name="csY28" fmla="*/ 684004 h 1392147"/>
                <a:gd name="csX29" fmla="*/ 1736848 w 2346260"/>
                <a:gd name="csY29" fmla="*/ 689321 h 1392147"/>
                <a:gd name="csX30" fmla="*/ 1734193 w 2346260"/>
                <a:gd name="csY30" fmla="*/ 693857 h 1392147"/>
                <a:gd name="csX31" fmla="*/ 1730550 w 2346260"/>
                <a:gd name="csY31" fmla="*/ 699421 h 1392147"/>
                <a:gd name="csX32" fmla="*/ 1724575 w 2346260"/>
                <a:gd name="csY32" fmla="*/ 703758 h 1392147"/>
                <a:gd name="csX33" fmla="*/ 1722026 w 2346260"/>
                <a:gd name="csY33" fmla="*/ 706935 h 1392147"/>
                <a:gd name="csX34" fmla="*/ 1714500 w 2346260"/>
                <a:gd name="csY34" fmla="*/ 713364 h 1392147"/>
                <a:gd name="csX35" fmla="*/ 1699660 w 2346260"/>
                <a:gd name="csY35" fmla="*/ 723493 h 1392147"/>
                <a:gd name="csX36" fmla="*/ 1672737 w 2346260"/>
                <a:gd name="csY36" fmla="*/ 732709 h 1392147"/>
                <a:gd name="csX37" fmla="*/ 1654613 w 2346260"/>
                <a:gd name="csY37" fmla="*/ 732148 h 1392147"/>
                <a:gd name="csX38" fmla="*/ 1648430 w 2346260"/>
                <a:gd name="csY38" fmla="*/ 730522 h 1392147"/>
                <a:gd name="csX39" fmla="*/ 1654537 w 2346260"/>
                <a:gd name="csY39" fmla="*/ 733023 h 1392147"/>
                <a:gd name="csX40" fmla="*/ 1673355 w 2346260"/>
                <a:gd name="csY40" fmla="*/ 735743 h 1392147"/>
                <a:gd name="csX41" fmla="*/ 1702770 w 2346260"/>
                <a:gd name="csY41" fmla="*/ 728620 h 1392147"/>
                <a:gd name="csX42" fmla="*/ 1709582 w 2346260"/>
                <a:gd name="csY42" fmla="*/ 725110 h 1392147"/>
                <a:gd name="csX43" fmla="*/ 1692267 w 2346260"/>
                <a:gd name="csY43" fmla="*/ 741944 h 1392147"/>
                <a:gd name="csX44" fmla="*/ 1692058 w 2346260"/>
                <a:gd name="csY44" fmla="*/ 741450 h 1392147"/>
                <a:gd name="csX45" fmla="*/ 1658885 w 2346260"/>
                <a:gd name="csY45" fmla="*/ 754565 h 1392147"/>
                <a:gd name="csX46" fmla="*/ 1632761 w 2346260"/>
                <a:gd name="csY46" fmla="*/ 755735 h 1392147"/>
                <a:gd name="csX47" fmla="*/ 1617206 w 2346260"/>
                <a:gd name="csY47" fmla="*/ 749762 h 1392147"/>
                <a:gd name="csX48" fmla="*/ 1612478 w 2346260"/>
                <a:gd name="csY48" fmla="*/ 746224 h 1392147"/>
                <a:gd name="csX49" fmla="*/ 1616797 w 2346260"/>
                <a:gd name="csY49" fmla="*/ 750552 h 1392147"/>
                <a:gd name="csX50" fmla="*/ 1632380 w 2346260"/>
                <a:gd name="csY50" fmla="*/ 758817 h 1392147"/>
                <a:gd name="csX51" fmla="*/ 1660445 w 2346260"/>
                <a:gd name="csY51" fmla="*/ 760367 h 1392147"/>
                <a:gd name="csX52" fmla="*/ 1673850 w 2346260"/>
                <a:gd name="csY52" fmla="*/ 757276 h 1392147"/>
                <a:gd name="csX53" fmla="*/ 1655888 w 2346260"/>
                <a:gd name="csY53" fmla="*/ 770610 h 1392147"/>
                <a:gd name="csX54" fmla="*/ 1604848 w 2346260"/>
                <a:gd name="csY54" fmla="*/ 769383 h 1392147"/>
                <a:gd name="csX55" fmla="*/ 1589817 w 2346260"/>
                <a:gd name="csY55" fmla="*/ 765275 h 1392147"/>
                <a:gd name="csX56" fmla="*/ 1584690 w 2346260"/>
                <a:gd name="csY56" fmla="*/ 763468 h 1392147"/>
                <a:gd name="csX57" fmla="*/ 1589598 w 2346260"/>
                <a:gd name="csY57" fmla="*/ 766131 h 1392147"/>
                <a:gd name="csX58" fmla="*/ 1604335 w 2346260"/>
                <a:gd name="csY58" fmla="*/ 772446 h 1392147"/>
                <a:gd name="csX59" fmla="*/ 1643473 w 2346260"/>
                <a:gd name="csY59" fmla="*/ 779493 h 1392147"/>
                <a:gd name="csX60" fmla="*/ 1628756 w 2346260"/>
                <a:gd name="csY60" fmla="*/ 790127 h 1392147"/>
                <a:gd name="csX61" fmla="*/ 1628185 w 2346260"/>
                <a:gd name="csY61" fmla="*/ 790564 h 1392147"/>
                <a:gd name="csX62" fmla="*/ 1576394 w 2346260"/>
                <a:gd name="csY62" fmla="*/ 792561 h 1392147"/>
                <a:gd name="csX63" fmla="*/ 1561562 w 2346260"/>
                <a:gd name="csY63" fmla="*/ 788947 h 1392147"/>
                <a:gd name="csX64" fmla="*/ 1556501 w 2346260"/>
                <a:gd name="csY64" fmla="*/ 787273 h 1392147"/>
                <a:gd name="csX65" fmla="*/ 1561353 w 2346260"/>
                <a:gd name="csY65" fmla="*/ 789803 h 1392147"/>
                <a:gd name="csX66" fmla="*/ 1575966 w 2346260"/>
                <a:gd name="csY66" fmla="*/ 795633 h 1392147"/>
                <a:gd name="csX67" fmla="*/ 1614961 w 2346260"/>
                <a:gd name="csY67" fmla="*/ 800731 h 1392147"/>
                <a:gd name="csX68" fmla="*/ 1602641 w 2346260"/>
                <a:gd name="csY68" fmla="*/ 811070 h 1392147"/>
                <a:gd name="csX69" fmla="*/ 1601661 w 2346260"/>
                <a:gd name="csY69" fmla="*/ 812002 h 1392147"/>
                <a:gd name="csX70" fmla="*/ 1601652 w 2346260"/>
                <a:gd name="csY70" fmla="*/ 811735 h 1392147"/>
                <a:gd name="csX71" fmla="*/ 1559517 w 2346260"/>
                <a:gd name="csY71" fmla="*/ 810033 h 1392147"/>
                <a:gd name="csX72" fmla="*/ 1544257 w 2346260"/>
                <a:gd name="csY72" fmla="*/ 807132 h 1392147"/>
                <a:gd name="csX73" fmla="*/ 1559032 w 2346260"/>
                <a:gd name="csY73" fmla="*/ 813086 h 1392147"/>
                <a:gd name="csX74" fmla="*/ 1593099 w 2346260"/>
                <a:gd name="csY74" fmla="*/ 820143 h 1392147"/>
                <a:gd name="csX75" fmla="*/ 1577868 w 2346260"/>
                <a:gd name="csY75" fmla="*/ 835436 h 1392147"/>
                <a:gd name="csX76" fmla="*/ 1575319 w 2346260"/>
                <a:gd name="csY76" fmla="*/ 838071 h 1392147"/>
                <a:gd name="csX77" fmla="*/ 1534554 w 2346260"/>
                <a:gd name="csY77" fmla="*/ 833534 h 1392147"/>
                <a:gd name="csX78" fmla="*/ 1522776 w 2346260"/>
                <a:gd name="csY78" fmla="*/ 828408 h 1392147"/>
                <a:gd name="csX79" fmla="*/ 1518942 w 2346260"/>
                <a:gd name="csY79" fmla="*/ 826021 h 1392147"/>
                <a:gd name="csX80" fmla="*/ 1522357 w 2346260"/>
                <a:gd name="csY80" fmla="*/ 829178 h 1392147"/>
                <a:gd name="csX81" fmla="*/ 1533640 w 2346260"/>
                <a:gd name="csY81" fmla="*/ 836483 h 1392147"/>
                <a:gd name="csX82" fmla="*/ 1567927 w 2346260"/>
                <a:gd name="csY82" fmla="*/ 845613 h 1392147"/>
                <a:gd name="csX83" fmla="*/ 1558252 w 2346260"/>
                <a:gd name="csY83" fmla="*/ 855105 h 1392147"/>
                <a:gd name="csX84" fmla="*/ 1503987 w 2346260"/>
                <a:gd name="csY84" fmla="*/ 848172 h 1392147"/>
                <a:gd name="csX85" fmla="*/ 1486577 w 2346260"/>
                <a:gd name="csY85" fmla="*/ 843359 h 1392147"/>
                <a:gd name="csX86" fmla="*/ 1503292 w 2346260"/>
                <a:gd name="csY86" fmla="*/ 851187 h 1392147"/>
                <a:gd name="csX87" fmla="*/ 1547977 w 2346260"/>
                <a:gd name="csY87" fmla="*/ 864331 h 1392147"/>
                <a:gd name="csX88" fmla="*/ 1525288 w 2346260"/>
                <a:gd name="csY88" fmla="*/ 880518 h 1392147"/>
                <a:gd name="csX89" fmla="*/ 1523708 w 2346260"/>
                <a:gd name="csY89" fmla="*/ 881374 h 1392147"/>
                <a:gd name="csX90" fmla="*/ 1502855 w 2346260"/>
                <a:gd name="csY90" fmla="*/ 879244 h 1392147"/>
                <a:gd name="csX91" fmla="*/ 1480070 w 2346260"/>
                <a:gd name="csY91" fmla="*/ 873490 h 1392147"/>
                <a:gd name="csX92" fmla="*/ 1466551 w 2346260"/>
                <a:gd name="csY92" fmla="*/ 867041 h 1392147"/>
                <a:gd name="csX93" fmla="*/ 1462071 w 2346260"/>
                <a:gd name="csY93" fmla="*/ 864321 h 1392147"/>
                <a:gd name="csX94" fmla="*/ 1466161 w 2346260"/>
                <a:gd name="csY94" fmla="*/ 867831 h 1392147"/>
                <a:gd name="csX95" fmla="*/ 1479071 w 2346260"/>
                <a:gd name="csY95" fmla="*/ 876409 h 1392147"/>
                <a:gd name="csX96" fmla="*/ 1502160 w 2346260"/>
                <a:gd name="csY96" fmla="*/ 885188 h 1392147"/>
                <a:gd name="csX97" fmla="*/ 1512406 w 2346260"/>
                <a:gd name="csY97" fmla="*/ 887242 h 1392147"/>
                <a:gd name="csX98" fmla="*/ 1487719 w 2346260"/>
                <a:gd name="csY98" fmla="*/ 898294 h 1392147"/>
                <a:gd name="csX99" fmla="*/ 1452633 w 2346260"/>
                <a:gd name="csY99" fmla="*/ 892901 h 1392147"/>
                <a:gd name="csX100" fmla="*/ 1439695 w 2346260"/>
                <a:gd name="csY100" fmla="*/ 887309 h 1392147"/>
                <a:gd name="csX101" fmla="*/ 1435366 w 2346260"/>
                <a:gd name="csY101" fmla="*/ 884931 h 1392147"/>
                <a:gd name="csX102" fmla="*/ 1439324 w 2346260"/>
                <a:gd name="csY102" fmla="*/ 888108 h 1392147"/>
                <a:gd name="csX103" fmla="*/ 1451691 w 2346260"/>
                <a:gd name="csY103" fmla="*/ 895850 h 1392147"/>
                <a:gd name="csX104" fmla="*/ 1474581 w 2346260"/>
                <a:gd name="csY104" fmla="*/ 903943 h 1392147"/>
                <a:gd name="csX105" fmla="*/ 1460596 w 2346260"/>
                <a:gd name="csY105" fmla="*/ 910316 h 1392147"/>
                <a:gd name="csX106" fmla="*/ 1453252 w 2346260"/>
                <a:gd name="csY106" fmla="*/ 914006 h 1392147"/>
                <a:gd name="csX107" fmla="*/ 1419241 w 2346260"/>
                <a:gd name="csY107" fmla="*/ 906121 h 1392147"/>
                <a:gd name="csX108" fmla="*/ 1404686 w 2346260"/>
                <a:gd name="csY108" fmla="*/ 901005 h 1392147"/>
                <a:gd name="csX109" fmla="*/ 1399691 w 2346260"/>
                <a:gd name="csY109" fmla="*/ 899017 h 1392147"/>
                <a:gd name="csX110" fmla="*/ 1404409 w 2346260"/>
                <a:gd name="csY110" fmla="*/ 901842 h 1392147"/>
                <a:gd name="csX111" fmla="*/ 1418423 w 2346260"/>
                <a:gd name="csY111" fmla="*/ 909108 h 1392147"/>
                <a:gd name="csX112" fmla="*/ 1442739 w 2346260"/>
                <a:gd name="csY112" fmla="*/ 919570 h 1392147"/>
                <a:gd name="csX113" fmla="*/ 1430077 w 2346260"/>
                <a:gd name="csY113" fmla="*/ 926332 h 1392147"/>
                <a:gd name="csX114" fmla="*/ 1427927 w 2346260"/>
                <a:gd name="csY114" fmla="*/ 927407 h 1392147"/>
                <a:gd name="csX115" fmla="*/ 1377677 w 2346260"/>
                <a:gd name="csY115" fmla="*/ 906454 h 1392147"/>
                <a:gd name="csX116" fmla="*/ 1364520 w 2346260"/>
                <a:gd name="csY116" fmla="*/ 897999 h 1392147"/>
                <a:gd name="csX117" fmla="*/ 1360086 w 2346260"/>
                <a:gd name="csY117" fmla="*/ 894832 h 1392147"/>
                <a:gd name="csX118" fmla="*/ 1364063 w 2346260"/>
                <a:gd name="csY118" fmla="*/ 898750 h 1392147"/>
                <a:gd name="csX119" fmla="*/ 1376221 w 2346260"/>
                <a:gd name="csY119" fmla="*/ 909184 h 1392147"/>
                <a:gd name="csX120" fmla="*/ 1417300 w 2346260"/>
                <a:gd name="csY120" fmla="*/ 932723 h 1392147"/>
                <a:gd name="csX121" fmla="*/ 1401089 w 2346260"/>
                <a:gd name="csY121" fmla="*/ 939933 h 1392147"/>
                <a:gd name="csX122" fmla="*/ 1397512 w 2346260"/>
                <a:gd name="csY122" fmla="*/ 941236 h 1392147"/>
                <a:gd name="csX123" fmla="*/ 1362151 w 2346260"/>
                <a:gd name="csY123" fmla="*/ 926674 h 1392147"/>
                <a:gd name="csX124" fmla="*/ 1346815 w 2346260"/>
                <a:gd name="csY124" fmla="*/ 917582 h 1392147"/>
                <a:gd name="csX125" fmla="*/ 1360724 w 2346260"/>
                <a:gd name="csY125" fmla="*/ 929423 h 1392147"/>
                <a:gd name="csX126" fmla="*/ 1386771 w 2346260"/>
                <a:gd name="csY126" fmla="*/ 945135 h 1392147"/>
                <a:gd name="csX127" fmla="*/ 1370675 w 2346260"/>
                <a:gd name="csY127" fmla="*/ 949472 h 1392147"/>
                <a:gd name="csX128" fmla="*/ 1342734 w 2346260"/>
                <a:gd name="csY128" fmla="*/ 938278 h 1392147"/>
                <a:gd name="csX129" fmla="*/ 1329653 w 2346260"/>
                <a:gd name="csY129" fmla="*/ 931725 h 1392147"/>
                <a:gd name="csX130" fmla="*/ 1341364 w 2346260"/>
                <a:gd name="csY130" fmla="*/ 941045 h 1392147"/>
                <a:gd name="csX131" fmla="*/ 1358402 w 2346260"/>
                <a:gd name="csY131" fmla="*/ 951840 h 1392147"/>
                <a:gd name="csX132" fmla="*/ 1344342 w 2346260"/>
                <a:gd name="csY132" fmla="*/ 953343 h 1392147"/>
                <a:gd name="csX133" fmla="*/ 1337121 w 2346260"/>
                <a:gd name="csY133" fmla="*/ 953685 h 1392147"/>
                <a:gd name="csX134" fmla="*/ 1238961 w 2346260"/>
                <a:gd name="csY134" fmla="*/ 885854 h 1392147"/>
                <a:gd name="csX135" fmla="*/ 1217290 w 2346260"/>
                <a:gd name="csY135" fmla="*/ 861154 h 1392147"/>
                <a:gd name="csX136" fmla="*/ 1210373 w 2346260"/>
                <a:gd name="csY136" fmla="*/ 852062 h 1392147"/>
                <a:gd name="csX137" fmla="*/ 1216747 w 2346260"/>
                <a:gd name="csY137" fmla="*/ 861877 h 1392147"/>
                <a:gd name="csX138" fmla="*/ 1237173 w 2346260"/>
                <a:gd name="csY138" fmla="*/ 888441 h 1392147"/>
                <a:gd name="csX139" fmla="*/ 1316363 w 2346260"/>
                <a:gd name="csY139" fmla="*/ 952915 h 1392147"/>
                <a:gd name="csX140" fmla="*/ 1314365 w 2346260"/>
                <a:gd name="csY140" fmla="*/ 952772 h 1392147"/>
                <a:gd name="csX141" fmla="*/ 1313071 w 2346260"/>
                <a:gd name="csY141" fmla="*/ 952677 h 1392147"/>
                <a:gd name="csX142" fmla="*/ 1312614 w 2346260"/>
                <a:gd name="csY142" fmla="*/ 953790 h 1392147"/>
                <a:gd name="csX143" fmla="*/ 1312129 w 2346260"/>
                <a:gd name="csY143" fmla="*/ 955055 h 1392147"/>
                <a:gd name="csX144" fmla="*/ 1285387 w 2346260"/>
                <a:gd name="csY144" fmla="*/ 944973 h 1392147"/>
                <a:gd name="csX145" fmla="*/ 1284540 w 2346260"/>
                <a:gd name="csY145" fmla="*/ 944507 h 1392147"/>
                <a:gd name="csX146" fmla="*/ 1258378 w 2346260"/>
                <a:gd name="csY146" fmla="*/ 926427 h 1392147"/>
                <a:gd name="csX147" fmla="*/ 1226137 w 2346260"/>
                <a:gd name="csY147" fmla="*/ 892559 h 1392147"/>
                <a:gd name="csX148" fmla="*/ 1191841 w 2346260"/>
                <a:gd name="csY148" fmla="*/ 845870 h 1392147"/>
                <a:gd name="csX149" fmla="*/ 1154976 w 2346260"/>
                <a:gd name="csY149" fmla="*/ 799200 h 1392147"/>
                <a:gd name="csX150" fmla="*/ 1143722 w 2346260"/>
                <a:gd name="csY150" fmla="*/ 787873 h 1392147"/>
                <a:gd name="csX151" fmla="*/ 1148108 w 2346260"/>
                <a:gd name="csY151" fmla="*/ 790878 h 1392147"/>
                <a:gd name="csX152" fmla="*/ 1157906 w 2346260"/>
                <a:gd name="csY152" fmla="*/ 798582 h 1392147"/>
                <a:gd name="csX153" fmla="*/ 1175896 w 2346260"/>
                <a:gd name="csY153" fmla="*/ 812639 h 1392147"/>
                <a:gd name="csX154" fmla="*/ 1204694 w 2346260"/>
                <a:gd name="csY154" fmla="*/ 834837 h 1392147"/>
                <a:gd name="csX155" fmla="*/ 1229210 w 2346260"/>
                <a:gd name="csY155" fmla="*/ 853355 h 1392147"/>
                <a:gd name="csX156" fmla="*/ 1206301 w 2346260"/>
                <a:gd name="csY156" fmla="*/ 832165 h 1392147"/>
                <a:gd name="csX157" fmla="*/ 1179321 w 2346260"/>
                <a:gd name="csY157" fmla="*/ 807703 h 1392147"/>
                <a:gd name="csX158" fmla="*/ 1169066 w 2346260"/>
                <a:gd name="csY158" fmla="*/ 798525 h 1392147"/>
                <a:gd name="csX159" fmla="*/ 1212780 w 2346260"/>
                <a:gd name="csY159" fmla="*/ 823253 h 1392147"/>
                <a:gd name="csX160" fmla="*/ 1305022 w 2346260"/>
                <a:gd name="csY160" fmla="*/ 880223 h 1392147"/>
                <a:gd name="csX161" fmla="*/ 1252347 w 2346260"/>
                <a:gd name="csY161" fmla="*/ 841390 h 1392147"/>
                <a:gd name="csX162" fmla="*/ 1258502 w 2346260"/>
                <a:gd name="csY162" fmla="*/ 841609 h 1392147"/>
                <a:gd name="csX163" fmla="*/ 1272743 w 2346260"/>
                <a:gd name="csY163" fmla="*/ 845452 h 1392147"/>
                <a:gd name="csX164" fmla="*/ 1314041 w 2346260"/>
                <a:gd name="csY164" fmla="*/ 862362 h 1392147"/>
                <a:gd name="csX165" fmla="*/ 1340955 w 2346260"/>
                <a:gd name="csY165" fmla="*/ 870598 h 1392147"/>
                <a:gd name="csX166" fmla="*/ 1314774 w 2346260"/>
                <a:gd name="csY166" fmla="*/ 859337 h 1392147"/>
                <a:gd name="csX167" fmla="*/ 1294558 w 2346260"/>
                <a:gd name="csY167" fmla="*/ 849494 h 1392147"/>
                <a:gd name="csX168" fmla="*/ 1315478 w 2346260"/>
                <a:gd name="csY168" fmla="*/ 851244 h 1392147"/>
                <a:gd name="csX169" fmla="*/ 1330709 w 2346260"/>
                <a:gd name="csY169" fmla="*/ 851177 h 1392147"/>
                <a:gd name="csX170" fmla="*/ 1344798 w 2346260"/>
                <a:gd name="csY170" fmla="*/ 855856 h 1392147"/>
                <a:gd name="csX171" fmla="*/ 1360904 w 2346260"/>
                <a:gd name="csY171" fmla="*/ 861715 h 1392147"/>
                <a:gd name="csX172" fmla="*/ 1345788 w 2346260"/>
                <a:gd name="csY172" fmla="*/ 852936 h 1392147"/>
                <a:gd name="csX173" fmla="*/ 1341040 w 2346260"/>
                <a:gd name="csY173" fmla="*/ 850454 h 1392147"/>
                <a:gd name="csX174" fmla="*/ 1369314 w 2346260"/>
                <a:gd name="csY174" fmla="*/ 846089 h 1392147"/>
                <a:gd name="csX175" fmla="*/ 1403715 w 2346260"/>
                <a:gd name="csY175" fmla="*/ 835009 h 1392147"/>
                <a:gd name="csX176" fmla="*/ 1412610 w 2346260"/>
                <a:gd name="csY176" fmla="*/ 830957 h 1392147"/>
                <a:gd name="csX177" fmla="*/ 1415664 w 2346260"/>
                <a:gd name="csY177" fmla="*/ 829464 h 1392147"/>
                <a:gd name="csX178" fmla="*/ 1412363 w 2346260"/>
                <a:gd name="csY178" fmla="*/ 830263 h 1392147"/>
                <a:gd name="csX179" fmla="*/ 1402916 w 2346260"/>
                <a:gd name="csY179" fmla="*/ 832450 h 1392147"/>
                <a:gd name="csX180" fmla="*/ 1368011 w 2346260"/>
                <a:gd name="csY180" fmla="*/ 837615 h 1392147"/>
                <a:gd name="csX181" fmla="*/ 1324135 w 2346260"/>
                <a:gd name="csY181" fmla="*/ 837491 h 1392147"/>
                <a:gd name="csX182" fmla="*/ 1385953 w 2346260"/>
                <a:gd name="csY182" fmla="*/ 822939 h 1392147"/>
                <a:gd name="csX183" fmla="*/ 1420944 w 2346260"/>
                <a:gd name="csY183" fmla="*/ 809557 h 1392147"/>
                <a:gd name="csX184" fmla="*/ 1432702 w 2346260"/>
                <a:gd name="csY184" fmla="*/ 804108 h 1392147"/>
                <a:gd name="csX185" fmla="*/ 1420345 w 2346260"/>
                <a:gd name="csY185" fmla="*/ 808854 h 1392147"/>
                <a:gd name="csX186" fmla="*/ 1384327 w 2346260"/>
                <a:gd name="csY186" fmla="*/ 820210 h 1392147"/>
                <a:gd name="csX187" fmla="*/ 1295090 w 2346260"/>
                <a:gd name="csY187" fmla="*/ 833392 h 1392147"/>
                <a:gd name="csX188" fmla="*/ 1255695 w 2346260"/>
                <a:gd name="csY188" fmla="*/ 822644 h 1392147"/>
                <a:gd name="csX189" fmla="*/ 1254772 w 2346260"/>
                <a:gd name="csY189" fmla="*/ 822312 h 1392147"/>
                <a:gd name="csX190" fmla="*/ 1303814 w 2346260"/>
                <a:gd name="csY190" fmla="*/ 823786 h 1392147"/>
                <a:gd name="csX191" fmla="*/ 1378247 w 2346260"/>
                <a:gd name="csY191" fmla="*/ 811802 h 1392147"/>
                <a:gd name="csX192" fmla="*/ 1421448 w 2346260"/>
                <a:gd name="csY192" fmla="*/ 792847 h 1392147"/>
                <a:gd name="csX193" fmla="*/ 1431732 w 2346260"/>
                <a:gd name="csY193" fmla="*/ 786303 h 1392147"/>
                <a:gd name="csX194" fmla="*/ 1435138 w 2346260"/>
                <a:gd name="csY194" fmla="*/ 783954 h 1392147"/>
                <a:gd name="csX195" fmla="*/ 1431513 w 2346260"/>
                <a:gd name="csY195" fmla="*/ 786161 h 1392147"/>
                <a:gd name="csX196" fmla="*/ 1420697 w 2346260"/>
                <a:gd name="csY196" fmla="*/ 792248 h 1392147"/>
                <a:gd name="csX197" fmla="*/ 1376431 w 2346260"/>
                <a:gd name="csY197" fmla="*/ 809110 h 1392147"/>
                <a:gd name="csX198" fmla="*/ 1302606 w 2346260"/>
                <a:gd name="csY198" fmla="*/ 817803 h 1392147"/>
                <a:gd name="csX199" fmla="*/ 1223483 w 2346260"/>
                <a:gd name="csY199" fmla="*/ 810309 h 1392147"/>
                <a:gd name="csX200" fmla="*/ 1202372 w 2346260"/>
                <a:gd name="csY200" fmla="*/ 801150 h 1392147"/>
                <a:gd name="csX201" fmla="*/ 1248693 w 2346260"/>
                <a:gd name="csY201" fmla="*/ 810499 h 1392147"/>
                <a:gd name="csX202" fmla="*/ 1319378 w 2346260"/>
                <a:gd name="csY202" fmla="*/ 808511 h 1392147"/>
                <a:gd name="csX203" fmla="*/ 1426253 w 2346260"/>
                <a:gd name="csY203" fmla="*/ 775641 h 1392147"/>
                <a:gd name="csX204" fmla="*/ 1488613 w 2346260"/>
                <a:gd name="csY204" fmla="*/ 743790 h 1392147"/>
                <a:gd name="csX205" fmla="*/ 1509628 w 2346260"/>
                <a:gd name="csY205" fmla="*/ 731701 h 1392147"/>
                <a:gd name="csX206" fmla="*/ 1487709 w 2346260"/>
                <a:gd name="csY206" fmla="*/ 743286 h 1392147"/>
                <a:gd name="csX207" fmla="*/ 1423674 w 2346260"/>
                <a:gd name="csY207" fmla="*/ 773406 h 1392147"/>
                <a:gd name="csX208" fmla="*/ 1316933 w 2346260"/>
                <a:gd name="csY208" fmla="*/ 802814 h 1392147"/>
                <a:gd name="csX209" fmla="*/ 1248408 w 2346260"/>
                <a:gd name="csY209" fmla="*/ 802938 h 1392147"/>
                <a:gd name="csX210" fmla="*/ 1187969 w 2346260"/>
                <a:gd name="csY210" fmla="*/ 786712 h 1392147"/>
                <a:gd name="csX211" fmla="*/ 1219725 w 2346260"/>
                <a:gd name="csY211" fmla="*/ 789879 h 1392147"/>
                <a:gd name="csX212" fmla="*/ 1243870 w 2346260"/>
                <a:gd name="csY212" fmla="*/ 792913 h 1392147"/>
                <a:gd name="csX213" fmla="*/ 1267654 w 2346260"/>
                <a:gd name="csY213" fmla="*/ 794426 h 1392147"/>
                <a:gd name="csX214" fmla="*/ 1354920 w 2346260"/>
                <a:gd name="csY214" fmla="*/ 784553 h 1392147"/>
                <a:gd name="csX215" fmla="*/ 1426233 w 2346260"/>
                <a:gd name="csY215" fmla="*/ 758493 h 1392147"/>
                <a:gd name="csX216" fmla="*/ 1480850 w 2346260"/>
                <a:gd name="csY216" fmla="*/ 726147 h 1392147"/>
                <a:gd name="csX217" fmla="*/ 1546179 w 2346260"/>
                <a:gd name="csY217" fmla="*/ 668578 h 1392147"/>
                <a:gd name="csX218" fmla="*/ 1560915 w 2346260"/>
                <a:gd name="csY218" fmla="*/ 651553 h 1392147"/>
                <a:gd name="csX219" fmla="*/ 1565805 w 2346260"/>
                <a:gd name="csY219" fmla="*/ 645675 h 1392147"/>
                <a:gd name="csX220" fmla="*/ 1560601 w 2346260"/>
                <a:gd name="csY220" fmla="*/ 651553 h 1392147"/>
                <a:gd name="csX221" fmla="*/ 1545056 w 2346260"/>
                <a:gd name="csY221" fmla="*/ 668473 h 1392147"/>
                <a:gd name="csX222" fmla="*/ 1477559 w 2346260"/>
                <a:gd name="csY222" fmla="*/ 724616 h 1392147"/>
                <a:gd name="csX223" fmla="*/ 1422380 w 2346260"/>
                <a:gd name="csY223" fmla="*/ 755402 h 1392147"/>
                <a:gd name="csX224" fmla="*/ 1351496 w 2346260"/>
                <a:gd name="csY224" fmla="*/ 779170 h 1392147"/>
                <a:gd name="csX225" fmla="*/ 1266512 w 2346260"/>
                <a:gd name="csY225" fmla="*/ 786826 h 1392147"/>
                <a:gd name="csX226" fmla="*/ 1250254 w 2346260"/>
                <a:gd name="csY226" fmla="*/ 785552 h 1392147"/>
                <a:gd name="csX227" fmla="*/ 1266721 w 2346260"/>
                <a:gd name="csY227" fmla="*/ 785029 h 1392147"/>
                <a:gd name="csX228" fmla="*/ 1347890 w 2346260"/>
                <a:gd name="csY228" fmla="*/ 774196 h 1392147"/>
                <a:gd name="csX229" fmla="*/ 1394734 w 2346260"/>
                <a:gd name="csY229" fmla="*/ 760871 h 1392147"/>
                <a:gd name="csX230" fmla="*/ 1442730 w 2346260"/>
                <a:gd name="csY230" fmla="*/ 738996 h 1392147"/>
                <a:gd name="csX231" fmla="*/ 1485626 w 2346260"/>
                <a:gd name="csY231" fmla="*/ 708476 h 1392147"/>
                <a:gd name="csX232" fmla="*/ 1520826 w 2346260"/>
                <a:gd name="csY232" fmla="*/ 674693 h 1392147"/>
                <a:gd name="csX233" fmla="*/ 1568793 w 2346260"/>
                <a:gd name="csY233" fmla="*/ 608012 h 1392147"/>
                <a:gd name="csX234" fmla="*/ 1591672 w 2346260"/>
                <a:gd name="csY234" fmla="*/ 557909 h 1392147"/>
                <a:gd name="csX235" fmla="*/ 1596438 w 2346260"/>
                <a:gd name="csY235" fmla="*/ 543766 h 1392147"/>
                <a:gd name="csX236" fmla="*/ 1597999 w 2346260"/>
                <a:gd name="csY236" fmla="*/ 538811 h 1392147"/>
                <a:gd name="csX237" fmla="*/ 1595744 w 2346260"/>
                <a:gd name="csY237" fmla="*/ 543500 h 1392147"/>
                <a:gd name="csX238" fmla="*/ 1589208 w 2346260"/>
                <a:gd name="csY238" fmla="*/ 556834 h 1392147"/>
                <a:gd name="csX239" fmla="*/ 1561496 w 2346260"/>
                <a:gd name="csY239" fmla="*/ 603504 h 1392147"/>
                <a:gd name="csX240" fmla="*/ 1510370 w 2346260"/>
                <a:gd name="csY240" fmla="*/ 664697 h 1392147"/>
                <a:gd name="csX241" fmla="*/ 1475275 w 2346260"/>
                <a:gd name="csY241" fmla="*/ 695750 h 1392147"/>
                <a:gd name="csX242" fmla="*/ 1434149 w 2346260"/>
                <a:gd name="csY242" fmla="*/ 724159 h 1392147"/>
                <a:gd name="csX243" fmla="*/ 1389026 w 2346260"/>
                <a:gd name="csY243" fmla="*/ 745502 h 1392147"/>
                <a:gd name="csX244" fmla="*/ 1344380 w 2346260"/>
                <a:gd name="csY244" fmla="*/ 760177 h 1392147"/>
                <a:gd name="csX245" fmla="*/ 1265903 w 2346260"/>
                <a:gd name="csY245" fmla="*/ 776507 h 1392147"/>
                <a:gd name="csX246" fmla="*/ 1219335 w 2346260"/>
                <a:gd name="csY246" fmla="*/ 781500 h 1392147"/>
                <a:gd name="csX247" fmla="*/ 1178418 w 2346260"/>
                <a:gd name="csY247" fmla="*/ 777696 h 1392147"/>
                <a:gd name="csX248" fmla="*/ 1146262 w 2346260"/>
                <a:gd name="csY248" fmla="*/ 772389 h 1392147"/>
                <a:gd name="csX249" fmla="*/ 1146005 w 2346260"/>
                <a:gd name="csY249" fmla="*/ 772351 h 1392147"/>
                <a:gd name="csX250" fmla="*/ 1132192 w 2346260"/>
                <a:gd name="csY250" fmla="*/ 770477 h 1392147"/>
                <a:gd name="csX251" fmla="*/ 1121365 w 2346260"/>
                <a:gd name="csY251" fmla="*/ 769393 h 1392147"/>
                <a:gd name="csX252" fmla="*/ 1106791 w 2346260"/>
                <a:gd name="csY252" fmla="*/ 768642 h 1392147"/>
                <a:gd name="csX253" fmla="*/ 1081361 w 2346260"/>
                <a:gd name="csY253" fmla="*/ 770030 h 1392147"/>
                <a:gd name="csX254" fmla="*/ 1011142 w 2346260"/>
                <a:gd name="csY254" fmla="*/ 795643 h 1392147"/>
                <a:gd name="csX255" fmla="*/ 942550 w 2346260"/>
                <a:gd name="csY255" fmla="*/ 838527 h 1392147"/>
                <a:gd name="csX256" fmla="*/ 871228 w 2346260"/>
                <a:gd name="csY256" fmla="*/ 888108 h 1392147"/>
                <a:gd name="csX257" fmla="*/ 864883 w 2346260"/>
                <a:gd name="csY257" fmla="*/ 893044 h 1392147"/>
                <a:gd name="csX258" fmla="*/ 858033 w 2346260"/>
                <a:gd name="csY258" fmla="*/ 898370 h 1392147"/>
                <a:gd name="csX259" fmla="*/ 836713 w 2346260"/>
                <a:gd name="csY259" fmla="*/ 915765 h 1392147"/>
                <a:gd name="csX260" fmla="*/ 804006 w 2346260"/>
                <a:gd name="csY260" fmla="*/ 941702 h 1392147"/>
                <a:gd name="csX261" fmla="*/ 746602 w 2346260"/>
                <a:gd name="csY261" fmla="*/ 968152 h 1392147"/>
                <a:gd name="csX262" fmla="*/ 733102 w 2346260"/>
                <a:gd name="csY262" fmla="*/ 971699 h 1392147"/>
                <a:gd name="csX263" fmla="*/ 723208 w 2346260"/>
                <a:gd name="csY263" fmla="*/ 973734 h 1392147"/>
                <a:gd name="csX264" fmla="*/ 662703 w 2346260"/>
                <a:gd name="csY264" fmla="*/ 979555 h 1392147"/>
                <a:gd name="csX265" fmla="*/ 624734 w 2346260"/>
                <a:gd name="csY265" fmla="*/ 973877 h 1392147"/>
                <a:gd name="csX266" fmla="*/ 620615 w 2346260"/>
                <a:gd name="csY266" fmla="*/ 972621 h 1392147"/>
                <a:gd name="csX267" fmla="*/ 603396 w 2346260"/>
                <a:gd name="csY267" fmla="*/ 965821 h 1392147"/>
                <a:gd name="csX268" fmla="*/ 564999 w 2346260"/>
                <a:gd name="csY268" fmla="*/ 933598 h 1392147"/>
                <a:gd name="csX269" fmla="*/ 561013 w 2346260"/>
                <a:gd name="csY269" fmla="*/ 867764 h 1392147"/>
                <a:gd name="csX270" fmla="*/ 560224 w 2346260"/>
                <a:gd name="csY270" fmla="*/ 869058 h 1392147"/>
                <a:gd name="csX271" fmla="*/ 558644 w 2346260"/>
                <a:gd name="csY271" fmla="*/ 885388 h 1392147"/>
                <a:gd name="csX272" fmla="*/ 566778 w 2346260"/>
                <a:gd name="csY272" fmla="*/ 905380 h 1392147"/>
                <a:gd name="csX273" fmla="*/ 584131 w 2346260"/>
                <a:gd name="csY273" fmla="*/ 925153 h 1392147"/>
                <a:gd name="csX274" fmla="*/ 597012 w 2346260"/>
                <a:gd name="csY274" fmla="*/ 933304 h 1392147"/>
                <a:gd name="csX275" fmla="*/ 613128 w 2346260"/>
                <a:gd name="csY275" fmla="*/ 937545 h 1392147"/>
                <a:gd name="csX276" fmla="*/ 627712 w 2346260"/>
                <a:gd name="csY276" fmla="*/ 938030 h 1392147"/>
                <a:gd name="csX277" fmla="*/ 630071 w 2346260"/>
                <a:gd name="csY277" fmla="*/ 937983 h 1392147"/>
                <a:gd name="csX278" fmla="*/ 680388 w 2346260"/>
                <a:gd name="csY278" fmla="*/ 926941 h 1392147"/>
                <a:gd name="csX279" fmla="*/ 711697 w 2346260"/>
                <a:gd name="csY279" fmla="*/ 910316 h 1392147"/>
                <a:gd name="csX280" fmla="*/ 735918 w 2346260"/>
                <a:gd name="csY280" fmla="*/ 887014 h 1392147"/>
                <a:gd name="csX281" fmla="*/ 744109 w 2346260"/>
                <a:gd name="csY281" fmla="*/ 873318 h 1392147"/>
                <a:gd name="csX282" fmla="*/ 746763 w 2346260"/>
                <a:gd name="csY282" fmla="*/ 866071 h 1392147"/>
                <a:gd name="csX283" fmla="*/ 748000 w 2346260"/>
                <a:gd name="csY283" fmla="*/ 862191 h 1392147"/>
                <a:gd name="csX284" fmla="*/ 748390 w 2346260"/>
                <a:gd name="csY284" fmla="*/ 857359 h 1392147"/>
                <a:gd name="csX285" fmla="*/ 743567 w 2346260"/>
                <a:gd name="csY285" fmla="*/ 842969 h 1392147"/>
                <a:gd name="csX286" fmla="*/ 737183 w 2346260"/>
                <a:gd name="csY286" fmla="*/ 832403 h 1392147"/>
                <a:gd name="csX287" fmla="*/ 710489 w 2346260"/>
                <a:gd name="csY287" fmla="*/ 807056 h 1392147"/>
                <a:gd name="csX288" fmla="*/ 701784 w 2346260"/>
                <a:gd name="csY288" fmla="*/ 802386 h 1392147"/>
                <a:gd name="csX289" fmla="*/ 698644 w 2346260"/>
                <a:gd name="csY289" fmla="*/ 801026 h 1392147"/>
                <a:gd name="csX290" fmla="*/ 701413 w 2346260"/>
                <a:gd name="csY290" fmla="*/ 803023 h 1392147"/>
                <a:gd name="csX291" fmla="*/ 708890 w 2346260"/>
                <a:gd name="csY291" fmla="*/ 809196 h 1392147"/>
                <a:gd name="csX292" fmla="*/ 729829 w 2346260"/>
                <a:gd name="csY292" fmla="*/ 836778 h 1392147"/>
                <a:gd name="csX293" fmla="*/ 734367 w 2346260"/>
                <a:gd name="csY293" fmla="*/ 847278 h 1392147"/>
                <a:gd name="csX294" fmla="*/ 736689 w 2346260"/>
                <a:gd name="csY294" fmla="*/ 857397 h 1392147"/>
                <a:gd name="csX295" fmla="*/ 735100 w 2346260"/>
                <a:gd name="csY295" fmla="*/ 861715 h 1392147"/>
                <a:gd name="csX296" fmla="*/ 732360 w 2346260"/>
                <a:gd name="csY296" fmla="*/ 867384 h 1392147"/>
                <a:gd name="csX297" fmla="*/ 724559 w 2346260"/>
                <a:gd name="csY297" fmla="*/ 878074 h 1392147"/>
                <a:gd name="csX298" fmla="*/ 702516 w 2346260"/>
                <a:gd name="csY298" fmla="*/ 896725 h 1392147"/>
                <a:gd name="csX299" fmla="*/ 674138 w 2346260"/>
                <a:gd name="csY299" fmla="*/ 910982 h 1392147"/>
                <a:gd name="csX300" fmla="*/ 632840 w 2346260"/>
                <a:gd name="csY300" fmla="*/ 921938 h 1392147"/>
                <a:gd name="csX301" fmla="*/ 631413 w 2346260"/>
                <a:gd name="csY301" fmla="*/ 922128 h 1392147"/>
                <a:gd name="csX302" fmla="*/ 614298 w 2346260"/>
                <a:gd name="csY302" fmla="*/ 923127 h 1392147"/>
                <a:gd name="csX303" fmla="*/ 602016 w 2346260"/>
                <a:gd name="csY303" fmla="*/ 921130 h 1392147"/>
                <a:gd name="csX304" fmla="*/ 591000 w 2346260"/>
                <a:gd name="csY304" fmla="*/ 915661 h 1392147"/>
                <a:gd name="csX305" fmla="*/ 573733 w 2346260"/>
                <a:gd name="csY305" fmla="*/ 900377 h 1392147"/>
                <a:gd name="csX306" fmla="*/ 562697 w 2346260"/>
                <a:gd name="csY306" fmla="*/ 870009 h 1392147"/>
                <a:gd name="csX307" fmla="*/ 567625 w 2346260"/>
                <a:gd name="csY307" fmla="*/ 862295 h 1392147"/>
                <a:gd name="csX308" fmla="*/ 570308 w 2346260"/>
                <a:gd name="csY308" fmla="*/ 860231 h 1392147"/>
                <a:gd name="csX309" fmla="*/ 567197 w 2346260"/>
                <a:gd name="csY309" fmla="*/ 861696 h 1392147"/>
                <a:gd name="csX310" fmla="*/ 632602 w 2346260"/>
                <a:gd name="csY310" fmla="*/ 819791 h 1392147"/>
                <a:gd name="csX311" fmla="*/ 670189 w 2346260"/>
                <a:gd name="csY311" fmla="*/ 798610 h 1392147"/>
                <a:gd name="csX312" fmla="*/ 691795 w 2346260"/>
                <a:gd name="csY312" fmla="*/ 786436 h 1392147"/>
                <a:gd name="csX313" fmla="*/ 694982 w 2346260"/>
                <a:gd name="csY313" fmla="*/ 784639 h 1392147"/>
                <a:gd name="csX314" fmla="*/ 711621 w 2346260"/>
                <a:gd name="csY314" fmla="*/ 775175 h 1392147"/>
                <a:gd name="csX315" fmla="*/ 728926 w 2346260"/>
                <a:gd name="csY315" fmla="*/ 765065 h 1392147"/>
                <a:gd name="csX316" fmla="*/ 762756 w 2346260"/>
                <a:gd name="csY316" fmla="*/ 743057 h 1392147"/>
                <a:gd name="csX317" fmla="*/ 779594 w 2346260"/>
                <a:gd name="csY317" fmla="*/ 733565 h 1392147"/>
                <a:gd name="csX318" fmla="*/ 799287 w 2346260"/>
                <a:gd name="csY318" fmla="*/ 723997 h 1392147"/>
                <a:gd name="csX319" fmla="*/ 836799 w 2346260"/>
                <a:gd name="csY319" fmla="*/ 702170 h 1392147"/>
                <a:gd name="csX320" fmla="*/ 873806 w 2346260"/>
                <a:gd name="csY320" fmla="*/ 680105 h 1392147"/>
                <a:gd name="csX321" fmla="*/ 909767 w 2346260"/>
                <a:gd name="csY321" fmla="*/ 656917 h 1392147"/>
                <a:gd name="csX322" fmla="*/ 912174 w 2346260"/>
                <a:gd name="csY322" fmla="*/ 654882 h 1392147"/>
                <a:gd name="csX323" fmla="*/ 922448 w 2346260"/>
                <a:gd name="csY323" fmla="*/ 645333 h 1392147"/>
                <a:gd name="csX324" fmla="*/ 938231 w 2346260"/>
                <a:gd name="csY324" fmla="*/ 624846 h 1392147"/>
                <a:gd name="csX325" fmla="*/ 957753 w 2346260"/>
                <a:gd name="csY325" fmla="*/ 591254 h 1392147"/>
                <a:gd name="csX326" fmla="*/ 961758 w 2346260"/>
                <a:gd name="csY326" fmla="*/ 585043 h 1392147"/>
                <a:gd name="csX327" fmla="*/ 971319 w 2346260"/>
                <a:gd name="csY327" fmla="*/ 570901 h 1392147"/>
                <a:gd name="csX328" fmla="*/ 982326 w 2346260"/>
                <a:gd name="csY328" fmla="*/ 556482 h 1392147"/>
                <a:gd name="csX329" fmla="*/ 991136 w 2346260"/>
                <a:gd name="csY329" fmla="*/ 546011 h 1392147"/>
                <a:gd name="csX330" fmla="*/ 1023748 w 2346260"/>
                <a:gd name="csY330" fmla="*/ 513997 h 1392147"/>
                <a:gd name="csX331" fmla="*/ 1031786 w 2346260"/>
                <a:gd name="csY331" fmla="*/ 507482 h 1392147"/>
                <a:gd name="csX332" fmla="*/ 1047008 w 2346260"/>
                <a:gd name="csY332" fmla="*/ 496002 h 1392147"/>
                <a:gd name="csX333" fmla="*/ 1090751 w 2346260"/>
                <a:gd name="csY333" fmla="*/ 470019 h 1392147"/>
                <a:gd name="csX334" fmla="*/ 1109825 w 2346260"/>
                <a:gd name="csY334" fmla="*/ 461307 h 1392147"/>
                <a:gd name="csX335" fmla="*/ 1126322 w 2346260"/>
                <a:gd name="csY335" fmla="*/ 454963 h 1392147"/>
                <a:gd name="csX336" fmla="*/ 1149772 w 2346260"/>
                <a:gd name="csY336" fmla="*/ 447839 h 1392147"/>
                <a:gd name="csX337" fmla="*/ 1158059 w 2346260"/>
                <a:gd name="csY337" fmla="*/ 445633 h 1392147"/>
                <a:gd name="csX338" fmla="*/ 1149611 w 2346260"/>
                <a:gd name="csY338" fmla="*/ 447126 h 1392147"/>
                <a:gd name="csX339" fmla="*/ 1125532 w 2346260"/>
                <a:gd name="csY339" fmla="*/ 452414 h 1392147"/>
                <a:gd name="csX340" fmla="*/ 1108436 w 2346260"/>
                <a:gd name="csY340" fmla="*/ 457588 h 1392147"/>
                <a:gd name="csX341" fmla="*/ 1088515 w 2346260"/>
                <a:gd name="csY341" fmla="*/ 465082 h 1392147"/>
                <a:gd name="csX342" fmla="*/ 1042270 w 2346260"/>
                <a:gd name="csY342" fmla="*/ 488869 h 1392147"/>
                <a:gd name="csX343" fmla="*/ 1037780 w 2346260"/>
                <a:gd name="csY343" fmla="*/ 491808 h 1392147"/>
                <a:gd name="csX344" fmla="*/ 1063533 w 2346260"/>
                <a:gd name="csY344" fmla="*/ 446327 h 1392147"/>
                <a:gd name="csX345" fmla="*/ 1106001 w 2346260"/>
                <a:gd name="csY345" fmla="*/ 394331 h 1392147"/>
                <a:gd name="csX346" fmla="*/ 1125589 w 2346260"/>
                <a:gd name="csY346" fmla="*/ 373350 h 1392147"/>
                <a:gd name="csX347" fmla="*/ 1118663 w 2346260"/>
                <a:gd name="csY347" fmla="*/ 376898 h 1392147"/>
                <a:gd name="csX348" fmla="*/ 1100445 w 2346260"/>
                <a:gd name="csY348" fmla="*/ 387816 h 1392147"/>
                <a:gd name="csX349" fmla="*/ 1049462 w 2346260"/>
                <a:gd name="csY349" fmla="*/ 436550 h 1392147"/>
                <a:gd name="csX350" fmla="*/ 1024575 w 2346260"/>
                <a:gd name="csY350" fmla="*/ 500843 h 1392147"/>
                <a:gd name="csX351" fmla="*/ 1021284 w 2346260"/>
                <a:gd name="csY351" fmla="*/ 503326 h 1392147"/>
                <a:gd name="csX352" fmla="*/ 1011304 w 2346260"/>
                <a:gd name="csY352" fmla="*/ 460356 h 1392147"/>
                <a:gd name="csX353" fmla="*/ 1008612 w 2346260"/>
                <a:gd name="csY353" fmla="*/ 442209 h 1392147"/>
                <a:gd name="csX354" fmla="*/ 1008269 w 2346260"/>
                <a:gd name="csY354" fmla="*/ 460936 h 1392147"/>
                <a:gd name="csX355" fmla="*/ 1013882 w 2346260"/>
                <a:gd name="csY355" fmla="*/ 508937 h 1392147"/>
                <a:gd name="csX356" fmla="*/ 1009125 w 2346260"/>
                <a:gd name="csY356" fmla="*/ 512837 h 1392147"/>
                <a:gd name="csX357" fmla="*/ 1007832 w 2346260"/>
                <a:gd name="csY357" fmla="*/ 510944 h 1392147"/>
                <a:gd name="csX358" fmla="*/ 1002694 w 2346260"/>
                <a:gd name="csY358" fmla="*/ 503459 h 1392147"/>
                <a:gd name="csX359" fmla="*/ 993257 w 2346260"/>
                <a:gd name="csY359" fmla="*/ 489839 h 1392147"/>
                <a:gd name="csX360" fmla="*/ 978035 w 2346260"/>
                <a:gd name="csY360" fmla="*/ 468297 h 1392147"/>
                <a:gd name="csX361" fmla="*/ 964926 w 2346260"/>
                <a:gd name="csY361" fmla="*/ 450265 h 1392147"/>
                <a:gd name="csX362" fmla="*/ 975619 w 2346260"/>
                <a:gd name="csY362" fmla="*/ 470237 h 1392147"/>
                <a:gd name="csX363" fmla="*/ 1002409 w 2346260"/>
                <a:gd name="csY363" fmla="*/ 518477 h 1392147"/>
                <a:gd name="csX364" fmla="*/ 996225 w 2346260"/>
                <a:gd name="csY364" fmla="*/ 524012 h 1392147"/>
                <a:gd name="csX365" fmla="*/ 942056 w 2346260"/>
                <a:gd name="csY365" fmla="*/ 476419 h 1392147"/>
                <a:gd name="csX366" fmla="*/ 924827 w 2346260"/>
                <a:gd name="csY366" fmla="*/ 465996 h 1392147"/>
                <a:gd name="csX367" fmla="*/ 918681 w 2346260"/>
                <a:gd name="csY367" fmla="*/ 462724 h 1392147"/>
                <a:gd name="csX368" fmla="*/ 924494 w 2346260"/>
                <a:gd name="csY368" fmla="*/ 466823 h 1392147"/>
                <a:gd name="csX369" fmla="*/ 940572 w 2346260"/>
                <a:gd name="csY369" fmla="*/ 479159 h 1392147"/>
                <a:gd name="csX370" fmla="*/ 989832 w 2346260"/>
                <a:gd name="csY370" fmla="*/ 530061 h 1392147"/>
                <a:gd name="csX371" fmla="*/ 983696 w 2346260"/>
                <a:gd name="csY371" fmla="*/ 536062 h 1392147"/>
                <a:gd name="csX372" fmla="*/ 961653 w 2346260"/>
                <a:gd name="csY372" fmla="*/ 514558 h 1392147"/>
                <a:gd name="csX373" fmla="*/ 901766 w 2346260"/>
                <a:gd name="csY373" fmla="*/ 482744 h 1392147"/>
                <a:gd name="csX374" fmla="*/ 881940 w 2346260"/>
                <a:gd name="csY374" fmla="*/ 477494 h 1392147"/>
                <a:gd name="csX375" fmla="*/ 874539 w 2346260"/>
                <a:gd name="csY375" fmla="*/ 476210 h 1392147"/>
                <a:gd name="csX376" fmla="*/ 880979 w 2346260"/>
                <a:gd name="csY376" fmla="*/ 479996 h 1392147"/>
                <a:gd name="csX377" fmla="*/ 898122 w 2346260"/>
                <a:gd name="csY377" fmla="*/ 490505 h 1392147"/>
                <a:gd name="csX378" fmla="*/ 950960 w 2346260"/>
                <a:gd name="csY378" fmla="*/ 527949 h 1392147"/>
                <a:gd name="csX379" fmla="*/ 973279 w 2346260"/>
                <a:gd name="csY379" fmla="*/ 547285 h 1392147"/>
                <a:gd name="csX380" fmla="*/ 968027 w 2346260"/>
                <a:gd name="csY380" fmla="*/ 553581 h 1392147"/>
                <a:gd name="csX381" fmla="*/ 902851 w 2346260"/>
                <a:gd name="csY381" fmla="*/ 504182 h 1392147"/>
                <a:gd name="csX382" fmla="*/ 881388 w 2346260"/>
                <a:gd name="csY382" fmla="*/ 493720 h 1392147"/>
                <a:gd name="csX383" fmla="*/ 873758 w 2346260"/>
                <a:gd name="csY383" fmla="*/ 490572 h 1392147"/>
                <a:gd name="csX384" fmla="*/ 881169 w 2346260"/>
                <a:gd name="csY384" fmla="*/ 494595 h 1392147"/>
                <a:gd name="csX385" fmla="*/ 901690 w 2346260"/>
                <a:gd name="csY385" fmla="*/ 507092 h 1392147"/>
                <a:gd name="csX386" fmla="*/ 962472 w 2346260"/>
                <a:gd name="csY386" fmla="*/ 560239 h 1392147"/>
                <a:gd name="csX387" fmla="*/ 961834 w 2346260"/>
                <a:gd name="csY387" fmla="*/ 561000 h 1392147"/>
                <a:gd name="csX388" fmla="*/ 917349 w 2346260"/>
                <a:gd name="csY388" fmla="*/ 531307 h 1392147"/>
                <a:gd name="csX389" fmla="*/ 896039 w 2346260"/>
                <a:gd name="csY389" fmla="*/ 522557 h 1392147"/>
                <a:gd name="csX390" fmla="*/ 912564 w 2346260"/>
                <a:gd name="csY390" fmla="*/ 538411 h 1392147"/>
                <a:gd name="csX391" fmla="*/ 951560 w 2346260"/>
                <a:gd name="csY391" fmla="*/ 574810 h 1392147"/>
                <a:gd name="csX392" fmla="*/ 951578 w 2346260"/>
                <a:gd name="csY392" fmla="*/ 574829 h 1392147"/>
                <a:gd name="csX393" fmla="*/ 945490 w 2346260"/>
                <a:gd name="csY393" fmla="*/ 583598 h 1392147"/>
                <a:gd name="csX394" fmla="*/ 940219 w 2346260"/>
                <a:gd name="csY394" fmla="*/ 591958 h 1392147"/>
                <a:gd name="csX395" fmla="*/ 899122 w 2346260"/>
                <a:gd name="csY395" fmla="*/ 556606 h 1392147"/>
                <a:gd name="csX396" fmla="*/ 935948 w 2346260"/>
                <a:gd name="csY396" fmla="*/ 598977 h 1392147"/>
                <a:gd name="csX397" fmla="*/ 928347 w 2346260"/>
                <a:gd name="csY397" fmla="*/ 611389 h 1392147"/>
                <a:gd name="csX398" fmla="*/ 897628 w 2346260"/>
                <a:gd name="csY398" fmla="*/ 582980 h 1392147"/>
                <a:gd name="csX399" fmla="*/ 923961 w 2346260"/>
                <a:gd name="csY399" fmla="*/ 618046 h 1392147"/>
                <a:gd name="csX400" fmla="*/ 918634 w 2346260"/>
                <a:gd name="csY400" fmla="*/ 625331 h 1392147"/>
                <a:gd name="csX401" fmla="*/ 890103 w 2346260"/>
                <a:gd name="csY401" fmla="*/ 604065 h 1392147"/>
                <a:gd name="csX402" fmla="*/ 875119 w 2346260"/>
                <a:gd name="csY402" fmla="*/ 596352 h 1392147"/>
                <a:gd name="csX403" fmla="*/ 888552 w 2346260"/>
                <a:gd name="csY403" fmla="*/ 606738 h 1392147"/>
                <a:gd name="csX404" fmla="*/ 913572 w 2346260"/>
                <a:gd name="csY404" fmla="*/ 631390 h 1392147"/>
                <a:gd name="csX405" fmla="*/ 908502 w 2346260"/>
                <a:gd name="csY405" fmla="*/ 636649 h 1392147"/>
                <a:gd name="csX406" fmla="*/ 873768 w 2346260"/>
                <a:gd name="csY406" fmla="*/ 613595 h 1392147"/>
                <a:gd name="csX407" fmla="*/ 807783 w 2346260"/>
                <a:gd name="csY407" fmla="*/ 562008 h 1392147"/>
                <a:gd name="csX408" fmla="*/ 790297 w 2346260"/>
                <a:gd name="csY408" fmla="*/ 543357 h 1392147"/>
                <a:gd name="csX409" fmla="*/ 784560 w 2346260"/>
                <a:gd name="csY409" fmla="*/ 535739 h 1392147"/>
                <a:gd name="csX410" fmla="*/ 788004 w 2346260"/>
                <a:gd name="csY410" fmla="*/ 544736 h 1392147"/>
                <a:gd name="csX411" fmla="*/ 801304 w 2346260"/>
                <a:gd name="csY411" fmla="*/ 567619 h 1392147"/>
                <a:gd name="csX412" fmla="*/ 864007 w 2346260"/>
                <a:gd name="csY412" fmla="*/ 627671 h 1392147"/>
                <a:gd name="csX413" fmla="*/ 895649 w 2346260"/>
                <a:gd name="csY413" fmla="*/ 646826 h 1392147"/>
                <a:gd name="csX414" fmla="*/ 886811 w 2346260"/>
                <a:gd name="csY414" fmla="*/ 652618 h 1392147"/>
                <a:gd name="csX415" fmla="*/ 820654 w 2346260"/>
                <a:gd name="csY415" fmla="*/ 593194 h 1392147"/>
                <a:gd name="csX416" fmla="*/ 879447 w 2346260"/>
                <a:gd name="csY416" fmla="*/ 657126 h 1392147"/>
                <a:gd name="csX417" fmla="*/ 869782 w 2346260"/>
                <a:gd name="csY417" fmla="*/ 662842 h 1392147"/>
                <a:gd name="csX418" fmla="*/ 817953 w 2346260"/>
                <a:gd name="csY418" fmla="*/ 612092 h 1392147"/>
                <a:gd name="csX419" fmla="*/ 797622 w 2346260"/>
                <a:gd name="csY419" fmla="*/ 594507 h 1392147"/>
                <a:gd name="csX420" fmla="*/ 816088 w 2346260"/>
                <a:gd name="csY420" fmla="*/ 614575 h 1392147"/>
                <a:gd name="csX421" fmla="*/ 862076 w 2346260"/>
                <a:gd name="csY421" fmla="*/ 667389 h 1392147"/>
                <a:gd name="csX422" fmla="*/ 851659 w 2346260"/>
                <a:gd name="csY422" fmla="*/ 673533 h 1392147"/>
                <a:gd name="csX423" fmla="*/ 769767 w 2346260"/>
                <a:gd name="csY423" fmla="*/ 585091 h 1392147"/>
                <a:gd name="csX424" fmla="*/ 831880 w 2346260"/>
                <a:gd name="csY424" fmla="*/ 662995 h 1392147"/>
                <a:gd name="csX425" fmla="*/ 829236 w 2346260"/>
                <a:gd name="csY425" fmla="*/ 662966 h 1392147"/>
                <a:gd name="csX426" fmla="*/ 815717 w 2346260"/>
                <a:gd name="csY426" fmla="*/ 662852 h 1392147"/>
                <a:gd name="csX427" fmla="*/ 816202 w 2346260"/>
                <a:gd name="csY427" fmla="*/ 662500 h 1392147"/>
                <a:gd name="csX428" fmla="*/ 763755 w 2346260"/>
                <a:gd name="csY428" fmla="*/ 597350 h 1392147"/>
                <a:gd name="csX429" fmla="*/ 805462 w 2346260"/>
                <a:gd name="csY429" fmla="*/ 662510 h 1392147"/>
                <a:gd name="csX430" fmla="*/ 790230 w 2346260"/>
                <a:gd name="csY430" fmla="*/ 661168 h 1392147"/>
                <a:gd name="csX431" fmla="*/ 788937 w 2346260"/>
                <a:gd name="csY431" fmla="*/ 660940 h 1392147"/>
                <a:gd name="csX432" fmla="*/ 750321 w 2346260"/>
                <a:gd name="csY432" fmla="*/ 609382 h 1392147"/>
                <a:gd name="csX433" fmla="*/ 735556 w 2346260"/>
                <a:gd name="csY433" fmla="*/ 586632 h 1392147"/>
                <a:gd name="csX434" fmla="*/ 747905 w 2346260"/>
                <a:gd name="csY434" fmla="*/ 611341 h 1392147"/>
                <a:gd name="csX435" fmla="*/ 777149 w 2346260"/>
                <a:gd name="csY435" fmla="*/ 658715 h 1392147"/>
                <a:gd name="csX436" fmla="*/ 776950 w 2346260"/>
                <a:gd name="csY436" fmla="*/ 658667 h 1392147"/>
                <a:gd name="csX437" fmla="*/ 760577 w 2346260"/>
                <a:gd name="csY437" fmla="*/ 652818 h 1392147"/>
                <a:gd name="csX438" fmla="*/ 703506 w 2346260"/>
                <a:gd name="csY438" fmla="*/ 575428 h 1392147"/>
                <a:gd name="csX439" fmla="*/ 746297 w 2346260"/>
                <a:gd name="csY439" fmla="*/ 645466 h 1392147"/>
                <a:gd name="csX440" fmla="*/ 743320 w 2346260"/>
                <a:gd name="csY440" fmla="*/ 643830 h 1392147"/>
                <a:gd name="csX441" fmla="*/ 728954 w 2346260"/>
                <a:gd name="csY441" fmla="*/ 635708 h 1392147"/>
                <a:gd name="csX442" fmla="*/ 696780 w 2346260"/>
                <a:gd name="csY442" fmla="*/ 590750 h 1392147"/>
                <a:gd name="csX443" fmla="*/ 686182 w 2346260"/>
                <a:gd name="csY443" fmla="*/ 572517 h 1392147"/>
                <a:gd name="csX444" fmla="*/ 694211 w 2346260"/>
                <a:gd name="csY444" fmla="*/ 592481 h 1392147"/>
                <a:gd name="csX445" fmla="*/ 712135 w 2346260"/>
                <a:gd name="csY445" fmla="*/ 626140 h 1392147"/>
                <a:gd name="csX446" fmla="*/ 709585 w 2346260"/>
                <a:gd name="csY446" fmla="*/ 624656 h 1392147"/>
                <a:gd name="csX447" fmla="*/ 699158 w 2346260"/>
                <a:gd name="csY447" fmla="*/ 618008 h 1392147"/>
                <a:gd name="csX448" fmla="*/ 699015 w 2346260"/>
                <a:gd name="csY448" fmla="*/ 617903 h 1392147"/>
                <a:gd name="csX449" fmla="*/ 665471 w 2346260"/>
                <a:gd name="csY449" fmla="*/ 551422 h 1392147"/>
                <a:gd name="csX450" fmla="*/ 660457 w 2346260"/>
                <a:gd name="csY450" fmla="*/ 529233 h 1392147"/>
                <a:gd name="csX451" fmla="*/ 659287 w 2346260"/>
                <a:gd name="csY451" fmla="*/ 521396 h 1392147"/>
                <a:gd name="csX452" fmla="*/ 659611 w 2346260"/>
                <a:gd name="csY452" fmla="*/ 529509 h 1392147"/>
                <a:gd name="csX453" fmla="*/ 662588 w 2346260"/>
                <a:gd name="csY453" fmla="*/ 552611 h 1392147"/>
                <a:gd name="csX454" fmla="*/ 680074 w 2346260"/>
                <a:gd name="csY454" fmla="*/ 602648 h 1392147"/>
                <a:gd name="csX455" fmla="*/ 670370 w 2346260"/>
                <a:gd name="csY455" fmla="*/ 590883 h 1392147"/>
                <a:gd name="csX456" fmla="*/ 667260 w 2346260"/>
                <a:gd name="csY456" fmla="*/ 585852 h 1392147"/>
                <a:gd name="csX457" fmla="*/ 666194 w 2346260"/>
                <a:gd name="csY457" fmla="*/ 584045 h 1392147"/>
                <a:gd name="csX458" fmla="*/ 666565 w 2346260"/>
                <a:gd name="csY458" fmla="*/ 586099 h 1392147"/>
                <a:gd name="csX459" fmla="*/ 667944 w 2346260"/>
                <a:gd name="csY459" fmla="*/ 592005 h 1392147"/>
                <a:gd name="csX460" fmla="*/ 675108 w 2346260"/>
                <a:gd name="csY460" fmla="*/ 607974 h 1392147"/>
                <a:gd name="csX461" fmla="*/ 669562 w 2346260"/>
                <a:gd name="csY461" fmla="*/ 606243 h 1392147"/>
                <a:gd name="csX462" fmla="*/ 642724 w 2346260"/>
                <a:gd name="csY462" fmla="*/ 560600 h 1392147"/>
                <a:gd name="csX463" fmla="*/ 636455 w 2346260"/>
                <a:gd name="csY463" fmla="*/ 545136 h 1392147"/>
                <a:gd name="csX464" fmla="*/ 634505 w 2346260"/>
                <a:gd name="csY464" fmla="*/ 539667 h 1392147"/>
                <a:gd name="csX465" fmla="*/ 635646 w 2346260"/>
                <a:gd name="csY465" fmla="*/ 545507 h 1392147"/>
                <a:gd name="csX466" fmla="*/ 639956 w 2346260"/>
                <a:gd name="csY466" fmla="*/ 562008 h 1392147"/>
                <a:gd name="csX467" fmla="*/ 658583 w 2346260"/>
                <a:gd name="csY467" fmla="*/ 604740 h 1392147"/>
                <a:gd name="csX468" fmla="*/ 651381 w 2346260"/>
                <a:gd name="csY468" fmla="*/ 603295 h 1392147"/>
                <a:gd name="csX469" fmla="*/ 615877 w 2346260"/>
                <a:gd name="csY469" fmla="*/ 548674 h 1392147"/>
                <a:gd name="csX470" fmla="*/ 604309 w 2346260"/>
                <a:gd name="csY470" fmla="*/ 528872 h 1392147"/>
                <a:gd name="csX471" fmla="*/ 613318 w 2346260"/>
                <a:gd name="csY471" fmla="*/ 550424 h 1392147"/>
                <a:gd name="csX472" fmla="*/ 639975 w 2346260"/>
                <a:gd name="csY472" fmla="*/ 600984 h 1392147"/>
                <a:gd name="csX473" fmla="*/ 635266 w 2346260"/>
                <a:gd name="csY473" fmla="*/ 600033 h 1392147"/>
                <a:gd name="csX474" fmla="*/ 625143 w 2346260"/>
                <a:gd name="csY474" fmla="*/ 597969 h 1392147"/>
                <a:gd name="csX475" fmla="*/ 593816 w 2346260"/>
                <a:gd name="csY475" fmla="*/ 551860 h 1392147"/>
                <a:gd name="csX476" fmla="*/ 587622 w 2346260"/>
                <a:gd name="csY476" fmla="*/ 537261 h 1392147"/>
                <a:gd name="csX477" fmla="*/ 585739 w 2346260"/>
                <a:gd name="csY477" fmla="*/ 532068 h 1392147"/>
                <a:gd name="csX478" fmla="*/ 586814 w 2346260"/>
                <a:gd name="csY478" fmla="*/ 537632 h 1392147"/>
                <a:gd name="csX479" fmla="*/ 591076 w 2346260"/>
                <a:gd name="csY479" fmla="*/ 553315 h 1392147"/>
                <a:gd name="csX480" fmla="*/ 612224 w 2346260"/>
                <a:gd name="csY480" fmla="*/ 595315 h 1392147"/>
                <a:gd name="csX481" fmla="*/ 596689 w 2346260"/>
                <a:gd name="csY481" fmla="*/ 592091 h 1392147"/>
                <a:gd name="csX482" fmla="*/ 570022 w 2346260"/>
                <a:gd name="csY482" fmla="*/ 545373 h 1392147"/>
                <a:gd name="csX483" fmla="*/ 560775 w 2346260"/>
                <a:gd name="csY483" fmla="*/ 525848 h 1392147"/>
                <a:gd name="csX484" fmla="*/ 567321 w 2346260"/>
                <a:gd name="csY484" fmla="*/ 546876 h 1392147"/>
                <a:gd name="csX485" fmla="*/ 585853 w 2346260"/>
                <a:gd name="csY485" fmla="*/ 589818 h 1392147"/>
                <a:gd name="csX486" fmla="*/ 573038 w 2346260"/>
                <a:gd name="csY486" fmla="*/ 587117 h 1392147"/>
                <a:gd name="csX487" fmla="*/ 539941 w 2346260"/>
                <a:gd name="csY487" fmla="*/ 543148 h 1392147"/>
                <a:gd name="csX488" fmla="*/ 527088 w 2346260"/>
                <a:gd name="csY488" fmla="*/ 522452 h 1392147"/>
                <a:gd name="csX489" fmla="*/ 537477 w 2346260"/>
                <a:gd name="csY489" fmla="*/ 545021 h 1392147"/>
                <a:gd name="csX490" fmla="*/ 561223 w 2346260"/>
                <a:gd name="csY490" fmla="*/ 584577 h 1392147"/>
                <a:gd name="csX491" fmla="*/ 546334 w 2346260"/>
                <a:gd name="csY491" fmla="*/ 581382 h 1392147"/>
                <a:gd name="csX492" fmla="*/ 510421 w 2346260"/>
                <a:gd name="csY492" fmla="*/ 532629 h 1392147"/>
                <a:gd name="csX493" fmla="*/ 496769 w 2346260"/>
                <a:gd name="csY493" fmla="*/ 512000 h 1392147"/>
                <a:gd name="csX494" fmla="*/ 507985 w 2346260"/>
                <a:gd name="csY494" fmla="*/ 534550 h 1392147"/>
                <a:gd name="csX495" fmla="*/ 534414 w 2346260"/>
                <a:gd name="csY495" fmla="*/ 578823 h 1392147"/>
                <a:gd name="csX496" fmla="*/ 521304 w 2346260"/>
                <a:gd name="csY496" fmla="*/ 576008 h 1392147"/>
                <a:gd name="csX497" fmla="*/ 488549 w 2346260"/>
                <a:gd name="csY497" fmla="*/ 531754 h 1392147"/>
                <a:gd name="csX498" fmla="*/ 474840 w 2346260"/>
                <a:gd name="csY498" fmla="*/ 509004 h 1392147"/>
                <a:gd name="csX499" fmla="*/ 486085 w 2346260"/>
                <a:gd name="csY499" fmla="*/ 533656 h 1392147"/>
                <a:gd name="csX500" fmla="*/ 506006 w 2346260"/>
                <a:gd name="csY500" fmla="*/ 572689 h 1392147"/>
                <a:gd name="csX501" fmla="*/ 498947 w 2346260"/>
                <a:gd name="csY501" fmla="*/ 571129 h 1392147"/>
                <a:gd name="csX502" fmla="*/ 458724 w 2346260"/>
                <a:gd name="csY502" fmla="*/ 516565 h 1392147"/>
                <a:gd name="csX503" fmla="*/ 445234 w 2346260"/>
                <a:gd name="csY503" fmla="*/ 493549 h 1392147"/>
                <a:gd name="csX504" fmla="*/ 456232 w 2346260"/>
                <a:gd name="csY504" fmla="*/ 518429 h 1392147"/>
                <a:gd name="csX505" fmla="*/ 486047 w 2346260"/>
                <a:gd name="csY505" fmla="*/ 568142 h 1392147"/>
                <a:gd name="csX506" fmla="*/ 483583 w 2346260"/>
                <a:gd name="csY506" fmla="*/ 567496 h 1392147"/>
                <a:gd name="csX507" fmla="*/ 447423 w 2346260"/>
                <a:gd name="csY507" fmla="*/ 535587 h 1392147"/>
                <a:gd name="csX508" fmla="*/ 431640 w 2346260"/>
                <a:gd name="csY508" fmla="*/ 510915 h 1392147"/>
                <a:gd name="csX509" fmla="*/ 418121 w 2346260"/>
                <a:gd name="csY509" fmla="*/ 490020 h 1392147"/>
                <a:gd name="csX510" fmla="*/ 429147 w 2346260"/>
                <a:gd name="csY510" fmla="*/ 512770 h 1392147"/>
                <a:gd name="csX511" fmla="*/ 442609 w 2346260"/>
                <a:gd name="csY511" fmla="*/ 539182 h 1392147"/>
                <a:gd name="csX512" fmla="*/ 455509 w 2346260"/>
                <a:gd name="csY512" fmla="*/ 557643 h 1392147"/>
                <a:gd name="csX513" fmla="*/ 438309 w 2346260"/>
                <a:gd name="csY513" fmla="*/ 545373 h 1392147"/>
                <a:gd name="csX514" fmla="*/ 432677 w 2346260"/>
                <a:gd name="csY514" fmla="*/ 538354 h 1392147"/>
                <a:gd name="csX515" fmla="*/ 430955 w 2346260"/>
                <a:gd name="csY515" fmla="*/ 535663 h 1392147"/>
                <a:gd name="csX516" fmla="*/ 432020 w 2346260"/>
                <a:gd name="csY516" fmla="*/ 538687 h 1392147"/>
                <a:gd name="csX517" fmla="*/ 436197 w 2346260"/>
                <a:gd name="csY517" fmla="*/ 547019 h 1392147"/>
                <a:gd name="csX518" fmla="*/ 462149 w 2346260"/>
                <a:gd name="csY518" fmla="*/ 569883 h 1392147"/>
                <a:gd name="csX519" fmla="*/ 470112 w 2346260"/>
                <a:gd name="csY519" fmla="*/ 573868 h 1392147"/>
                <a:gd name="csX520" fmla="*/ 456689 w 2346260"/>
                <a:gd name="csY520" fmla="*/ 575979 h 1392147"/>
                <a:gd name="csX521" fmla="*/ 416837 w 2346260"/>
                <a:gd name="csY521" fmla="*/ 528511 h 1392147"/>
                <a:gd name="csX522" fmla="*/ 402367 w 2346260"/>
                <a:gd name="csY522" fmla="*/ 510278 h 1392147"/>
                <a:gd name="csX523" fmla="*/ 414544 w 2346260"/>
                <a:gd name="csY523" fmla="*/ 530593 h 1392147"/>
                <a:gd name="csX524" fmla="*/ 446833 w 2346260"/>
                <a:gd name="csY524" fmla="*/ 577520 h 1392147"/>
                <a:gd name="csX525" fmla="*/ 433609 w 2346260"/>
                <a:gd name="csY525" fmla="*/ 579584 h 1392147"/>
                <a:gd name="csX526" fmla="*/ 397896 w 2346260"/>
                <a:gd name="csY526" fmla="*/ 535568 h 1392147"/>
                <a:gd name="csX527" fmla="*/ 390275 w 2346260"/>
                <a:gd name="csY527" fmla="*/ 521729 h 1392147"/>
                <a:gd name="csX528" fmla="*/ 387859 w 2346260"/>
                <a:gd name="csY528" fmla="*/ 516793 h 1392147"/>
                <a:gd name="csX529" fmla="*/ 389524 w 2346260"/>
                <a:gd name="csY529" fmla="*/ 522186 h 1392147"/>
                <a:gd name="csX530" fmla="*/ 395327 w 2346260"/>
                <a:gd name="csY530" fmla="*/ 537280 h 1392147"/>
                <a:gd name="csX531" fmla="*/ 423211 w 2346260"/>
                <a:gd name="csY531" fmla="*/ 581201 h 1392147"/>
                <a:gd name="csX532" fmla="*/ 408703 w 2346260"/>
                <a:gd name="csY532" fmla="*/ 583465 h 1392147"/>
                <a:gd name="csX533" fmla="*/ 380838 w 2346260"/>
                <a:gd name="csY533" fmla="*/ 544508 h 1392147"/>
                <a:gd name="csX534" fmla="*/ 370782 w 2346260"/>
                <a:gd name="csY534" fmla="*/ 527674 h 1392147"/>
                <a:gd name="csX535" fmla="*/ 378269 w 2346260"/>
                <a:gd name="csY535" fmla="*/ 546229 h 1392147"/>
                <a:gd name="csX536" fmla="*/ 399503 w 2346260"/>
                <a:gd name="csY536" fmla="*/ 584891 h 1392147"/>
                <a:gd name="csX537" fmla="*/ 385823 w 2346260"/>
                <a:gd name="csY537" fmla="*/ 587022 h 1392147"/>
                <a:gd name="csX538" fmla="*/ 352669 w 2346260"/>
                <a:gd name="csY538" fmla="*/ 542606 h 1392147"/>
                <a:gd name="csX539" fmla="*/ 340606 w 2346260"/>
                <a:gd name="csY539" fmla="*/ 524126 h 1392147"/>
                <a:gd name="csX540" fmla="*/ 350195 w 2346260"/>
                <a:gd name="csY540" fmla="*/ 544470 h 1392147"/>
                <a:gd name="csX541" fmla="*/ 376414 w 2346260"/>
                <a:gd name="csY541" fmla="*/ 588496 h 1392147"/>
                <a:gd name="csX542" fmla="*/ 366530 w 2346260"/>
                <a:gd name="csY542" fmla="*/ 590037 h 1392147"/>
                <a:gd name="csX543" fmla="*/ 363133 w 2346260"/>
                <a:gd name="csY543" fmla="*/ 590541 h 1392147"/>
                <a:gd name="csX544" fmla="*/ 329037 w 2346260"/>
                <a:gd name="csY544" fmla="*/ 548322 h 1392147"/>
                <a:gd name="csX545" fmla="*/ 315652 w 2346260"/>
                <a:gd name="csY545" fmla="*/ 528844 h 1392147"/>
                <a:gd name="csX546" fmla="*/ 326630 w 2346260"/>
                <a:gd name="csY546" fmla="*/ 550290 h 1392147"/>
                <a:gd name="csX547" fmla="*/ 353877 w 2346260"/>
                <a:gd name="csY547" fmla="*/ 591910 h 1392147"/>
                <a:gd name="csX548" fmla="*/ 337380 w 2346260"/>
                <a:gd name="csY548" fmla="*/ 594174 h 1392147"/>
                <a:gd name="csX549" fmla="*/ 305587 w 2346260"/>
                <a:gd name="csY549" fmla="*/ 555778 h 1392147"/>
                <a:gd name="csX550" fmla="*/ 294351 w 2346260"/>
                <a:gd name="csY550" fmla="*/ 539486 h 1392147"/>
                <a:gd name="csX551" fmla="*/ 303141 w 2346260"/>
                <a:gd name="csY551" fmla="*/ 557681 h 1392147"/>
                <a:gd name="csX552" fmla="*/ 327448 w 2346260"/>
                <a:gd name="csY552" fmla="*/ 595401 h 1392147"/>
                <a:gd name="csX553" fmla="*/ 327315 w 2346260"/>
                <a:gd name="csY553" fmla="*/ 595420 h 1392147"/>
                <a:gd name="csX554" fmla="*/ 317592 w 2346260"/>
                <a:gd name="csY554" fmla="*/ 596371 h 1392147"/>
                <a:gd name="csX555" fmla="*/ 311190 w 2346260"/>
                <a:gd name="csY555" fmla="*/ 596732 h 1392147"/>
                <a:gd name="csX556" fmla="*/ 259579 w 2346260"/>
                <a:gd name="csY556" fmla="*/ 542844 h 1392147"/>
                <a:gd name="csX557" fmla="*/ 300402 w 2346260"/>
                <a:gd name="csY557" fmla="*/ 596751 h 1392147"/>
                <a:gd name="csX558" fmla="*/ 288843 w 2346260"/>
                <a:gd name="csY558" fmla="*/ 595743 h 1392147"/>
                <a:gd name="csX559" fmla="*/ 249495 w 2346260"/>
                <a:gd name="csY559" fmla="*/ 563225 h 1392147"/>
                <a:gd name="csX560" fmla="*/ 239582 w 2346260"/>
                <a:gd name="csY560" fmla="*/ 551708 h 1392147"/>
                <a:gd name="csX561" fmla="*/ 236329 w 2346260"/>
                <a:gd name="csY561" fmla="*/ 547532 h 1392147"/>
                <a:gd name="csX562" fmla="*/ 238935 w 2346260"/>
                <a:gd name="csY562" fmla="*/ 552297 h 1392147"/>
                <a:gd name="csX563" fmla="*/ 247317 w 2346260"/>
                <a:gd name="csY563" fmla="*/ 565413 h 1392147"/>
                <a:gd name="csX564" fmla="*/ 271386 w 2346260"/>
                <a:gd name="csY564" fmla="*/ 592433 h 1392147"/>
                <a:gd name="csX565" fmla="*/ 252292 w 2346260"/>
                <a:gd name="csY565" fmla="*/ 586584 h 1392147"/>
                <a:gd name="csX566" fmla="*/ 242855 w 2346260"/>
                <a:gd name="csY566" fmla="*/ 582732 h 1392147"/>
                <a:gd name="csX567" fmla="*/ 251055 w 2346260"/>
                <a:gd name="csY567" fmla="*/ 588952 h 1392147"/>
                <a:gd name="csX568" fmla="*/ 276076 w 2346260"/>
                <a:gd name="csY568" fmla="*/ 602239 h 1392147"/>
                <a:gd name="csX569" fmla="*/ 294798 w 2346260"/>
                <a:gd name="csY569" fmla="*/ 608117 h 1392147"/>
                <a:gd name="csX570" fmla="*/ 273764 w 2346260"/>
                <a:gd name="csY570" fmla="*/ 613643 h 1392147"/>
                <a:gd name="csX571" fmla="*/ 274563 w 2346260"/>
                <a:gd name="csY571" fmla="*/ 612729 h 1392147"/>
                <a:gd name="csX572" fmla="*/ 229878 w 2346260"/>
                <a:gd name="csY572" fmla="*/ 568837 h 1392147"/>
                <a:gd name="csX573" fmla="*/ 215570 w 2346260"/>
                <a:gd name="csY573" fmla="*/ 550994 h 1392147"/>
                <a:gd name="csX574" fmla="*/ 227643 w 2346260"/>
                <a:gd name="csY574" fmla="*/ 570977 h 1392147"/>
                <a:gd name="csX575" fmla="*/ 264726 w 2346260"/>
                <a:gd name="csY575" fmla="*/ 615621 h 1392147"/>
                <a:gd name="csX576" fmla="*/ 245262 w 2346260"/>
                <a:gd name="csY576" fmla="*/ 619187 h 1392147"/>
                <a:gd name="csX577" fmla="*/ 211251 w 2346260"/>
                <a:gd name="csY577" fmla="*/ 586137 h 1392147"/>
                <a:gd name="csX578" fmla="*/ 198988 w 2346260"/>
                <a:gd name="csY578" fmla="*/ 572384 h 1392147"/>
                <a:gd name="csX579" fmla="*/ 209025 w 2346260"/>
                <a:gd name="csY579" fmla="*/ 588277 h 1392147"/>
                <a:gd name="csX580" fmla="*/ 234854 w 2346260"/>
                <a:gd name="csY580" fmla="*/ 620747 h 1392147"/>
                <a:gd name="csX581" fmla="*/ 212345 w 2346260"/>
                <a:gd name="csY581" fmla="*/ 623353 h 1392147"/>
                <a:gd name="csX582" fmla="*/ 213020 w 2346260"/>
                <a:gd name="csY582" fmla="*/ 622868 h 1392147"/>
                <a:gd name="csX583" fmla="*/ 180266 w 2346260"/>
                <a:gd name="csY583" fmla="*/ 584872 h 1392147"/>
                <a:gd name="csX584" fmla="*/ 203269 w 2346260"/>
                <a:gd name="csY584" fmla="*/ 624143 h 1392147"/>
                <a:gd name="csX585" fmla="*/ 192348 w 2346260"/>
                <a:gd name="csY585" fmla="*/ 624932 h 1392147"/>
                <a:gd name="csX586" fmla="*/ 169116 w 2346260"/>
                <a:gd name="csY586" fmla="*/ 599738 h 1392147"/>
                <a:gd name="csX587" fmla="*/ 160307 w 2346260"/>
                <a:gd name="csY587" fmla="*/ 589409 h 1392147"/>
                <a:gd name="csX588" fmla="*/ 166728 w 2346260"/>
                <a:gd name="csY588" fmla="*/ 601678 h 1392147"/>
                <a:gd name="csX589" fmla="*/ 182111 w 2346260"/>
                <a:gd name="csY589" fmla="*/ 625512 h 1392147"/>
                <a:gd name="csX590" fmla="*/ 169620 w 2346260"/>
                <a:gd name="csY590" fmla="*/ 625997 h 1392147"/>
                <a:gd name="csX591" fmla="*/ 167955 w 2346260"/>
                <a:gd name="csY591" fmla="*/ 626026 h 1392147"/>
                <a:gd name="csX592" fmla="*/ 145837 w 2346260"/>
                <a:gd name="csY592" fmla="*/ 599633 h 1392147"/>
                <a:gd name="csX593" fmla="*/ 134982 w 2346260"/>
                <a:gd name="csY593" fmla="*/ 588201 h 1392147"/>
                <a:gd name="csX594" fmla="*/ 143534 w 2346260"/>
                <a:gd name="csY594" fmla="*/ 601697 h 1392147"/>
                <a:gd name="csX595" fmla="*/ 158775 w 2346260"/>
                <a:gd name="csY595" fmla="*/ 626187 h 1392147"/>
                <a:gd name="csX596" fmla="*/ 138064 w 2346260"/>
                <a:gd name="csY596" fmla="*/ 626035 h 1392147"/>
                <a:gd name="csX597" fmla="*/ 118324 w 2346260"/>
                <a:gd name="csY597" fmla="*/ 601526 h 1392147"/>
                <a:gd name="csX598" fmla="*/ 110256 w 2346260"/>
                <a:gd name="csY598" fmla="*/ 589656 h 1392147"/>
                <a:gd name="csX599" fmla="*/ 115774 w 2346260"/>
                <a:gd name="csY599" fmla="*/ 603257 h 1392147"/>
                <a:gd name="csX600" fmla="*/ 128132 w 2346260"/>
                <a:gd name="csY600" fmla="*/ 625674 h 1392147"/>
                <a:gd name="csX601" fmla="*/ 113814 w 2346260"/>
                <a:gd name="csY601" fmla="*/ 624761 h 1392147"/>
                <a:gd name="csX602" fmla="*/ 95158 w 2346260"/>
                <a:gd name="csY602" fmla="*/ 602344 h 1392147"/>
                <a:gd name="csX603" fmla="*/ 87424 w 2346260"/>
                <a:gd name="csY603" fmla="*/ 592500 h 1392147"/>
                <a:gd name="csX604" fmla="*/ 92656 w 2346260"/>
                <a:gd name="csY604" fmla="*/ 604151 h 1392147"/>
                <a:gd name="csX605" fmla="*/ 103473 w 2346260"/>
                <a:gd name="csY605" fmla="*/ 623800 h 1392147"/>
                <a:gd name="csX606" fmla="*/ 89507 w 2346260"/>
                <a:gd name="csY606" fmla="*/ 621736 h 1392147"/>
                <a:gd name="csX607" fmla="*/ 68654 w 2346260"/>
                <a:gd name="csY607" fmla="*/ 599595 h 1392147"/>
                <a:gd name="csX608" fmla="*/ 59017 w 2346260"/>
                <a:gd name="csY608" fmla="*/ 591244 h 1392147"/>
                <a:gd name="csX609" fmla="*/ 66466 w 2346260"/>
                <a:gd name="csY609" fmla="*/ 601773 h 1392147"/>
                <a:gd name="csX610" fmla="*/ 78158 w 2346260"/>
                <a:gd name="csY610" fmla="*/ 619235 h 1392147"/>
                <a:gd name="csX611" fmla="*/ 52500 w 2346260"/>
                <a:gd name="csY611" fmla="*/ 609439 h 1392147"/>
                <a:gd name="csX612" fmla="*/ 17138 w 2346260"/>
                <a:gd name="csY612" fmla="*/ 566849 h 1392147"/>
                <a:gd name="csX613" fmla="*/ 16063 w 2346260"/>
                <a:gd name="csY613" fmla="*/ 551755 h 1392147"/>
                <a:gd name="csX614" fmla="*/ 86501 w 2346260"/>
                <a:gd name="csY614" fmla="*/ 537013 h 1392147"/>
                <a:gd name="csX615" fmla="*/ 117315 w 2346260"/>
                <a:gd name="csY615" fmla="*/ 528853 h 1392147"/>
                <a:gd name="csX616" fmla="*/ 130644 w 2346260"/>
                <a:gd name="csY616" fmla="*/ 524269 h 1392147"/>
                <a:gd name="csX617" fmla="*/ 136865 w 2346260"/>
                <a:gd name="csY617" fmla="*/ 521511 h 1392147"/>
                <a:gd name="csX618" fmla="*/ 142041 w 2346260"/>
                <a:gd name="csY618" fmla="*/ 517992 h 1392147"/>
                <a:gd name="csX619" fmla="*/ 148396 w 2346260"/>
                <a:gd name="csY619" fmla="*/ 508795 h 1392147"/>
                <a:gd name="csX620" fmla="*/ 149585 w 2346260"/>
                <a:gd name="csY620" fmla="*/ 501100 h 1392147"/>
                <a:gd name="csX621" fmla="*/ 150184 w 2346260"/>
                <a:gd name="csY621" fmla="*/ 495213 h 1392147"/>
                <a:gd name="csX622" fmla="*/ 174015 w 2346260"/>
                <a:gd name="csY622" fmla="*/ 483210 h 1392147"/>
                <a:gd name="csX623" fmla="*/ 222686 w 2346260"/>
                <a:gd name="csY623" fmla="*/ 473281 h 1392147"/>
                <a:gd name="csX624" fmla="*/ 222211 w 2346260"/>
                <a:gd name="csY624" fmla="*/ 473347 h 1392147"/>
                <a:gd name="csX625" fmla="*/ 290869 w 2346260"/>
                <a:gd name="csY625" fmla="*/ 453964 h 1392147"/>
                <a:gd name="csX626" fmla="*/ 314367 w 2346260"/>
                <a:gd name="csY626" fmla="*/ 443626 h 1392147"/>
                <a:gd name="csX627" fmla="*/ 339045 w 2346260"/>
                <a:gd name="csY627" fmla="*/ 431804 h 1392147"/>
                <a:gd name="csX628" fmla="*/ 365940 w 2346260"/>
                <a:gd name="csY628" fmla="*/ 420923 h 1392147"/>
                <a:gd name="csX629" fmla="*/ 379915 w 2346260"/>
                <a:gd name="csY629" fmla="*/ 416453 h 1392147"/>
                <a:gd name="csX630" fmla="*/ 393814 w 2346260"/>
                <a:gd name="csY630" fmla="*/ 415207 h 1392147"/>
                <a:gd name="csX631" fmla="*/ 426331 w 2346260"/>
                <a:gd name="csY631" fmla="*/ 417966 h 1392147"/>
                <a:gd name="csX632" fmla="*/ 461103 w 2346260"/>
                <a:gd name="csY632" fmla="*/ 417785 h 1392147"/>
                <a:gd name="csX633" fmla="*/ 533301 w 2346260"/>
                <a:gd name="csY633" fmla="*/ 414808 h 1392147"/>
                <a:gd name="csX634" fmla="*/ 605023 w 2346260"/>
                <a:gd name="csY634" fmla="*/ 411384 h 1392147"/>
                <a:gd name="csX635" fmla="*/ 639252 w 2346260"/>
                <a:gd name="csY635" fmla="*/ 410376 h 1392147"/>
                <a:gd name="csX636" fmla="*/ 673053 w 2346260"/>
                <a:gd name="csY636" fmla="*/ 406743 h 1392147"/>
                <a:gd name="csX637" fmla="*/ 703801 w 2346260"/>
                <a:gd name="csY637" fmla="*/ 398069 h 1392147"/>
                <a:gd name="csX638" fmla="*/ 731922 w 2346260"/>
                <a:gd name="csY638" fmla="*/ 389157 h 1392147"/>
                <a:gd name="csX639" fmla="*/ 757980 w 2346260"/>
                <a:gd name="csY639" fmla="*/ 381349 h 1392147"/>
                <a:gd name="csX640" fmla="*/ 764230 w 2346260"/>
                <a:gd name="csY640" fmla="*/ 380027 h 1392147"/>
                <a:gd name="csX641" fmla="*/ 817496 w 2346260"/>
                <a:gd name="csY641" fmla="*/ 380997 h 1392147"/>
                <a:gd name="csX642" fmla="*/ 860116 w 2346260"/>
                <a:gd name="csY642" fmla="*/ 375756 h 1392147"/>
                <a:gd name="csX643" fmla="*/ 884223 w 2346260"/>
                <a:gd name="csY643" fmla="*/ 371467 h 1392147"/>
                <a:gd name="csX644" fmla="*/ 896638 w 2346260"/>
                <a:gd name="csY644" fmla="*/ 367586 h 1392147"/>
                <a:gd name="csX645" fmla="*/ 908873 w 2346260"/>
                <a:gd name="csY645" fmla="*/ 363345 h 1392147"/>
                <a:gd name="csX646" fmla="*/ 1013464 w 2346260"/>
                <a:gd name="csY646" fmla="*/ 320507 h 1392147"/>
                <a:gd name="csX647" fmla="*/ 1116875 w 2346260"/>
                <a:gd name="csY647" fmla="*/ 277195 h 1392147"/>
                <a:gd name="csX648" fmla="*/ 1199480 w 2346260"/>
                <a:gd name="csY648" fmla="*/ 250612 h 1392147"/>
                <a:gd name="csX649" fmla="*/ 1160989 w 2346260"/>
                <a:gd name="csY649" fmla="*/ 275435 h 1392147"/>
                <a:gd name="csX650" fmla="*/ 1109854 w 2346260"/>
                <a:gd name="csY650" fmla="*/ 334393 h 1392147"/>
                <a:gd name="csX651" fmla="*/ 1166411 w 2346260"/>
                <a:gd name="csY651" fmla="*/ 281066 h 1392147"/>
                <a:gd name="csX652" fmla="*/ 1217328 w 2346260"/>
                <a:gd name="csY652" fmla="*/ 247473 h 1392147"/>
                <a:gd name="csX653" fmla="*/ 1224900 w 2346260"/>
                <a:gd name="csY653" fmla="*/ 243365 h 1392147"/>
                <a:gd name="csX654" fmla="*/ 1233339 w 2346260"/>
                <a:gd name="csY654" fmla="*/ 239170 h 1392147"/>
                <a:gd name="csX655" fmla="*/ 1310988 w 2346260"/>
                <a:gd name="csY655" fmla="*/ 213091 h 1392147"/>
                <a:gd name="csX656" fmla="*/ 1422637 w 2346260"/>
                <a:gd name="csY656" fmla="*/ 207689 h 1392147"/>
                <a:gd name="csX657" fmla="*/ 1485987 w 2346260"/>
                <a:gd name="csY657" fmla="*/ 201079 h 1392147"/>
                <a:gd name="csX658" fmla="*/ 1518657 w 2346260"/>
                <a:gd name="csY658" fmla="*/ 191483 h 1392147"/>
                <a:gd name="csX659" fmla="*/ 1548928 w 2346260"/>
                <a:gd name="csY659" fmla="*/ 174021 h 1392147"/>
                <a:gd name="csX660" fmla="*/ 1577345 w 2346260"/>
                <a:gd name="csY660" fmla="*/ 155037 h 1392147"/>
                <a:gd name="csX661" fmla="*/ 1592082 w 2346260"/>
                <a:gd name="csY661" fmla="*/ 147248 h 1392147"/>
                <a:gd name="csX662" fmla="*/ 1607902 w 2346260"/>
                <a:gd name="csY662" fmla="*/ 140609 h 1392147"/>
                <a:gd name="csX663" fmla="*/ 1641409 w 2346260"/>
                <a:gd name="csY663" fmla="*/ 130822 h 1392147"/>
                <a:gd name="csX664" fmla="*/ 1676837 w 2346260"/>
                <a:gd name="csY664" fmla="*/ 125287 h 1392147"/>
                <a:gd name="csX665" fmla="*/ 1751527 w 2346260"/>
                <a:gd name="csY665" fmla="*/ 121654 h 1392147"/>
                <a:gd name="csX666" fmla="*/ 1770934 w 2346260"/>
                <a:gd name="csY666" fmla="*/ 121064 h 1392147"/>
                <a:gd name="csX667" fmla="*/ 1790989 w 2346260"/>
                <a:gd name="csY667" fmla="*/ 118953 h 1392147"/>
                <a:gd name="csX668" fmla="*/ 1829937 w 2346260"/>
                <a:gd name="csY668" fmla="*/ 112038 h 1392147"/>
                <a:gd name="csX669" fmla="*/ 1868200 w 2346260"/>
                <a:gd name="csY669" fmla="*/ 104353 h 1392147"/>
                <a:gd name="csX670" fmla="*/ 1887303 w 2346260"/>
                <a:gd name="csY670" fmla="*/ 100863 h 1392147"/>
                <a:gd name="csX671" fmla="*/ 1906415 w 2346260"/>
                <a:gd name="csY671" fmla="*/ 96574 h 1392147"/>
                <a:gd name="csX672" fmla="*/ 1979431 w 2346260"/>
                <a:gd name="csY672" fmla="*/ 75326 h 1392147"/>
                <a:gd name="csX673" fmla="*/ 2014431 w 2346260"/>
                <a:gd name="csY673" fmla="*/ 63428 h 1392147"/>
                <a:gd name="csX674" fmla="*/ 2048252 w 2346260"/>
                <a:gd name="csY674" fmla="*/ 51245 h 1392147"/>
                <a:gd name="csX675" fmla="*/ 2149170 w 2346260"/>
                <a:gd name="csY675" fmla="*/ 0 h 1392147"/>
                <a:gd name="csX676" fmla="*/ 2043352 w 2346260"/>
                <a:gd name="csY676" fmla="*/ 36484 h 1392147"/>
                <a:gd name="csX677" fmla="*/ 2009161 w 2346260"/>
                <a:gd name="csY677" fmla="*/ 48306 h 1392147"/>
                <a:gd name="csX678" fmla="*/ 1974418 w 2346260"/>
                <a:gd name="csY678" fmla="*/ 59709 h 1392147"/>
                <a:gd name="csX679" fmla="*/ 1902429 w 2346260"/>
                <a:gd name="csY679" fmla="*/ 80110 h 1392147"/>
                <a:gd name="csX680" fmla="*/ 1884011 w 2346260"/>
                <a:gd name="csY680" fmla="*/ 84162 h 1392147"/>
                <a:gd name="csX681" fmla="*/ 1865013 w 2346260"/>
                <a:gd name="csY681" fmla="*/ 87576 h 1392147"/>
                <a:gd name="csX682" fmla="*/ 1826598 w 2346260"/>
                <a:gd name="csY682" fmla="*/ 95242 h 1392147"/>
                <a:gd name="csX683" fmla="*/ 1788534 w 2346260"/>
                <a:gd name="csY683" fmla="*/ 102052 h 1392147"/>
                <a:gd name="csX684" fmla="*/ 1770078 w 2346260"/>
                <a:gd name="csY684" fmla="*/ 104068 h 1392147"/>
                <a:gd name="csX685" fmla="*/ 1751042 w 2346260"/>
                <a:gd name="csY685" fmla="*/ 104724 h 1392147"/>
                <a:gd name="csX686" fmla="*/ 1675039 w 2346260"/>
                <a:gd name="csY686" fmla="*/ 108995 h 1392147"/>
                <a:gd name="csX687" fmla="*/ 1637898 w 2346260"/>
                <a:gd name="csY687" fmla="*/ 115205 h 1392147"/>
                <a:gd name="csX688" fmla="*/ 1602356 w 2346260"/>
                <a:gd name="csY688" fmla="*/ 126086 h 1392147"/>
                <a:gd name="csX689" fmla="*/ 1585546 w 2346260"/>
                <a:gd name="csY689" fmla="*/ 133419 h 1392147"/>
                <a:gd name="csX690" fmla="*/ 1569401 w 2346260"/>
                <a:gd name="csY690" fmla="*/ 142283 h 1392147"/>
                <a:gd name="csX691" fmla="*/ 1540747 w 2346260"/>
                <a:gd name="csY691" fmla="*/ 162113 h 1392147"/>
                <a:gd name="csX692" fmla="*/ 1513110 w 2346260"/>
                <a:gd name="csY692" fmla="*/ 178824 h 1392147"/>
                <a:gd name="csX693" fmla="*/ 1483133 w 2346260"/>
                <a:gd name="csY693" fmla="*/ 188249 h 1392147"/>
                <a:gd name="csX694" fmla="*/ 1422143 w 2346260"/>
                <a:gd name="csY694" fmla="*/ 196010 h 1392147"/>
                <a:gd name="csX695" fmla="*/ 1309484 w 2346260"/>
                <a:gd name="csY695" fmla="*/ 204674 h 1392147"/>
                <a:gd name="csX696" fmla="*/ 1222312 w 2346260"/>
                <a:gd name="csY696" fmla="*/ 238619 h 1392147"/>
                <a:gd name="csX697" fmla="*/ 1220267 w 2346260"/>
                <a:gd name="csY697" fmla="*/ 239827 h 1392147"/>
                <a:gd name="csX698" fmla="*/ 1202334 w 2346260"/>
                <a:gd name="csY698" fmla="*/ 241691 h 1392147"/>
                <a:gd name="csX699" fmla="*/ 1112052 w 2346260"/>
                <a:gd name="csY699" fmla="*/ 263575 h 1392147"/>
                <a:gd name="csX700" fmla="*/ 1006643 w 2346260"/>
                <a:gd name="csY700" fmla="*/ 304805 h 1392147"/>
                <a:gd name="csX701" fmla="*/ 903707 w 2346260"/>
                <a:gd name="csY701" fmla="*/ 349858 h 1392147"/>
                <a:gd name="csX702" fmla="*/ 891920 w 2346260"/>
                <a:gd name="csY702" fmla="*/ 354604 h 1392147"/>
                <a:gd name="csX703" fmla="*/ 880722 w 2346260"/>
                <a:gd name="csY703" fmla="*/ 358798 h 1392147"/>
                <a:gd name="csX704" fmla="*/ 858109 w 2346260"/>
                <a:gd name="csY704" fmla="*/ 364229 h 1392147"/>
                <a:gd name="csX705" fmla="*/ 827789 w 2346260"/>
                <a:gd name="csY705" fmla="*/ 370240 h 1392147"/>
                <a:gd name="csX706" fmla="*/ 825630 w 2346260"/>
                <a:gd name="csY706" fmla="*/ 370297 h 1392147"/>
                <a:gd name="csX707" fmla="*/ 782020 w 2346260"/>
                <a:gd name="csY707" fmla="*/ 369565 h 1392147"/>
                <a:gd name="csX708" fmla="*/ 755811 w 2346260"/>
                <a:gd name="csY708" fmla="*/ 371438 h 1392147"/>
                <a:gd name="csX709" fmla="*/ 738725 w 2346260"/>
                <a:gd name="csY709" fmla="*/ 375376 h 1392147"/>
                <a:gd name="csX710" fmla="*/ 728707 w 2346260"/>
                <a:gd name="csY710" fmla="*/ 377915 h 1392147"/>
                <a:gd name="csX711" fmla="*/ 700195 w 2346260"/>
                <a:gd name="csY711" fmla="*/ 385429 h 1392147"/>
                <a:gd name="csX712" fmla="*/ 670475 w 2346260"/>
                <a:gd name="csY712" fmla="*/ 392533 h 1392147"/>
                <a:gd name="csX713" fmla="*/ 638919 w 2346260"/>
                <a:gd name="csY713" fmla="*/ 394835 h 1392147"/>
                <a:gd name="csX714" fmla="*/ 604632 w 2346260"/>
                <a:gd name="csY714" fmla="*/ 395006 h 1392147"/>
                <a:gd name="csX715" fmla="*/ 532406 w 2346260"/>
                <a:gd name="csY715" fmla="*/ 397707 h 1392147"/>
                <a:gd name="csX716" fmla="*/ 460618 w 2346260"/>
                <a:gd name="csY716" fmla="*/ 401398 h 1392147"/>
                <a:gd name="csX717" fmla="*/ 426864 w 2346260"/>
                <a:gd name="csY717" fmla="*/ 402425 h 1392147"/>
                <a:gd name="csX718" fmla="*/ 393843 w 2346260"/>
                <a:gd name="csY718" fmla="*/ 400751 h 1392147"/>
                <a:gd name="csX719" fmla="*/ 376367 w 2346260"/>
                <a:gd name="csY719" fmla="*/ 403090 h 1392147"/>
                <a:gd name="csX720" fmla="*/ 361202 w 2346260"/>
                <a:gd name="csY720" fmla="*/ 408654 h 1392147"/>
                <a:gd name="csX721" fmla="*/ 334022 w 2346260"/>
                <a:gd name="csY721" fmla="*/ 421237 h 1392147"/>
                <a:gd name="csX722" fmla="*/ 309744 w 2346260"/>
                <a:gd name="csY722" fmla="*/ 434581 h 1392147"/>
                <a:gd name="csX723" fmla="*/ 287425 w 2346260"/>
                <a:gd name="csY723" fmla="*/ 446118 h 1392147"/>
                <a:gd name="csX724" fmla="*/ 250694 w 2346260"/>
                <a:gd name="csY724" fmla="*/ 461449 h 1392147"/>
                <a:gd name="csX725" fmla="*/ 185745 w 2346260"/>
                <a:gd name="csY725" fmla="*/ 474879 h 1392147"/>
                <a:gd name="csX726" fmla="*/ 183529 w 2346260"/>
                <a:gd name="csY726" fmla="*/ 475316 h 1392147"/>
                <a:gd name="csX727" fmla="*/ 183805 w 2346260"/>
                <a:gd name="csY727" fmla="*/ 475278 h 1392147"/>
                <a:gd name="csX728" fmla="*/ 181740 w 2346260"/>
                <a:gd name="csY728" fmla="*/ 475697 h 1392147"/>
                <a:gd name="csX729" fmla="*/ 171999 w 2346260"/>
                <a:gd name="csY729" fmla="*/ 478188 h 1392147"/>
                <a:gd name="csX730" fmla="*/ 135809 w 2346260"/>
                <a:gd name="csY730" fmla="*/ 493197 h 1392147"/>
                <a:gd name="csX731" fmla="*/ 92380 w 2346260"/>
                <a:gd name="csY731" fmla="*/ 509327 h 1392147"/>
                <a:gd name="csX732" fmla="*/ 80175 w 2346260"/>
                <a:gd name="csY732" fmla="*/ 512161 h 1392147"/>
                <a:gd name="csX733" fmla="*/ 67094 w 2346260"/>
                <a:gd name="csY733" fmla="*/ 514634 h 1392147"/>
                <a:gd name="csX734" fmla="*/ 39448 w 2346260"/>
                <a:gd name="csY734" fmla="*/ 521187 h 1392147"/>
                <a:gd name="csX735" fmla="*/ 25101 w 2346260"/>
                <a:gd name="csY735" fmla="*/ 525819 h 1392147"/>
                <a:gd name="csX736" fmla="*/ 17681 w 2346260"/>
                <a:gd name="csY736" fmla="*/ 528948 h 1392147"/>
                <a:gd name="csX737" fmla="*/ 9490 w 2346260"/>
                <a:gd name="csY737" fmla="*/ 534284 h 1392147"/>
                <a:gd name="csX738" fmla="*/ 642 w 2346260"/>
                <a:gd name="csY738" fmla="*/ 551974 h 1392147"/>
                <a:gd name="csX739" fmla="*/ 1108 w 2346260"/>
                <a:gd name="csY739" fmla="*/ 570301 h 1392147"/>
                <a:gd name="csX740" fmla="*/ 16720 w 2346260"/>
                <a:gd name="csY740" fmla="*/ 601992 h 1392147"/>
                <a:gd name="csX741" fmla="*/ 44271 w 2346260"/>
                <a:gd name="csY741" fmla="*/ 624466 h 1392147"/>
                <a:gd name="csX742" fmla="*/ 109533 w 2346260"/>
                <a:gd name="csY742" fmla="*/ 640901 h 1392147"/>
                <a:gd name="csX743" fmla="*/ 170334 w 2346260"/>
                <a:gd name="csY743" fmla="*/ 640435 h 1392147"/>
                <a:gd name="csX744" fmla="*/ 271195 w 2346260"/>
                <a:gd name="csY744" fmla="*/ 623049 h 1392147"/>
                <a:gd name="csX745" fmla="*/ 306547 w 2346260"/>
                <a:gd name="csY745" fmla="*/ 610133 h 1392147"/>
                <a:gd name="csX746" fmla="*/ 318049 w 2346260"/>
                <a:gd name="csY746" fmla="*/ 610808 h 1392147"/>
                <a:gd name="csX747" fmla="*/ 369127 w 2346260"/>
                <a:gd name="csY747" fmla="*/ 606985 h 1392147"/>
                <a:gd name="csX748" fmla="*/ 458373 w 2346260"/>
                <a:gd name="csY748" fmla="*/ 584368 h 1392147"/>
                <a:gd name="csX749" fmla="*/ 473366 w 2346260"/>
                <a:gd name="csY749" fmla="*/ 578823 h 1392147"/>
                <a:gd name="csX750" fmla="*/ 477285 w 2346260"/>
                <a:gd name="csY750" fmla="*/ 577007 h 1392147"/>
                <a:gd name="csX751" fmla="*/ 509450 w 2346260"/>
                <a:gd name="csY751" fmla="*/ 588258 h 1392147"/>
                <a:gd name="csX752" fmla="*/ 519354 w 2346260"/>
                <a:gd name="csY752" fmla="*/ 591225 h 1392147"/>
                <a:gd name="csX753" fmla="*/ 519382 w 2346260"/>
                <a:gd name="csY753" fmla="*/ 591254 h 1392147"/>
                <a:gd name="csX754" fmla="*/ 519439 w 2346260"/>
                <a:gd name="csY754" fmla="*/ 591244 h 1392147"/>
                <a:gd name="csX755" fmla="*/ 568814 w 2346260"/>
                <a:gd name="csY755" fmla="*/ 603761 h 1392147"/>
                <a:gd name="csX756" fmla="*/ 640089 w 2346260"/>
                <a:gd name="csY756" fmla="*/ 614717 h 1392147"/>
                <a:gd name="csX757" fmla="*/ 646235 w 2346260"/>
                <a:gd name="csY757" fmla="*/ 616600 h 1392147"/>
                <a:gd name="csX758" fmla="*/ 660020 w 2346260"/>
                <a:gd name="csY758" fmla="*/ 616410 h 1392147"/>
                <a:gd name="csX759" fmla="*/ 679341 w 2346260"/>
                <a:gd name="csY759" fmla="*/ 617504 h 1392147"/>
                <a:gd name="csX760" fmla="*/ 681891 w 2346260"/>
                <a:gd name="csY760" fmla="*/ 617599 h 1392147"/>
                <a:gd name="csX761" fmla="*/ 701327 w 2346260"/>
                <a:gd name="csY761" fmla="*/ 636526 h 1392147"/>
                <a:gd name="csX762" fmla="*/ 734900 w 2346260"/>
                <a:gd name="csY762" fmla="*/ 658762 h 1392147"/>
                <a:gd name="csX763" fmla="*/ 771118 w 2346260"/>
                <a:gd name="csY763" fmla="*/ 672429 h 1392147"/>
                <a:gd name="csX764" fmla="*/ 756391 w 2346260"/>
                <a:gd name="csY764" fmla="*/ 689264 h 1392147"/>
                <a:gd name="csX765" fmla="*/ 721819 w 2346260"/>
                <a:gd name="csY765" fmla="*/ 725386 h 1392147"/>
                <a:gd name="csX766" fmla="*/ 704067 w 2346260"/>
                <a:gd name="csY766" fmla="*/ 745131 h 1392147"/>
                <a:gd name="csX767" fmla="*/ 700005 w 2346260"/>
                <a:gd name="csY767" fmla="*/ 750285 h 1392147"/>
                <a:gd name="csX768" fmla="*/ 696180 w 2346260"/>
                <a:gd name="csY768" fmla="*/ 755726 h 1392147"/>
                <a:gd name="csX769" fmla="*/ 689721 w 2346260"/>
                <a:gd name="csY769" fmla="*/ 765836 h 1392147"/>
                <a:gd name="csX770" fmla="*/ 684631 w 2346260"/>
                <a:gd name="csY770" fmla="*/ 774082 h 1392147"/>
                <a:gd name="csX771" fmla="*/ 626799 w 2346260"/>
                <a:gd name="csY771" fmla="*/ 809652 h 1392147"/>
                <a:gd name="csX772" fmla="*/ 599229 w 2346260"/>
                <a:gd name="csY772" fmla="*/ 826791 h 1392147"/>
                <a:gd name="csX773" fmla="*/ 574056 w 2346260"/>
                <a:gd name="csY773" fmla="*/ 844177 h 1392147"/>
                <a:gd name="csX774" fmla="*/ 550491 w 2346260"/>
                <a:gd name="csY774" fmla="*/ 871007 h 1392147"/>
                <a:gd name="csX775" fmla="*/ 574313 w 2346260"/>
                <a:gd name="csY775" fmla="*/ 956558 h 1392147"/>
                <a:gd name="csX776" fmla="*/ 599429 w 2346260"/>
                <a:gd name="csY776" fmla="*/ 973411 h 1392147"/>
                <a:gd name="csX777" fmla="*/ 618836 w 2346260"/>
                <a:gd name="csY777" fmla="*/ 982190 h 1392147"/>
                <a:gd name="csX778" fmla="*/ 606915 w 2346260"/>
                <a:gd name="csY778" fmla="*/ 1063936 h 1392147"/>
                <a:gd name="csX779" fmla="*/ 604556 w 2346260"/>
                <a:gd name="csY779" fmla="*/ 1148468 h 1392147"/>
                <a:gd name="csX780" fmla="*/ 620282 w 2346260"/>
                <a:gd name="csY780" fmla="*/ 1243739 h 1392147"/>
                <a:gd name="csX781" fmla="*/ 640098 w 2346260"/>
                <a:gd name="csY781" fmla="*/ 1348016 h 1392147"/>
                <a:gd name="csX782" fmla="*/ 642734 w 2346260"/>
                <a:gd name="csY782" fmla="*/ 1361626 h 1392147"/>
                <a:gd name="csX783" fmla="*/ 644066 w 2346260"/>
                <a:gd name="csY783" fmla="*/ 1368484 h 1392147"/>
                <a:gd name="csX784" fmla="*/ 646568 w 2346260"/>
                <a:gd name="csY784" fmla="*/ 1377082 h 1392147"/>
                <a:gd name="csX785" fmla="*/ 654369 w 2346260"/>
                <a:gd name="csY785" fmla="*/ 1385870 h 1392147"/>
                <a:gd name="csX786" fmla="*/ 662931 w 2346260"/>
                <a:gd name="csY786" fmla="*/ 1389427 h 1392147"/>
                <a:gd name="csX787" fmla="*/ 678914 w 2346260"/>
                <a:gd name="csY787" fmla="*/ 1392090 h 1392147"/>
                <a:gd name="csX788" fmla="*/ 737669 w 2346260"/>
                <a:gd name="csY788" fmla="*/ 1369815 h 1392147"/>
                <a:gd name="csX789" fmla="*/ 754821 w 2346260"/>
                <a:gd name="csY789" fmla="*/ 1349063 h 1392147"/>
                <a:gd name="csX790" fmla="*/ 798488 w 2346260"/>
                <a:gd name="csY790" fmla="*/ 1362597 h 1392147"/>
                <a:gd name="csX791" fmla="*/ 838597 w 2346260"/>
                <a:gd name="csY791" fmla="*/ 1348397 h 1392147"/>
                <a:gd name="csX792" fmla="*/ 868203 w 2346260"/>
                <a:gd name="csY792" fmla="*/ 1305864 h 1392147"/>
                <a:gd name="csX793" fmla="*/ 877687 w 2346260"/>
                <a:gd name="csY793" fmla="*/ 1247800 h 1392147"/>
                <a:gd name="csX794" fmla="*/ 878040 w 2346260"/>
                <a:gd name="csY794" fmla="*/ 1216918 h 1392147"/>
                <a:gd name="csX795" fmla="*/ 884090 w 2346260"/>
                <a:gd name="csY795" fmla="*/ 1189299 h 1392147"/>
                <a:gd name="csX796" fmla="*/ 902375 w 2346260"/>
                <a:gd name="csY796" fmla="*/ 1163496 h 1392147"/>
                <a:gd name="csX797" fmla="*/ 921859 w 2346260"/>
                <a:gd name="csY797" fmla="*/ 1133137 h 1392147"/>
                <a:gd name="csX798" fmla="*/ 936500 w 2346260"/>
                <a:gd name="csY798" fmla="*/ 1063679 h 1392147"/>
                <a:gd name="csX799" fmla="*/ 936290 w 2346260"/>
                <a:gd name="csY799" fmla="*/ 1059351 h 1392147"/>
                <a:gd name="csX800" fmla="*/ 936243 w 2346260"/>
                <a:gd name="csY800" fmla="*/ 1058429 h 1392147"/>
                <a:gd name="csX801" fmla="*/ 936214 w 2346260"/>
                <a:gd name="csY801" fmla="*/ 1058277 h 1392147"/>
                <a:gd name="csX802" fmla="*/ 936167 w 2346260"/>
                <a:gd name="csY802" fmla="*/ 1057972 h 1392147"/>
                <a:gd name="csX803" fmla="*/ 936357 w 2346260"/>
                <a:gd name="csY803" fmla="*/ 1057297 h 1392147"/>
                <a:gd name="csX804" fmla="*/ 936452 w 2346260"/>
                <a:gd name="csY804" fmla="*/ 1057240 h 1392147"/>
                <a:gd name="csX805" fmla="*/ 937413 w 2346260"/>
                <a:gd name="csY805" fmla="*/ 1056764 h 1392147"/>
                <a:gd name="csX806" fmla="*/ 939325 w 2346260"/>
                <a:gd name="csY806" fmla="*/ 1055823 h 1392147"/>
                <a:gd name="csX807" fmla="*/ 943007 w 2346260"/>
                <a:gd name="csY807" fmla="*/ 1053721 h 1392147"/>
                <a:gd name="csX808" fmla="*/ 950171 w 2346260"/>
                <a:gd name="csY808" fmla="*/ 1049327 h 1392147"/>
                <a:gd name="csX809" fmla="*/ 975001 w 2346260"/>
                <a:gd name="csY809" fmla="*/ 1028603 h 1392147"/>
                <a:gd name="csX810" fmla="*/ 1010086 w 2346260"/>
                <a:gd name="csY810" fmla="*/ 981857 h 1392147"/>
                <a:gd name="csX811" fmla="*/ 1033861 w 2346260"/>
                <a:gd name="csY811" fmla="*/ 937736 h 1392147"/>
                <a:gd name="csX812" fmla="*/ 1035468 w 2346260"/>
                <a:gd name="csY812" fmla="*/ 934264 h 1392147"/>
                <a:gd name="csX813" fmla="*/ 1041604 w 2346260"/>
                <a:gd name="csY813" fmla="*/ 932181 h 1392147"/>
                <a:gd name="csX814" fmla="*/ 1046770 w 2346260"/>
                <a:gd name="csY814" fmla="*/ 934873 h 1392147"/>
                <a:gd name="csX815" fmla="*/ 1047912 w 2346260"/>
                <a:gd name="csY815" fmla="*/ 950747 h 1392147"/>
                <a:gd name="csX816" fmla="*/ 1046637 w 2346260"/>
                <a:gd name="csY816" fmla="*/ 955198 h 1392147"/>
                <a:gd name="csX817" fmla="*/ 1044934 w 2346260"/>
                <a:gd name="csY817" fmla="*/ 960115 h 1392147"/>
                <a:gd name="csX818" fmla="*/ 1041414 w 2346260"/>
                <a:gd name="csY818" fmla="*/ 970348 h 1392147"/>
                <a:gd name="csX819" fmla="*/ 1025888 w 2346260"/>
                <a:gd name="csY819" fmla="*/ 1016124 h 1392147"/>
                <a:gd name="csX820" fmla="*/ 1008783 w 2346260"/>
                <a:gd name="csY820" fmla="*/ 1069262 h 1392147"/>
                <a:gd name="csX821" fmla="*/ 1003551 w 2346260"/>
                <a:gd name="csY821" fmla="*/ 1100239 h 1392147"/>
                <a:gd name="csX822" fmla="*/ 1003912 w 2346260"/>
                <a:gd name="csY822" fmla="*/ 1132366 h 1392147"/>
                <a:gd name="csX823" fmla="*/ 1009525 w 2346260"/>
                <a:gd name="csY823" fmla="*/ 1198486 h 1392147"/>
                <a:gd name="csX824" fmla="*/ 1025650 w 2346260"/>
                <a:gd name="csY824" fmla="*/ 1264045 h 1392147"/>
                <a:gd name="csX825" fmla="*/ 1039921 w 2346260"/>
                <a:gd name="csY825" fmla="*/ 1293310 h 1392147"/>
                <a:gd name="csX826" fmla="*/ 1048996 w 2346260"/>
                <a:gd name="csY826" fmla="*/ 1306768 h 1392147"/>
                <a:gd name="csX827" fmla="*/ 1062914 w 2346260"/>
                <a:gd name="csY827" fmla="*/ 1318209 h 1392147"/>
                <a:gd name="csX828" fmla="*/ 1080495 w 2346260"/>
                <a:gd name="csY828" fmla="*/ 1320891 h 1392147"/>
                <a:gd name="csX829" fmla="*/ 1094984 w 2346260"/>
                <a:gd name="csY829" fmla="*/ 1319179 h 1392147"/>
                <a:gd name="csX830" fmla="*/ 1122526 w 2346260"/>
                <a:gd name="csY830" fmla="*/ 1312065 h 1392147"/>
                <a:gd name="csX831" fmla="*/ 1144264 w 2346260"/>
                <a:gd name="csY831" fmla="*/ 1294584 h 1392147"/>
                <a:gd name="csX832" fmla="*/ 1151932 w 2346260"/>
                <a:gd name="csY832" fmla="*/ 1270588 h 1392147"/>
                <a:gd name="csX833" fmla="*/ 1151923 w 2346260"/>
                <a:gd name="csY833" fmla="*/ 1248922 h 1392147"/>
                <a:gd name="csX834" fmla="*/ 1150086 w 2346260"/>
                <a:gd name="csY834" fmla="*/ 1230005 h 1392147"/>
                <a:gd name="csX835" fmla="*/ 1149040 w 2346260"/>
                <a:gd name="csY835" fmla="*/ 1222958 h 1392147"/>
                <a:gd name="csX836" fmla="*/ 1149059 w 2346260"/>
                <a:gd name="csY836" fmla="*/ 1222986 h 1392147"/>
                <a:gd name="csX837" fmla="*/ 1140696 w 2346260"/>
                <a:gd name="csY837" fmla="*/ 1164656 h 1392147"/>
                <a:gd name="csX838" fmla="*/ 1154272 w 2346260"/>
                <a:gd name="csY838" fmla="*/ 1097395 h 1392147"/>
                <a:gd name="csX839" fmla="*/ 1154377 w 2346260"/>
                <a:gd name="csY839" fmla="*/ 1097347 h 1392147"/>
                <a:gd name="csX840" fmla="*/ 1171568 w 2346260"/>
                <a:gd name="csY840" fmla="*/ 1082929 h 1392147"/>
                <a:gd name="csX841" fmla="*/ 1191156 w 2346260"/>
                <a:gd name="csY841" fmla="*/ 1053664 h 1392147"/>
                <a:gd name="csX842" fmla="*/ 1195542 w 2346260"/>
                <a:gd name="csY842" fmla="*/ 1044372 h 1392147"/>
                <a:gd name="csX843" fmla="*/ 1195951 w 2346260"/>
                <a:gd name="csY843" fmla="*/ 1044096 h 1392147"/>
                <a:gd name="csX844" fmla="*/ 1195789 w 2346260"/>
                <a:gd name="csY844" fmla="*/ 1043868 h 1392147"/>
                <a:gd name="csX845" fmla="*/ 1210991 w 2346260"/>
                <a:gd name="csY845" fmla="*/ 1010960 h 1392147"/>
                <a:gd name="csX846" fmla="*/ 1210925 w 2346260"/>
                <a:gd name="csY846" fmla="*/ 1008906 h 1392147"/>
                <a:gd name="csX847" fmla="*/ 1237705 w 2346260"/>
                <a:gd name="csY847" fmla="*/ 1011825 h 1392147"/>
                <a:gd name="csX848" fmla="*/ 1270298 w 2346260"/>
                <a:gd name="csY848" fmla="*/ 1007945 h 1392147"/>
                <a:gd name="csX849" fmla="*/ 1291247 w 2346260"/>
                <a:gd name="csY849" fmla="*/ 1000783 h 1392147"/>
                <a:gd name="csX850" fmla="*/ 1306697 w 2346260"/>
                <a:gd name="csY850" fmla="*/ 981676 h 1392147"/>
                <a:gd name="csX851" fmla="*/ 1311140 w 2346260"/>
                <a:gd name="csY851" fmla="*/ 976825 h 1392147"/>
                <a:gd name="csX852" fmla="*/ 1315154 w 2346260"/>
                <a:gd name="csY852" fmla="*/ 971366 h 1392147"/>
                <a:gd name="csX853" fmla="*/ 1316971 w 2346260"/>
                <a:gd name="csY853" fmla="*/ 968408 h 1392147"/>
                <a:gd name="csX854" fmla="*/ 1317885 w 2346260"/>
                <a:gd name="csY854" fmla="*/ 966915 h 1392147"/>
                <a:gd name="csX855" fmla="*/ 1318294 w 2346260"/>
                <a:gd name="csY855" fmla="*/ 966078 h 1392147"/>
                <a:gd name="csX856" fmla="*/ 1319045 w 2346260"/>
                <a:gd name="csY856" fmla="*/ 964518 h 1392147"/>
                <a:gd name="csX857" fmla="*/ 1319416 w 2346260"/>
                <a:gd name="csY857" fmla="*/ 963748 h 1392147"/>
                <a:gd name="csX858" fmla="*/ 1319606 w 2346260"/>
                <a:gd name="csY858" fmla="*/ 963377 h 1392147"/>
                <a:gd name="csX859" fmla="*/ 1319959 w 2346260"/>
                <a:gd name="csY859" fmla="*/ 963434 h 1392147"/>
                <a:gd name="csX860" fmla="*/ 1321319 w 2346260"/>
                <a:gd name="csY860" fmla="*/ 963653 h 1392147"/>
                <a:gd name="csX861" fmla="*/ 1323412 w 2346260"/>
                <a:gd name="csY861" fmla="*/ 963948 h 1392147"/>
                <a:gd name="csX862" fmla="*/ 1330404 w 2346260"/>
                <a:gd name="csY862" fmla="*/ 964604 h 1392147"/>
                <a:gd name="csX863" fmla="*/ 1344865 w 2346260"/>
                <a:gd name="csY863" fmla="*/ 964984 h 1392147"/>
                <a:gd name="csX864" fmla="*/ 1406274 w 2346260"/>
                <a:gd name="csY864" fmla="*/ 953372 h 1392147"/>
                <a:gd name="csX865" fmla="*/ 1467617 w 2346260"/>
                <a:gd name="csY865" fmla="*/ 925086 h 1392147"/>
                <a:gd name="csX866" fmla="*/ 1533888 w 2346260"/>
                <a:gd name="csY866" fmla="*/ 895298 h 1392147"/>
                <a:gd name="csX867" fmla="*/ 1589789 w 2346260"/>
                <a:gd name="csY867" fmla="*/ 846650 h 1392147"/>
                <a:gd name="csX868" fmla="*/ 1613201 w 2346260"/>
                <a:gd name="csY868" fmla="*/ 822445 h 1392147"/>
                <a:gd name="csX869" fmla="*/ 1637603 w 2346260"/>
                <a:gd name="csY869" fmla="*/ 801521 h 1392147"/>
                <a:gd name="csX870" fmla="*/ 1685094 w 2346260"/>
                <a:gd name="csY870" fmla="*/ 763382 h 1392147"/>
                <a:gd name="csX871" fmla="*/ 1721978 w 2346260"/>
                <a:gd name="csY871" fmla="*/ 724311 h 1392147"/>
                <a:gd name="csX872" fmla="*/ 1737466 w 2346260"/>
                <a:gd name="csY872" fmla="*/ 703825 h 1392147"/>
                <a:gd name="csX873" fmla="*/ 1765398 w 2346260"/>
                <a:gd name="csY873" fmla="*/ 696844 h 1392147"/>
                <a:gd name="csX874" fmla="*/ 1828177 w 2346260"/>
                <a:gd name="csY874" fmla="*/ 684023 h 1392147"/>
                <a:gd name="csX875" fmla="*/ 1907671 w 2346260"/>
                <a:gd name="csY875" fmla="*/ 687742 h 1392147"/>
                <a:gd name="csX876" fmla="*/ 1951148 w 2346260"/>
                <a:gd name="csY876" fmla="*/ 695912 h 1392147"/>
                <a:gd name="csX877" fmla="*/ 1996527 w 2346260"/>
                <a:gd name="csY877" fmla="*/ 708856 h 1392147"/>
                <a:gd name="csX878" fmla="*/ 2095381 w 2346260"/>
                <a:gd name="csY878" fmla="*/ 736029 h 1392147"/>
                <a:gd name="csX879" fmla="*/ 2148571 w 2346260"/>
                <a:gd name="csY879" fmla="*/ 748070 h 1392147"/>
                <a:gd name="csX880" fmla="*/ 2204729 w 2346260"/>
                <a:gd name="csY880" fmla="*/ 754746 h 1392147"/>
                <a:gd name="csX881" fmla="*/ 2260401 w 2346260"/>
                <a:gd name="csY881" fmla="*/ 758512 h 1392147"/>
                <a:gd name="csX882" fmla="*/ 2287819 w 2346260"/>
                <a:gd name="csY882" fmla="*/ 759568 h 1392147"/>
                <a:gd name="csX883" fmla="*/ 2314780 w 2346260"/>
                <a:gd name="csY883" fmla="*/ 760025 h 1392147"/>
                <a:gd name="csX884" fmla="*/ 2346261 w 2346260"/>
                <a:gd name="csY884" fmla="*/ 759930 h 1392147"/>
                <a:gd name="csX885" fmla="*/ 2205966 w 2346260"/>
                <a:gd name="csY885" fmla="*/ 737722 h 1392147"/>
                <a:gd name="csX886" fmla="*/ 1170150 w 2346260"/>
                <a:gd name="csY886" fmla="*/ 783536 h 1392147"/>
                <a:gd name="csX887" fmla="*/ 1170264 w 2346260"/>
                <a:gd name="csY887" fmla="*/ 785533 h 1392147"/>
                <a:gd name="csX888" fmla="*/ 1165489 w 2346260"/>
                <a:gd name="csY888" fmla="*/ 783041 h 1392147"/>
                <a:gd name="csX889" fmla="*/ 1170150 w 2346260"/>
                <a:gd name="csY889" fmla="*/ 783536 h 1392147"/>
                <a:gd name="csX890" fmla="*/ 247478 w 2346260"/>
                <a:gd name="csY890" fmla="*/ 462629 h 1392147"/>
                <a:gd name="csX891" fmla="*/ 233398 w 2346260"/>
                <a:gd name="csY891" fmla="*/ 467070 h 1392147"/>
                <a:gd name="csX892" fmla="*/ 229612 w 2346260"/>
                <a:gd name="csY892" fmla="*/ 467603 h 1392147"/>
                <a:gd name="csX893" fmla="*/ 247478 w 2346260"/>
                <a:gd name="csY893" fmla="*/ 462629 h 1392147"/>
                <a:gd name="csX894" fmla="*/ 228375 w 2346260"/>
                <a:gd name="csY894" fmla="*/ 467945 h 1392147"/>
                <a:gd name="csX895" fmla="*/ 233360 w 2346260"/>
                <a:gd name="csY895" fmla="*/ 467089 h 1392147"/>
                <a:gd name="csX896" fmla="*/ 215884 w 2346260"/>
                <a:gd name="csY896" fmla="*/ 471588 h 1392147"/>
                <a:gd name="csX897" fmla="*/ 228375 w 2346260"/>
                <a:gd name="csY897" fmla="*/ 467945 h 1392147"/>
                <a:gd name="csX898" fmla="*/ 29877 w 2346260"/>
                <a:gd name="csY898" fmla="*/ 532134 h 1392147"/>
                <a:gd name="csX899" fmla="*/ 89878 w 2346260"/>
                <a:gd name="csY899" fmla="*/ 516841 h 1392147"/>
                <a:gd name="csX900" fmla="*/ 139472 w 2346260"/>
                <a:gd name="csY900" fmla="*/ 500948 h 1392147"/>
                <a:gd name="csX901" fmla="*/ 149880 w 2346260"/>
                <a:gd name="csY901" fmla="*/ 495384 h 1392147"/>
                <a:gd name="csX902" fmla="*/ 147768 w 2346260"/>
                <a:gd name="csY902" fmla="*/ 500748 h 1392147"/>
                <a:gd name="csX903" fmla="*/ 138758 w 2346260"/>
                <a:gd name="csY903" fmla="*/ 513312 h 1392147"/>
                <a:gd name="csX904" fmla="*/ 133850 w 2346260"/>
                <a:gd name="csY904" fmla="*/ 515452 h 1392147"/>
                <a:gd name="csX905" fmla="*/ 128237 w 2346260"/>
                <a:gd name="csY905" fmla="*/ 516860 h 1392147"/>
                <a:gd name="csX906" fmla="*/ 114861 w 2346260"/>
                <a:gd name="csY906" fmla="*/ 519561 h 1392147"/>
                <a:gd name="csX907" fmla="*/ 83932 w 2346260"/>
                <a:gd name="csY907" fmla="*/ 525914 h 1392147"/>
                <a:gd name="csX908" fmla="*/ 29868 w 2346260"/>
                <a:gd name="csY908" fmla="*/ 540152 h 1392147"/>
                <a:gd name="csX909" fmla="*/ 30571 w 2346260"/>
                <a:gd name="csY909" fmla="*/ 539829 h 1392147"/>
                <a:gd name="csX910" fmla="*/ 29877 w 2346260"/>
                <a:gd name="csY910" fmla="*/ 532134 h 1392147"/>
                <a:gd name="csX911" fmla="*/ 829587 w 2346260"/>
                <a:gd name="csY911" fmla="*/ 665658 h 1392147"/>
                <a:gd name="csX912" fmla="*/ 833031 w 2346260"/>
                <a:gd name="csY912" fmla="*/ 664516 h 1392147"/>
                <a:gd name="csX913" fmla="*/ 844067 w 2346260"/>
                <a:gd name="csY913" fmla="*/ 678031 h 1392147"/>
                <a:gd name="csX914" fmla="*/ 834268 w 2346260"/>
                <a:gd name="csY914" fmla="*/ 683814 h 1392147"/>
                <a:gd name="csX915" fmla="*/ 819703 w 2346260"/>
                <a:gd name="csY915" fmla="*/ 668929 h 1392147"/>
                <a:gd name="csX916" fmla="*/ 819332 w 2346260"/>
                <a:gd name="csY916" fmla="*/ 668616 h 1392147"/>
                <a:gd name="csX917" fmla="*/ 829587 w 2346260"/>
                <a:gd name="csY917" fmla="*/ 665658 h 1392147"/>
                <a:gd name="csX918" fmla="*/ 808125 w 2346260"/>
                <a:gd name="csY918" fmla="*/ 671212 h 1392147"/>
                <a:gd name="csX919" fmla="*/ 816364 w 2346260"/>
                <a:gd name="csY919" fmla="*/ 669367 h 1392147"/>
                <a:gd name="csX920" fmla="*/ 817486 w 2346260"/>
                <a:gd name="csY920" fmla="*/ 671069 h 1392147"/>
                <a:gd name="csX921" fmla="*/ 827685 w 2346260"/>
                <a:gd name="csY921" fmla="*/ 687713 h 1392147"/>
                <a:gd name="csX922" fmla="*/ 818362 w 2346260"/>
                <a:gd name="csY922" fmla="*/ 693268 h 1392147"/>
                <a:gd name="csX923" fmla="*/ 801884 w 2346260"/>
                <a:gd name="csY923" fmla="*/ 672268 h 1392147"/>
                <a:gd name="csX924" fmla="*/ 808125 w 2346260"/>
                <a:gd name="csY924" fmla="*/ 671212 h 1392147"/>
                <a:gd name="csX925" fmla="*/ 783771 w 2346260"/>
                <a:gd name="csY925" fmla="*/ 673561 h 1392147"/>
                <a:gd name="csX926" fmla="*/ 787795 w 2346260"/>
                <a:gd name="csY926" fmla="*/ 673495 h 1392147"/>
                <a:gd name="csX927" fmla="*/ 788480 w 2346260"/>
                <a:gd name="csY927" fmla="*/ 674417 h 1392147"/>
                <a:gd name="csX928" fmla="*/ 789669 w 2346260"/>
                <a:gd name="csY928" fmla="*/ 673457 h 1392147"/>
                <a:gd name="csX929" fmla="*/ 798317 w 2346260"/>
                <a:gd name="csY929" fmla="*/ 672734 h 1392147"/>
                <a:gd name="csX930" fmla="*/ 798830 w 2346260"/>
                <a:gd name="csY930" fmla="*/ 673533 h 1392147"/>
                <a:gd name="csX931" fmla="*/ 811569 w 2346260"/>
                <a:gd name="csY931" fmla="*/ 697300 h 1392147"/>
                <a:gd name="csX932" fmla="*/ 804234 w 2346260"/>
                <a:gd name="csY932" fmla="*/ 701590 h 1392147"/>
                <a:gd name="csX933" fmla="*/ 782953 w 2346260"/>
                <a:gd name="csY933" fmla="*/ 674959 h 1392147"/>
                <a:gd name="csX934" fmla="*/ 783771 w 2346260"/>
                <a:gd name="csY934" fmla="*/ 673561 h 1392147"/>
                <a:gd name="csX935" fmla="*/ 781002 w 2346260"/>
                <a:gd name="csY935" fmla="*/ 678307 h 1392147"/>
                <a:gd name="csX936" fmla="*/ 796909 w 2346260"/>
                <a:gd name="csY936" fmla="*/ 705841 h 1392147"/>
                <a:gd name="csX937" fmla="*/ 791115 w 2346260"/>
                <a:gd name="csY937" fmla="*/ 709208 h 1392147"/>
                <a:gd name="csX938" fmla="*/ 788756 w 2346260"/>
                <a:gd name="csY938" fmla="*/ 710454 h 1392147"/>
                <a:gd name="csX939" fmla="*/ 773629 w 2346260"/>
                <a:gd name="csY939" fmla="*/ 689853 h 1392147"/>
                <a:gd name="csX940" fmla="*/ 781002 w 2346260"/>
                <a:gd name="csY940" fmla="*/ 678307 h 1392147"/>
                <a:gd name="csX941" fmla="*/ 767503 w 2346260"/>
                <a:gd name="csY941" fmla="*/ 698508 h 1392147"/>
                <a:gd name="csX942" fmla="*/ 771508 w 2346260"/>
                <a:gd name="csY942" fmla="*/ 692954 h 1392147"/>
                <a:gd name="csX943" fmla="*/ 781326 w 2346260"/>
                <a:gd name="csY943" fmla="*/ 714344 h 1392147"/>
                <a:gd name="csX944" fmla="*/ 773791 w 2346260"/>
                <a:gd name="csY944" fmla="*/ 717891 h 1392147"/>
                <a:gd name="csX945" fmla="*/ 763222 w 2346260"/>
                <a:gd name="csY945" fmla="*/ 704015 h 1392147"/>
                <a:gd name="csX946" fmla="*/ 767503 w 2346260"/>
                <a:gd name="csY946" fmla="*/ 698508 h 1392147"/>
                <a:gd name="csX947" fmla="*/ 761671 w 2346260"/>
                <a:gd name="csY947" fmla="*/ 706012 h 1392147"/>
                <a:gd name="csX948" fmla="*/ 767389 w 2346260"/>
                <a:gd name="csY948" fmla="*/ 720963 h 1392147"/>
                <a:gd name="csX949" fmla="*/ 758674 w 2346260"/>
                <a:gd name="csY949" fmla="*/ 726223 h 1392147"/>
                <a:gd name="csX950" fmla="*/ 751387 w 2346260"/>
                <a:gd name="csY950" fmla="*/ 718395 h 1392147"/>
                <a:gd name="csX951" fmla="*/ 761671 w 2346260"/>
                <a:gd name="csY951" fmla="*/ 706012 h 1392147"/>
                <a:gd name="csX952" fmla="*/ 749275 w 2346260"/>
                <a:gd name="csY952" fmla="*/ 720764 h 1392147"/>
                <a:gd name="csX953" fmla="*/ 753166 w 2346260"/>
                <a:gd name="csY953" fmla="*/ 729799 h 1392147"/>
                <a:gd name="csX954" fmla="*/ 739999 w 2346260"/>
                <a:gd name="csY954" fmla="*/ 738701 h 1392147"/>
                <a:gd name="csX955" fmla="*/ 736023 w 2346260"/>
                <a:gd name="csY955" fmla="*/ 735258 h 1392147"/>
                <a:gd name="csX956" fmla="*/ 749275 w 2346260"/>
                <a:gd name="csY956" fmla="*/ 720764 h 1392147"/>
                <a:gd name="csX957" fmla="*/ 733473 w 2346260"/>
                <a:gd name="csY957" fmla="*/ 737978 h 1392147"/>
                <a:gd name="csX958" fmla="*/ 734681 w 2346260"/>
                <a:gd name="csY958" fmla="*/ 742325 h 1392147"/>
                <a:gd name="csX959" fmla="*/ 720392 w 2346260"/>
                <a:gd name="csY959" fmla="*/ 752112 h 1392147"/>
                <a:gd name="csX960" fmla="*/ 719469 w 2346260"/>
                <a:gd name="csY960" fmla="*/ 752692 h 1392147"/>
                <a:gd name="csX961" fmla="*/ 733473 w 2346260"/>
                <a:gd name="csY961" fmla="*/ 737978 h 1392147"/>
                <a:gd name="csX962" fmla="*/ 1139460 w 2346260"/>
                <a:gd name="csY962" fmla="*/ 780416 h 1392147"/>
                <a:gd name="csX963" fmla="*/ 1138880 w 2346260"/>
                <a:gd name="csY963" fmla="*/ 783479 h 1392147"/>
                <a:gd name="csX964" fmla="*/ 1135103 w 2346260"/>
                <a:gd name="csY964" fmla="*/ 780045 h 1392147"/>
                <a:gd name="csX965" fmla="*/ 1139460 w 2346260"/>
                <a:gd name="csY965" fmla="*/ 780416 h 1392147"/>
                <a:gd name="csX966" fmla="*/ 813224 w 2346260"/>
                <a:gd name="csY966" fmla="*/ 955283 h 1392147"/>
                <a:gd name="csX967" fmla="*/ 821644 w 2346260"/>
                <a:gd name="csY967" fmla="*/ 949358 h 1392147"/>
                <a:gd name="csX968" fmla="*/ 813034 w 2346260"/>
                <a:gd name="csY968" fmla="*/ 959459 h 1392147"/>
                <a:gd name="csX969" fmla="*/ 810361 w 2346260"/>
                <a:gd name="csY969" fmla="*/ 957052 h 1392147"/>
                <a:gd name="csX970" fmla="*/ 813224 w 2346260"/>
                <a:gd name="csY970" fmla="*/ 955283 h 1392147"/>
                <a:gd name="csX971" fmla="*/ 803273 w 2346260"/>
                <a:gd name="csY971" fmla="*/ 961446 h 1392147"/>
                <a:gd name="csX972" fmla="*/ 808144 w 2346260"/>
                <a:gd name="csY972" fmla="*/ 965013 h 1392147"/>
                <a:gd name="csX973" fmla="*/ 798659 w 2346260"/>
                <a:gd name="csY973" fmla="*/ 975151 h 1392147"/>
                <a:gd name="csX974" fmla="*/ 791771 w 2346260"/>
                <a:gd name="csY974" fmla="*/ 967562 h 1392147"/>
                <a:gd name="csX975" fmla="*/ 803273 w 2346260"/>
                <a:gd name="csY975" fmla="*/ 961446 h 1392147"/>
                <a:gd name="csX976" fmla="*/ 783837 w 2346260"/>
                <a:gd name="csY976" fmla="*/ 971185 h 1392147"/>
                <a:gd name="csX977" fmla="*/ 793541 w 2346260"/>
                <a:gd name="csY977" fmla="*/ 980411 h 1392147"/>
                <a:gd name="csX978" fmla="*/ 786282 w 2346260"/>
                <a:gd name="csY978" fmla="*/ 988124 h 1392147"/>
                <a:gd name="csX979" fmla="*/ 774333 w 2346260"/>
                <a:gd name="csY979" fmla="*/ 975085 h 1392147"/>
                <a:gd name="csX980" fmla="*/ 783837 w 2346260"/>
                <a:gd name="csY980" fmla="*/ 971185 h 1392147"/>
                <a:gd name="csX981" fmla="*/ 765714 w 2346260"/>
                <a:gd name="csY981" fmla="*/ 978052 h 1392147"/>
                <a:gd name="csX982" fmla="*/ 782439 w 2346260"/>
                <a:gd name="csY982" fmla="*/ 993194 h 1392147"/>
                <a:gd name="csX983" fmla="*/ 780355 w 2346260"/>
                <a:gd name="csY983" fmla="*/ 996408 h 1392147"/>
                <a:gd name="csX984" fmla="*/ 780308 w 2346260"/>
                <a:gd name="csY984" fmla="*/ 996313 h 1392147"/>
                <a:gd name="csX985" fmla="*/ 774942 w 2346260"/>
                <a:gd name="csY985" fmla="*/ 993317 h 1392147"/>
                <a:gd name="csX986" fmla="*/ 762660 w 2346260"/>
                <a:gd name="csY986" fmla="*/ 979098 h 1392147"/>
                <a:gd name="csX987" fmla="*/ 765714 w 2346260"/>
                <a:gd name="csY987" fmla="*/ 978052 h 1392147"/>
                <a:gd name="csX988" fmla="*/ 768749 w 2346260"/>
                <a:gd name="csY988" fmla="*/ 999233 h 1392147"/>
                <a:gd name="csX989" fmla="*/ 776664 w 2346260"/>
                <a:gd name="csY989" fmla="*/ 1005130 h 1392147"/>
                <a:gd name="csX990" fmla="*/ 776874 w 2346260"/>
                <a:gd name="csY990" fmla="*/ 1005377 h 1392147"/>
                <a:gd name="csX991" fmla="*/ 775665 w 2346260"/>
                <a:gd name="csY991" fmla="*/ 1011626 h 1392147"/>
                <a:gd name="csX992" fmla="*/ 752814 w 2346260"/>
                <a:gd name="csY992" fmla="*/ 991368 h 1392147"/>
                <a:gd name="csX993" fmla="*/ 748809 w 2346260"/>
                <a:gd name="csY993" fmla="*/ 988676 h 1392147"/>
                <a:gd name="csX994" fmla="*/ 768749 w 2346260"/>
                <a:gd name="csY994" fmla="*/ 999233 h 1392147"/>
                <a:gd name="csX995" fmla="*/ 717814 w 2346260"/>
                <a:gd name="csY995" fmla="*/ 1242455 h 1392147"/>
                <a:gd name="csX996" fmla="*/ 756591 w 2346260"/>
                <a:gd name="csY996" fmla="*/ 1284997 h 1392147"/>
                <a:gd name="csX997" fmla="*/ 754146 w 2346260"/>
                <a:gd name="csY997" fmla="*/ 1303087 h 1392147"/>
                <a:gd name="csX998" fmla="*/ 697712 w 2346260"/>
                <a:gd name="csY998" fmla="*/ 1253497 h 1392147"/>
                <a:gd name="csX999" fmla="*/ 752091 w 2346260"/>
                <a:gd name="csY999" fmla="*/ 1312560 h 1392147"/>
                <a:gd name="csX1000" fmla="*/ 744090 w 2346260"/>
                <a:gd name="csY1000" fmla="*/ 1333341 h 1392147"/>
                <a:gd name="csX1001" fmla="*/ 702335 w 2346260"/>
                <a:gd name="csY1001" fmla="*/ 1292321 h 1392147"/>
                <a:gd name="csX1002" fmla="*/ 739933 w 2346260"/>
                <a:gd name="csY1002" fmla="*/ 1340693 h 1392147"/>
                <a:gd name="csX1003" fmla="*/ 732075 w 2346260"/>
                <a:gd name="csY1003" fmla="*/ 1351174 h 1392147"/>
                <a:gd name="csX1004" fmla="*/ 709385 w 2346260"/>
                <a:gd name="csY1004" fmla="*/ 1330421 h 1392147"/>
                <a:gd name="csX1005" fmla="*/ 697912 w 2346260"/>
                <a:gd name="csY1005" fmla="*/ 1321557 h 1392147"/>
                <a:gd name="csX1006" fmla="*/ 707378 w 2346260"/>
                <a:gd name="csY1006" fmla="*/ 1332761 h 1392147"/>
                <a:gd name="csX1007" fmla="*/ 726538 w 2346260"/>
                <a:gd name="csY1007" fmla="*/ 1356776 h 1392147"/>
                <a:gd name="csX1008" fmla="*/ 726214 w 2346260"/>
                <a:gd name="csY1008" fmla="*/ 1357090 h 1392147"/>
                <a:gd name="csX1009" fmla="*/ 714855 w 2346260"/>
                <a:gd name="csY1009" fmla="*/ 1365450 h 1392147"/>
                <a:gd name="csX1010" fmla="*/ 688227 w 2346260"/>
                <a:gd name="csY1010" fmla="*/ 1341644 h 1392147"/>
                <a:gd name="csX1011" fmla="*/ 708139 w 2346260"/>
                <a:gd name="csY1011" fmla="*/ 1368997 h 1392147"/>
                <a:gd name="csX1012" fmla="*/ 694925 w 2346260"/>
                <a:gd name="csY1012" fmla="*/ 1373582 h 1392147"/>
                <a:gd name="csX1013" fmla="*/ 683851 w 2346260"/>
                <a:gd name="csY1013" fmla="*/ 1366924 h 1392147"/>
                <a:gd name="csX1014" fmla="*/ 666660 w 2346260"/>
                <a:gd name="csY1014" fmla="*/ 1356205 h 1392147"/>
                <a:gd name="csX1015" fmla="*/ 682234 w 2346260"/>
                <a:gd name="csY1015" fmla="*/ 1369558 h 1392147"/>
                <a:gd name="csX1016" fmla="*/ 687590 w 2346260"/>
                <a:gd name="csY1016" fmla="*/ 1374847 h 1392147"/>
                <a:gd name="csX1017" fmla="*/ 679618 w 2346260"/>
                <a:gd name="csY1017" fmla="*/ 1375198 h 1392147"/>
                <a:gd name="csX1018" fmla="*/ 667640 w 2346260"/>
                <a:gd name="csY1018" fmla="*/ 1373296 h 1392147"/>
                <a:gd name="csX1019" fmla="*/ 663140 w 2346260"/>
                <a:gd name="csY1019" fmla="*/ 1371613 h 1392147"/>
                <a:gd name="csX1020" fmla="*/ 661713 w 2346260"/>
                <a:gd name="csY1020" fmla="*/ 1370072 h 1392147"/>
                <a:gd name="csX1021" fmla="*/ 658964 w 2346260"/>
                <a:gd name="csY1021" fmla="*/ 1358412 h 1392147"/>
                <a:gd name="csX1022" fmla="*/ 656167 w 2346260"/>
                <a:gd name="csY1022" fmla="*/ 1344830 h 1392147"/>
                <a:gd name="csX1023" fmla="*/ 634448 w 2346260"/>
                <a:gd name="csY1023" fmla="*/ 1240933 h 1392147"/>
                <a:gd name="csX1024" fmla="*/ 616191 w 2346260"/>
                <a:gd name="csY1024" fmla="*/ 1147213 h 1392147"/>
                <a:gd name="csX1025" fmla="*/ 618941 w 2346260"/>
                <a:gd name="csY1025" fmla="*/ 1083481 h 1392147"/>
                <a:gd name="csX1026" fmla="*/ 622565 w 2346260"/>
                <a:gd name="csY1026" fmla="*/ 1051172 h 1392147"/>
                <a:gd name="csX1027" fmla="*/ 634666 w 2346260"/>
                <a:gd name="csY1027" fmla="*/ 1068672 h 1392147"/>
                <a:gd name="csX1028" fmla="*/ 624220 w 2346260"/>
                <a:gd name="csY1028" fmla="*/ 1039949 h 1392147"/>
                <a:gd name="csX1029" fmla="*/ 627455 w 2346260"/>
                <a:gd name="csY1029" fmla="*/ 1019548 h 1392147"/>
                <a:gd name="csX1030" fmla="*/ 641802 w 2346260"/>
                <a:gd name="csY1030" fmla="*/ 1035479 h 1392147"/>
                <a:gd name="csX1031" fmla="*/ 650735 w 2346260"/>
                <a:gd name="csY1031" fmla="*/ 1043963 h 1392147"/>
                <a:gd name="csX1032" fmla="*/ 644094 w 2346260"/>
                <a:gd name="csY1032" fmla="*/ 1033415 h 1392147"/>
                <a:gd name="csX1033" fmla="*/ 629244 w 2346260"/>
                <a:gd name="csY1033" fmla="*/ 1008487 h 1392147"/>
                <a:gd name="csX1034" fmla="*/ 631137 w 2346260"/>
                <a:gd name="csY1034" fmla="*/ 996456 h 1392147"/>
                <a:gd name="csX1035" fmla="*/ 656823 w 2346260"/>
                <a:gd name="csY1035" fmla="*/ 1026406 h 1392147"/>
                <a:gd name="csX1036" fmla="*/ 671778 w 2346260"/>
                <a:gd name="csY1036" fmla="*/ 1041566 h 1392147"/>
                <a:gd name="csX1037" fmla="*/ 658992 w 2346260"/>
                <a:gd name="csY1037" fmla="*/ 1024190 h 1392147"/>
                <a:gd name="csX1038" fmla="*/ 633620 w 2346260"/>
                <a:gd name="csY1038" fmla="*/ 986764 h 1392147"/>
                <a:gd name="csX1039" fmla="*/ 641878 w 2346260"/>
                <a:gd name="csY1039" fmla="*/ 989028 h 1392147"/>
                <a:gd name="csX1040" fmla="*/ 641602 w 2346260"/>
                <a:gd name="csY1040" fmla="*/ 989351 h 1392147"/>
                <a:gd name="csX1041" fmla="*/ 688170 w 2346260"/>
                <a:gd name="csY1041" fmla="*/ 1027433 h 1392147"/>
                <a:gd name="csX1042" fmla="*/ 704790 w 2346260"/>
                <a:gd name="csY1042" fmla="*/ 1041595 h 1392147"/>
                <a:gd name="csX1043" fmla="*/ 690054 w 2346260"/>
                <a:gd name="csY1043" fmla="*/ 1024979 h 1392147"/>
                <a:gd name="csX1044" fmla="*/ 656338 w 2346260"/>
                <a:gd name="csY1044" fmla="*/ 990854 h 1392147"/>
                <a:gd name="csX1045" fmla="*/ 661998 w 2346260"/>
                <a:gd name="csY1045" fmla="*/ 991272 h 1392147"/>
                <a:gd name="csX1046" fmla="*/ 674946 w 2346260"/>
                <a:gd name="csY1046" fmla="*/ 991862 h 1392147"/>
                <a:gd name="csX1047" fmla="*/ 704486 w 2346260"/>
                <a:gd name="csY1047" fmla="*/ 1017171 h 1392147"/>
                <a:gd name="csX1048" fmla="*/ 713885 w 2346260"/>
                <a:gd name="csY1048" fmla="*/ 1028137 h 1392147"/>
                <a:gd name="csX1049" fmla="*/ 706788 w 2346260"/>
                <a:gd name="csY1049" fmla="*/ 1015126 h 1392147"/>
                <a:gd name="csX1050" fmla="*/ 687980 w 2346260"/>
                <a:gd name="csY1050" fmla="*/ 991777 h 1392147"/>
                <a:gd name="csX1051" fmla="*/ 700157 w 2346260"/>
                <a:gd name="csY1051" fmla="*/ 991035 h 1392147"/>
                <a:gd name="csX1052" fmla="*/ 727832 w 2346260"/>
                <a:gd name="csY1052" fmla="*/ 1013319 h 1392147"/>
                <a:gd name="csX1053" fmla="*/ 736127 w 2346260"/>
                <a:gd name="csY1053" fmla="*/ 1022611 h 1392147"/>
                <a:gd name="csX1054" fmla="*/ 738848 w 2346260"/>
                <a:gd name="csY1054" fmla="*/ 1025997 h 1392147"/>
                <a:gd name="csX1055" fmla="*/ 736793 w 2346260"/>
                <a:gd name="csY1055" fmla="*/ 1022040 h 1392147"/>
                <a:gd name="csX1056" fmla="*/ 730039 w 2346260"/>
                <a:gd name="csY1056" fmla="*/ 1011160 h 1392147"/>
                <a:gd name="csX1057" fmla="*/ 711098 w 2346260"/>
                <a:gd name="csY1057" fmla="*/ 989903 h 1392147"/>
                <a:gd name="csX1058" fmla="*/ 736156 w 2346260"/>
                <a:gd name="csY1058" fmla="*/ 985870 h 1392147"/>
                <a:gd name="csX1059" fmla="*/ 741350 w 2346260"/>
                <a:gd name="csY1059" fmla="*/ 984738 h 1392147"/>
                <a:gd name="csX1060" fmla="*/ 742635 w 2346260"/>
                <a:gd name="csY1060" fmla="*/ 985414 h 1392147"/>
                <a:gd name="csX1061" fmla="*/ 750949 w 2346260"/>
                <a:gd name="csY1061" fmla="*/ 993850 h 1392147"/>
                <a:gd name="csX1062" fmla="*/ 775247 w 2346260"/>
                <a:gd name="csY1062" fmla="*/ 1028869 h 1392147"/>
                <a:gd name="csX1063" fmla="*/ 775380 w 2346260"/>
                <a:gd name="csY1063" fmla="*/ 1035241 h 1392147"/>
                <a:gd name="csX1064" fmla="*/ 743367 w 2346260"/>
                <a:gd name="csY1064" fmla="*/ 1009828 h 1392147"/>
                <a:gd name="csX1065" fmla="*/ 726281 w 2346260"/>
                <a:gd name="csY1065" fmla="*/ 997521 h 1392147"/>
                <a:gd name="csX1066" fmla="*/ 741626 w 2346260"/>
                <a:gd name="csY1066" fmla="*/ 1012387 h 1392147"/>
                <a:gd name="csX1067" fmla="*/ 775342 w 2346260"/>
                <a:gd name="csY1067" fmla="*/ 1045865 h 1392147"/>
                <a:gd name="csX1068" fmla="*/ 774505 w 2346260"/>
                <a:gd name="csY1068" fmla="*/ 1061558 h 1392147"/>
                <a:gd name="csX1069" fmla="*/ 773801 w 2346260"/>
                <a:gd name="csY1069" fmla="*/ 1067854 h 1392147"/>
                <a:gd name="csX1070" fmla="*/ 742216 w 2346260"/>
                <a:gd name="csY1070" fmla="*/ 1040415 h 1392147"/>
                <a:gd name="csX1071" fmla="*/ 724606 w 2346260"/>
                <a:gd name="csY1071" fmla="*/ 1028080 h 1392147"/>
                <a:gd name="csX1072" fmla="*/ 740456 w 2346260"/>
                <a:gd name="csY1072" fmla="*/ 1042964 h 1392147"/>
                <a:gd name="csX1073" fmla="*/ 772421 w 2346260"/>
                <a:gd name="csY1073" fmla="*/ 1077955 h 1392147"/>
                <a:gd name="csX1074" fmla="*/ 768654 w 2346260"/>
                <a:gd name="csY1074" fmla="*/ 1097271 h 1392147"/>
                <a:gd name="csX1075" fmla="*/ 728973 w 2346260"/>
                <a:gd name="csY1075" fmla="*/ 1060303 h 1392147"/>
                <a:gd name="csX1076" fmla="*/ 710175 w 2346260"/>
                <a:gd name="csY1076" fmla="*/ 1044505 h 1392147"/>
                <a:gd name="csX1077" fmla="*/ 727099 w 2346260"/>
                <a:gd name="csY1077" fmla="*/ 1062775 h 1392147"/>
                <a:gd name="csX1078" fmla="*/ 766247 w 2346260"/>
                <a:gd name="csY1078" fmla="*/ 1106706 h 1392147"/>
                <a:gd name="csX1079" fmla="*/ 760006 w 2346260"/>
                <a:gd name="csY1079" fmla="*/ 1125899 h 1392147"/>
                <a:gd name="csX1080" fmla="*/ 710146 w 2346260"/>
                <a:gd name="csY1080" fmla="*/ 1083842 h 1392147"/>
                <a:gd name="csX1081" fmla="*/ 756734 w 2346260"/>
                <a:gd name="csY1081" fmla="*/ 1134240 h 1392147"/>
                <a:gd name="csX1082" fmla="*/ 749865 w 2346260"/>
                <a:gd name="csY1082" fmla="*/ 1149562 h 1392147"/>
                <a:gd name="csX1083" fmla="*/ 703591 w 2346260"/>
                <a:gd name="csY1083" fmla="*/ 1106915 h 1392147"/>
                <a:gd name="csX1084" fmla="*/ 746326 w 2346260"/>
                <a:gd name="csY1084" fmla="*/ 1157732 h 1392147"/>
                <a:gd name="csX1085" fmla="*/ 744775 w 2346260"/>
                <a:gd name="csY1085" fmla="*/ 1162687 h 1392147"/>
                <a:gd name="csX1086" fmla="*/ 733140 w 2346260"/>
                <a:gd name="csY1086" fmla="*/ 1152834 h 1392147"/>
                <a:gd name="csX1087" fmla="*/ 719488 w 2346260"/>
                <a:gd name="csY1087" fmla="*/ 1150237 h 1392147"/>
                <a:gd name="csX1088" fmla="*/ 675137 w 2346260"/>
                <a:gd name="csY1088" fmla="*/ 1112641 h 1392147"/>
                <a:gd name="csX1089" fmla="*/ 712306 w 2346260"/>
                <a:gd name="csY1089" fmla="*/ 1151084 h 1392147"/>
                <a:gd name="csX1090" fmla="*/ 695819 w 2346260"/>
                <a:gd name="csY1090" fmla="*/ 1150275 h 1392147"/>
                <a:gd name="csX1091" fmla="*/ 722866 w 2346260"/>
                <a:gd name="csY1091" fmla="*/ 1161774 h 1392147"/>
                <a:gd name="csX1092" fmla="*/ 722875 w 2346260"/>
                <a:gd name="csY1092" fmla="*/ 1161774 h 1392147"/>
                <a:gd name="csX1093" fmla="*/ 745384 w 2346260"/>
                <a:gd name="csY1093" fmla="*/ 1184286 h 1392147"/>
                <a:gd name="csX1094" fmla="*/ 749218 w 2346260"/>
                <a:gd name="csY1094" fmla="*/ 1206342 h 1392147"/>
                <a:gd name="csX1095" fmla="*/ 749427 w 2346260"/>
                <a:gd name="csY1095" fmla="*/ 1207522 h 1392147"/>
                <a:gd name="csX1096" fmla="*/ 698968 w 2346260"/>
                <a:gd name="csY1096" fmla="*/ 1162526 h 1392147"/>
                <a:gd name="csX1097" fmla="*/ 674594 w 2346260"/>
                <a:gd name="csY1097" fmla="*/ 1144369 h 1392147"/>
                <a:gd name="csX1098" fmla="*/ 697312 w 2346260"/>
                <a:gd name="csY1098" fmla="*/ 1165170 h 1392147"/>
                <a:gd name="csX1099" fmla="*/ 752043 w 2346260"/>
                <a:gd name="csY1099" fmla="*/ 1222720 h 1392147"/>
                <a:gd name="csX1100" fmla="*/ 754774 w 2346260"/>
                <a:gd name="csY1100" fmla="*/ 1241342 h 1392147"/>
                <a:gd name="csX1101" fmla="*/ 711192 w 2346260"/>
                <a:gd name="csY1101" fmla="*/ 1201825 h 1392147"/>
                <a:gd name="csX1102" fmla="*/ 689188 w 2346260"/>
                <a:gd name="csY1102" fmla="*/ 1185608 h 1392147"/>
                <a:gd name="csX1103" fmla="*/ 709490 w 2346260"/>
                <a:gd name="csY1103" fmla="*/ 1204421 h 1392147"/>
                <a:gd name="csX1104" fmla="*/ 756248 w 2346260"/>
                <a:gd name="csY1104" fmla="*/ 1255466 h 1392147"/>
                <a:gd name="csX1105" fmla="*/ 756572 w 2346260"/>
                <a:gd name="csY1105" fmla="*/ 1259042 h 1392147"/>
                <a:gd name="csX1106" fmla="*/ 757019 w 2346260"/>
                <a:gd name="csY1106" fmla="*/ 1273299 h 1392147"/>
                <a:gd name="csX1107" fmla="*/ 719707 w 2346260"/>
                <a:gd name="csY1107" fmla="*/ 1239963 h 1392147"/>
                <a:gd name="csX1108" fmla="*/ 702402 w 2346260"/>
                <a:gd name="csY1108" fmla="*/ 1226020 h 1392147"/>
                <a:gd name="csX1109" fmla="*/ 717814 w 2346260"/>
                <a:gd name="csY1109" fmla="*/ 1242455 h 1392147"/>
                <a:gd name="csX1110" fmla="*/ 1141686 w 2346260"/>
                <a:gd name="csY1110" fmla="*/ 1106411 h 1392147"/>
                <a:gd name="csX1111" fmla="*/ 1135236 w 2346260"/>
                <a:gd name="csY1111" fmla="*/ 1100372 h 1392147"/>
                <a:gd name="csX1112" fmla="*/ 1139641 w 2346260"/>
                <a:gd name="csY1112" fmla="*/ 1099659 h 1392147"/>
                <a:gd name="csX1113" fmla="*/ 1143998 w 2346260"/>
                <a:gd name="csY1113" fmla="*/ 1098460 h 1392147"/>
                <a:gd name="csX1114" fmla="*/ 1141686 w 2346260"/>
                <a:gd name="csY1114" fmla="*/ 1106411 h 1392147"/>
                <a:gd name="csX1115" fmla="*/ 1139089 w 2346260"/>
                <a:gd name="csY1115" fmla="*/ 1116617 h 1392147"/>
                <a:gd name="csX1116" fmla="*/ 1137709 w 2346260"/>
                <a:gd name="csY1116" fmla="*/ 1122637 h 1392147"/>
                <a:gd name="csX1117" fmla="*/ 1115010 w 2346260"/>
                <a:gd name="csY1117" fmla="*/ 1099411 h 1392147"/>
                <a:gd name="csX1118" fmla="*/ 1115866 w 2346260"/>
                <a:gd name="csY1118" fmla="*/ 1099640 h 1392147"/>
                <a:gd name="csX1119" fmla="*/ 1116551 w 2346260"/>
                <a:gd name="csY1119" fmla="*/ 1099059 h 1392147"/>
                <a:gd name="csX1120" fmla="*/ 1129233 w 2346260"/>
                <a:gd name="csY1120" fmla="*/ 1100686 h 1392147"/>
                <a:gd name="csX1121" fmla="*/ 1137062 w 2346260"/>
                <a:gd name="csY1121" fmla="*/ 1112650 h 1392147"/>
                <a:gd name="csX1122" fmla="*/ 1139089 w 2346260"/>
                <a:gd name="csY1122" fmla="*/ 1116617 h 1392147"/>
                <a:gd name="csX1123" fmla="*/ 1308485 w 2346260"/>
                <a:gd name="csY1123" fmla="*/ 963976 h 1392147"/>
                <a:gd name="csX1124" fmla="*/ 1307115 w 2346260"/>
                <a:gd name="csY1124" fmla="*/ 966544 h 1392147"/>
                <a:gd name="csX1125" fmla="*/ 1304014 w 2346260"/>
                <a:gd name="csY1125" fmla="*/ 971376 h 1392147"/>
                <a:gd name="csX1126" fmla="*/ 1303339 w 2346260"/>
                <a:gd name="csY1126" fmla="*/ 972222 h 1392147"/>
                <a:gd name="csX1127" fmla="*/ 1253031 w 2346260"/>
                <a:gd name="csY1127" fmla="*/ 942158 h 1392147"/>
                <a:gd name="csX1128" fmla="*/ 1239446 w 2346260"/>
                <a:gd name="csY1128" fmla="*/ 930992 h 1392147"/>
                <a:gd name="csX1129" fmla="*/ 1234889 w 2346260"/>
                <a:gd name="csY1129" fmla="*/ 926912 h 1392147"/>
                <a:gd name="csX1130" fmla="*/ 1238923 w 2346260"/>
                <a:gd name="csY1130" fmla="*/ 931706 h 1392147"/>
                <a:gd name="csX1131" fmla="*/ 1251300 w 2346260"/>
                <a:gd name="csY1131" fmla="*/ 944726 h 1392147"/>
                <a:gd name="csX1132" fmla="*/ 1297554 w 2346260"/>
                <a:gd name="csY1132" fmla="*/ 978785 h 1392147"/>
                <a:gd name="csX1133" fmla="*/ 1291228 w 2346260"/>
                <a:gd name="csY1133" fmla="*/ 984263 h 1392147"/>
                <a:gd name="csX1134" fmla="*/ 1242395 w 2346260"/>
                <a:gd name="csY1134" fmla="*/ 953314 h 1392147"/>
                <a:gd name="csX1135" fmla="*/ 1231464 w 2346260"/>
                <a:gd name="csY1135" fmla="*/ 941464 h 1392147"/>
                <a:gd name="csX1136" fmla="*/ 1227963 w 2346260"/>
                <a:gd name="csY1136" fmla="*/ 937060 h 1392147"/>
                <a:gd name="csX1137" fmla="*/ 1230827 w 2346260"/>
                <a:gd name="csY1137" fmla="*/ 942073 h 1392147"/>
                <a:gd name="csX1138" fmla="*/ 1240350 w 2346260"/>
                <a:gd name="csY1138" fmla="*/ 955635 h 1392147"/>
                <a:gd name="csX1139" fmla="*/ 1282618 w 2346260"/>
                <a:gd name="csY1139" fmla="*/ 989893 h 1392147"/>
                <a:gd name="csX1140" fmla="*/ 1272277 w 2346260"/>
                <a:gd name="csY1140" fmla="*/ 995077 h 1392147"/>
                <a:gd name="csX1141" fmla="*/ 1272534 w 2346260"/>
                <a:gd name="csY1141" fmla="*/ 994677 h 1392147"/>
                <a:gd name="csX1142" fmla="*/ 1219525 w 2346260"/>
                <a:gd name="csY1142" fmla="*/ 949948 h 1392147"/>
                <a:gd name="csX1143" fmla="*/ 1207861 w 2346260"/>
                <a:gd name="csY1143" fmla="*/ 935054 h 1392147"/>
                <a:gd name="csX1144" fmla="*/ 1204094 w 2346260"/>
                <a:gd name="csY1144" fmla="*/ 929651 h 1392147"/>
                <a:gd name="csX1145" fmla="*/ 1207205 w 2346260"/>
                <a:gd name="csY1145" fmla="*/ 935643 h 1392147"/>
                <a:gd name="csX1146" fmla="*/ 1217337 w 2346260"/>
                <a:gd name="csY1146" fmla="*/ 952135 h 1392147"/>
                <a:gd name="csX1147" fmla="*/ 1262726 w 2346260"/>
                <a:gd name="csY1147" fmla="*/ 998596 h 1392147"/>
                <a:gd name="csX1148" fmla="*/ 1247143 w 2346260"/>
                <a:gd name="csY1148" fmla="*/ 1000279 h 1392147"/>
                <a:gd name="csX1149" fmla="*/ 1216538 w 2346260"/>
                <a:gd name="csY1149" fmla="*/ 973611 h 1392147"/>
                <a:gd name="csX1150" fmla="*/ 1194267 w 2346260"/>
                <a:gd name="csY1150" fmla="*/ 948844 h 1392147"/>
                <a:gd name="csX1151" fmla="*/ 1182965 w 2346260"/>
                <a:gd name="csY1151" fmla="*/ 931173 h 1392147"/>
                <a:gd name="csX1152" fmla="*/ 1179702 w 2346260"/>
                <a:gd name="csY1152" fmla="*/ 924620 h 1392147"/>
                <a:gd name="csX1153" fmla="*/ 1182242 w 2346260"/>
                <a:gd name="csY1153" fmla="*/ 931687 h 1392147"/>
                <a:gd name="csX1154" fmla="*/ 1191974 w 2346260"/>
                <a:gd name="csY1154" fmla="*/ 950937 h 1392147"/>
                <a:gd name="csX1155" fmla="*/ 1212580 w 2346260"/>
                <a:gd name="csY1155" fmla="*/ 978119 h 1392147"/>
                <a:gd name="csX1156" fmla="*/ 1234518 w 2346260"/>
                <a:gd name="csY1156" fmla="*/ 1000384 h 1392147"/>
                <a:gd name="csX1157" fmla="*/ 1216652 w 2346260"/>
                <a:gd name="csY1157" fmla="*/ 999385 h 1392147"/>
                <a:gd name="csX1158" fmla="*/ 1166545 w 2346260"/>
                <a:gd name="csY1158" fmla="*/ 947304 h 1392147"/>
                <a:gd name="csX1159" fmla="*/ 1149582 w 2346260"/>
                <a:gd name="csY1159" fmla="*/ 926712 h 1392147"/>
                <a:gd name="csX1160" fmla="*/ 1164356 w 2346260"/>
                <a:gd name="csY1160" fmla="*/ 949520 h 1392147"/>
                <a:gd name="csX1161" fmla="*/ 1201649 w 2346260"/>
                <a:gd name="csY1161" fmla="*/ 996313 h 1392147"/>
                <a:gd name="csX1162" fmla="*/ 1189900 w 2346260"/>
                <a:gd name="csY1162" fmla="*/ 990331 h 1392147"/>
                <a:gd name="csX1163" fmla="*/ 1144892 w 2346260"/>
                <a:gd name="csY1163" fmla="*/ 939790 h 1392147"/>
                <a:gd name="csX1164" fmla="*/ 1130831 w 2346260"/>
                <a:gd name="csY1164" fmla="*/ 930013 h 1392147"/>
                <a:gd name="csX1165" fmla="*/ 1125161 w 2346260"/>
                <a:gd name="csY1165" fmla="*/ 928415 h 1392147"/>
                <a:gd name="csX1166" fmla="*/ 1130574 w 2346260"/>
                <a:gd name="csY1166" fmla="*/ 930859 h 1392147"/>
                <a:gd name="csX1167" fmla="*/ 1142894 w 2346260"/>
                <a:gd name="csY1167" fmla="*/ 942149 h 1392147"/>
                <a:gd name="csX1168" fmla="*/ 1169484 w 2346260"/>
                <a:gd name="csY1168" fmla="*/ 977482 h 1392147"/>
                <a:gd name="csX1169" fmla="*/ 1167106 w 2346260"/>
                <a:gd name="csY1169" fmla="*/ 975770 h 1392147"/>
                <a:gd name="csX1170" fmla="*/ 1184107 w 2346260"/>
                <a:gd name="csY1170" fmla="*/ 999499 h 1392147"/>
                <a:gd name="csX1171" fmla="*/ 1198329 w 2346260"/>
                <a:gd name="csY1171" fmla="*/ 1007498 h 1392147"/>
                <a:gd name="csX1172" fmla="*/ 1197987 w 2346260"/>
                <a:gd name="csY1172" fmla="*/ 1008202 h 1392147"/>
                <a:gd name="csX1173" fmla="*/ 1194134 w 2346260"/>
                <a:gd name="csY1173" fmla="*/ 1016343 h 1392147"/>
                <a:gd name="csX1174" fmla="*/ 1161265 w 2346260"/>
                <a:gd name="csY1174" fmla="*/ 980592 h 1392147"/>
                <a:gd name="csX1175" fmla="*/ 1146186 w 2346260"/>
                <a:gd name="csY1175" fmla="*/ 966325 h 1392147"/>
                <a:gd name="csX1176" fmla="*/ 1159172 w 2346260"/>
                <a:gd name="csY1176" fmla="*/ 982884 h 1392147"/>
                <a:gd name="csX1177" fmla="*/ 1190071 w 2346260"/>
                <a:gd name="csY1177" fmla="*/ 1024903 h 1392147"/>
                <a:gd name="csX1178" fmla="*/ 1186751 w 2346260"/>
                <a:gd name="csY1178" fmla="*/ 1031608 h 1392147"/>
                <a:gd name="csX1179" fmla="*/ 1155452 w 2346260"/>
                <a:gd name="csY1179" fmla="*/ 994183 h 1392147"/>
                <a:gd name="csX1180" fmla="*/ 1139222 w 2346260"/>
                <a:gd name="csY1180" fmla="*/ 977624 h 1392147"/>
                <a:gd name="csX1181" fmla="*/ 1153302 w 2346260"/>
                <a:gd name="csY1181" fmla="*/ 996427 h 1392147"/>
                <a:gd name="csX1182" fmla="*/ 1182575 w 2346260"/>
                <a:gd name="csY1182" fmla="*/ 1039588 h 1392147"/>
                <a:gd name="csX1183" fmla="*/ 1177466 w 2346260"/>
                <a:gd name="csY1183" fmla="*/ 1048366 h 1392147"/>
                <a:gd name="csX1184" fmla="*/ 1141581 w 2346260"/>
                <a:gd name="csY1184" fmla="*/ 1004350 h 1392147"/>
                <a:gd name="csX1185" fmla="*/ 1126150 w 2346260"/>
                <a:gd name="csY1185" fmla="*/ 988552 h 1392147"/>
                <a:gd name="csX1186" fmla="*/ 1139412 w 2346260"/>
                <a:gd name="csY1186" fmla="*/ 1006566 h 1392147"/>
                <a:gd name="csX1187" fmla="*/ 1172167 w 2346260"/>
                <a:gd name="csY1187" fmla="*/ 1056222 h 1392147"/>
                <a:gd name="csX1188" fmla="*/ 1166507 w 2346260"/>
                <a:gd name="csY1188" fmla="*/ 1063394 h 1392147"/>
                <a:gd name="csX1189" fmla="*/ 1130955 w 2346260"/>
                <a:gd name="csY1189" fmla="*/ 1016381 h 1392147"/>
                <a:gd name="csX1190" fmla="*/ 1113878 w 2346260"/>
                <a:gd name="csY1190" fmla="*/ 998757 h 1392147"/>
                <a:gd name="csX1191" fmla="*/ 1128786 w 2346260"/>
                <a:gd name="csY1191" fmla="*/ 1018607 h 1392147"/>
                <a:gd name="csX1192" fmla="*/ 1160456 w 2346260"/>
                <a:gd name="csY1192" fmla="*/ 1069785 h 1392147"/>
                <a:gd name="csX1193" fmla="*/ 1159857 w 2346260"/>
                <a:gd name="csY1193" fmla="*/ 1070394 h 1392147"/>
                <a:gd name="csX1194" fmla="*/ 1155832 w 2346260"/>
                <a:gd name="csY1194" fmla="*/ 1073818 h 1392147"/>
                <a:gd name="csX1195" fmla="*/ 1108094 w 2346260"/>
                <a:gd name="csY1195" fmla="*/ 1017056 h 1392147"/>
                <a:gd name="csX1196" fmla="*/ 1149411 w 2346260"/>
                <a:gd name="csY1196" fmla="*/ 1078592 h 1392147"/>
                <a:gd name="csX1197" fmla="*/ 1138727 w 2346260"/>
                <a:gd name="csY1197" fmla="*/ 1084413 h 1392147"/>
                <a:gd name="csX1198" fmla="*/ 1106163 w 2346260"/>
                <a:gd name="csY1198" fmla="*/ 1041832 h 1392147"/>
                <a:gd name="csX1199" fmla="*/ 1131155 w 2346260"/>
                <a:gd name="csY1199" fmla="*/ 1087152 h 1392147"/>
                <a:gd name="csX1200" fmla="*/ 1118207 w 2346260"/>
                <a:gd name="csY1200" fmla="*/ 1088968 h 1392147"/>
                <a:gd name="csX1201" fmla="*/ 1098980 w 2346260"/>
                <a:gd name="csY1201" fmla="*/ 1065619 h 1392147"/>
                <a:gd name="csX1202" fmla="*/ 1091189 w 2346260"/>
                <a:gd name="csY1202" fmla="*/ 1054586 h 1392147"/>
                <a:gd name="csX1203" fmla="*/ 1096440 w 2346260"/>
                <a:gd name="csY1203" fmla="*/ 1067369 h 1392147"/>
                <a:gd name="csX1204" fmla="*/ 1107713 w 2346260"/>
                <a:gd name="csY1204" fmla="*/ 1087798 h 1392147"/>
                <a:gd name="csX1205" fmla="*/ 1075054 w 2346260"/>
                <a:gd name="csY1205" fmla="*/ 1067521 h 1392147"/>
                <a:gd name="csX1206" fmla="*/ 1068233 w 2346260"/>
                <a:gd name="csY1206" fmla="*/ 1058828 h 1392147"/>
                <a:gd name="csX1207" fmla="*/ 1072599 w 2346260"/>
                <a:gd name="csY1207" fmla="*/ 1069385 h 1392147"/>
                <a:gd name="csX1208" fmla="*/ 1088439 w 2346260"/>
                <a:gd name="csY1208" fmla="*/ 1088474 h 1392147"/>
                <a:gd name="csX1209" fmla="*/ 1087640 w 2346260"/>
                <a:gd name="csY1209" fmla="*/ 1088807 h 1392147"/>
                <a:gd name="csX1210" fmla="*/ 1088915 w 2346260"/>
                <a:gd name="csY1210" fmla="*/ 1088826 h 1392147"/>
                <a:gd name="csX1211" fmla="*/ 1111005 w 2346260"/>
                <a:gd name="csY1211" fmla="*/ 1098460 h 1392147"/>
                <a:gd name="csX1212" fmla="*/ 1135654 w 2346260"/>
                <a:gd name="csY1212" fmla="*/ 1132871 h 1392147"/>
                <a:gd name="csX1213" fmla="*/ 1134094 w 2346260"/>
                <a:gd name="csY1213" fmla="*/ 1142401 h 1392147"/>
                <a:gd name="csX1214" fmla="*/ 1093748 w 2346260"/>
                <a:gd name="csY1214" fmla="*/ 1097281 h 1392147"/>
                <a:gd name="csX1215" fmla="*/ 1074787 w 2346260"/>
                <a:gd name="csY1215" fmla="*/ 1079229 h 1392147"/>
                <a:gd name="csX1216" fmla="*/ 1091731 w 2346260"/>
                <a:gd name="csY1216" fmla="*/ 1099649 h 1392147"/>
                <a:gd name="csX1217" fmla="*/ 1132601 w 2346260"/>
                <a:gd name="csY1217" fmla="*/ 1154660 h 1392147"/>
                <a:gd name="csX1218" fmla="*/ 1132410 w 2346260"/>
                <a:gd name="csY1218" fmla="*/ 1156515 h 1392147"/>
                <a:gd name="csX1219" fmla="*/ 1132172 w 2346260"/>
                <a:gd name="csY1219" fmla="*/ 1159406 h 1392147"/>
                <a:gd name="csX1220" fmla="*/ 1132068 w 2346260"/>
                <a:gd name="csY1220" fmla="*/ 1160833 h 1392147"/>
                <a:gd name="csX1221" fmla="*/ 1132106 w 2346260"/>
                <a:gd name="csY1221" fmla="*/ 1161203 h 1392147"/>
                <a:gd name="csX1222" fmla="*/ 1132781 w 2346260"/>
                <a:gd name="csY1222" fmla="*/ 1163068 h 1392147"/>
                <a:gd name="csX1223" fmla="*/ 1131697 w 2346260"/>
                <a:gd name="csY1223" fmla="*/ 1163619 h 1392147"/>
                <a:gd name="csX1224" fmla="*/ 1130422 w 2346260"/>
                <a:gd name="csY1224" fmla="*/ 1163686 h 1392147"/>
                <a:gd name="csX1225" fmla="*/ 1127939 w 2346260"/>
                <a:gd name="csY1225" fmla="*/ 1163153 h 1392147"/>
                <a:gd name="csX1226" fmla="*/ 1070763 w 2346260"/>
                <a:gd name="csY1226" fmla="*/ 1095730 h 1392147"/>
                <a:gd name="csX1227" fmla="*/ 1110691 w 2346260"/>
                <a:gd name="csY1227" fmla="*/ 1154945 h 1392147"/>
                <a:gd name="csX1228" fmla="*/ 1099465 w 2346260"/>
                <a:gd name="csY1228" fmla="*/ 1152102 h 1392147"/>
                <a:gd name="csX1229" fmla="*/ 1095431 w 2346260"/>
                <a:gd name="csY1229" fmla="*/ 1151531 h 1392147"/>
                <a:gd name="csX1230" fmla="*/ 1096373 w 2346260"/>
                <a:gd name="csY1230" fmla="*/ 1151312 h 1392147"/>
                <a:gd name="csX1231" fmla="*/ 1070953 w 2346260"/>
                <a:gd name="csY1231" fmla="*/ 1120212 h 1392147"/>
                <a:gd name="csX1232" fmla="*/ 1062439 w 2346260"/>
                <a:gd name="csY1232" fmla="*/ 1108237 h 1392147"/>
                <a:gd name="csX1233" fmla="*/ 1068432 w 2346260"/>
                <a:gd name="csY1233" fmla="*/ 1121990 h 1392147"/>
                <a:gd name="csX1234" fmla="*/ 1085147 w 2346260"/>
                <a:gd name="csY1234" fmla="*/ 1150941 h 1392147"/>
                <a:gd name="csX1235" fmla="*/ 1074911 w 2346260"/>
                <a:gd name="csY1235" fmla="*/ 1151769 h 1392147"/>
                <a:gd name="csX1236" fmla="*/ 1054400 w 2346260"/>
                <a:gd name="csY1236" fmla="*/ 1130769 h 1392147"/>
                <a:gd name="csX1237" fmla="*/ 1064751 w 2346260"/>
                <a:gd name="csY1237" fmla="*/ 1153937 h 1392147"/>
                <a:gd name="csX1238" fmla="*/ 1064551 w 2346260"/>
                <a:gd name="csY1238" fmla="*/ 1153994 h 1392147"/>
                <a:gd name="csX1239" fmla="*/ 1044943 w 2346260"/>
                <a:gd name="csY1239" fmla="*/ 1163334 h 1392147"/>
                <a:gd name="csX1240" fmla="*/ 1039093 w 2346260"/>
                <a:gd name="csY1240" fmla="*/ 1167994 h 1392147"/>
                <a:gd name="csX1241" fmla="*/ 1045553 w 2346260"/>
                <a:gd name="csY1241" fmla="*/ 1164000 h 1392147"/>
                <a:gd name="csX1242" fmla="*/ 1065712 w 2346260"/>
                <a:gd name="csY1242" fmla="*/ 1156895 h 1392147"/>
                <a:gd name="csX1243" fmla="*/ 1093995 w 2346260"/>
                <a:gd name="csY1243" fmla="*/ 1156981 h 1392147"/>
                <a:gd name="csX1244" fmla="*/ 1099817 w 2346260"/>
                <a:gd name="csY1244" fmla="*/ 1158693 h 1392147"/>
                <a:gd name="csX1245" fmla="*/ 1098704 w 2346260"/>
                <a:gd name="csY1245" fmla="*/ 1158074 h 1392147"/>
                <a:gd name="csX1246" fmla="*/ 1103166 w 2346260"/>
                <a:gd name="csY1246" fmla="*/ 1159577 h 1392147"/>
                <a:gd name="csX1247" fmla="*/ 1099808 w 2346260"/>
                <a:gd name="csY1247" fmla="*/ 1158693 h 1392147"/>
                <a:gd name="csX1248" fmla="*/ 1123315 w 2346260"/>
                <a:gd name="csY1248" fmla="*/ 1172474 h 1392147"/>
                <a:gd name="csX1249" fmla="*/ 1126094 w 2346260"/>
                <a:gd name="csY1249" fmla="*/ 1174186 h 1392147"/>
                <a:gd name="csX1250" fmla="*/ 1128814 w 2346260"/>
                <a:gd name="csY1250" fmla="*/ 1175717 h 1392147"/>
                <a:gd name="csX1251" fmla="*/ 1139193 w 2346260"/>
                <a:gd name="csY1251" fmla="*/ 1185666 h 1392147"/>
                <a:gd name="csX1252" fmla="*/ 1140535 w 2346260"/>
                <a:gd name="csY1252" fmla="*/ 1192951 h 1392147"/>
                <a:gd name="csX1253" fmla="*/ 1133999 w 2346260"/>
                <a:gd name="csY1253" fmla="*/ 1189356 h 1392147"/>
                <a:gd name="csX1254" fmla="*/ 1124762 w 2346260"/>
                <a:gd name="csY1254" fmla="*/ 1184638 h 1392147"/>
                <a:gd name="csX1255" fmla="*/ 1131554 w 2346260"/>
                <a:gd name="csY1255" fmla="*/ 1192333 h 1392147"/>
                <a:gd name="csX1256" fmla="*/ 1139755 w 2346260"/>
                <a:gd name="csY1256" fmla="*/ 1200987 h 1392147"/>
                <a:gd name="csX1257" fmla="*/ 1142200 w 2346260"/>
                <a:gd name="csY1257" fmla="*/ 1203774 h 1392147"/>
                <a:gd name="csX1258" fmla="*/ 1143684 w 2346260"/>
                <a:gd name="csY1258" fmla="*/ 1216804 h 1392147"/>
                <a:gd name="csX1259" fmla="*/ 1133866 w 2346260"/>
                <a:gd name="csY1259" fmla="*/ 1211202 h 1392147"/>
                <a:gd name="csX1260" fmla="*/ 1124666 w 2346260"/>
                <a:gd name="csY1260" fmla="*/ 1206475 h 1392147"/>
                <a:gd name="csX1261" fmla="*/ 1131392 w 2346260"/>
                <a:gd name="csY1261" fmla="*/ 1214151 h 1392147"/>
                <a:gd name="csX1262" fmla="*/ 1139488 w 2346260"/>
                <a:gd name="csY1262" fmla="*/ 1222872 h 1392147"/>
                <a:gd name="csX1263" fmla="*/ 1144549 w 2346260"/>
                <a:gd name="csY1263" fmla="*/ 1228683 h 1392147"/>
                <a:gd name="csX1264" fmla="*/ 1144664 w 2346260"/>
                <a:gd name="csY1264" fmla="*/ 1230500 h 1392147"/>
                <a:gd name="csX1265" fmla="*/ 1144949 w 2346260"/>
                <a:gd name="csY1265" fmla="*/ 1239811 h 1392147"/>
                <a:gd name="csX1266" fmla="*/ 1134808 w 2346260"/>
                <a:gd name="csY1266" fmla="*/ 1234637 h 1392147"/>
                <a:gd name="csX1267" fmla="*/ 1125627 w 2346260"/>
                <a:gd name="csY1267" fmla="*/ 1231052 h 1392147"/>
                <a:gd name="csX1268" fmla="*/ 1132515 w 2346260"/>
                <a:gd name="csY1268" fmla="*/ 1237738 h 1392147"/>
                <a:gd name="csX1269" fmla="*/ 1140335 w 2346260"/>
                <a:gd name="csY1269" fmla="*/ 1245660 h 1392147"/>
                <a:gd name="csX1270" fmla="*/ 1144797 w 2346260"/>
                <a:gd name="csY1270" fmla="*/ 1250711 h 1392147"/>
                <a:gd name="csX1271" fmla="*/ 1144882 w 2346260"/>
                <a:gd name="csY1271" fmla="*/ 1250825 h 1392147"/>
                <a:gd name="csX1272" fmla="*/ 1144178 w 2346260"/>
                <a:gd name="csY1272" fmla="*/ 1263664 h 1392147"/>
                <a:gd name="csX1273" fmla="*/ 1130631 w 2346260"/>
                <a:gd name="csY1273" fmla="*/ 1252470 h 1392147"/>
                <a:gd name="csX1274" fmla="*/ 1121736 w 2346260"/>
                <a:gd name="csY1274" fmla="*/ 1247239 h 1392147"/>
                <a:gd name="csX1275" fmla="*/ 1127825 w 2346260"/>
                <a:gd name="csY1275" fmla="*/ 1255095 h 1392147"/>
                <a:gd name="csX1276" fmla="*/ 1141819 w 2346260"/>
                <a:gd name="csY1276" fmla="*/ 1276295 h 1392147"/>
                <a:gd name="csX1277" fmla="*/ 1140126 w 2346260"/>
                <a:gd name="csY1277" fmla="*/ 1281126 h 1392147"/>
                <a:gd name="csX1278" fmla="*/ 1123230 w 2346260"/>
                <a:gd name="csY1278" fmla="*/ 1268020 h 1392147"/>
                <a:gd name="csX1279" fmla="*/ 1116428 w 2346260"/>
                <a:gd name="csY1279" fmla="*/ 1265053 h 1392147"/>
                <a:gd name="csX1280" fmla="*/ 1120690 w 2346260"/>
                <a:gd name="csY1280" fmla="*/ 1270921 h 1392147"/>
                <a:gd name="csX1281" fmla="*/ 1134912 w 2346260"/>
                <a:gd name="csY1281" fmla="*/ 1289895 h 1392147"/>
                <a:gd name="csX1282" fmla="*/ 1131564 w 2346260"/>
                <a:gd name="csY1282" fmla="*/ 1293386 h 1392147"/>
                <a:gd name="csX1283" fmla="*/ 1121023 w 2346260"/>
                <a:gd name="csY1283" fmla="*/ 1287270 h 1392147"/>
                <a:gd name="csX1284" fmla="*/ 1114658 w 2346260"/>
                <a:gd name="csY1284" fmla="*/ 1284721 h 1392147"/>
                <a:gd name="csX1285" fmla="*/ 1118483 w 2346260"/>
                <a:gd name="csY1285" fmla="*/ 1290171 h 1392147"/>
                <a:gd name="csX1286" fmla="*/ 1124229 w 2346260"/>
                <a:gd name="csY1286" fmla="*/ 1298474 h 1392147"/>
                <a:gd name="csX1287" fmla="*/ 1118502 w 2346260"/>
                <a:gd name="csY1287" fmla="*/ 1301033 h 1392147"/>
                <a:gd name="csX1288" fmla="*/ 1095926 w 2346260"/>
                <a:gd name="csY1288" fmla="*/ 1285587 h 1392147"/>
                <a:gd name="csX1289" fmla="*/ 1108351 w 2346260"/>
                <a:gd name="csY1289" fmla="*/ 1303886 h 1392147"/>
                <a:gd name="csX1290" fmla="*/ 1103775 w 2346260"/>
                <a:gd name="csY1290" fmla="*/ 1304751 h 1392147"/>
                <a:gd name="csX1291" fmla="*/ 1087859 w 2346260"/>
                <a:gd name="csY1291" fmla="*/ 1291189 h 1392147"/>
                <a:gd name="csX1292" fmla="*/ 1079801 w 2346260"/>
                <a:gd name="csY1292" fmla="*/ 1286186 h 1392147"/>
                <a:gd name="csX1293" fmla="*/ 1085024 w 2346260"/>
                <a:gd name="csY1293" fmla="*/ 1293795 h 1392147"/>
                <a:gd name="csX1294" fmla="*/ 1092967 w 2346260"/>
                <a:gd name="csY1294" fmla="*/ 1306140 h 1392147"/>
                <a:gd name="csX1295" fmla="*/ 1087811 w 2346260"/>
                <a:gd name="csY1295" fmla="*/ 1306577 h 1392147"/>
                <a:gd name="csX1296" fmla="*/ 1075101 w 2346260"/>
                <a:gd name="csY1296" fmla="*/ 1296192 h 1392147"/>
                <a:gd name="csX1297" fmla="*/ 1063657 w 2346260"/>
                <a:gd name="csY1297" fmla="*/ 1283190 h 1392147"/>
                <a:gd name="csX1298" fmla="*/ 1054372 w 2346260"/>
                <a:gd name="csY1298" fmla="*/ 1271245 h 1392147"/>
                <a:gd name="csX1299" fmla="*/ 1055779 w 2346260"/>
                <a:gd name="csY1299" fmla="*/ 1274830 h 1392147"/>
                <a:gd name="csX1300" fmla="*/ 1060270 w 2346260"/>
                <a:gd name="csY1300" fmla="*/ 1285045 h 1392147"/>
                <a:gd name="csX1301" fmla="*/ 1069127 w 2346260"/>
                <a:gd name="csY1301" fmla="*/ 1300700 h 1392147"/>
                <a:gd name="csX1302" fmla="*/ 1073541 w 2346260"/>
                <a:gd name="csY1302" fmla="*/ 1306634 h 1392147"/>
                <a:gd name="csX1303" fmla="*/ 1069146 w 2346260"/>
                <a:gd name="csY1303" fmla="*/ 1305170 h 1392147"/>
                <a:gd name="csX1304" fmla="*/ 1053335 w 2346260"/>
                <a:gd name="csY1304" fmla="*/ 1285492 h 1392147"/>
                <a:gd name="csX1305" fmla="*/ 1040948 w 2346260"/>
                <a:gd name="csY1305" fmla="*/ 1258243 h 1392147"/>
                <a:gd name="csX1306" fmla="*/ 1026459 w 2346260"/>
                <a:gd name="csY1306" fmla="*/ 1196127 h 1392147"/>
                <a:gd name="csX1307" fmla="*/ 1020237 w 2346260"/>
                <a:gd name="csY1307" fmla="*/ 1131282 h 1392147"/>
                <a:gd name="csX1308" fmla="*/ 1019048 w 2346260"/>
                <a:gd name="csY1308" fmla="*/ 1100914 h 1392147"/>
                <a:gd name="csX1309" fmla="*/ 1022777 w 2346260"/>
                <a:gd name="csY1309" fmla="*/ 1072705 h 1392147"/>
                <a:gd name="csX1310" fmla="*/ 1037057 w 2346260"/>
                <a:gd name="csY1310" fmla="*/ 1019501 h 1392147"/>
                <a:gd name="csX1311" fmla="*/ 1049567 w 2346260"/>
                <a:gd name="csY1311" fmla="*/ 972812 h 1392147"/>
                <a:gd name="csX1312" fmla="*/ 1052317 w 2346260"/>
                <a:gd name="csY1312" fmla="*/ 962350 h 1392147"/>
                <a:gd name="csX1313" fmla="*/ 1053639 w 2346260"/>
                <a:gd name="csY1313" fmla="*/ 957319 h 1392147"/>
                <a:gd name="csX1314" fmla="*/ 1054723 w 2346260"/>
                <a:gd name="csY1314" fmla="*/ 951935 h 1392147"/>
                <a:gd name="csX1315" fmla="*/ 1050985 w 2346260"/>
                <a:gd name="csY1315" fmla="*/ 931516 h 1392147"/>
                <a:gd name="csX1316" fmla="*/ 1041300 w 2346260"/>
                <a:gd name="csY1316" fmla="*/ 927492 h 1392147"/>
                <a:gd name="csX1317" fmla="*/ 1037371 w 2346260"/>
                <a:gd name="csY1317" fmla="*/ 928539 h 1392147"/>
                <a:gd name="csX1318" fmla="*/ 1037885 w 2346260"/>
                <a:gd name="csY1318" fmla="*/ 925990 h 1392147"/>
                <a:gd name="csX1319" fmla="*/ 1035221 w 2346260"/>
                <a:gd name="csY1319" fmla="*/ 913511 h 1392147"/>
                <a:gd name="csX1320" fmla="*/ 1021293 w 2346260"/>
                <a:gd name="csY1320" fmla="*/ 898855 h 1392147"/>
                <a:gd name="csX1321" fmla="*/ 998404 w 2346260"/>
                <a:gd name="csY1321" fmla="*/ 877941 h 1392147"/>
                <a:gd name="csX1322" fmla="*/ 978768 w 2346260"/>
                <a:gd name="csY1322" fmla="*/ 860231 h 1392147"/>
                <a:gd name="csX1323" fmla="*/ 996511 w 2346260"/>
                <a:gd name="csY1323" fmla="*/ 879833 h 1392147"/>
                <a:gd name="csX1324" fmla="*/ 1017459 w 2346260"/>
                <a:gd name="csY1324" fmla="*/ 902698 h 1392147"/>
                <a:gd name="csX1325" fmla="*/ 1029123 w 2346260"/>
                <a:gd name="csY1325" fmla="*/ 916878 h 1392147"/>
                <a:gd name="csX1326" fmla="*/ 1030017 w 2346260"/>
                <a:gd name="csY1326" fmla="*/ 919028 h 1392147"/>
                <a:gd name="csX1327" fmla="*/ 1020675 w 2346260"/>
                <a:gd name="csY1327" fmla="*/ 910687 h 1392147"/>
                <a:gd name="csX1328" fmla="*/ 1012484 w 2346260"/>
                <a:gd name="csY1328" fmla="*/ 903525 h 1392147"/>
                <a:gd name="csX1329" fmla="*/ 1018382 w 2346260"/>
                <a:gd name="csY1329" fmla="*/ 912741 h 1392147"/>
                <a:gd name="csX1330" fmla="*/ 1028105 w 2346260"/>
                <a:gd name="csY1330" fmla="*/ 930327 h 1392147"/>
                <a:gd name="csX1331" fmla="*/ 1026269 w 2346260"/>
                <a:gd name="csY1331" fmla="*/ 933655 h 1392147"/>
                <a:gd name="csX1332" fmla="*/ 1020646 w 2346260"/>
                <a:gd name="csY1332" fmla="*/ 943081 h 1392147"/>
                <a:gd name="csX1333" fmla="*/ 1007394 w 2346260"/>
                <a:gd name="csY1333" fmla="*/ 929566 h 1392147"/>
                <a:gd name="csX1334" fmla="*/ 998004 w 2346260"/>
                <a:gd name="csY1334" fmla="*/ 922128 h 1392147"/>
                <a:gd name="csX1335" fmla="*/ 1005215 w 2346260"/>
                <a:gd name="csY1335" fmla="*/ 931753 h 1392147"/>
                <a:gd name="csX1336" fmla="*/ 1015994 w 2346260"/>
                <a:gd name="csY1336" fmla="*/ 949586 h 1392147"/>
                <a:gd name="csX1337" fmla="*/ 1011875 w 2346260"/>
                <a:gd name="csY1337" fmla="*/ 956444 h 1392147"/>
                <a:gd name="csX1338" fmla="*/ 1010981 w 2346260"/>
                <a:gd name="csY1338" fmla="*/ 958241 h 1392147"/>
                <a:gd name="csX1339" fmla="*/ 991430 w 2346260"/>
                <a:gd name="csY1339" fmla="*/ 939838 h 1392147"/>
                <a:gd name="csX1340" fmla="*/ 981670 w 2346260"/>
                <a:gd name="csY1340" fmla="*/ 930251 h 1392147"/>
                <a:gd name="csX1341" fmla="*/ 989214 w 2346260"/>
                <a:gd name="csY1341" fmla="*/ 941977 h 1392147"/>
                <a:gd name="csX1342" fmla="*/ 1006928 w 2346260"/>
                <a:gd name="csY1342" fmla="*/ 965127 h 1392147"/>
                <a:gd name="csX1343" fmla="*/ 1000164 w 2346260"/>
                <a:gd name="csY1343" fmla="*/ 975532 h 1392147"/>
                <a:gd name="csX1344" fmla="*/ 999631 w 2346260"/>
                <a:gd name="csY1344" fmla="*/ 976283 h 1392147"/>
                <a:gd name="csX1345" fmla="*/ 967447 w 2346260"/>
                <a:gd name="csY1345" fmla="*/ 946533 h 1392147"/>
                <a:gd name="csX1346" fmla="*/ 994827 w 2346260"/>
                <a:gd name="csY1346" fmla="*/ 983084 h 1392147"/>
                <a:gd name="csX1347" fmla="*/ 986312 w 2346260"/>
                <a:gd name="csY1347" fmla="*/ 994449 h 1392147"/>
                <a:gd name="csX1348" fmla="*/ 957658 w 2346260"/>
                <a:gd name="csY1348" fmla="*/ 964775 h 1392147"/>
                <a:gd name="csX1349" fmla="*/ 980937 w 2346260"/>
                <a:gd name="csY1349" fmla="*/ 1001021 h 1392147"/>
                <a:gd name="csX1350" fmla="*/ 970843 w 2346260"/>
                <a:gd name="csY1350" fmla="*/ 1012168 h 1392147"/>
                <a:gd name="csX1351" fmla="*/ 950951 w 2346260"/>
                <a:gd name="csY1351" fmla="*/ 994363 h 1392147"/>
                <a:gd name="csX1352" fmla="*/ 940372 w 2346260"/>
                <a:gd name="csY1352" fmla="*/ 983968 h 1392147"/>
                <a:gd name="csX1353" fmla="*/ 948782 w 2346260"/>
                <a:gd name="csY1353" fmla="*/ 996561 h 1392147"/>
                <a:gd name="csX1354" fmla="*/ 965754 w 2346260"/>
                <a:gd name="csY1354" fmla="*/ 1017323 h 1392147"/>
                <a:gd name="csX1355" fmla="*/ 964821 w 2346260"/>
                <a:gd name="csY1355" fmla="*/ 1018274 h 1392147"/>
                <a:gd name="csX1356" fmla="*/ 956954 w 2346260"/>
                <a:gd name="csY1356" fmla="*/ 1025169 h 1392147"/>
                <a:gd name="csX1357" fmla="*/ 917492 w 2346260"/>
                <a:gd name="csY1357" fmla="*/ 994344 h 1392147"/>
                <a:gd name="csX1358" fmla="*/ 950408 w 2346260"/>
                <a:gd name="csY1358" fmla="*/ 1030324 h 1392147"/>
                <a:gd name="csX1359" fmla="*/ 943131 w 2346260"/>
                <a:gd name="csY1359" fmla="*/ 1035308 h 1392147"/>
                <a:gd name="csX1360" fmla="*/ 900520 w 2346260"/>
                <a:gd name="csY1360" fmla="*/ 1001002 h 1392147"/>
                <a:gd name="csX1361" fmla="*/ 935729 w 2346260"/>
                <a:gd name="csY1361" fmla="*/ 1039664 h 1392147"/>
                <a:gd name="csX1362" fmla="*/ 935263 w 2346260"/>
                <a:gd name="csY1362" fmla="*/ 1039921 h 1392147"/>
                <a:gd name="csX1363" fmla="*/ 931962 w 2346260"/>
                <a:gd name="csY1363" fmla="*/ 1041690 h 1392147"/>
                <a:gd name="csX1364" fmla="*/ 927681 w 2346260"/>
                <a:gd name="csY1364" fmla="*/ 1043668 h 1392147"/>
                <a:gd name="csX1365" fmla="*/ 926729 w 2346260"/>
                <a:gd name="csY1365" fmla="*/ 1044115 h 1392147"/>
                <a:gd name="csX1366" fmla="*/ 884204 w 2346260"/>
                <a:gd name="csY1366" fmla="*/ 1009029 h 1392147"/>
                <a:gd name="csX1367" fmla="*/ 919385 w 2346260"/>
                <a:gd name="csY1367" fmla="*/ 1047634 h 1392147"/>
                <a:gd name="csX1368" fmla="*/ 919014 w 2346260"/>
                <a:gd name="csY1368" fmla="*/ 1047900 h 1392147"/>
                <a:gd name="csX1369" fmla="*/ 919157 w 2346260"/>
                <a:gd name="csY1369" fmla="*/ 1049755 h 1392147"/>
                <a:gd name="csX1370" fmla="*/ 919452 w 2346260"/>
                <a:gd name="csY1370" fmla="*/ 1053483 h 1392147"/>
                <a:gd name="csX1371" fmla="*/ 919747 w 2346260"/>
                <a:gd name="csY1371" fmla="*/ 1057231 h 1392147"/>
                <a:gd name="csX1372" fmla="*/ 919899 w 2346260"/>
                <a:gd name="csY1372" fmla="*/ 1059114 h 1392147"/>
                <a:gd name="csX1373" fmla="*/ 919946 w 2346260"/>
                <a:gd name="csY1373" fmla="*/ 1060226 h 1392147"/>
                <a:gd name="csX1374" fmla="*/ 920051 w 2346260"/>
                <a:gd name="csY1374" fmla="*/ 1064069 h 1392147"/>
                <a:gd name="csX1375" fmla="*/ 920003 w 2346260"/>
                <a:gd name="csY1375" fmla="*/ 1067445 h 1392147"/>
                <a:gd name="csX1376" fmla="*/ 889085 w 2346260"/>
                <a:gd name="csY1376" fmla="*/ 1039017 h 1392147"/>
                <a:gd name="csX1377" fmla="*/ 875309 w 2346260"/>
                <a:gd name="csY1377" fmla="*/ 1029620 h 1392147"/>
                <a:gd name="csX1378" fmla="*/ 870362 w 2346260"/>
                <a:gd name="csY1378" fmla="*/ 1026662 h 1392147"/>
                <a:gd name="csX1379" fmla="*/ 874900 w 2346260"/>
                <a:gd name="csY1379" fmla="*/ 1030410 h 1392147"/>
                <a:gd name="csX1380" fmla="*/ 887363 w 2346260"/>
                <a:gd name="csY1380" fmla="*/ 1041595 h 1392147"/>
                <a:gd name="csX1381" fmla="*/ 919404 w 2346260"/>
                <a:gd name="csY1381" fmla="*/ 1079220 h 1392147"/>
                <a:gd name="csX1382" fmla="*/ 914695 w 2346260"/>
                <a:gd name="csY1382" fmla="*/ 1103815 h 1392147"/>
                <a:gd name="csX1383" fmla="*/ 873749 w 2346260"/>
                <a:gd name="csY1383" fmla="*/ 1060816 h 1392147"/>
                <a:gd name="csX1384" fmla="*/ 911679 w 2346260"/>
                <a:gd name="csY1384" fmla="*/ 1112964 h 1392147"/>
                <a:gd name="csX1385" fmla="*/ 906675 w 2346260"/>
                <a:gd name="csY1385" fmla="*/ 1124958 h 1392147"/>
                <a:gd name="csX1386" fmla="*/ 881845 w 2346260"/>
                <a:gd name="csY1386" fmla="*/ 1100990 h 1392147"/>
                <a:gd name="csX1387" fmla="*/ 867679 w 2346260"/>
                <a:gd name="csY1387" fmla="*/ 1091698 h 1392147"/>
                <a:gd name="csX1388" fmla="*/ 879999 w 2346260"/>
                <a:gd name="csY1388" fmla="*/ 1103472 h 1392147"/>
                <a:gd name="csX1389" fmla="*/ 902632 w 2346260"/>
                <a:gd name="csY1389" fmla="*/ 1132871 h 1392147"/>
                <a:gd name="csX1390" fmla="*/ 896153 w 2346260"/>
                <a:gd name="csY1390" fmla="*/ 1143199 h 1392147"/>
                <a:gd name="csX1391" fmla="*/ 853504 w 2346260"/>
                <a:gd name="csY1391" fmla="*/ 1101798 h 1392147"/>
                <a:gd name="csX1392" fmla="*/ 891197 w 2346260"/>
                <a:gd name="csY1392" fmla="*/ 1150076 h 1392147"/>
                <a:gd name="csX1393" fmla="*/ 888961 w 2346260"/>
                <a:gd name="csY1393" fmla="*/ 1153034 h 1392147"/>
                <a:gd name="csX1394" fmla="*/ 887049 w 2346260"/>
                <a:gd name="csY1394" fmla="*/ 1155506 h 1392147"/>
                <a:gd name="csX1395" fmla="*/ 861781 w 2346260"/>
                <a:gd name="csY1395" fmla="*/ 1131986 h 1392147"/>
                <a:gd name="csX1396" fmla="*/ 849604 w 2346260"/>
                <a:gd name="csY1396" fmla="*/ 1122180 h 1392147"/>
                <a:gd name="csX1397" fmla="*/ 859764 w 2346260"/>
                <a:gd name="csY1397" fmla="*/ 1134335 h 1392147"/>
                <a:gd name="csX1398" fmla="*/ 882045 w 2346260"/>
                <a:gd name="csY1398" fmla="*/ 1162060 h 1392147"/>
                <a:gd name="csX1399" fmla="*/ 875385 w 2346260"/>
                <a:gd name="csY1399" fmla="*/ 1171513 h 1392147"/>
                <a:gd name="csX1400" fmla="*/ 839139 w 2346260"/>
                <a:gd name="csY1400" fmla="*/ 1140936 h 1392147"/>
                <a:gd name="csX1401" fmla="*/ 871038 w 2346260"/>
                <a:gd name="csY1401" fmla="*/ 1178875 h 1392147"/>
                <a:gd name="csX1402" fmla="*/ 869325 w 2346260"/>
                <a:gd name="csY1402" fmla="*/ 1181975 h 1392147"/>
                <a:gd name="csX1403" fmla="*/ 865368 w 2346260"/>
                <a:gd name="csY1403" fmla="*/ 1192114 h 1392147"/>
                <a:gd name="csX1404" fmla="*/ 826657 w 2346260"/>
                <a:gd name="csY1404" fmla="*/ 1153471 h 1392147"/>
                <a:gd name="csX1405" fmla="*/ 863322 w 2346260"/>
                <a:gd name="csY1405" fmla="*/ 1201977 h 1392147"/>
                <a:gd name="csX1406" fmla="*/ 862428 w 2346260"/>
                <a:gd name="csY1406" fmla="*/ 1216053 h 1392147"/>
                <a:gd name="csX1407" fmla="*/ 842735 w 2346260"/>
                <a:gd name="csY1407" fmla="*/ 1197516 h 1392147"/>
                <a:gd name="csX1408" fmla="*/ 830311 w 2346260"/>
                <a:gd name="csY1408" fmla="*/ 1189070 h 1392147"/>
                <a:gd name="csX1409" fmla="*/ 840813 w 2346260"/>
                <a:gd name="csY1409" fmla="*/ 1199941 h 1392147"/>
                <a:gd name="csX1410" fmla="*/ 862770 w 2346260"/>
                <a:gd name="csY1410" fmla="*/ 1230195 h 1392147"/>
                <a:gd name="csX1411" fmla="*/ 863161 w 2346260"/>
                <a:gd name="csY1411" fmla="*/ 1247591 h 1392147"/>
                <a:gd name="csX1412" fmla="*/ 863132 w 2346260"/>
                <a:gd name="csY1412" fmla="*/ 1250007 h 1392147"/>
                <a:gd name="csX1413" fmla="*/ 845076 w 2346260"/>
                <a:gd name="csY1413" fmla="*/ 1230738 h 1392147"/>
                <a:gd name="csX1414" fmla="*/ 832708 w 2346260"/>
                <a:gd name="csY1414" fmla="*/ 1219772 h 1392147"/>
                <a:gd name="csX1415" fmla="*/ 842945 w 2346260"/>
                <a:gd name="csY1415" fmla="*/ 1232973 h 1392147"/>
                <a:gd name="csX1416" fmla="*/ 862961 w 2346260"/>
                <a:gd name="csY1416" fmla="*/ 1262504 h 1392147"/>
                <a:gd name="csX1417" fmla="*/ 861809 w 2346260"/>
                <a:gd name="csY1417" fmla="*/ 1277712 h 1392147"/>
                <a:gd name="csX1418" fmla="*/ 826572 w 2346260"/>
                <a:gd name="csY1418" fmla="*/ 1240467 h 1392147"/>
                <a:gd name="csX1419" fmla="*/ 860183 w 2346260"/>
                <a:gd name="csY1419" fmla="*/ 1289058 h 1392147"/>
                <a:gd name="csX1420" fmla="*/ 857395 w 2346260"/>
                <a:gd name="csY1420" fmla="*/ 1300614 h 1392147"/>
                <a:gd name="csX1421" fmla="*/ 826363 w 2346260"/>
                <a:gd name="csY1421" fmla="*/ 1267526 h 1392147"/>
                <a:gd name="csX1422" fmla="*/ 853609 w 2346260"/>
                <a:gd name="csY1422" fmla="*/ 1309792 h 1392147"/>
                <a:gd name="csX1423" fmla="*/ 854636 w 2346260"/>
                <a:gd name="csY1423" fmla="*/ 1308993 h 1392147"/>
                <a:gd name="csX1424" fmla="*/ 848472 w 2346260"/>
                <a:gd name="csY1424" fmla="*/ 1322023 h 1392147"/>
                <a:gd name="csX1425" fmla="*/ 816345 w 2346260"/>
                <a:gd name="csY1425" fmla="*/ 1287955 h 1392147"/>
                <a:gd name="csX1426" fmla="*/ 843943 w 2346260"/>
                <a:gd name="csY1426" fmla="*/ 1329280 h 1392147"/>
                <a:gd name="csX1427" fmla="*/ 833460 w 2346260"/>
                <a:gd name="csY1427" fmla="*/ 1341359 h 1392147"/>
                <a:gd name="csX1428" fmla="*/ 805794 w 2346260"/>
                <a:gd name="csY1428" fmla="*/ 1306768 h 1392147"/>
                <a:gd name="csX1429" fmla="*/ 827076 w 2346260"/>
                <a:gd name="csY1429" fmla="*/ 1346561 h 1392147"/>
                <a:gd name="csX1430" fmla="*/ 817068 w 2346260"/>
                <a:gd name="csY1430" fmla="*/ 1352439 h 1392147"/>
                <a:gd name="csX1431" fmla="*/ 799135 w 2346260"/>
                <a:gd name="csY1431" fmla="*/ 1334739 h 1392147"/>
                <a:gd name="csX1432" fmla="*/ 791391 w 2346260"/>
                <a:gd name="csY1432" fmla="*/ 1325361 h 1392147"/>
                <a:gd name="csX1433" fmla="*/ 796709 w 2346260"/>
                <a:gd name="csY1433" fmla="*/ 1336651 h 1392147"/>
                <a:gd name="csX1434" fmla="*/ 808991 w 2346260"/>
                <a:gd name="csY1434" fmla="*/ 1355387 h 1392147"/>
                <a:gd name="csX1435" fmla="*/ 798374 w 2346260"/>
                <a:gd name="csY1435" fmla="*/ 1357109 h 1392147"/>
                <a:gd name="csX1436" fmla="*/ 792790 w 2346260"/>
                <a:gd name="csY1436" fmla="*/ 1356976 h 1392147"/>
                <a:gd name="csX1437" fmla="*/ 795995 w 2346260"/>
                <a:gd name="csY1437" fmla="*/ 1356158 h 1392147"/>
                <a:gd name="csX1438" fmla="*/ 778586 w 2346260"/>
                <a:gd name="csY1438" fmla="*/ 1337069 h 1392147"/>
                <a:gd name="csX1439" fmla="*/ 772678 w 2346260"/>
                <a:gd name="csY1439" fmla="*/ 1329556 h 1392147"/>
                <a:gd name="csX1440" fmla="*/ 776017 w 2346260"/>
                <a:gd name="csY1440" fmla="*/ 1338772 h 1392147"/>
                <a:gd name="csX1441" fmla="*/ 783647 w 2346260"/>
                <a:gd name="csY1441" fmla="*/ 1354018 h 1392147"/>
                <a:gd name="csX1442" fmla="*/ 759654 w 2346260"/>
                <a:gd name="csY1442" fmla="*/ 1340113 h 1392147"/>
                <a:gd name="csX1443" fmla="*/ 768616 w 2346260"/>
                <a:gd name="csY1443" fmla="*/ 1316212 h 1392147"/>
                <a:gd name="csX1444" fmla="*/ 772878 w 2346260"/>
                <a:gd name="csY1444" fmla="*/ 1257758 h 1392147"/>
                <a:gd name="csX1445" fmla="*/ 764449 w 2346260"/>
                <a:gd name="csY1445" fmla="*/ 1203337 h 1392147"/>
                <a:gd name="csX1446" fmla="*/ 759502 w 2346260"/>
                <a:gd name="csY1446" fmla="*/ 1177800 h 1392147"/>
                <a:gd name="csX1447" fmla="*/ 758807 w 2346260"/>
                <a:gd name="csY1447" fmla="*/ 1172160 h 1392147"/>
                <a:gd name="csX1448" fmla="*/ 770699 w 2346260"/>
                <a:gd name="csY1448" fmla="*/ 1182413 h 1392147"/>
                <a:gd name="csX1449" fmla="*/ 778167 w 2346260"/>
                <a:gd name="csY1449" fmla="*/ 1189993 h 1392147"/>
                <a:gd name="csX1450" fmla="*/ 772992 w 2346260"/>
                <a:gd name="csY1450" fmla="*/ 1180358 h 1392147"/>
                <a:gd name="csX1451" fmla="*/ 759740 w 2346260"/>
                <a:gd name="csY1451" fmla="*/ 1163305 h 1392147"/>
                <a:gd name="csX1452" fmla="*/ 762166 w 2346260"/>
                <a:gd name="csY1452" fmla="*/ 1157199 h 1392147"/>
                <a:gd name="csX1453" fmla="*/ 764791 w 2346260"/>
                <a:gd name="csY1453" fmla="*/ 1151246 h 1392147"/>
                <a:gd name="csX1454" fmla="*/ 777901 w 2346260"/>
                <a:gd name="csY1454" fmla="*/ 1160433 h 1392147"/>
                <a:gd name="csX1455" fmla="*/ 784817 w 2346260"/>
                <a:gd name="csY1455" fmla="*/ 1166273 h 1392147"/>
                <a:gd name="csX1456" fmla="*/ 780070 w 2346260"/>
                <a:gd name="csY1456" fmla="*/ 1158236 h 1392147"/>
                <a:gd name="csX1457" fmla="*/ 767845 w 2346260"/>
                <a:gd name="csY1457" fmla="*/ 1144188 h 1392147"/>
                <a:gd name="csX1458" fmla="*/ 773354 w 2346260"/>
                <a:gd name="csY1458" fmla="*/ 1129095 h 1392147"/>
                <a:gd name="csX1459" fmla="*/ 785150 w 2346260"/>
                <a:gd name="csY1459" fmla="*/ 1141316 h 1392147"/>
                <a:gd name="csX1460" fmla="*/ 791286 w 2346260"/>
                <a:gd name="csY1460" fmla="*/ 1149600 h 1392147"/>
                <a:gd name="csX1461" fmla="*/ 787690 w 2346260"/>
                <a:gd name="csY1461" fmla="*/ 1139576 h 1392147"/>
                <a:gd name="csX1462" fmla="*/ 775932 w 2346260"/>
                <a:gd name="csY1462" fmla="*/ 1121096 h 1392147"/>
                <a:gd name="csX1463" fmla="*/ 779071 w 2346260"/>
                <a:gd name="csY1463" fmla="*/ 1109550 h 1392147"/>
                <a:gd name="csX1464" fmla="*/ 794197 w 2346260"/>
                <a:gd name="csY1464" fmla="*/ 1124377 h 1392147"/>
                <a:gd name="csX1465" fmla="*/ 801903 w 2346260"/>
                <a:gd name="csY1465" fmla="*/ 1132832 h 1392147"/>
                <a:gd name="csX1466" fmla="*/ 796566 w 2346260"/>
                <a:gd name="csY1466" fmla="*/ 1122409 h 1392147"/>
                <a:gd name="csX1467" fmla="*/ 781078 w 2346260"/>
                <a:gd name="csY1467" fmla="*/ 1100457 h 1392147"/>
                <a:gd name="csX1468" fmla="*/ 784009 w 2346260"/>
                <a:gd name="csY1468" fmla="*/ 1083747 h 1392147"/>
                <a:gd name="csX1469" fmla="*/ 796252 w 2346260"/>
                <a:gd name="csY1469" fmla="*/ 1097357 h 1392147"/>
                <a:gd name="csX1470" fmla="*/ 803844 w 2346260"/>
                <a:gd name="csY1470" fmla="*/ 1106021 h 1392147"/>
                <a:gd name="csX1471" fmla="*/ 798688 w 2346260"/>
                <a:gd name="csY1471" fmla="*/ 1095464 h 1392147"/>
                <a:gd name="csX1472" fmla="*/ 785283 w 2346260"/>
                <a:gd name="csY1472" fmla="*/ 1073313 h 1392147"/>
                <a:gd name="csX1473" fmla="*/ 786149 w 2346260"/>
                <a:gd name="csY1473" fmla="*/ 1062281 h 1392147"/>
                <a:gd name="csX1474" fmla="*/ 786501 w 2346260"/>
                <a:gd name="csY1474" fmla="*/ 1049945 h 1392147"/>
                <a:gd name="csX1475" fmla="*/ 816259 w 2346260"/>
                <a:gd name="csY1475" fmla="*/ 1081141 h 1392147"/>
                <a:gd name="csX1476" fmla="*/ 786102 w 2346260"/>
                <a:gd name="csY1476" fmla="*/ 1034518 h 1392147"/>
                <a:gd name="csX1477" fmla="*/ 785655 w 2346260"/>
                <a:gd name="csY1477" fmla="*/ 1026482 h 1392147"/>
                <a:gd name="csX1478" fmla="*/ 815593 w 2346260"/>
                <a:gd name="csY1478" fmla="*/ 1058904 h 1392147"/>
                <a:gd name="csX1479" fmla="*/ 785360 w 2346260"/>
                <a:gd name="csY1479" fmla="*/ 1013595 h 1392147"/>
                <a:gd name="csX1480" fmla="*/ 788594 w 2346260"/>
                <a:gd name="csY1480" fmla="*/ 1000736 h 1392147"/>
                <a:gd name="csX1481" fmla="*/ 789298 w 2346260"/>
                <a:gd name="csY1481" fmla="*/ 999547 h 1392147"/>
                <a:gd name="csX1482" fmla="*/ 802759 w 2346260"/>
                <a:gd name="csY1482" fmla="*/ 1012529 h 1392147"/>
                <a:gd name="csX1483" fmla="*/ 817915 w 2346260"/>
                <a:gd name="csY1483" fmla="*/ 1027671 h 1392147"/>
                <a:gd name="csX1484" fmla="*/ 804824 w 2346260"/>
                <a:gd name="csY1484" fmla="*/ 1010218 h 1392147"/>
                <a:gd name="csX1485" fmla="*/ 792295 w 2346260"/>
                <a:gd name="csY1485" fmla="*/ 994963 h 1392147"/>
                <a:gd name="csX1486" fmla="*/ 799763 w 2346260"/>
                <a:gd name="csY1486" fmla="*/ 986175 h 1392147"/>
                <a:gd name="csX1487" fmla="*/ 799801 w 2346260"/>
                <a:gd name="csY1487" fmla="*/ 986127 h 1392147"/>
                <a:gd name="csX1488" fmla="*/ 827742 w 2346260"/>
                <a:gd name="csY1488" fmla="*/ 1010237 h 1392147"/>
                <a:gd name="csX1489" fmla="*/ 847083 w 2346260"/>
                <a:gd name="csY1489" fmla="*/ 1025369 h 1392147"/>
                <a:gd name="csX1490" fmla="*/ 829531 w 2346260"/>
                <a:gd name="csY1490" fmla="*/ 1007698 h 1392147"/>
                <a:gd name="csX1491" fmla="*/ 804196 w 2346260"/>
                <a:gd name="csY1491" fmla="*/ 981115 h 1392147"/>
                <a:gd name="csX1492" fmla="*/ 814128 w 2346260"/>
                <a:gd name="csY1492" fmla="*/ 969550 h 1392147"/>
                <a:gd name="csX1493" fmla="*/ 835942 w 2346260"/>
                <a:gd name="csY1493" fmla="*/ 988429 h 1392147"/>
                <a:gd name="csX1494" fmla="*/ 849727 w 2346260"/>
                <a:gd name="csY1494" fmla="*/ 1002220 h 1392147"/>
                <a:gd name="csX1495" fmla="*/ 837997 w 2346260"/>
                <a:gd name="csY1495" fmla="*/ 986118 h 1392147"/>
                <a:gd name="csX1496" fmla="*/ 818295 w 2346260"/>
                <a:gd name="csY1496" fmla="*/ 964395 h 1392147"/>
                <a:gd name="csX1497" fmla="*/ 827400 w 2346260"/>
                <a:gd name="csY1497" fmla="*/ 952611 h 1392147"/>
                <a:gd name="csX1498" fmla="*/ 867737 w 2346260"/>
                <a:gd name="csY1498" fmla="*/ 994411 h 1392147"/>
                <a:gd name="csX1499" fmla="*/ 832404 w 2346260"/>
                <a:gd name="csY1499" fmla="*/ 948825 h 1392147"/>
                <a:gd name="csX1500" fmla="*/ 832404 w 2346260"/>
                <a:gd name="csY1500" fmla="*/ 945839 h 1392147"/>
                <a:gd name="csX1501" fmla="*/ 838264 w 2346260"/>
                <a:gd name="csY1501" fmla="*/ 937412 h 1392147"/>
                <a:gd name="csX1502" fmla="*/ 886402 w 2346260"/>
                <a:gd name="csY1502" fmla="*/ 986098 h 1392147"/>
                <a:gd name="csX1503" fmla="*/ 844219 w 2346260"/>
                <a:gd name="csY1503" fmla="*/ 931392 h 1392147"/>
                <a:gd name="csX1504" fmla="*/ 847492 w 2346260"/>
                <a:gd name="csY1504" fmla="*/ 928700 h 1392147"/>
                <a:gd name="csX1505" fmla="*/ 850346 w 2346260"/>
                <a:gd name="csY1505" fmla="*/ 926370 h 1392147"/>
                <a:gd name="csX1506" fmla="*/ 886316 w 2346260"/>
                <a:gd name="csY1506" fmla="*/ 959021 h 1392147"/>
                <a:gd name="csX1507" fmla="*/ 901547 w 2346260"/>
                <a:gd name="csY1507" fmla="*/ 975256 h 1392147"/>
                <a:gd name="csX1508" fmla="*/ 888409 w 2346260"/>
                <a:gd name="csY1508" fmla="*/ 956729 h 1392147"/>
                <a:gd name="csX1509" fmla="*/ 856577 w 2346260"/>
                <a:gd name="csY1509" fmla="*/ 921291 h 1392147"/>
                <a:gd name="csX1510" fmla="*/ 867632 w 2346260"/>
                <a:gd name="csY1510" fmla="*/ 912418 h 1392147"/>
                <a:gd name="csX1511" fmla="*/ 892472 w 2346260"/>
                <a:gd name="csY1511" fmla="*/ 937450 h 1392147"/>
                <a:gd name="csX1512" fmla="*/ 904430 w 2346260"/>
                <a:gd name="csY1512" fmla="*/ 951355 h 1392147"/>
                <a:gd name="csX1513" fmla="*/ 894736 w 2346260"/>
                <a:gd name="csY1513" fmla="*/ 935329 h 1392147"/>
                <a:gd name="csX1514" fmla="*/ 873578 w 2346260"/>
                <a:gd name="csY1514" fmla="*/ 907814 h 1392147"/>
                <a:gd name="csX1515" fmla="*/ 881493 w 2346260"/>
                <a:gd name="csY1515" fmla="*/ 901680 h 1392147"/>
                <a:gd name="csX1516" fmla="*/ 884128 w 2346260"/>
                <a:gd name="csY1516" fmla="*/ 899730 h 1392147"/>
                <a:gd name="csX1517" fmla="*/ 889456 w 2346260"/>
                <a:gd name="csY1517" fmla="*/ 904010 h 1392147"/>
                <a:gd name="csX1518" fmla="*/ 901005 w 2346260"/>
                <a:gd name="csY1518" fmla="*/ 914006 h 1392147"/>
                <a:gd name="csX1519" fmla="*/ 918481 w 2346260"/>
                <a:gd name="csY1519" fmla="*/ 931059 h 1392147"/>
                <a:gd name="csX1520" fmla="*/ 932380 w 2346260"/>
                <a:gd name="csY1520" fmla="*/ 946467 h 1392147"/>
                <a:gd name="csX1521" fmla="*/ 920631 w 2346260"/>
                <a:gd name="csY1521" fmla="*/ 928833 h 1392147"/>
                <a:gd name="csX1522" fmla="*/ 904991 w 2346260"/>
                <a:gd name="csY1522" fmla="*/ 909536 h 1392147"/>
                <a:gd name="csX1523" fmla="*/ 894298 w 2346260"/>
                <a:gd name="csY1523" fmla="*/ 898294 h 1392147"/>
                <a:gd name="csX1524" fmla="*/ 890730 w 2346260"/>
                <a:gd name="csY1524" fmla="*/ 894842 h 1392147"/>
                <a:gd name="csX1525" fmla="*/ 901195 w 2346260"/>
                <a:gd name="csY1525" fmla="*/ 887147 h 1392147"/>
                <a:gd name="csX1526" fmla="*/ 937147 w 2346260"/>
                <a:gd name="csY1526" fmla="*/ 921034 h 1392147"/>
                <a:gd name="csX1527" fmla="*/ 952292 w 2346260"/>
                <a:gd name="csY1527" fmla="*/ 936718 h 1392147"/>
                <a:gd name="csX1528" fmla="*/ 939240 w 2346260"/>
                <a:gd name="csY1528" fmla="*/ 918752 h 1392147"/>
                <a:gd name="csX1529" fmla="*/ 907874 w 2346260"/>
                <a:gd name="csY1529" fmla="*/ 882382 h 1392147"/>
                <a:gd name="csX1530" fmla="*/ 919233 w 2346260"/>
                <a:gd name="csY1530" fmla="*/ 874317 h 1392147"/>
                <a:gd name="csX1531" fmla="*/ 951369 w 2346260"/>
                <a:gd name="csY1531" fmla="*/ 902983 h 1392147"/>
                <a:gd name="csX1532" fmla="*/ 965639 w 2346260"/>
                <a:gd name="csY1532" fmla="*/ 917354 h 1392147"/>
                <a:gd name="csX1533" fmla="*/ 953453 w 2346260"/>
                <a:gd name="csY1533" fmla="*/ 900691 h 1392147"/>
                <a:gd name="csX1534" fmla="*/ 925826 w 2346260"/>
                <a:gd name="csY1534" fmla="*/ 869752 h 1392147"/>
                <a:gd name="csX1535" fmla="*/ 937461 w 2346260"/>
                <a:gd name="csY1535" fmla="*/ 861715 h 1392147"/>
                <a:gd name="csX1536" fmla="*/ 983896 w 2346260"/>
                <a:gd name="csY1536" fmla="*/ 909384 h 1392147"/>
                <a:gd name="csX1537" fmla="*/ 944006 w 2346260"/>
                <a:gd name="csY1537" fmla="*/ 857255 h 1392147"/>
                <a:gd name="csX1538" fmla="*/ 950684 w 2346260"/>
                <a:gd name="csY1538" fmla="*/ 852708 h 1392147"/>
                <a:gd name="csX1539" fmla="*/ 1006005 w 2346260"/>
                <a:gd name="csY1539" fmla="*/ 899626 h 1392147"/>
                <a:gd name="csX1540" fmla="*/ 958162 w 2346260"/>
                <a:gd name="csY1540" fmla="*/ 847677 h 1392147"/>
                <a:gd name="csX1541" fmla="*/ 962157 w 2346260"/>
                <a:gd name="csY1541" fmla="*/ 844995 h 1392147"/>
                <a:gd name="csX1542" fmla="*/ 1019790 w 2346260"/>
                <a:gd name="csY1542" fmla="*/ 893329 h 1392147"/>
                <a:gd name="csX1543" fmla="*/ 1040206 w 2346260"/>
                <a:gd name="csY1543" fmla="*/ 913102 h 1392147"/>
                <a:gd name="csX1544" fmla="*/ 1021683 w 2346260"/>
                <a:gd name="csY1544" fmla="*/ 890866 h 1392147"/>
                <a:gd name="csX1545" fmla="*/ 969711 w 2346260"/>
                <a:gd name="csY1545" fmla="*/ 839916 h 1392147"/>
                <a:gd name="csX1546" fmla="*/ 992258 w 2346260"/>
                <a:gd name="csY1546" fmla="*/ 824803 h 1392147"/>
                <a:gd name="csX1547" fmla="*/ 1061116 w 2346260"/>
                <a:gd name="csY1547" fmla="*/ 888003 h 1392147"/>
                <a:gd name="csX1548" fmla="*/ 999431 w 2346260"/>
                <a:gd name="csY1548" fmla="*/ 820067 h 1392147"/>
                <a:gd name="csX1549" fmla="*/ 1008231 w 2346260"/>
                <a:gd name="csY1549" fmla="*/ 814437 h 1392147"/>
                <a:gd name="csX1550" fmla="*/ 1064132 w 2346260"/>
                <a:gd name="csY1550" fmla="*/ 864578 h 1392147"/>
                <a:gd name="csX1551" fmla="*/ 1083511 w 2346260"/>
                <a:gd name="csY1551" fmla="*/ 884284 h 1392147"/>
                <a:gd name="csX1552" fmla="*/ 1066102 w 2346260"/>
                <a:gd name="csY1552" fmla="*/ 862172 h 1392147"/>
                <a:gd name="csX1553" fmla="*/ 1016004 w 2346260"/>
                <a:gd name="csY1553" fmla="*/ 809529 h 1392147"/>
                <a:gd name="csX1554" fmla="*/ 1018315 w 2346260"/>
                <a:gd name="csY1554" fmla="*/ 808064 h 1392147"/>
                <a:gd name="csX1555" fmla="*/ 1025098 w 2346260"/>
                <a:gd name="csY1555" fmla="*/ 804108 h 1392147"/>
                <a:gd name="csX1556" fmla="*/ 1072713 w 2346260"/>
                <a:gd name="csY1556" fmla="*/ 852023 h 1392147"/>
                <a:gd name="csX1557" fmla="*/ 1093672 w 2346260"/>
                <a:gd name="csY1557" fmla="*/ 867659 h 1392147"/>
                <a:gd name="csX1558" fmla="*/ 1074473 w 2346260"/>
                <a:gd name="csY1558" fmla="*/ 849465 h 1392147"/>
                <a:gd name="csX1559" fmla="*/ 1032709 w 2346260"/>
                <a:gd name="csY1559" fmla="*/ 799923 h 1392147"/>
                <a:gd name="csX1560" fmla="*/ 1044325 w 2346260"/>
                <a:gd name="csY1560" fmla="*/ 794140 h 1392147"/>
                <a:gd name="csX1561" fmla="*/ 1105801 w 2346260"/>
                <a:gd name="csY1561" fmla="*/ 859861 h 1392147"/>
                <a:gd name="csX1562" fmla="*/ 1052469 w 2346260"/>
                <a:gd name="csY1562" fmla="*/ 790574 h 1392147"/>
                <a:gd name="csX1563" fmla="*/ 1064066 w 2346260"/>
                <a:gd name="csY1563" fmla="*/ 786303 h 1392147"/>
                <a:gd name="csX1564" fmla="*/ 1111348 w 2346260"/>
                <a:gd name="csY1564" fmla="*/ 838527 h 1392147"/>
                <a:gd name="csX1565" fmla="*/ 1127882 w 2346260"/>
                <a:gd name="csY1565" fmla="*/ 858310 h 1392147"/>
                <a:gd name="csX1566" fmla="*/ 1113545 w 2346260"/>
                <a:gd name="csY1566" fmla="*/ 836331 h 1392147"/>
                <a:gd name="csX1567" fmla="*/ 1073417 w 2346260"/>
                <a:gd name="csY1567" fmla="*/ 783583 h 1392147"/>
                <a:gd name="csX1568" fmla="*/ 1083093 w 2346260"/>
                <a:gd name="csY1568" fmla="*/ 781519 h 1392147"/>
                <a:gd name="csX1569" fmla="*/ 1084824 w 2346260"/>
                <a:gd name="csY1569" fmla="*/ 781262 h 1392147"/>
                <a:gd name="csX1570" fmla="*/ 1128006 w 2346260"/>
                <a:gd name="csY1570" fmla="*/ 836882 h 1392147"/>
                <a:gd name="csX1571" fmla="*/ 1147280 w 2346260"/>
                <a:gd name="csY1571" fmla="*/ 855600 h 1392147"/>
                <a:gd name="csX1572" fmla="*/ 1130070 w 2346260"/>
                <a:gd name="csY1572" fmla="*/ 834552 h 1392147"/>
                <a:gd name="csX1573" fmla="*/ 1094071 w 2346260"/>
                <a:gd name="csY1573" fmla="*/ 780026 h 1392147"/>
                <a:gd name="csX1574" fmla="*/ 1097839 w 2346260"/>
                <a:gd name="csY1574" fmla="*/ 779693 h 1392147"/>
                <a:gd name="csX1575" fmla="*/ 1151561 w 2346260"/>
                <a:gd name="csY1575" fmla="*/ 841676 h 1392147"/>
                <a:gd name="csX1576" fmla="*/ 1170340 w 2346260"/>
                <a:gd name="csY1576" fmla="*/ 865843 h 1392147"/>
                <a:gd name="csX1577" fmla="*/ 1153768 w 2346260"/>
                <a:gd name="csY1577" fmla="*/ 839469 h 1392147"/>
                <a:gd name="csX1578" fmla="*/ 1108855 w 2346260"/>
                <a:gd name="csY1578" fmla="*/ 779103 h 1392147"/>
                <a:gd name="csX1579" fmla="*/ 1118283 w 2346260"/>
                <a:gd name="csY1579" fmla="*/ 779094 h 1392147"/>
                <a:gd name="csX1580" fmla="*/ 1143893 w 2346260"/>
                <a:gd name="csY1580" fmla="*/ 808454 h 1392147"/>
                <a:gd name="csX1581" fmla="*/ 1177799 w 2346260"/>
                <a:gd name="csY1581" fmla="*/ 855666 h 1392147"/>
                <a:gd name="csX1582" fmla="*/ 1215253 w 2346260"/>
                <a:gd name="csY1582" fmla="*/ 902041 h 1392147"/>
                <a:gd name="csX1583" fmla="*/ 1253326 w 2346260"/>
                <a:gd name="csY1583" fmla="*/ 933285 h 1392147"/>
                <a:gd name="csX1584" fmla="*/ 1269851 w 2346260"/>
                <a:gd name="csY1584" fmla="*/ 941911 h 1392147"/>
                <a:gd name="csX1585" fmla="*/ 1309018 w 2346260"/>
                <a:gd name="csY1585" fmla="*/ 962768 h 1392147"/>
                <a:gd name="csX1586" fmla="*/ 1308485 w 2346260"/>
                <a:gd name="csY1586" fmla="*/ 963976 h 13921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 ang="0">
                  <a:pos x="csX643" y="csY643"/>
                </a:cxn>
                <a:cxn ang="0">
                  <a:pos x="csX644" y="csY644"/>
                </a:cxn>
                <a:cxn ang="0">
                  <a:pos x="csX645" y="csY645"/>
                </a:cxn>
                <a:cxn ang="0">
                  <a:pos x="csX646" y="csY646"/>
                </a:cxn>
                <a:cxn ang="0">
                  <a:pos x="csX647" y="csY647"/>
                </a:cxn>
                <a:cxn ang="0">
                  <a:pos x="csX648" y="csY648"/>
                </a:cxn>
                <a:cxn ang="0">
                  <a:pos x="csX649" y="csY649"/>
                </a:cxn>
                <a:cxn ang="0">
                  <a:pos x="csX650" y="csY650"/>
                </a:cxn>
                <a:cxn ang="0">
                  <a:pos x="csX651" y="csY651"/>
                </a:cxn>
                <a:cxn ang="0">
                  <a:pos x="csX652" y="csY652"/>
                </a:cxn>
                <a:cxn ang="0">
                  <a:pos x="csX653" y="csY653"/>
                </a:cxn>
                <a:cxn ang="0">
                  <a:pos x="csX654" y="csY654"/>
                </a:cxn>
                <a:cxn ang="0">
                  <a:pos x="csX655" y="csY655"/>
                </a:cxn>
                <a:cxn ang="0">
                  <a:pos x="csX656" y="csY656"/>
                </a:cxn>
                <a:cxn ang="0">
                  <a:pos x="csX657" y="csY657"/>
                </a:cxn>
                <a:cxn ang="0">
                  <a:pos x="csX658" y="csY658"/>
                </a:cxn>
                <a:cxn ang="0">
                  <a:pos x="csX659" y="csY659"/>
                </a:cxn>
                <a:cxn ang="0">
                  <a:pos x="csX660" y="csY660"/>
                </a:cxn>
                <a:cxn ang="0">
                  <a:pos x="csX661" y="csY661"/>
                </a:cxn>
                <a:cxn ang="0">
                  <a:pos x="csX662" y="csY662"/>
                </a:cxn>
                <a:cxn ang="0">
                  <a:pos x="csX663" y="csY663"/>
                </a:cxn>
                <a:cxn ang="0">
                  <a:pos x="csX664" y="csY664"/>
                </a:cxn>
                <a:cxn ang="0">
                  <a:pos x="csX665" y="csY665"/>
                </a:cxn>
                <a:cxn ang="0">
                  <a:pos x="csX666" y="csY666"/>
                </a:cxn>
                <a:cxn ang="0">
                  <a:pos x="csX667" y="csY667"/>
                </a:cxn>
                <a:cxn ang="0">
                  <a:pos x="csX668" y="csY668"/>
                </a:cxn>
                <a:cxn ang="0">
                  <a:pos x="csX669" y="csY669"/>
                </a:cxn>
                <a:cxn ang="0">
                  <a:pos x="csX670" y="csY670"/>
                </a:cxn>
                <a:cxn ang="0">
                  <a:pos x="csX671" y="csY671"/>
                </a:cxn>
                <a:cxn ang="0">
                  <a:pos x="csX672" y="csY672"/>
                </a:cxn>
                <a:cxn ang="0">
                  <a:pos x="csX673" y="csY673"/>
                </a:cxn>
                <a:cxn ang="0">
                  <a:pos x="csX674" y="csY674"/>
                </a:cxn>
                <a:cxn ang="0">
                  <a:pos x="csX675" y="csY675"/>
                </a:cxn>
                <a:cxn ang="0">
                  <a:pos x="csX676" y="csY676"/>
                </a:cxn>
                <a:cxn ang="0">
                  <a:pos x="csX677" y="csY677"/>
                </a:cxn>
                <a:cxn ang="0">
                  <a:pos x="csX678" y="csY678"/>
                </a:cxn>
                <a:cxn ang="0">
                  <a:pos x="csX679" y="csY679"/>
                </a:cxn>
                <a:cxn ang="0">
                  <a:pos x="csX680" y="csY680"/>
                </a:cxn>
                <a:cxn ang="0">
                  <a:pos x="csX681" y="csY681"/>
                </a:cxn>
                <a:cxn ang="0">
                  <a:pos x="csX682" y="csY682"/>
                </a:cxn>
                <a:cxn ang="0">
                  <a:pos x="csX683" y="csY683"/>
                </a:cxn>
                <a:cxn ang="0">
                  <a:pos x="csX684" y="csY684"/>
                </a:cxn>
                <a:cxn ang="0">
                  <a:pos x="csX685" y="csY685"/>
                </a:cxn>
                <a:cxn ang="0">
                  <a:pos x="csX686" y="csY686"/>
                </a:cxn>
                <a:cxn ang="0">
                  <a:pos x="csX687" y="csY687"/>
                </a:cxn>
                <a:cxn ang="0">
                  <a:pos x="csX688" y="csY688"/>
                </a:cxn>
                <a:cxn ang="0">
                  <a:pos x="csX689" y="csY689"/>
                </a:cxn>
                <a:cxn ang="0">
                  <a:pos x="csX690" y="csY690"/>
                </a:cxn>
                <a:cxn ang="0">
                  <a:pos x="csX691" y="csY691"/>
                </a:cxn>
                <a:cxn ang="0">
                  <a:pos x="csX692" y="csY692"/>
                </a:cxn>
                <a:cxn ang="0">
                  <a:pos x="csX693" y="csY693"/>
                </a:cxn>
                <a:cxn ang="0">
                  <a:pos x="csX694" y="csY694"/>
                </a:cxn>
                <a:cxn ang="0">
                  <a:pos x="csX695" y="csY695"/>
                </a:cxn>
                <a:cxn ang="0">
                  <a:pos x="csX696" y="csY696"/>
                </a:cxn>
                <a:cxn ang="0">
                  <a:pos x="csX697" y="csY697"/>
                </a:cxn>
                <a:cxn ang="0">
                  <a:pos x="csX698" y="csY698"/>
                </a:cxn>
                <a:cxn ang="0">
                  <a:pos x="csX699" y="csY699"/>
                </a:cxn>
                <a:cxn ang="0">
                  <a:pos x="csX700" y="csY700"/>
                </a:cxn>
                <a:cxn ang="0">
                  <a:pos x="csX701" y="csY701"/>
                </a:cxn>
                <a:cxn ang="0">
                  <a:pos x="csX702" y="csY702"/>
                </a:cxn>
                <a:cxn ang="0">
                  <a:pos x="csX703" y="csY703"/>
                </a:cxn>
                <a:cxn ang="0">
                  <a:pos x="csX704" y="csY704"/>
                </a:cxn>
                <a:cxn ang="0">
                  <a:pos x="csX705" y="csY705"/>
                </a:cxn>
                <a:cxn ang="0">
                  <a:pos x="csX706" y="csY706"/>
                </a:cxn>
                <a:cxn ang="0">
                  <a:pos x="csX707" y="csY707"/>
                </a:cxn>
                <a:cxn ang="0">
                  <a:pos x="csX708" y="csY708"/>
                </a:cxn>
                <a:cxn ang="0">
                  <a:pos x="csX709" y="csY709"/>
                </a:cxn>
                <a:cxn ang="0">
                  <a:pos x="csX710" y="csY710"/>
                </a:cxn>
                <a:cxn ang="0">
                  <a:pos x="csX711" y="csY711"/>
                </a:cxn>
                <a:cxn ang="0">
                  <a:pos x="csX712" y="csY712"/>
                </a:cxn>
                <a:cxn ang="0">
                  <a:pos x="csX713" y="csY713"/>
                </a:cxn>
                <a:cxn ang="0">
                  <a:pos x="csX714" y="csY714"/>
                </a:cxn>
                <a:cxn ang="0">
                  <a:pos x="csX715" y="csY715"/>
                </a:cxn>
                <a:cxn ang="0">
                  <a:pos x="csX716" y="csY716"/>
                </a:cxn>
                <a:cxn ang="0">
                  <a:pos x="csX717" y="csY717"/>
                </a:cxn>
                <a:cxn ang="0">
                  <a:pos x="csX718" y="csY718"/>
                </a:cxn>
                <a:cxn ang="0">
                  <a:pos x="csX719" y="csY719"/>
                </a:cxn>
                <a:cxn ang="0">
                  <a:pos x="csX720" y="csY720"/>
                </a:cxn>
                <a:cxn ang="0">
                  <a:pos x="csX721" y="csY721"/>
                </a:cxn>
                <a:cxn ang="0">
                  <a:pos x="csX722" y="csY722"/>
                </a:cxn>
                <a:cxn ang="0">
                  <a:pos x="csX723" y="csY723"/>
                </a:cxn>
                <a:cxn ang="0">
                  <a:pos x="csX724" y="csY724"/>
                </a:cxn>
                <a:cxn ang="0">
                  <a:pos x="csX725" y="csY725"/>
                </a:cxn>
                <a:cxn ang="0">
                  <a:pos x="csX726" y="csY726"/>
                </a:cxn>
                <a:cxn ang="0">
                  <a:pos x="csX727" y="csY727"/>
                </a:cxn>
                <a:cxn ang="0">
                  <a:pos x="csX728" y="csY728"/>
                </a:cxn>
                <a:cxn ang="0">
                  <a:pos x="csX729" y="csY729"/>
                </a:cxn>
                <a:cxn ang="0">
                  <a:pos x="csX730" y="csY730"/>
                </a:cxn>
                <a:cxn ang="0">
                  <a:pos x="csX731" y="csY731"/>
                </a:cxn>
                <a:cxn ang="0">
                  <a:pos x="csX732" y="csY732"/>
                </a:cxn>
                <a:cxn ang="0">
                  <a:pos x="csX733" y="csY733"/>
                </a:cxn>
                <a:cxn ang="0">
                  <a:pos x="csX734" y="csY734"/>
                </a:cxn>
                <a:cxn ang="0">
                  <a:pos x="csX735" y="csY735"/>
                </a:cxn>
                <a:cxn ang="0">
                  <a:pos x="csX736" y="csY736"/>
                </a:cxn>
                <a:cxn ang="0">
                  <a:pos x="csX737" y="csY737"/>
                </a:cxn>
                <a:cxn ang="0">
                  <a:pos x="csX738" y="csY738"/>
                </a:cxn>
                <a:cxn ang="0">
                  <a:pos x="csX739" y="csY739"/>
                </a:cxn>
                <a:cxn ang="0">
                  <a:pos x="csX740" y="csY740"/>
                </a:cxn>
                <a:cxn ang="0">
                  <a:pos x="csX741" y="csY741"/>
                </a:cxn>
                <a:cxn ang="0">
                  <a:pos x="csX742" y="csY742"/>
                </a:cxn>
                <a:cxn ang="0">
                  <a:pos x="csX743" y="csY743"/>
                </a:cxn>
                <a:cxn ang="0">
                  <a:pos x="csX744" y="csY744"/>
                </a:cxn>
                <a:cxn ang="0">
                  <a:pos x="csX745" y="csY745"/>
                </a:cxn>
                <a:cxn ang="0">
                  <a:pos x="csX746" y="csY746"/>
                </a:cxn>
                <a:cxn ang="0">
                  <a:pos x="csX747" y="csY747"/>
                </a:cxn>
                <a:cxn ang="0">
                  <a:pos x="csX748" y="csY748"/>
                </a:cxn>
                <a:cxn ang="0">
                  <a:pos x="csX749" y="csY749"/>
                </a:cxn>
                <a:cxn ang="0">
                  <a:pos x="csX750" y="csY750"/>
                </a:cxn>
                <a:cxn ang="0">
                  <a:pos x="csX751" y="csY751"/>
                </a:cxn>
                <a:cxn ang="0">
                  <a:pos x="csX752" y="csY752"/>
                </a:cxn>
                <a:cxn ang="0">
                  <a:pos x="csX753" y="csY753"/>
                </a:cxn>
                <a:cxn ang="0">
                  <a:pos x="csX754" y="csY754"/>
                </a:cxn>
                <a:cxn ang="0">
                  <a:pos x="csX755" y="csY755"/>
                </a:cxn>
                <a:cxn ang="0">
                  <a:pos x="csX756" y="csY756"/>
                </a:cxn>
                <a:cxn ang="0">
                  <a:pos x="csX757" y="csY757"/>
                </a:cxn>
                <a:cxn ang="0">
                  <a:pos x="csX758" y="csY758"/>
                </a:cxn>
                <a:cxn ang="0">
                  <a:pos x="csX759" y="csY759"/>
                </a:cxn>
                <a:cxn ang="0">
                  <a:pos x="csX760" y="csY760"/>
                </a:cxn>
                <a:cxn ang="0">
                  <a:pos x="csX761" y="csY761"/>
                </a:cxn>
                <a:cxn ang="0">
                  <a:pos x="csX762" y="csY762"/>
                </a:cxn>
                <a:cxn ang="0">
                  <a:pos x="csX763" y="csY763"/>
                </a:cxn>
                <a:cxn ang="0">
                  <a:pos x="csX764" y="csY764"/>
                </a:cxn>
                <a:cxn ang="0">
                  <a:pos x="csX765" y="csY765"/>
                </a:cxn>
                <a:cxn ang="0">
                  <a:pos x="csX766" y="csY766"/>
                </a:cxn>
                <a:cxn ang="0">
                  <a:pos x="csX767" y="csY767"/>
                </a:cxn>
                <a:cxn ang="0">
                  <a:pos x="csX768" y="csY768"/>
                </a:cxn>
                <a:cxn ang="0">
                  <a:pos x="csX769" y="csY769"/>
                </a:cxn>
                <a:cxn ang="0">
                  <a:pos x="csX770" y="csY770"/>
                </a:cxn>
                <a:cxn ang="0">
                  <a:pos x="csX771" y="csY771"/>
                </a:cxn>
                <a:cxn ang="0">
                  <a:pos x="csX772" y="csY772"/>
                </a:cxn>
                <a:cxn ang="0">
                  <a:pos x="csX773" y="csY773"/>
                </a:cxn>
                <a:cxn ang="0">
                  <a:pos x="csX774" y="csY774"/>
                </a:cxn>
                <a:cxn ang="0">
                  <a:pos x="csX775" y="csY775"/>
                </a:cxn>
                <a:cxn ang="0">
                  <a:pos x="csX776" y="csY776"/>
                </a:cxn>
                <a:cxn ang="0">
                  <a:pos x="csX777" y="csY777"/>
                </a:cxn>
                <a:cxn ang="0">
                  <a:pos x="csX778" y="csY778"/>
                </a:cxn>
                <a:cxn ang="0">
                  <a:pos x="csX779" y="csY779"/>
                </a:cxn>
                <a:cxn ang="0">
                  <a:pos x="csX780" y="csY780"/>
                </a:cxn>
                <a:cxn ang="0">
                  <a:pos x="csX781" y="csY781"/>
                </a:cxn>
                <a:cxn ang="0">
                  <a:pos x="csX782" y="csY782"/>
                </a:cxn>
                <a:cxn ang="0">
                  <a:pos x="csX783" y="csY783"/>
                </a:cxn>
                <a:cxn ang="0">
                  <a:pos x="csX784" y="csY784"/>
                </a:cxn>
                <a:cxn ang="0">
                  <a:pos x="csX785" y="csY785"/>
                </a:cxn>
                <a:cxn ang="0">
                  <a:pos x="csX786" y="csY786"/>
                </a:cxn>
                <a:cxn ang="0">
                  <a:pos x="csX787" y="csY787"/>
                </a:cxn>
                <a:cxn ang="0">
                  <a:pos x="csX788" y="csY788"/>
                </a:cxn>
                <a:cxn ang="0">
                  <a:pos x="csX789" y="csY789"/>
                </a:cxn>
                <a:cxn ang="0">
                  <a:pos x="csX790" y="csY790"/>
                </a:cxn>
                <a:cxn ang="0">
                  <a:pos x="csX791" y="csY791"/>
                </a:cxn>
                <a:cxn ang="0">
                  <a:pos x="csX792" y="csY792"/>
                </a:cxn>
                <a:cxn ang="0">
                  <a:pos x="csX793" y="csY793"/>
                </a:cxn>
                <a:cxn ang="0">
                  <a:pos x="csX794" y="csY794"/>
                </a:cxn>
                <a:cxn ang="0">
                  <a:pos x="csX795" y="csY795"/>
                </a:cxn>
                <a:cxn ang="0">
                  <a:pos x="csX796" y="csY796"/>
                </a:cxn>
                <a:cxn ang="0">
                  <a:pos x="csX797" y="csY797"/>
                </a:cxn>
                <a:cxn ang="0">
                  <a:pos x="csX798" y="csY798"/>
                </a:cxn>
                <a:cxn ang="0">
                  <a:pos x="csX799" y="csY799"/>
                </a:cxn>
                <a:cxn ang="0">
                  <a:pos x="csX800" y="csY800"/>
                </a:cxn>
                <a:cxn ang="0">
                  <a:pos x="csX801" y="csY801"/>
                </a:cxn>
                <a:cxn ang="0">
                  <a:pos x="csX802" y="csY802"/>
                </a:cxn>
                <a:cxn ang="0">
                  <a:pos x="csX803" y="csY803"/>
                </a:cxn>
                <a:cxn ang="0">
                  <a:pos x="csX804" y="csY804"/>
                </a:cxn>
                <a:cxn ang="0">
                  <a:pos x="csX805" y="csY805"/>
                </a:cxn>
                <a:cxn ang="0">
                  <a:pos x="csX806" y="csY806"/>
                </a:cxn>
                <a:cxn ang="0">
                  <a:pos x="csX807" y="csY807"/>
                </a:cxn>
                <a:cxn ang="0">
                  <a:pos x="csX808" y="csY808"/>
                </a:cxn>
                <a:cxn ang="0">
                  <a:pos x="csX809" y="csY809"/>
                </a:cxn>
                <a:cxn ang="0">
                  <a:pos x="csX810" y="csY810"/>
                </a:cxn>
                <a:cxn ang="0">
                  <a:pos x="csX811" y="csY811"/>
                </a:cxn>
                <a:cxn ang="0">
                  <a:pos x="csX812" y="csY812"/>
                </a:cxn>
                <a:cxn ang="0">
                  <a:pos x="csX813" y="csY813"/>
                </a:cxn>
                <a:cxn ang="0">
                  <a:pos x="csX814" y="csY814"/>
                </a:cxn>
                <a:cxn ang="0">
                  <a:pos x="csX815" y="csY815"/>
                </a:cxn>
                <a:cxn ang="0">
                  <a:pos x="csX816" y="csY816"/>
                </a:cxn>
                <a:cxn ang="0">
                  <a:pos x="csX817" y="csY817"/>
                </a:cxn>
                <a:cxn ang="0">
                  <a:pos x="csX818" y="csY818"/>
                </a:cxn>
                <a:cxn ang="0">
                  <a:pos x="csX819" y="csY819"/>
                </a:cxn>
                <a:cxn ang="0">
                  <a:pos x="csX820" y="csY820"/>
                </a:cxn>
                <a:cxn ang="0">
                  <a:pos x="csX821" y="csY821"/>
                </a:cxn>
                <a:cxn ang="0">
                  <a:pos x="csX822" y="csY822"/>
                </a:cxn>
                <a:cxn ang="0">
                  <a:pos x="csX823" y="csY823"/>
                </a:cxn>
                <a:cxn ang="0">
                  <a:pos x="csX824" y="csY824"/>
                </a:cxn>
                <a:cxn ang="0">
                  <a:pos x="csX825" y="csY825"/>
                </a:cxn>
                <a:cxn ang="0">
                  <a:pos x="csX826" y="csY826"/>
                </a:cxn>
                <a:cxn ang="0">
                  <a:pos x="csX827" y="csY827"/>
                </a:cxn>
                <a:cxn ang="0">
                  <a:pos x="csX828" y="csY828"/>
                </a:cxn>
                <a:cxn ang="0">
                  <a:pos x="csX829" y="csY829"/>
                </a:cxn>
                <a:cxn ang="0">
                  <a:pos x="csX830" y="csY830"/>
                </a:cxn>
                <a:cxn ang="0">
                  <a:pos x="csX831" y="csY831"/>
                </a:cxn>
                <a:cxn ang="0">
                  <a:pos x="csX832" y="csY832"/>
                </a:cxn>
                <a:cxn ang="0">
                  <a:pos x="csX833" y="csY833"/>
                </a:cxn>
                <a:cxn ang="0">
                  <a:pos x="csX834" y="csY834"/>
                </a:cxn>
                <a:cxn ang="0">
                  <a:pos x="csX835" y="csY835"/>
                </a:cxn>
                <a:cxn ang="0">
                  <a:pos x="csX836" y="csY836"/>
                </a:cxn>
                <a:cxn ang="0">
                  <a:pos x="csX837" y="csY837"/>
                </a:cxn>
                <a:cxn ang="0">
                  <a:pos x="csX838" y="csY838"/>
                </a:cxn>
                <a:cxn ang="0">
                  <a:pos x="csX839" y="csY839"/>
                </a:cxn>
                <a:cxn ang="0">
                  <a:pos x="csX840" y="csY840"/>
                </a:cxn>
                <a:cxn ang="0">
                  <a:pos x="csX841" y="csY841"/>
                </a:cxn>
                <a:cxn ang="0">
                  <a:pos x="csX842" y="csY842"/>
                </a:cxn>
                <a:cxn ang="0">
                  <a:pos x="csX843" y="csY843"/>
                </a:cxn>
                <a:cxn ang="0">
                  <a:pos x="csX844" y="csY844"/>
                </a:cxn>
                <a:cxn ang="0">
                  <a:pos x="csX845" y="csY845"/>
                </a:cxn>
                <a:cxn ang="0">
                  <a:pos x="csX846" y="csY846"/>
                </a:cxn>
                <a:cxn ang="0">
                  <a:pos x="csX847" y="csY847"/>
                </a:cxn>
                <a:cxn ang="0">
                  <a:pos x="csX848" y="csY848"/>
                </a:cxn>
                <a:cxn ang="0">
                  <a:pos x="csX849" y="csY849"/>
                </a:cxn>
                <a:cxn ang="0">
                  <a:pos x="csX850" y="csY850"/>
                </a:cxn>
                <a:cxn ang="0">
                  <a:pos x="csX851" y="csY851"/>
                </a:cxn>
                <a:cxn ang="0">
                  <a:pos x="csX852" y="csY852"/>
                </a:cxn>
                <a:cxn ang="0">
                  <a:pos x="csX853" y="csY853"/>
                </a:cxn>
                <a:cxn ang="0">
                  <a:pos x="csX854" y="csY854"/>
                </a:cxn>
                <a:cxn ang="0">
                  <a:pos x="csX855" y="csY855"/>
                </a:cxn>
                <a:cxn ang="0">
                  <a:pos x="csX856" y="csY856"/>
                </a:cxn>
                <a:cxn ang="0">
                  <a:pos x="csX857" y="csY857"/>
                </a:cxn>
                <a:cxn ang="0">
                  <a:pos x="csX858" y="csY858"/>
                </a:cxn>
                <a:cxn ang="0">
                  <a:pos x="csX859" y="csY859"/>
                </a:cxn>
                <a:cxn ang="0">
                  <a:pos x="csX860" y="csY860"/>
                </a:cxn>
                <a:cxn ang="0">
                  <a:pos x="csX861" y="csY861"/>
                </a:cxn>
                <a:cxn ang="0">
                  <a:pos x="csX862" y="csY862"/>
                </a:cxn>
                <a:cxn ang="0">
                  <a:pos x="csX863" y="csY863"/>
                </a:cxn>
                <a:cxn ang="0">
                  <a:pos x="csX864" y="csY864"/>
                </a:cxn>
                <a:cxn ang="0">
                  <a:pos x="csX865" y="csY865"/>
                </a:cxn>
                <a:cxn ang="0">
                  <a:pos x="csX866" y="csY866"/>
                </a:cxn>
                <a:cxn ang="0">
                  <a:pos x="csX867" y="csY867"/>
                </a:cxn>
                <a:cxn ang="0">
                  <a:pos x="csX868" y="csY868"/>
                </a:cxn>
                <a:cxn ang="0">
                  <a:pos x="csX869" y="csY869"/>
                </a:cxn>
                <a:cxn ang="0">
                  <a:pos x="csX870" y="csY870"/>
                </a:cxn>
                <a:cxn ang="0">
                  <a:pos x="csX871" y="csY871"/>
                </a:cxn>
                <a:cxn ang="0">
                  <a:pos x="csX872" y="csY872"/>
                </a:cxn>
                <a:cxn ang="0">
                  <a:pos x="csX873" y="csY873"/>
                </a:cxn>
                <a:cxn ang="0">
                  <a:pos x="csX874" y="csY874"/>
                </a:cxn>
                <a:cxn ang="0">
                  <a:pos x="csX875" y="csY875"/>
                </a:cxn>
                <a:cxn ang="0">
                  <a:pos x="csX876" y="csY876"/>
                </a:cxn>
                <a:cxn ang="0">
                  <a:pos x="csX877" y="csY877"/>
                </a:cxn>
                <a:cxn ang="0">
                  <a:pos x="csX878" y="csY878"/>
                </a:cxn>
                <a:cxn ang="0">
                  <a:pos x="csX879" y="csY879"/>
                </a:cxn>
                <a:cxn ang="0">
                  <a:pos x="csX880" y="csY880"/>
                </a:cxn>
                <a:cxn ang="0">
                  <a:pos x="csX881" y="csY881"/>
                </a:cxn>
                <a:cxn ang="0">
                  <a:pos x="csX882" y="csY882"/>
                </a:cxn>
                <a:cxn ang="0">
                  <a:pos x="csX883" y="csY883"/>
                </a:cxn>
                <a:cxn ang="0">
                  <a:pos x="csX884" y="csY884"/>
                </a:cxn>
                <a:cxn ang="0">
                  <a:pos x="csX885" y="csY885"/>
                </a:cxn>
                <a:cxn ang="0">
                  <a:pos x="csX886" y="csY886"/>
                </a:cxn>
                <a:cxn ang="0">
                  <a:pos x="csX887" y="csY887"/>
                </a:cxn>
                <a:cxn ang="0">
                  <a:pos x="csX888" y="csY888"/>
                </a:cxn>
                <a:cxn ang="0">
                  <a:pos x="csX889" y="csY889"/>
                </a:cxn>
                <a:cxn ang="0">
                  <a:pos x="csX890" y="csY890"/>
                </a:cxn>
                <a:cxn ang="0">
                  <a:pos x="csX891" y="csY891"/>
                </a:cxn>
                <a:cxn ang="0">
                  <a:pos x="csX892" y="csY892"/>
                </a:cxn>
                <a:cxn ang="0">
                  <a:pos x="csX893" y="csY893"/>
                </a:cxn>
                <a:cxn ang="0">
                  <a:pos x="csX894" y="csY894"/>
                </a:cxn>
                <a:cxn ang="0">
                  <a:pos x="csX895" y="csY895"/>
                </a:cxn>
                <a:cxn ang="0">
                  <a:pos x="csX896" y="csY896"/>
                </a:cxn>
                <a:cxn ang="0">
                  <a:pos x="csX897" y="csY897"/>
                </a:cxn>
                <a:cxn ang="0">
                  <a:pos x="csX898" y="csY898"/>
                </a:cxn>
                <a:cxn ang="0">
                  <a:pos x="csX899" y="csY899"/>
                </a:cxn>
                <a:cxn ang="0">
                  <a:pos x="csX900" y="csY900"/>
                </a:cxn>
                <a:cxn ang="0">
                  <a:pos x="csX901" y="csY901"/>
                </a:cxn>
                <a:cxn ang="0">
                  <a:pos x="csX902" y="csY902"/>
                </a:cxn>
                <a:cxn ang="0">
                  <a:pos x="csX903" y="csY903"/>
                </a:cxn>
                <a:cxn ang="0">
                  <a:pos x="csX904" y="csY904"/>
                </a:cxn>
                <a:cxn ang="0">
                  <a:pos x="csX905" y="csY905"/>
                </a:cxn>
                <a:cxn ang="0">
                  <a:pos x="csX906" y="csY906"/>
                </a:cxn>
                <a:cxn ang="0">
                  <a:pos x="csX907" y="csY907"/>
                </a:cxn>
                <a:cxn ang="0">
                  <a:pos x="csX908" y="csY908"/>
                </a:cxn>
                <a:cxn ang="0">
                  <a:pos x="csX909" y="csY909"/>
                </a:cxn>
                <a:cxn ang="0">
                  <a:pos x="csX910" y="csY910"/>
                </a:cxn>
                <a:cxn ang="0">
                  <a:pos x="csX911" y="csY911"/>
                </a:cxn>
                <a:cxn ang="0">
                  <a:pos x="csX912" y="csY912"/>
                </a:cxn>
                <a:cxn ang="0">
                  <a:pos x="csX913" y="csY913"/>
                </a:cxn>
                <a:cxn ang="0">
                  <a:pos x="csX914" y="csY914"/>
                </a:cxn>
                <a:cxn ang="0">
                  <a:pos x="csX915" y="csY915"/>
                </a:cxn>
                <a:cxn ang="0">
                  <a:pos x="csX916" y="csY916"/>
                </a:cxn>
                <a:cxn ang="0">
                  <a:pos x="csX917" y="csY917"/>
                </a:cxn>
                <a:cxn ang="0">
                  <a:pos x="csX918" y="csY918"/>
                </a:cxn>
                <a:cxn ang="0">
                  <a:pos x="csX919" y="csY919"/>
                </a:cxn>
                <a:cxn ang="0">
                  <a:pos x="csX920" y="csY920"/>
                </a:cxn>
                <a:cxn ang="0">
                  <a:pos x="csX921" y="csY921"/>
                </a:cxn>
                <a:cxn ang="0">
                  <a:pos x="csX922" y="csY922"/>
                </a:cxn>
                <a:cxn ang="0">
                  <a:pos x="csX923" y="csY923"/>
                </a:cxn>
                <a:cxn ang="0">
                  <a:pos x="csX924" y="csY924"/>
                </a:cxn>
                <a:cxn ang="0">
                  <a:pos x="csX925" y="csY925"/>
                </a:cxn>
                <a:cxn ang="0">
                  <a:pos x="csX926" y="csY926"/>
                </a:cxn>
                <a:cxn ang="0">
                  <a:pos x="csX927" y="csY927"/>
                </a:cxn>
                <a:cxn ang="0">
                  <a:pos x="csX928" y="csY928"/>
                </a:cxn>
                <a:cxn ang="0">
                  <a:pos x="csX929" y="csY929"/>
                </a:cxn>
                <a:cxn ang="0">
                  <a:pos x="csX930" y="csY930"/>
                </a:cxn>
                <a:cxn ang="0">
                  <a:pos x="csX931" y="csY931"/>
                </a:cxn>
                <a:cxn ang="0">
                  <a:pos x="csX932" y="csY932"/>
                </a:cxn>
                <a:cxn ang="0">
                  <a:pos x="csX933" y="csY933"/>
                </a:cxn>
                <a:cxn ang="0">
                  <a:pos x="csX934" y="csY934"/>
                </a:cxn>
                <a:cxn ang="0">
                  <a:pos x="csX935" y="csY935"/>
                </a:cxn>
                <a:cxn ang="0">
                  <a:pos x="csX936" y="csY936"/>
                </a:cxn>
                <a:cxn ang="0">
                  <a:pos x="csX937" y="csY937"/>
                </a:cxn>
                <a:cxn ang="0">
                  <a:pos x="csX938" y="csY938"/>
                </a:cxn>
                <a:cxn ang="0">
                  <a:pos x="csX939" y="csY939"/>
                </a:cxn>
                <a:cxn ang="0">
                  <a:pos x="csX940" y="csY940"/>
                </a:cxn>
                <a:cxn ang="0">
                  <a:pos x="csX941" y="csY941"/>
                </a:cxn>
                <a:cxn ang="0">
                  <a:pos x="csX942" y="csY942"/>
                </a:cxn>
                <a:cxn ang="0">
                  <a:pos x="csX943" y="csY943"/>
                </a:cxn>
                <a:cxn ang="0">
                  <a:pos x="csX944" y="csY944"/>
                </a:cxn>
                <a:cxn ang="0">
                  <a:pos x="csX945" y="csY945"/>
                </a:cxn>
                <a:cxn ang="0">
                  <a:pos x="csX946" y="csY946"/>
                </a:cxn>
                <a:cxn ang="0">
                  <a:pos x="csX947" y="csY947"/>
                </a:cxn>
                <a:cxn ang="0">
                  <a:pos x="csX948" y="csY948"/>
                </a:cxn>
                <a:cxn ang="0">
                  <a:pos x="csX949" y="csY949"/>
                </a:cxn>
                <a:cxn ang="0">
                  <a:pos x="csX950" y="csY950"/>
                </a:cxn>
                <a:cxn ang="0">
                  <a:pos x="csX951" y="csY951"/>
                </a:cxn>
                <a:cxn ang="0">
                  <a:pos x="csX952" y="csY952"/>
                </a:cxn>
                <a:cxn ang="0">
                  <a:pos x="csX953" y="csY953"/>
                </a:cxn>
                <a:cxn ang="0">
                  <a:pos x="csX954" y="csY954"/>
                </a:cxn>
                <a:cxn ang="0">
                  <a:pos x="csX955" y="csY955"/>
                </a:cxn>
                <a:cxn ang="0">
                  <a:pos x="csX956" y="csY956"/>
                </a:cxn>
                <a:cxn ang="0">
                  <a:pos x="csX957" y="csY957"/>
                </a:cxn>
                <a:cxn ang="0">
                  <a:pos x="csX958" y="csY958"/>
                </a:cxn>
                <a:cxn ang="0">
                  <a:pos x="csX959" y="csY959"/>
                </a:cxn>
                <a:cxn ang="0">
                  <a:pos x="csX960" y="csY960"/>
                </a:cxn>
                <a:cxn ang="0">
                  <a:pos x="csX961" y="csY961"/>
                </a:cxn>
                <a:cxn ang="0">
                  <a:pos x="csX962" y="csY962"/>
                </a:cxn>
                <a:cxn ang="0">
                  <a:pos x="csX963" y="csY963"/>
                </a:cxn>
                <a:cxn ang="0">
                  <a:pos x="csX964" y="csY964"/>
                </a:cxn>
                <a:cxn ang="0">
                  <a:pos x="csX965" y="csY965"/>
                </a:cxn>
                <a:cxn ang="0">
                  <a:pos x="csX966" y="csY966"/>
                </a:cxn>
                <a:cxn ang="0">
                  <a:pos x="csX967" y="csY967"/>
                </a:cxn>
                <a:cxn ang="0">
                  <a:pos x="csX968" y="csY968"/>
                </a:cxn>
                <a:cxn ang="0">
                  <a:pos x="csX969" y="csY969"/>
                </a:cxn>
                <a:cxn ang="0">
                  <a:pos x="csX970" y="csY970"/>
                </a:cxn>
                <a:cxn ang="0">
                  <a:pos x="csX971" y="csY971"/>
                </a:cxn>
                <a:cxn ang="0">
                  <a:pos x="csX972" y="csY972"/>
                </a:cxn>
                <a:cxn ang="0">
                  <a:pos x="csX973" y="csY973"/>
                </a:cxn>
                <a:cxn ang="0">
                  <a:pos x="csX974" y="csY974"/>
                </a:cxn>
                <a:cxn ang="0">
                  <a:pos x="csX975" y="csY975"/>
                </a:cxn>
                <a:cxn ang="0">
                  <a:pos x="csX976" y="csY976"/>
                </a:cxn>
                <a:cxn ang="0">
                  <a:pos x="csX977" y="csY977"/>
                </a:cxn>
                <a:cxn ang="0">
                  <a:pos x="csX978" y="csY978"/>
                </a:cxn>
                <a:cxn ang="0">
                  <a:pos x="csX979" y="csY979"/>
                </a:cxn>
                <a:cxn ang="0">
                  <a:pos x="csX980" y="csY980"/>
                </a:cxn>
                <a:cxn ang="0">
                  <a:pos x="csX981" y="csY981"/>
                </a:cxn>
                <a:cxn ang="0">
                  <a:pos x="csX982" y="csY982"/>
                </a:cxn>
                <a:cxn ang="0">
                  <a:pos x="csX983" y="csY983"/>
                </a:cxn>
                <a:cxn ang="0">
                  <a:pos x="csX984" y="csY984"/>
                </a:cxn>
                <a:cxn ang="0">
                  <a:pos x="csX985" y="csY985"/>
                </a:cxn>
                <a:cxn ang="0">
                  <a:pos x="csX986" y="csY986"/>
                </a:cxn>
                <a:cxn ang="0">
                  <a:pos x="csX987" y="csY987"/>
                </a:cxn>
                <a:cxn ang="0">
                  <a:pos x="csX988" y="csY988"/>
                </a:cxn>
                <a:cxn ang="0">
                  <a:pos x="csX989" y="csY989"/>
                </a:cxn>
                <a:cxn ang="0">
                  <a:pos x="csX990" y="csY990"/>
                </a:cxn>
                <a:cxn ang="0">
                  <a:pos x="csX991" y="csY991"/>
                </a:cxn>
                <a:cxn ang="0">
                  <a:pos x="csX992" y="csY992"/>
                </a:cxn>
                <a:cxn ang="0">
                  <a:pos x="csX993" y="csY993"/>
                </a:cxn>
                <a:cxn ang="0">
                  <a:pos x="csX994" y="csY994"/>
                </a:cxn>
                <a:cxn ang="0">
                  <a:pos x="csX995" y="csY995"/>
                </a:cxn>
                <a:cxn ang="0">
                  <a:pos x="csX996" y="csY996"/>
                </a:cxn>
                <a:cxn ang="0">
                  <a:pos x="csX997" y="csY997"/>
                </a:cxn>
                <a:cxn ang="0">
                  <a:pos x="csX998" y="csY998"/>
                </a:cxn>
                <a:cxn ang="0">
                  <a:pos x="csX999" y="csY999"/>
                </a:cxn>
                <a:cxn ang="0">
                  <a:pos x="csX1000" y="csY1000"/>
                </a:cxn>
                <a:cxn ang="0">
                  <a:pos x="csX1001" y="csY1001"/>
                </a:cxn>
                <a:cxn ang="0">
                  <a:pos x="csX1002" y="csY1002"/>
                </a:cxn>
                <a:cxn ang="0">
                  <a:pos x="csX1003" y="csY1003"/>
                </a:cxn>
                <a:cxn ang="0">
                  <a:pos x="csX1004" y="csY1004"/>
                </a:cxn>
                <a:cxn ang="0">
                  <a:pos x="csX1005" y="csY1005"/>
                </a:cxn>
                <a:cxn ang="0">
                  <a:pos x="csX1006" y="csY1006"/>
                </a:cxn>
                <a:cxn ang="0">
                  <a:pos x="csX1007" y="csY1007"/>
                </a:cxn>
                <a:cxn ang="0">
                  <a:pos x="csX1008" y="csY1008"/>
                </a:cxn>
                <a:cxn ang="0">
                  <a:pos x="csX1009" y="csY1009"/>
                </a:cxn>
                <a:cxn ang="0">
                  <a:pos x="csX1010" y="csY1010"/>
                </a:cxn>
                <a:cxn ang="0">
                  <a:pos x="csX1011" y="csY1011"/>
                </a:cxn>
                <a:cxn ang="0">
                  <a:pos x="csX1012" y="csY1012"/>
                </a:cxn>
                <a:cxn ang="0">
                  <a:pos x="csX1013" y="csY1013"/>
                </a:cxn>
                <a:cxn ang="0">
                  <a:pos x="csX1014" y="csY1014"/>
                </a:cxn>
                <a:cxn ang="0">
                  <a:pos x="csX1015" y="csY1015"/>
                </a:cxn>
                <a:cxn ang="0">
                  <a:pos x="csX1016" y="csY1016"/>
                </a:cxn>
                <a:cxn ang="0">
                  <a:pos x="csX1017" y="csY1017"/>
                </a:cxn>
                <a:cxn ang="0">
                  <a:pos x="csX1018" y="csY1018"/>
                </a:cxn>
                <a:cxn ang="0">
                  <a:pos x="csX1019" y="csY1019"/>
                </a:cxn>
                <a:cxn ang="0">
                  <a:pos x="csX1020" y="csY1020"/>
                </a:cxn>
                <a:cxn ang="0">
                  <a:pos x="csX1021" y="csY1021"/>
                </a:cxn>
                <a:cxn ang="0">
                  <a:pos x="csX1022" y="csY1022"/>
                </a:cxn>
                <a:cxn ang="0">
                  <a:pos x="csX1023" y="csY1023"/>
                </a:cxn>
                <a:cxn ang="0">
                  <a:pos x="csX1024" y="csY1024"/>
                </a:cxn>
                <a:cxn ang="0">
                  <a:pos x="csX1025" y="csY1025"/>
                </a:cxn>
                <a:cxn ang="0">
                  <a:pos x="csX1026" y="csY1026"/>
                </a:cxn>
                <a:cxn ang="0">
                  <a:pos x="csX1027" y="csY1027"/>
                </a:cxn>
                <a:cxn ang="0">
                  <a:pos x="csX1028" y="csY1028"/>
                </a:cxn>
                <a:cxn ang="0">
                  <a:pos x="csX1029" y="csY1029"/>
                </a:cxn>
                <a:cxn ang="0">
                  <a:pos x="csX1030" y="csY1030"/>
                </a:cxn>
                <a:cxn ang="0">
                  <a:pos x="csX1031" y="csY1031"/>
                </a:cxn>
                <a:cxn ang="0">
                  <a:pos x="csX1032" y="csY1032"/>
                </a:cxn>
                <a:cxn ang="0">
                  <a:pos x="csX1033" y="csY1033"/>
                </a:cxn>
                <a:cxn ang="0">
                  <a:pos x="csX1034" y="csY1034"/>
                </a:cxn>
                <a:cxn ang="0">
                  <a:pos x="csX1035" y="csY1035"/>
                </a:cxn>
                <a:cxn ang="0">
                  <a:pos x="csX1036" y="csY1036"/>
                </a:cxn>
                <a:cxn ang="0">
                  <a:pos x="csX1037" y="csY1037"/>
                </a:cxn>
                <a:cxn ang="0">
                  <a:pos x="csX1038" y="csY1038"/>
                </a:cxn>
                <a:cxn ang="0">
                  <a:pos x="csX1039" y="csY1039"/>
                </a:cxn>
                <a:cxn ang="0">
                  <a:pos x="csX1040" y="csY1040"/>
                </a:cxn>
                <a:cxn ang="0">
                  <a:pos x="csX1041" y="csY1041"/>
                </a:cxn>
                <a:cxn ang="0">
                  <a:pos x="csX1042" y="csY1042"/>
                </a:cxn>
                <a:cxn ang="0">
                  <a:pos x="csX1043" y="csY1043"/>
                </a:cxn>
                <a:cxn ang="0">
                  <a:pos x="csX1044" y="csY1044"/>
                </a:cxn>
                <a:cxn ang="0">
                  <a:pos x="csX1045" y="csY1045"/>
                </a:cxn>
                <a:cxn ang="0">
                  <a:pos x="csX1046" y="csY1046"/>
                </a:cxn>
                <a:cxn ang="0">
                  <a:pos x="csX1047" y="csY1047"/>
                </a:cxn>
                <a:cxn ang="0">
                  <a:pos x="csX1048" y="csY1048"/>
                </a:cxn>
                <a:cxn ang="0">
                  <a:pos x="csX1049" y="csY1049"/>
                </a:cxn>
                <a:cxn ang="0">
                  <a:pos x="csX1050" y="csY1050"/>
                </a:cxn>
                <a:cxn ang="0">
                  <a:pos x="csX1051" y="csY1051"/>
                </a:cxn>
                <a:cxn ang="0">
                  <a:pos x="csX1052" y="csY1052"/>
                </a:cxn>
                <a:cxn ang="0">
                  <a:pos x="csX1053" y="csY1053"/>
                </a:cxn>
                <a:cxn ang="0">
                  <a:pos x="csX1054" y="csY1054"/>
                </a:cxn>
                <a:cxn ang="0">
                  <a:pos x="csX1055" y="csY1055"/>
                </a:cxn>
                <a:cxn ang="0">
                  <a:pos x="csX1056" y="csY1056"/>
                </a:cxn>
                <a:cxn ang="0">
                  <a:pos x="csX1057" y="csY1057"/>
                </a:cxn>
                <a:cxn ang="0">
                  <a:pos x="csX1058" y="csY1058"/>
                </a:cxn>
                <a:cxn ang="0">
                  <a:pos x="csX1059" y="csY1059"/>
                </a:cxn>
                <a:cxn ang="0">
                  <a:pos x="csX1060" y="csY1060"/>
                </a:cxn>
                <a:cxn ang="0">
                  <a:pos x="csX1061" y="csY1061"/>
                </a:cxn>
                <a:cxn ang="0">
                  <a:pos x="csX1062" y="csY1062"/>
                </a:cxn>
                <a:cxn ang="0">
                  <a:pos x="csX1063" y="csY1063"/>
                </a:cxn>
                <a:cxn ang="0">
                  <a:pos x="csX1064" y="csY1064"/>
                </a:cxn>
                <a:cxn ang="0">
                  <a:pos x="csX1065" y="csY1065"/>
                </a:cxn>
                <a:cxn ang="0">
                  <a:pos x="csX1066" y="csY1066"/>
                </a:cxn>
                <a:cxn ang="0">
                  <a:pos x="csX1067" y="csY1067"/>
                </a:cxn>
                <a:cxn ang="0">
                  <a:pos x="csX1068" y="csY1068"/>
                </a:cxn>
                <a:cxn ang="0">
                  <a:pos x="csX1069" y="csY1069"/>
                </a:cxn>
                <a:cxn ang="0">
                  <a:pos x="csX1070" y="csY1070"/>
                </a:cxn>
                <a:cxn ang="0">
                  <a:pos x="csX1071" y="csY1071"/>
                </a:cxn>
                <a:cxn ang="0">
                  <a:pos x="csX1072" y="csY1072"/>
                </a:cxn>
                <a:cxn ang="0">
                  <a:pos x="csX1073" y="csY1073"/>
                </a:cxn>
                <a:cxn ang="0">
                  <a:pos x="csX1074" y="csY1074"/>
                </a:cxn>
                <a:cxn ang="0">
                  <a:pos x="csX1075" y="csY1075"/>
                </a:cxn>
                <a:cxn ang="0">
                  <a:pos x="csX1076" y="csY1076"/>
                </a:cxn>
                <a:cxn ang="0">
                  <a:pos x="csX1077" y="csY1077"/>
                </a:cxn>
                <a:cxn ang="0">
                  <a:pos x="csX1078" y="csY1078"/>
                </a:cxn>
                <a:cxn ang="0">
                  <a:pos x="csX1079" y="csY1079"/>
                </a:cxn>
                <a:cxn ang="0">
                  <a:pos x="csX1080" y="csY1080"/>
                </a:cxn>
                <a:cxn ang="0">
                  <a:pos x="csX1081" y="csY1081"/>
                </a:cxn>
                <a:cxn ang="0">
                  <a:pos x="csX1082" y="csY1082"/>
                </a:cxn>
                <a:cxn ang="0">
                  <a:pos x="csX1083" y="csY1083"/>
                </a:cxn>
                <a:cxn ang="0">
                  <a:pos x="csX1084" y="csY1084"/>
                </a:cxn>
                <a:cxn ang="0">
                  <a:pos x="csX1085" y="csY1085"/>
                </a:cxn>
                <a:cxn ang="0">
                  <a:pos x="csX1086" y="csY1086"/>
                </a:cxn>
                <a:cxn ang="0">
                  <a:pos x="csX1087" y="csY1087"/>
                </a:cxn>
                <a:cxn ang="0">
                  <a:pos x="csX1088" y="csY1088"/>
                </a:cxn>
                <a:cxn ang="0">
                  <a:pos x="csX1089" y="csY1089"/>
                </a:cxn>
                <a:cxn ang="0">
                  <a:pos x="csX1090" y="csY1090"/>
                </a:cxn>
                <a:cxn ang="0">
                  <a:pos x="csX1091" y="csY1091"/>
                </a:cxn>
                <a:cxn ang="0">
                  <a:pos x="csX1092" y="csY1092"/>
                </a:cxn>
                <a:cxn ang="0">
                  <a:pos x="csX1093" y="csY1093"/>
                </a:cxn>
                <a:cxn ang="0">
                  <a:pos x="csX1094" y="csY1094"/>
                </a:cxn>
                <a:cxn ang="0">
                  <a:pos x="csX1095" y="csY1095"/>
                </a:cxn>
                <a:cxn ang="0">
                  <a:pos x="csX1096" y="csY1096"/>
                </a:cxn>
                <a:cxn ang="0">
                  <a:pos x="csX1097" y="csY1097"/>
                </a:cxn>
                <a:cxn ang="0">
                  <a:pos x="csX1098" y="csY1098"/>
                </a:cxn>
                <a:cxn ang="0">
                  <a:pos x="csX1099" y="csY1099"/>
                </a:cxn>
                <a:cxn ang="0">
                  <a:pos x="csX1100" y="csY1100"/>
                </a:cxn>
                <a:cxn ang="0">
                  <a:pos x="csX1101" y="csY1101"/>
                </a:cxn>
                <a:cxn ang="0">
                  <a:pos x="csX1102" y="csY1102"/>
                </a:cxn>
                <a:cxn ang="0">
                  <a:pos x="csX1103" y="csY1103"/>
                </a:cxn>
                <a:cxn ang="0">
                  <a:pos x="csX1104" y="csY1104"/>
                </a:cxn>
                <a:cxn ang="0">
                  <a:pos x="csX1105" y="csY1105"/>
                </a:cxn>
                <a:cxn ang="0">
                  <a:pos x="csX1106" y="csY1106"/>
                </a:cxn>
                <a:cxn ang="0">
                  <a:pos x="csX1107" y="csY1107"/>
                </a:cxn>
                <a:cxn ang="0">
                  <a:pos x="csX1108" y="csY1108"/>
                </a:cxn>
                <a:cxn ang="0">
                  <a:pos x="csX1109" y="csY1109"/>
                </a:cxn>
                <a:cxn ang="0">
                  <a:pos x="csX1110" y="csY1110"/>
                </a:cxn>
                <a:cxn ang="0">
                  <a:pos x="csX1111" y="csY1111"/>
                </a:cxn>
                <a:cxn ang="0">
                  <a:pos x="csX1112" y="csY1112"/>
                </a:cxn>
                <a:cxn ang="0">
                  <a:pos x="csX1113" y="csY1113"/>
                </a:cxn>
                <a:cxn ang="0">
                  <a:pos x="csX1114" y="csY1114"/>
                </a:cxn>
                <a:cxn ang="0">
                  <a:pos x="csX1115" y="csY1115"/>
                </a:cxn>
                <a:cxn ang="0">
                  <a:pos x="csX1116" y="csY1116"/>
                </a:cxn>
                <a:cxn ang="0">
                  <a:pos x="csX1117" y="csY1117"/>
                </a:cxn>
                <a:cxn ang="0">
                  <a:pos x="csX1118" y="csY1118"/>
                </a:cxn>
                <a:cxn ang="0">
                  <a:pos x="csX1119" y="csY1119"/>
                </a:cxn>
                <a:cxn ang="0">
                  <a:pos x="csX1120" y="csY1120"/>
                </a:cxn>
                <a:cxn ang="0">
                  <a:pos x="csX1121" y="csY1121"/>
                </a:cxn>
                <a:cxn ang="0">
                  <a:pos x="csX1122" y="csY1122"/>
                </a:cxn>
                <a:cxn ang="0">
                  <a:pos x="csX1123" y="csY1123"/>
                </a:cxn>
                <a:cxn ang="0">
                  <a:pos x="csX1124" y="csY1124"/>
                </a:cxn>
                <a:cxn ang="0">
                  <a:pos x="csX1125" y="csY1125"/>
                </a:cxn>
                <a:cxn ang="0">
                  <a:pos x="csX1126" y="csY1126"/>
                </a:cxn>
                <a:cxn ang="0">
                  <a:pos x="csX1127" y="csY1127"/>
                </a:cxn>
                <a:cxn ang="0">
                  <a:pos x="csX1128" y="csY1128"/>
                </a:cxn>
                <a:cxn ang="0">
                  <a:pos x="csX1129" y="csY1129"/>
                </a:cxn>
                <a:cxn ang="0">
                  <a:pos x="csX1130" y="csY1130"/>
                </a:cxn>
                <a:cxn ang="0">
                  <a:pos x="csX1131" y="csY1131"/>
                </a:cxn>
                <a:cxn ang="0">
                  <a:pos x="csX1132" y="csY1132"/>
                </a:cxn>
                <a:cxn ang="0">
                  <a:pos x="csX1133" y="csY1133"/>
                </a:cxn>
                <a:cxn ang="0">
                  <a:pos x="csX1134" y="csY1134"/>
                </a:cxn>
                <a:cxn ang="0">
                  <a:pos x="csX1135" y="csY1135"/>
                </a:cxn>
                <a:cxn ang="0">
                  <a:pos x="csX1136" y="csY1136"/>
                </a:cxn>
                <a:cxn ang="0">
                  <a:pos x="csX1137" y="csY1137"/>
                </a:cxn>
                <a:cxn ang="0">
                  <a:pos x="csX1138" y="csY1138"/>
                </a:cxn>
                <a:cxn ang="0">
                  <a:pos x="csX1139" y="csY1139"/>
                </a:cxn>
                <a:cxn ang="0">
                  <a:pos x="csX1140" y="csY1140"/>
                </a:cxn>
                <a:cxn ang="0">
                  <a:pos x="csX1141" y="csY1141"/>
                </a:cxn>
                <a:cxn ang="0">
                  <a:pos x="csX1142" y="csY1142"/>
                </a:cxn>
                <a:cxn ang="0">
                  <a:pos x="csX1143" y="csY1143"/>
                </a:cxn>
                <a:cxn ang="0">
                  <a:pos x="csX1144" y="csY1144"/>
                </a:cxn>
                <a:cxn ang="0">
                  <a:pos x="csX1145" y="csY1145"/>
                </a:cxn>
                <a:cxn ang="0">
                  <a:pos x="csX1146" y="csY1146"/>
                </a:cxn>
                <a:cxn ang="0">
                  <a:pos x="csX1147" y="csY1147"/>
                </a:cxn>
                <a:cxn ang="0">
                  <a:pos x="csX1148" y="csY1148"/>
                </a:cxn>
                <a:cxn ang="0">
                  <a:pos x="csX1149" y="csY1149"/>
                </a:cxn>
                <a:cxn ang="0">
                  <a:pos x="csX1150" y="csY1150"/>
                </a:cxn>
                <a:cxn ang="0">
                  <a:pos x="csX1151" y="csY1151"/>
                </a:cxn>
                <a:cxn ang="0">
                  <a:pos x="csX1152" y="csY1152"/>
                </a:cxn>
                <a:cxn ang="0">
                  <a:pos x="csX1153" y="csY1153"/>
                </a:cxn>
                <a:cxn ang="0">
                  <a:pos x="csX1154" y="csY1154"/>
                </a:cxn>
                <a:cxn ang="0">
                  <a:pos x="csX1155" y="csY1155"/>
                </a:cxn>
                <a:cxn ang="0">
                  <a:pos x="csX1156" y="csY1156"/>
                </a:cxn>
                <a:cxn ang="0">
                  <a:pos x="csX1157" y="csY1157"/>
                </a:cxn>
                <a:cxn ang="0">
                  <a:pos x="csX1158" y="csY1158"/>
                </a:cxn>
                <a:cxn ang="0">
                  <a:pos x="csX1159" y="csY1159"/>
                </a:cxn>
                <a:cxn ang="0">
                  <a:pos x="csX1160" y="csY1160"/>
                </a:cxn>
                <a:cxn ang="0">
                  <a:pos x="csX1161" y="csY1161"/>
                </a:cxn>
                <a:cxn ang="0">
                  <a:pos x="csX1162" y="csY1162"/>
                </a:cxn>
                <a:cxn ang="0">
                  <a:pos x="csX1163" y="csY1163"/>
                </a:cxn>
                <a:cxn ang="0">
                  <a:pos x="csX1164" y="csY1164"/>
                </a:cxn>
                <a:cxn ang="0">
                  <a:pos x="csX1165" y="csY1165"/>
                </a:cxn>
                <a:cxn ang="0">
                  <a:pos x="csX1166" y="csY1166"/>
                </a:cxn>
                <a:cxn ang="0">
                  <a:pos x="csX1167" y="csY1167"/>
                </a:cxn>
                <a:cxn ang="0">
                  <a:pos x="csX1168" y="csY1168"/>
                </a:cxn>
                <a:cxn ang="0">
                  <a:pos x="csX1169" y="csY1169"/>
                </a:cxn>
                <a:cxn ang="0">
                  <a:pos x="csX1170" y="csY1170"/>
                </a:cxn>
                <a:cxn ang="0">
                  <a:pos x="csX1171" y="csY1171"/>
                </a:cxn>
                <a:cxn ang="0">
                  <a:pos x="csX1172" y="csY1172"/>
                </a:cxn>
                <a:cxn ang="0">
                  <a:pos x="csX1173" y="csY1173"/>
                </a:cxn>
                <a:cxn ang="0">
                  <a:pos x="csX1174" y="csY1174"/>
                </a:cxn>
                <a:cxn ang="0">
                  <a:pos x="csX1175" y="csY1175"/>
                </a:cxn>
                <a:cxn ang="0">
                  <a:pos x="csX1176" y="csY1176"/>
                </a:cxn>
                <a:cxn ang="0">
                  <a:pos x="csX1177" y="csY1177"/>
                </a:cxn>
                <a:cxn ang="0">
                  <a:pos x="csX1178" y="csY1178"/>
                </a:cxn>
                <a:cxn ang="0">
                  <a:pos x="csX1179" y="csY1179"/>
                </a:cxn>
                <a:cxn ang="0">
                  <a:pos x="csX1180" y="csY1180"/>
                </a:cxn>
                <a:cxn ang="0">
                  <a:pos x="csX1181" y="csY1181"/>
                </a:cxn>
                <a:cxn ang="0">
                  <a:pos x="csX1182" y="csY1182"/>
                </a:cxn>
                <a:cxn ang="0">
                  <a:pos x="csX1183" y="csY1183"/>
                </a:cxn>
                <a:cxn ang="0">
                  <a:pos x="csX1184" y="csY1184"/>
                </a:cxn>
                <a:cxn ang="0">
                  <a:pos x="csX1185" y="csY1185"/>
                </a:cxn>
                <a:cxn ang="0">
                  <a:pos x="csX1186" y="csY1186"/>
                </a:cxn>
                <a:cxn ang="0">
                  <a:pos x="csX1187" y="csY1187"/>
                </a:cxn>
                <a:cxn ang="0">
                  <a:pos x="csX1188" y="csY1188"/>
                </a:cxn>
                <a:cxn ang="0">
                  <a:pos x="csX1189" y="csY1189"/>
                </a:cxn>
                <a:cxn ang="0">
                  <a:pos x="csX1190" y="csY1190"/>
                </a:cxn>
                <a:cxn ang="0">
                  <a:pos x="csX1191" y="csY1191"/>
                </a:cxn>
                <a:cxn ang="0">
                  <a:pos x="csX1192" y="csY1192"/>
                </a:cxn>
                <a:cxn ang="0">
                  <a:pos x="csX1193" y="csY1193"/>
                </a:cxn>
                <a:cxn ang="0">
                  <a:pos x="csX1194" y="csY1194"/>
                </a:cxn>
                <a:cxn ang="0">
                  <a:pos x="csX1195" y="csY1195"/>
                </a:cxn>
                <a:cxn ang="0">
                  <a:pos x="csX1196" y="csY1196"/>
                </a:cxn>
                <a:cxn ang="0">
                  <a:pos x="csX1197" y="csY1197"/>
                </a:cxn>
                <a:cxn ang="0">
                  <a:pos x="csX1198" y="csY1198"/>
                </a:cxn>
                <a:cxn ang="0">
                  <a:pos x="csX1199" y="csY1199"/>
                </a:cxn>
                <a:cxn ang="0">
                  <a:pos x="csX1200" y="csY1200"/>
                </a:cxn>
                <a:cxn ang="0">
                  <a:pos x="csX1201" y="csY1201"/>
                </a:cxn>
                <a:cxn ang="0">
                  <a:pos x="csX1202" y="csY1202"/>
                </a:cxn>
                <a:cxn ang="0">
                  <a:pos x="csX1203" y="csY1203"/>
                </a:cxn>
                <a:cxn ang="0">
                  <a:pos x="csX1204" y="csY1204"/>
                </a:cxn>
                <a:cxn ang="0">
                  <a:pos x="csX1205" y="csY1205"/>
                </a:cxn>
                <a:cxn ang="0">
                  <a:pos x="csX1206" y="csY1206"/>
                </a:cxn>
                <a:cxn ang="0">
                  <a:pos x="csX1207" y="csY1207"/>
                </a:cxn>
                <a:cxn ang="0">
                  <a:pos x="csX1208" y="csY1208"/>
                </a:cxn>
                <a:cxn ang="0">
                  <a:pos x="csX1209" y="csY1209"/>
                </a:cxn>
                <a:cxn ang="0">
                  <a:pos x="csX1210" y="csY1210"/>
                </a:cxn>
                <a:cxn ang="0">
                  <a:pos x="csX1211" y="csY1211"/>
                </a:cxn>
                <a:cxn ang="0">
                  <a:pos x="csX1212" y="csY1212"/>
                </a:cxn>
                <a:cxn ang="0">
                  <a:pos x="csX1213" y="csY1213"/>
                </a:cxn>
                <a:cxn ang="0">
                  <a:pos x="csX1214" y="csY1214"/>
                </a:cxn>
                <a:cxn ang="0">
                  <a:pos x="csX1215" y="csY1215"/>
                </a:cxn>
                <a:cxn ang="0">
                  <a:pos x="csX1216" y="csY1216"/>
                </a:cxn>
                <a:cxn ang="0">
                  <a:pos x="csX1217" y="csY1217"/>
                </a:cxn>
                <a:cxn ang="0">
                  <a:pos x="csX1218" y="csY1218"/>
                </a:cxn>
                <a:cxn ang="0">
                  <a:pos x="csX1219" y="csY1219"/>
                </a:cxn>
                <a:cxn ang="0">
                  <a:pos x="csX1220" y="csY1220"/>
                </a:cxn>
                <a:cxn ang="0">
                  <a:pos x="csX1221" y="csY1221"/>
                </a:cxn>
                <a:cxn ang="0">
                  <a:pos x="csX1222" y="csY1222"/>
                </a:cxn>
                <a:cxn ang="0">
                  <a:pos x="csX1223" y="csY1223"/>
                </a:cxn>
                <a:cxn ang="0">
                  <a:pos x="csX1224" y="csY1224"/>
                </a:cxn>
                <a:cxn ang="0">
                  <a:pos x="csX1225" y="csY1225"/>
                </a:cxn>
                <a:cxn ang="0">
                  <a:pos x="csX1226" y="csY1226"/>
                </a:cxn>
                <a:cxn ang="0">
                  <a:pos x="csX1227" y="csY1227"/>
                </a:cxn>
                <a:cxn ang="0">
                  <a:pos x="csX1228" y="csY1228"/>
                </a:cxn>
                <a:cxn ang="0">
                  <a:pos x="csX1229" y="csY1229"/>
                </a:cxn>
                <a:cxn ang="0">
                  <a:pos x="csX1230" y="csY1230"/>
                </a:cxn>
                <a:cxn ang="0">
                  <a:pos x="csX1231" y="csY1231"/>
                </a:cxn>
                <a:cxn ang="0">
                  <a:pos x="csX1232" y="csY1232"/>
                </a:cxn>
                <a:cxn ang="0">
                  <a:pos x="csX1233" y="csY1233"/>
                </a:cxn>
                <a:cxn ang="0">
                  <a:pos x="csX1234" y="csY1234"/>
                </a:cxn>
                <a:cxn ang="0">
                  <a:pos x="csX1235" y="csY1235"/>
                </a:cxn>
                <a:cxn ang="0">
                  <a:pos x="csX1236" y="csY1236"/>
                </a:cxn>
                <a:cxn ang="0">
                  <a:pos x="csX1237" y="csY1237"/>
                </a:cxn>
                <a:cxn ang="0">
                  <a:pos x="csX1238" y="csY1238"/>
                </a:cxn>
                <a:cxn ang="0">
                  <a:pos x="csX1239" y="csY1239"/>
                </a:cxn>
                <a:cxn ang="0">
                  <a:pos x="csX1240" y="csY1240"/>
                </a:cxn>
                <a:cxn ang="0">
                  <a:pos x="csX1241" y="csY1241"/>
                </a:cxn>
                <a:cxn ang="0">
                  <a:pos x="csX1242" y="csY1242"/>
                </a:cxn>
                <a:cxn ang="0">
                  <a:pos x="csX1243" y="csY1243"/>
                </a:cxn>
                <a:cxn ang="0">
                  <a:pos x="csX1244" y="csY1244"/>
                </a:cxn>
                <a:cxn ang="0">
                  <a:pos x="csX1245" y="csY1245"/>
                </a:cxn>
                <a:cxn ang="0">
                  <a:pos x="csX1246" y="csY1246"/>
                </a:cxn>
                <a:cxn ang="0">
                  <a:pos x="csX1247" y="csY1247"/>
                </a:cxn>
                <a:cxn ang="0">
                  <a:pos x="csX1248" y="csY1248"/>
                </a:cxn>
                <a:cxn ang="0">
                  <a:pos x="csX1249" y="csY1249"/>
                </a:cxn>
                <a:cxn ang="0">
                  <a:pos x="csX1250" y="csY1250"/>
                </a:cxn>
                <a:cxn ang="0">
                  <a:pos x="csX1251" y="csY1251"/>
                </a:cxn>
                <a:cxn ang="0">
                  <a:pos x="csX1252" y="csY1252"/>
                </a:cxn>
                <a:cxn ang="0">
                  <a:pos x="csX1253" y="csY1253"/>
                </a:cxn>
                <a:cxn ang="0">
                  <a:pos x="csX1254" y="csY1254"/>
                </a:cxn>
                <a:cxn ang="0">
                  <a:pos x="csX1255" y="csY1255"/>
                </a:cxn>
                <a:cxn ang="0">
                  <a:pos x="csX1256" y="csY1256"/>
                </a:cxn>
                <a:cxn ang="0">
                  <a:pos x="csX1257" y="csY1257"/>
                </a:cxn>
                <a:cxn ang="0">
                  <a:pos x="csX1258" y="csY1258"/>
                </a:cxn>
                <a:cxn ang="0">
                  <a:pos x="csX1259" y="csY1259"/>
                </a:cxn>
                <a:cxn ang="0">
                  <a:pos x="csX1260" y="csY1260"/>
                </a:cxn>
                <a:cxn ang="0">
                  <a:pos x="csX1261" y="csY1261"/>
                </a:cxn>
                <a:cxn ang="0">
                  <a:pos x="csX1262" y="csY1262"/>
                </a:cxn>
                <a:cxn ang="0">
                  <a:pos x="csX1263" y="csY1263"/>
                </a:cxn>
                <a:cxn ang="0">
                  <a:pos x="csX1264" y="csY1264"/>
                </a:cxn>
                <a:cxn ang="0">
                  <a:pos x="csX1265" y="csY1265"/>
                </a:cxn>
                <a:cxn ang="0">
                  <a:pos x="csX1266" y="csY1266"/>
                </a:cxn>
                <a:cxn ang="0">
                  <a:pos x="csX1267" y="csY1267"/>
                </a:cxn>
                <a:cxn ang="0">
                  <a:pos x="csX1268" y="csY1268"/>
                </a:cxn>
                <a:cxn ang="0">
                  <a:pos x="csX1269" y="csY1269"/>
                </a:cxn>
                <a:cxn ang="0">
                  <a:pos x="csX1270" y="csY1270"/>
                </a:cxn>
                <a:cxn ang="0">
                  <a:pos x="csX1271" y="csY1271"/>
                </a:cxn>
                <a:cxn ang="0">
                  <a:pos x="csX1272" y="csY1272"/>
                </a:cxn>
                <a:cxn ang="0">
                  <a:pos x="csX1273" y="csY1273"/>
                </a:cxn>
                <a:cxn ang="0">
                  <a:pos x="csX1274" y="csY1274"/>
                </a:cxn>
                <a:cxn ang="0">
                  <a:pos x="csX1275" y="csY1275"/>
                </a:cxn>
                <a:cxn ang="0">
                  <a:pos x="csX1276" y="csY1276"/>
                </a:cxn>
                <a:cxn ang="0">
                  <a:pos x="csX1277" y="csY1277"/>
                </a:cxn>
                <a:cxn ang="0">
                  <a:pos x="csX1278" y="csY1278"/>
                </a:cxn>
                <a:cxn ang="0">
                  <a:pos x="csX1279" y="csY1279"/>
                </a:cxn>
                <a:cxn ang="0">
                  <a:pos x="csX1280" y="csY1280"/>
                </a:cxn>
                <a:cxn ang="0">
                  <a:pos x="csX1281" y="csY1281"/>
                </a:cxn>
                <a:cxn ang="0">
                  <a:pos x="csX1282" y="csY1282"/>
                </a:cxn>
                <a:cxn ang="0">
                  <a:pos x="csX1283" y="csY1283"/>
                </a:cxn>
                <a:cxn ang="0">
                  <a:pos x="csX1284" y="csY1284"/>
                </a:cxn>
                <a:cxn ang="0">
                  <a:pos x="csX1285" y="csY1285"/>
                </a:cxn>
                <a:cxn ang="0">
                  <a:pos x="csX1286" y="csY1286"/>
                </a:cxn>
                <a:cxn ang="0">
                  <a:pos x="csX1287" y="csY1287"/>
                </a:cxn>
                <a:cxn ang="0">
                  <a:pos x="csX1288" y="csY1288"/>
                </a:cxn>
                <a:cxn ang="0">
                  <a:pos x="csX1289" y="csY1289"/>
                </a:cxn>
                <a:cxn ang="0">
                  <a:pos x="csX1290" y="csY1290"/>
                </a:cxn>
                <a:cxn ang="0">
                  <a:pos x="csX1291" y="csY1291"/>
                </a:cxn>
                <a:cxn ang="0">
                  <a:pos x="csX1292" y="csY1292"/>
                </a:cxn>
                <a:cxn ang="0">
                  <a:pos x="csX1293" y="csY1293"/>
                </a:cxn>
                <a:cxn ang="0">
                  <a:pos x="csX1294" y="csY1294"/>
                </a:cxn>
                <a:cxn ang="0">
                  <a:pos x="csX1295" y="csY1295"/>
                </a:cxn>
                <a:cxn ang="0">
                  <a:pos x="csX1296" y="csY1296"/>
                </a:cxn>
                <a:cxn ang="0">
                  <a:pos x="csX1297" y="csY1297"/>
                </a:cxn>
                <a:cxn ang="0">
                  <a:pos x="csX1298" y="csY1298"/>
                </a:cxn>
                <a:cxn ang="0">
                  <a:pos x="csX1299" y="csY1299"/>
                </a:cxn>
                <a:cxn ang="0">
                  <a:pos x="csX1300" y="csY1300"/>
                </a:cxn>
                <a:cxn ang="0">
                  <a:pos x="csX1301" y="csY1301"/>
                </a:cxn>
                <a:cxn ang="0">
                  <a:pos x="csX1302" y="csY1302"/>
                </a:cxn>
                <a:cxn ang="0">
                  <a:pos x="csX1303" y="csY1303"/>
                </a:cxn>
                <a:cxn ang="0">
                  <a:pos x="csX1304" y="csY1304"/>
                </a:cxn>
                <a:cxn ang="0">
                  <a:pos x="csX1305" y="csY1305"/>
                </a:cxn>
                <a:cxn ang="0">
                  <a:pos x="csX1306" y="csY1306"/>
                </a:cxn>
                <a:cxn ang="0">
                  <a:pos x="csX1307" y="csY1307"/>
                </a:cxn>
                <a:cxn ang="0">
                  <a:pos x="csX1308" y="csY1308"/>
                </a:cxn>
                <a:cxn ang="0">
                  <a:pos x="csX1309" y="csY1309"/>
                </a:cxn>
                <a:cxn ang="0">
                  <a:pos x="csX1310" y="csY1310"/>
                </a:cxn>
                <a:cxn ang="0">
                  <a:pos x="csX1311" y="csY1311"/>
                </a:cxn>
                <a:cxn ang="0">
                  <a:pos x="csX1312" y="csY1312"/>
                </a:cxn>
                <a:cxn ang="0">
                  <a:pos x="csX1313" y="csY1313"/>
                </a:cxn>
                <a:cxn ang="0">
                  <a:pos x="csX1314" y="csY1314"/>
                </a:cxn>
                <a:cxn ang="0">
                  <a:pos x="csX1315" y="csY1315"/>
                </a:cxn>
                <a:cxn ang="0">
                  <a:pos x="csX1316" y="csY1316"/>
                </a:cxn>
                <a:cxn ang="0">
                  <a:pos x="csX1317" y="csY1317"/>
                </a:cxn>
                <a:cxn ang="0">
                  <a:pos x="csX1318" y="csY1318"/>
                </a:cxn>
                <a:cxn ang="0">
                  <a:pos x="csX1319" y="csY1319"/>
                </a:cxn>
                <a:cxn ang="0">
                  <a:pos x="csX1320" y="csY1320"/>
                </a:cxn>
                <a:cxn ang="0">
                  <a:pos x="csX1321" y="csY1321"/>
                </a:cxn>
                <a:cxn ang="0">
                  <a:pos x="csX1322" y="csY1322"/>
                </a:cxn>
                <a:cxn ang="0">
                  <a:pos x="csX1323" y="csY1323"/>
                </a:cxn>
                <a:cxn ang="0">
                  <a:pos x="csX1324" y="csY1324"/>
                </a:cxn>
                <a:cxn ang="0">
                  <a:pos x="csX1325" y="csY1325"/>
                </a:cxn>
                <a:cxn ang="0">
                  <a:pos x="csX1326" y="csY1326"/>
                </a:cxn>
                <a:cxn ang="0">
                  <a:pos x="csX1327" y="csY1327"/>
                </a:cxn>
                <a:cxn ang="0">
                  <a:pos x="csX1328" y="csY1328"/>
                </a:cxn>
                <a:cxn ang="0">
                  <a:pos x="csX1329" y="csY1329"/>
                </a:cxn>
                <a:cxn ang="0">
                  <a:pos x="csX1330" y="csY1330"/>
                </a:cxn>
                <a:cxn ang="0">
                  <a:pos x="csX1331" y="csY1331"/>
                </a:cxn>
                <a:cxn ang="0">
                  <a:pos x="csX1332" y="csY1332"/>
                </a:cxn>
                <a:cxn ang="0">
                  <a:pos x="csX1333" y="csY1333"/>
                </a:cxn>
                <a:cxn ang="0">
                  <a:pos x="csX1334" y="csY1334"/>
                </a:cxn>
                <a:cxn ang="0">
                  <a:pos x="csX1335" y="csY1335"/>
                </a:cxn>
                <a:cxn ang="0">
                  <a:pos x="csX1336" y="csY1336"/>
                </a:cxn>
                <a:cxn ang="0">
                  <a:pos x="csX1337" y="csY1337"/>
                </a:cxn>
                <a:cxn ang="0">
                  <a:pos x="csX1338" y="csY1338"/>
                </a:cxn>
                <a:cxn ang="0">
                  <a:pos x="csX1339" y="csY1339"/>
                </a:cxn>
                <a:cxn ang="0">
                  <a:pos x="csX1340" y="csY1340"/>
                </a:cxn>
                <a:cxn ang="0">
                  <a:pos x="csX1341" y="csY1341"/>
                </a:cxn>
                <a:cxn ang="0">
                  <a:pos x="csX1342" y="csY1342"/>
                </a:cxn>
                <a:cxn ang="0">
                  <a:pos x="csX1343" y="csY1343"/>
                </a:cxn>
                <a:cxn ang="0">
                  <a:pos x="csX1344" y="csY1344"/>
                </a:cxn>
                <a:cxn ang="0">
                  <a:pos x="csX1345" y="csY1345"/>
                </a:cxn>
                <a:cxn ang="0">
                  <a:pos x="csX1346" y="csY1346"/>
                </a:cxn>
                <a:cxn ang="0">
                  <a:pos x="csX1347" y="csY1347"/>
                </a:cxn>
                <a:cxn ang="0">
                  <a:pos x="csX1348" y="csY1348"/>
                </a:cxn>
                <a:cxn ang="0">
                  <a:pos x="csX1349" y="csY1349"/>
                </a:cxn>
                <a:cxn ang="0">
                  <a:pos x="csX1350" y="csY1350"/>
                </a:cxn>
                <a:cxn ang="0">
                  <a:pos x="csX1351" y="csY1351"/>
                </a:cxn>
                <a:cxn ang="0">
                  <a:pos x="csX1352" y="csY1352"/>
                </a:cxn>
                <a:cxn ang="0">
                  <a:pos x="csX1353" y="csY1353"/>
                </a:cxn>
                <a:cxn ang="0">
                  <a:pos x="csX1354" y="csY1354"/>
                </a:cxn>
                <a:cxn ang="0">
                  <a:pos x="csX1355" y="csY1355"/>
                </a:cxn>
                <a:cxn ang="0">
                  <a:pos x="csX1356" y="csY1356"/>
                </a:cxn>
                <a:cxn ang="0">
                  <a:pos x="csX1357" y="csY1357"/>
                </a:cxn>
                <a:cxn ang="0">
                  <a:pos x="csX1358" y="csY1358"/>
                </a:cxn>
                <a:cxn ang="0">
                  <a:pos x="csX1359" y="csY1359"/>
                </a:cxn>
                <a:cxn ang="0">
                  <a:pos x="csX1360" y="csY1360"/>
                </a:cxn>
                <a:cxn ang="0">
                  <a:pos x="csX1361" y="csY1361"/>
                </a:cxn>
                <a:cxn ang="0">
                  <a:pos x="csX1362" y="csY1362"/>
                </a:cxn>
                <a:cxn ang="0">
                  <a:pos x="csX1363" y="csY1363"/>
                </a:cxn>
                <a:cxn ang="0">
                  <a:pos x="csX1364" y="csY1364"/>
                </a:cxn>
                <a:cxn ang="0">
                  <a:pos x="csX1365" y="csY1365"/>
                </a:cxn>
                <a:cxn ang="0">
                  <a:pos x="csX1366" y="csY1366"/>
                </a:cxn>
                <a:cxn ang="0">
                  <a:pos x="csX1367" y="csY1367"/>
                </a:cxn>
                <a:cxn ang="0">
                  <a:pos x="csX1368" y="csY1368"/>
                </a:cxn>
                <a:cxn ang="0">
                  <a:pos x="csX1369" y="csY1369"/>
                </a:cxn>
                <a:cxn ang="0">
                  <a:pos x="csX1370" y="csY1370"/>
                </a:cxn>
                <a:cxn ang="0">
                  <a:pos x="csX1371" y="csY1371"/>
                </a:cxn>
                <a:cxn ang="0">
                  <a:pos x="csX1372" y="csY1372"/>
                </a:cxn>
                <a:cxn ang="0">
                  <a:pos x="csX1373" y="csY1373"/>
                </a:cxn>
                <a:cxn ang="0">
                  <a:pos x="csX1374" y="csY1374"/>
                </a:cxn>
                <a:cxn ang="0">
                  <a:pos x="csX1375" y="csY1375"/>
                </a:cxn>
                <a:cxn ang="0">
                  <a:pos x="csX1376" y="csY1376"/>
                </a:cxn>
                <a:cxn ang="0">
                  <a:pos x="csX1377" y="csY1377"/>
                </a:cxn>
                <a:cxn ang="0">
                  <a:pos x="csX1378" y="csY1378"/>
                </a:cxn>
                <a:cxn ang="0">
                  <a:pos x="csX1379" y="csY1379"/>
                </a:cxn>
                <a:cxn ang="0">
                  <a:pos x="csX1380" y="csY1380"/>
                </a:cxn>
                <a:cxn ang="0">
                  <a:pos x="csX1381" y="csY1381"/>
                </a:cxn>
                <a:cxn ang="0">
                  <a:pos x="csX1382" y="csY1382"/>
                </a:cxn>
                <a:cxn ang="0">
                  <a:pos x="csX1383" y="csY1383"/>
                </a:cxn>
                <a:cxn ang="0">
                  <a:pos x="csX1384" y="csY1384"/>
                </a:cxn>
                <a:cxn ang="0">
                  <a:pos x="csX1385" y="csY1385"/>
                </a:cxn>
                <a:cxn ang="0">
                  <a:pos x="csX1386" y="csY1386"/>
                </a:cxn>
                <a:cxn ang="0">
                  <a:pos x="csX1387" y="csY1387"/>
                </a:cxn>
                <a:cxn ang="0">
                  <a:pos x="csX1388" y="csY1388"/>
                </a:cxn>
                <a:cxn ang="0">
                  <a:pos x="csX1389" y="csY1389"/>
                </a:cxn>
                <a:cxn ang="0">
                  <a:pos x="csX1390" y="csY1390"/>
                </a:cxn>
                <a:cxn ang="0">
                  <a:pos x="csX1391" y="csY1391"/>
                </a:cxn>
                <a:cxn ang="0">
                  <a:pos x="csX1392" y="csY1392"/>
                </a:cxn>
                <a:cxn ang="0">
                  <a:pos x="csX1393" y="csY1393"/>
                </a:cxn>
                <a:cxn ang="0">
                  <a:pos x="csX1394" y="csY1394"/>
                </a:cxn>
                <a:cxn ang="0">
                  <a:pos x="csX1395" y="csY1395"/>
                </a:cxn>
                <a:cxn ang="0">
                  <a:pos x="csX1396" y="csY1396"/>
                </a:cxn>
                <a:cxn ang="0">
                  <a:pos x="csX1397" y="csY1397"/>
                </a:cxn>
                <a:cxn ang="0">
                  <a:pos x="csX1398" y="csY1398"/>
                </a:cxn>
                <a:cxn ang="0">
                  <a:pos x="csX1399" y="csY1399"/>
                </a:cxn>
                <a:cxn ang="0">
                  <a:pos x="csX1400" y="csY1400"/>
                </a:cxn>
                <a:cxn ang="0">
                  <a:pos x="csX1401" y="csY1401"/>
                </a:cxn>
                <a:cxn ang="0">
                  <a:pos x="csX1402" y="csY1402"/>
                </a:cxn>
                <a:cxn ang="0">
                  <a:pos x="csX1403" y="csY1403"/>
                </a:cxn>
                <a:cxn ang="0">
                  <a:pos x="csX1404" y="csY1404"/>
                </a:cxn>
                <a:cxn ang="0">
                  <a:pos x="csX1405" y="csY1405"/>
                </a:cxn>
                <a:cxn ang="0">
                  <a:pos x="csX1406" y="csY1406"/>
                </a:cxn>
                <a:cxn ang="0">
                  <a:pos x="csX1407" y="csY1407"/>
                </a:cxn>
                <a:cxn ang="0">
                  <a:pos x="csX1408" y="csY1408"/>
                </a:cxn>
                <a:cxn ang="0">
                  <a:pos x="csX1409" y="csY1409"/>
                </a:cxn>
                <a:cxn ang="0">
                  <a:pos x="csX1410" y="csY1410"/>
                </a:cxn>
                <a:cxn ang="0">
                  <a:pos x="csX1411" y="csY1411"/>
                </a:cxn>
                <a:cxn ang="0">
                  <a:pos x="csX1412" y="csY1412"/>
                </a:cxn>
                <a:cxn ang="0">
                  <a:pos x="csX1413" y="csY1413"/>
                </a:cxn>
                <a:cxn ang="0">
                  <a:pos x="csX1414" y="csY1414"/>
                </a:cxn>
                <a:cxn ang="0">
                  <a:pos x="csX1415" y="csY1415"/>
                </a:cxn>
                <a:cxn ang="0">
                  <a:pos x="csX1416" y="csY1416"/>
                </a:cxn>
                <a:cxn ang="0">
                  <a:pos x="csX1417" y="csY1417"/>
                </a:cxn>
                <a:cxn ang="0">
                  <a:pos x="csX1418" y="csY1418"/>
                </a:cxn>
                <a:cxn ang="0">
                  <a:pos x="csX1419" y="csY1419"/>
                </a:cxn>
                <a:cxn ang="0">
                  <a:pos x="csX1420" y="csY1420"/>
                </a:cxn>
                <a:cxn ang="0">
                  <a:pos x="csX1421" y="csY1421"/>
                </a:cxn>
                <a:cxn ang="0">
                  <a:pos x="csX1422" y="csY1422"/>
                </a:cxn>
                <a:cxn ang="0">
                  <a:pos x="csX1423" y="csY1423"/>
                </a:cxn>
                <a:cxn ang="0">
                  <a:pos x="csX1424" y="csY1424"/>
                </a:cxn>
                <a:cxn ang="0">
                  <a:pos x="csX1425" y="csY1425"/>
                </a:cxn>
                <a:cxn ang="0">
                  <a:pos x="csX1426" y="csY1426"/>
                </a:cxn>
                <a:cxn ang="0">
                  <a:pos x="csX1427" y="csY1427"/>
                </a:cxn>
                <a:cxn ang="0">
                  <a:pos x="csX1428" y="csY1428"/>
                </a:cxn>
                <a:cxn ang="0">
                  <a:pos x="csX1429" y="csY1429"/>
                </a:cxn>
                <a:cxn ang="0">
                  <a:pos x="csX1430" y="csY1430"/>
                </a:cxn>
                <a:cxn ang="0">
                  <a:pos x="csX1431" y="csY1431"/>
                </a:cxn>
                <a:cxn ang="0">
                  <a:pos x="csX1432" y="csY1432"/>
                </a:cxn>
                <a:cxn ang="0">
                  <a:pos x="csX1433" y="csY1433"/>
                </a:cxn>
                <a:cxn ang="0">
                  <a:pos x="csX1434" y="csY1434"/>
                </a:cxn>
                <a:cxn ang="0">
                  <a:pos x="csX1435" y="csY1435"/>
                </a:cxn>
                <a:cxn ang="0">
                  <a:pos x="csX1436" y="csY1436"/>
                </a:cxn>
                <a:cxn ang="0">
                  <a:pos x="csX1437" y="csY1437"/>
                </a:cxn>
                <a:cxn ang="0">
                  <a:pos x="csX1438" y="csY1438"/>
                </a:cxn>
                <a:cxn ang="0">
                  <a:pos x="csX1439" y="csY1439"/>
                </a:cxn>
                <a:cxn ang="0">
                  <a:pos x="csX1440" y="csY1440"/>
                </a:cxn>
                <a:cxn ang="0">
                  <a:pos x="csX1441" y="csY1441"/>
                </a:cxn>
                <a:cxn ang="0">
                  <a:pos x="csX1442" y="csY1442"/>
                </a:cxn>
                <a:cxn ang="0">
                  <a:pos x="csX1443" y="csY1443"/>
                </a:cxn>
                <a:cxn ang="0">
                  <a:pos x="csX1444" y="csY1444"/>
                </a:cxn>
                <a:cxn ang="0">
                  <a:pos x="csX1445" y="csY1445"/>
                </a:cxn>
                <a:cxn ang="0">
                  <a:pos x="csX1446" y="csY1446"/>
                </a:cxn>
                <a:cxn ang="0">
                  <a:pos x="csX1447" y="csY1447"/>
                </a:cxn>
                <a:cxn ang="0">
                  <a:pos x="csX1448" y="csY1448"/>
                </a:cxn>
                <a:cxn ang="0">
                  <a:pos x="csX1449" y="csY1449"/>
                </a:cxn>
                <a:cxn ang="0">
                  <a:pos x="csX1450" y="csY1450"/>
                </a:cxn>
                <a:cxn ang="0">
                  <a:pos x="csX1451" y="csY1451"/>
                </a:cxn>
                <a:cxn ang="0">
                  <a:pos x="csX1452" y="csY1452"/>
                </a:cxn>
                <a:cxn ang="0">
                  <a:pos x="csX1453" y="csY1453"/>
                </a:cxn>
                <a:cxn ang="0">
                  <a:pos x="csX1454" y="csY1454"/>
                </a:cxn>
                <a:cxn ang="0">
                  <a:pos x="csX1455" y="csY1455"/>
                </a:cxn>
                <a:cxn ang="0">
                  <a:pos x="csX1456" y="csY1456"/>
                </a:cxn>
                <a:cxn ang="0">
                  <a:pos x="csX1457" y="csY1457"/>
                </a:cxn>
                <a:cxn ang="0">
                  <a:pos x="csX1458" y="csY1458"/>
                </a:cxn>
                <a:cxn ang="0">
                  <a:pos x="csX1459" y="csY1459"/>
                </a:cxn>
                <a:cxn ang="0">
                  <a:pos x="csX1460" y="csY1460"/>
                </a:cxn>
                <a:cxn ang="0">
                  <a:pos x="csX1461" y="csY1461"/>
                </a:cxn>
                <a:cxn ang="0">
                  <a:pos x="csX1462" y="csY1462"/>
                </a:cxn>
                <a:cxn ang="0">
                  <a:pos x="csX1463" y="csY1463"/>
                </a:cxn>
                <a:cxn ang="0">
                  <a:pos x="csX1464" y="csY1464"/>
                </a:cxn>
                <a:cxn ang="0">
                  <a:pos x="csX1465" y="csY1465"/>
                </a:cxn>
                <a:cxn ang="0">
                  <a:pos x="csX1466" y="csY1466"/>
                </a:cxn>
                <a:cxn ang="0">
                  <a:pos x="csX1467" y="csY1467"/>
                </a:cxn>
                <a:cxn ang="0">
                  <a:pos x="csX1468" y="csY1468"/>
                </a:cxn>
                <a:cxn ang="0">
                  <a:pos x="csX1469" y="csY1469"/>
                </a:cxn>
                <a:cxn ang="0">
                  <a:pos x="csX1470" y="csY1470"/>
                </a:cxn>
                <a:cxn ang="0">
                  <a:pos x="csX1471" y="csY1471"/>
                </a:cxn>
                <a:cxn ang="0">
                  <a:pos x="csX1472" y="csY1472"/>
                </a:cxn>
                <a:cxn ang="0">
                  <a:pos x="csX1473" y="csY1473"/>
                </a:cxn>
                <a:cxn ang="0">
                  <a:pos x="csX1474" y="csY1474"/>
                </a:cxn>
                <a:cxn ang="0">
                  <a:pos x="csX1475" y="csY1475"/>
                </a:cxn>
                <a:cxn ang="0">
                  <a:pos x="csX1476" y="csY1476"/>
                </a:cxn>
                <a:cxn ang="0">
                  <a:pos x="csX1477" y="csY1477"/>
                </a:cxn>
                <a:cxn ang="0">
                  <a:pos x="csX1478" y="csY1478"/>
                </a:cxn>
                <a:cxn ang="0">
                  <a:pos x="csX1479" y="csY1479"/>
                </a:cxn>
                <a:cxn ang="0">
                  <a:pos x="csX1480" y="csY1480"/>
                </a:cxn>
                <a:cxn ang="0">
                  <a:pos x="csX1481" y="csY1481"/>
                </a:cxn>
                <a:cxn ang="0">
                  <a:pos x="csX1482" y="csY1482"/>
                </a:cxn>
                <a:cxn ang="0">
                  <a:pos x="csX1483" y="csY1483"/>
                </a:cxn>
                <a:cxn ang="0">
                  <a:pos x="csX1484" y="csY1484"/>
                </a:cxn>
                <a:cxn ang="0">
                  <a:pos x="csX1485" y="csY1485"/>
                </a:cxn>
                <a:cxn ang="0">
                  <a:pos x="csX1486" y="csY1486"/>
                </a:cxn>
                <a:cxn ang="0">
                  <a:pos x="csX1487" y="csY1487"/>
                </a:cxn>
                <a:cxn ang="0">
                  <a:pos x="csX1488" y="csY1488"/>
                </a:cxn>
                <a:cxn ang="0">
                  <a:pos x="csX1489" y="csY1489"/>
                </a:cxn>
                <a:cxn ang="0">
                  <a:pos x="csX1490" y="csY1490"/>
                </a:cxn>
                <a:cxn ang="0">
                  <a:pos x="csX1491" y="csY1491"/>
                </a:cxn>
                <a:cxn ang="0">
                  <a:pos x="csX1492" y="csY1492"/>
                </a:cxn>
                <a:cxn ang="0">
                  <a:pos x="csX1493" y="csY1493"/>
                </a:cxn>
                <a:cxn ang="0">
                  <a:pos x="csX1494" y="csY1494"/>
                </a:cxn>
                <a:cxn ang="0">
                  <a:pos x="csX1495" y="csY1495"/>
                </a:cxn>
                <a:cxn ang="0">
                  <a:pos x="csX1496" y="csY1496"/>
                </a:cxn>
                <a:cxn ang="0">
                  <a:pos x="csX1497" y="csY1497"/>
                </a:cxn>
                <a:cxn ang="0">
                  <a:pos x="csX1498" y="csY1498"/>
                </a:cxn>
                <a:cxn ang="0">
                  <a:pos x="csX1499" y="csY1499"/>
                </a:cxn>
                <a:cxn ang="0">
                  <a:pos x="csX1500" y="csY1500"/>
                </a:cxn>
                <a:cxn ang="0">
                  <a:pos x="csX1501" y="csY1501"/>
                </a:cxn>
                <a:cxn ang="0">
                  <a:pos x="csX1502" y="csY1502"/>
                </a:cxn>
                <a:cxn ang="0">
                  <a:pos x="csX1503" y="csY1503"/>
                </a:cxn>
                <a:cxn ang="0">
                  <a:pos x="csX1504" y="csY1504"/>
                </a:cxn>
                <a:cxn ang="0">
                  <a:pos x="csX1505" y="csY1505"/>
                </a:cxn>
                <a:cxn ang="0">
                  <a:pos x="csX1506" y="csY1506"/>
                </a:cxn>
                <a:cxn ang="0">
                  <a:pos x="csX1507" y="csY1507"/>
                </a:cxn>
                <a:cxn ang="0">
                  <a:pos x="csX1508" y="csY1508"/>
                </a:cxn>
                <a:cxn ang="0">
                  <a:pos x="csX1509" y="csY1509"/>
                </a:cxn>
                <a:cxn ang="0">
                  <a:pos x="csX1510" y="csY1510"/>
                </a:cxn>
                <a:cxn ang="0">
                  <a:pos x="csX1511" y="csY1511"/>
                </a:cxn>
                <a:cxn ang="0">
                  <a:pos x="csX1512" y="csY1512"/>
                </a:cxn>
                <a:cxn ang="0">
                  <a:pos x="csX1513" y="csY1513"/>
                </a:cxn>
                <a:cxn ang="0">
                  <a:pos x="csX1514" y="csY1514"/>
                </a:cxn>
                <a:cxn ang="0">
                  <a:pos x="csX1515" y="csY1515"/>
                </a:cxn>
                <a:cxn ang="0">
                  <a:pos x="csX1516" y="csY1516"/>
                </a:cxn>
                <a:cxn ang="0">
                  <a:pos x="csX1517" y="csY1517"/>
                </a:cxn>
                <a:cxn ang="0">
                  <a:pos x="csX1518" y="csY1518"/>
                </a:cxn>
                <a:cxn ang="0">
                  <a:pos x="csX1519" y="csY1519"/>
                </a:cxn>
                <a:cxn ang="0">
                  <a:pos x="csX1520" y="csY1520"/>
                </a:cxn>
                <a:cxn ang="0">
                  <a:pos x="csX1521" y="csY1521"/>
                </a:cxn>
                <a:cxn ang="0">
                  <a:pos x="csX1522" y="csY1522"/>
                </a:cxn>
                <a:cxn ang="0">
                  <a:pos x="csX1523" y="csY1523"/>
                </a:cxn>
                <a:cxn ang="0">
                  <a:pos x="csX1524" y="csY1524"/>
                </a:cxn>
                <a:cxn ang="0">
                  <a:pos x="csX1525" y="csY1525"/>
                </a:cxn>
                <a:cxn ang="0">
                  <a:pos x="csX1526" y="csY1526"/>
                </a:cxn>
                <a:cxn ang="0">
                  <a:pos x="csX1527" y="csY1527"/>
                </a:cxn>
                <a:cxn ang="0">
                  <a:pos x="csX1528" y="csY1528"/>
                </a:cxn>
                <a:cxn ang="0">
                  <a:pos x="csX1529" y="csY1529"/>
                </a:cxn>
                <a:cxn ang="0">
                  <a:pos x="csX1530" y="csY1530"/>
                </a:cxn>
                <a:cxn ang="0">
                  <a:pos x="csX1531" y="csY1531"/>
                </a:cxn>
                <a:cxn ang="0">
                  <a:pos x="csX1532" y="csY1532"/>
                </a:cxn>
                <a:cxn ang="0">
                  <a:pos x="csX1533" y="csY1533"/>
                </a:cxn>
                <a:cxn ang="0">
                  <a:pos x="csX1534" y="csY1534"/>
                </a:cxn>
                <a:cxn ang="0">
                  <a:pos x="csX1535" y="csY1535"/>
                </a:cxn>
                <a:cxn ang="0">
                  <a:pos x="csX1536" y="csY1536"/>
                </a:cxn>
                <a:cxn ang="0">
                  <a:pos x="csX1537" y="csY1537"/>
                </a:cxn>
                <a:cxn ang="0">
                  <a:pos x="csX1538" y="csY1538"/>
                </a:cxn>
                <a:cxn ang="0">
                  <a:pos x="csX1539" y="csY1539"/>
                </a:cxn>
                <a:cxn ang="0">
                  <a:pos x="csX1540" y="csY1540"/>
                </a:cxn>
                <a:cxn ang="0">
                  <a:pos x="csX1541" y="csY1541"/>
                </a:cxn>
                <a:cxn ang="0">
                  <a:pos x="csX1542" y="csY1542"/>
                </a:cxn>
                <a:cxn ang="0">
                  <a:pos x="csX1543" y="csY1543"/>
                </a:cxn>
                <a:cxn ang="0">
                  <a:pos x="csX1544" y="csY1544"/>
                </a:cxn>
                <a:cxn ang="0">
                  <a:pos x="csX1545" y="csY1545"/>
                </a:cxn>
                <a:cxn ang="0">
                  <a:pos x="csX1546" y="csY1546"/>
                </a:cxn>
                <a:cxn ang="0">
                  <a:pos x="csX1547" y="csY1547"/>
                </a:cxn>
                <a:cxn ang="0">
                  <a:pos x="csX1548" y="csY1548"/>
                </a:cxn>
                <a:cxn ang="0">
                  <a:pos x="csX1549" y="csY1549"/>
                </a:cxn>
                <a:cxn ang="0">
                  <a:pos x="csX1550" y="csY1550"/>
                </a:cxn>
                <a:cxn ang="0">
                  <a:pos x="csX1551" y="csY1551"/>
                </a:cxn>
                <a:cxn ang="0">
                  <a:pos x="csX1552" y="csY1552"/>
                </a:cxn>
                <a:cxn ang="0">
                  <a:pos x="csX1553" y="csY1553"/>
                </a:cxn>
                <a:cxn ang="0">
                  <a:pos x="csX1554" y="csY1554"/>
                </a:cxn>
                <a:cxn ang="0">
                  <a:pos x="csX1555" y="csY1555"/>
                </a:cxn>
                <a:cxn ang="0">
                  <a:pos x="csX1556" y="csY1556"/>
                </a:cxn>
                <a:cxn ang="0">
                  <a:pos x="csX1557" y="csY1557"/>
                </a:cxn>
                <a:cxn ang="0">
                  <a:pos x="csX1558" y="csY1558"/>
                </a:cxn>
                <a:cxn ang="0">
                  <a:pos x="csX1559" y="csY1559"/>
                </a:cxn>
                <a:cxn ang="0">
                  <a:pos x="csX1560" y="csY1560"/>
                </a:cxn>
                <a:cxn ang="0">
                  <a:pos x="csX1561" y="csY1561"/>
                </a:cxn>
                <a:cxn ang="0">
                  <a:pos x="csX1562" y="csY1562"/>
                </a:cxn>
                <a:cxn ang="0">
                  <a:pos x="csX1563" y="csY1563"/>
                </a:cxn>
                <a:cxn ang="0">
                  <a:pos x="csX1564" y="csY1564"/>
                </a:cxn>
                <a:cxn ang="0">
                  <a:pos x="csX1565" y="csY1565"/>
                </a:cxn>
                <a:cxn ang="0">
                  <a:pos x="csX1566" y="csY1566"/>
                </a:cxn>
                <a:cxn ang="0">
                  <a:pos x="csX1567" y="csY1567"/>
                </a:cxn>
                <a:cxn ang="0">
                  <a:pos x="csX1568" y="csY1568"/>
                </a:cxn>
                <a:cxn ang="0">
                  <a:pos x="csX1569" y="csY1569"/>
                </a:cxn>
                <a:cxn ang="0">
                  <a:pos x="csX1570" y="csY1570"/>
                </a:cxn>
                <a:cxn ang="0">
                  <a:pos x="csX1571" y="csY1571"/>
                </a:cxn>
                <a:cxn ang="0">
                  <a:pos x="csX1572" y="csY1572"/>
                </a:cxn>
                <a:cxn ang="0">
                  <a:pos x="csX1573" y="csY1573"/>
                </a:cxn>
                <a:cxn ang="0">
                  <a:pos x="csX1574" y="csY1574"/>
                </a:cxn>
                <a:cxn ang="0">
                  <a:pos x="csX1575" y="csY1575"/>
                </a:cxn>
                <a:cxn ang="0">
                  <a:pos x="csX1576" y="csY1576"/>
                </a:cxn>
                <a:cxn ang="0">
                  <a:pos x="csX1577" y="csY1577"/>
                </a:cxn>
                <a:cxn ang="0">
                  <a:pos x="csX1578" y="csY1578"/>
                </a:cxn>
                <a:cxn ang="0">
                  <a:pos x="csX1579" y="csY1579"/>
                </a:cxn>
                <a:cxn ang="0">
                  <a:pos x="csX1580" y="csY1580"/>
                </a:cxn>
                <a:cxn ang="0">
                  <a:pos x="csX1581" y="csY1581"/>
                </a:cxn>
                <a:cxn ang="0">
                  <a:pos x="csX1582" y="csY1582"/>
                </a:cxn>
                <a:cxn ang="0">
                  <a:pos x="csX1583" y="csY1583"/>
                </a:cxn>
                <a:cxn ang="0">
                  <a:pos x="csX1584" y="csY1584"/>
                </a:cxn>
                <a:cxn ang="0">
                  <a:pos x="csX1585" y="csY1585"/>
                </a:cxn>
                <a:cxn ang="0">
                  <a:pos x="csX1586" y="csY1586"/>
                </a:cxn>
              </a:cxnLst>
              <a:rect l="l" t="t" r="r" b="b"/>
              <a:pathLst>
                <a:path w="2346260" h="1392147">
                  <a:moveTo>
                    <a:pt x="2205966" y="737722"/>
                  </a:moveTo>
                  <a:cubicBezTo>
                    <a:pt x="2187310" y="736324"/>
                    <a:pt x="2169129" y="734707"/>
                    <a:pt x="2151587" y="731464"/>
                  </a:cubicBezTo>
                  <a:cubicBezTo>
                    <a:pt x="2133930" y="728249"/>
                    <a:pt x="2116378" y="724159"/>
                    <a:pt x="2099215" y="720155"/>
                  </a:cubicBezTo>
                  <a:cubicBezTo>
                    <a:pt x="2064872" y="711995"/>
                    <a:pt x="2031774" y="703540"/>
                    <a:pt x="2000475" y="695018"/>
                  </a:cubicBezTo>
                  <a:cubicBezTo>
                    <a:pt x="1985025" y="690681"/>
                    <a:pt x="1969223" y="686353"/>
                    <a:pt x="1953983" y="683129"/>
                  </a:cubicBezTo>
                  <a:cubicBezTo>
                    <a:pt x="1938628" y="680114"/>
                    <a:pt x="1923644" y="677480"/>
                    <a:pt x="1909003" y="676167"/>
                  </a:cubicBezTo>
                  <a:cubicBezTo>
                    <a:pt x="1879778" y="673038"/>
                    <a:pt x="1852360" y="673656"/>
                    <a:pt x="1827625" y="675530"/>
                  </a:cubicBezTo>
                  <a:cubicBezTo>
                    <a:pt x="1802861" y="677489"/>
                    <a:pt x="1780714" y="680951"/>
                    <a:pt x="1761411" y="684480"/>
                  </a:cubicBezTo>
                  <a:cubicBezTo>
                    <a:pt x="1755285" y="685631"/>
                    <a:pt x="1749539" y="686743"/>
                    <a:pt x="1743983" y="687847"/>
                  </a:cubicBezTo>
                  <a:cubicBezTo>
                    <a:pt x="1744202" y="687323"/>
                    <a:pt x="1744497" y="686791"/>
                    <a:pt x="1744706" y="686268"/>
                  </a:cubicBezTo>
                  <a:cubicBezTo>
                    <a:pt x="1746066" y="682996"/>
                    <a:pt x="1747208" y="679819"/>
                    <a:pt x="1748207" y="676709"/>
                  </a:cubicBezTo>
                  <a:lnTo>
                    <a:pt x="1748768" y="678041"/>
                  </a:lnTo>
                  <a:cubicBezTo>
                    <a:pt x="1781647" y="664022"/>
                    <a:pt x="1816684" y="658058"/>
                    <a:pt x="1850733" y="656946"/>
                  </a:cubicBezTo>
                  <a:cubicBezTo>
                    <a:pt x="1884877" y="655842"/>
                    <a:pt x="1918193" y="659390"/>
                    <a:pt x="1950120" y="664992"/>
                  </a:cubicBezTo>
                  <a:cubicBezTo>
                    <a:pt x="2014041" y="676386"/>
                    <a:pt x="2072977" y="694343"/>
                    <a:pt x="2129573" y="704538"/>
                  </a:cubicBezTo>
                  <a:cubicBezTo>
                    <a:pt x="2161148" y="710121"/>
                    <a:pt x="2191686" y="713497"/>
                    <a:pt x="2220997" y="715552"/>
                  </a:cubicBezTo>
                  <a:cubicBezTo>
                    <a:pt x="2217867" y="713612"/>
                    <a:pt x="2155639" y="703549"/>
                    <a:pt x="2126376" y="697823"/>
                  </a:cubicBezTo>
                  <a:cubicBezTo>
                    <a:pt x="2070580" y="686981"/>
                    <a:pt x="2012319" y="668682"/>
                    <a:pt x="1948484" y="657088"/>
                  </a:cubicBezTo>
                  <a:cubicBezTo>
                    <a:pt x="1916585" y="651391"/>
                    <a:pt x="1883174" y="647749"/>
                    <a:pt x="1848764" y="648766"/>
                  </a:cubicBezTo>
                  <a:cubicBezTo>
                    <a:pt x="1816275" y="649746"/>
                    <a:pt x="1782702" y="655167"/>
                    <a:pt x="1750671" y="667712"/>
                  </a:cubicBezTo>
                  <a:cubicBezTo>
                    <a:pt x="1751812" y="662738"/>
                    <a:pt x="1752535" y="658049"/>
                    <a:pt x="1752821" y="653826"/>
                  </a:cubicBezTo>
                  <a:cubicBezTo>
                    <a:pt x="1753296" y="644639"/>
                    <a:pt x="1752507" y="637563"/>
                    <a:pt x="1751546" y="632883"/>
                  </a:cubicBezTo>
                  <a:cubicBezTo>
                    <a:pt x="1750480" y="628232"/>
                    <a:pt x="1749919" y="625788"/>
                    <a:pt x="1749919" y="625788"/>
                  </a:cubicBezTo>
                  <a:cubicBezTo>
                    <a:pt x="1749919" y="625788"/>
                    <a:pt x="1750233" y="628270"/>
                    <a:pt x="1750823" y="632988"/>
                  </a:cubicBezTo>
                  <a:cubicBezTo>
                    <a:pt x="1751318" y="637686"/>
                    <a:pt x="1751413" y="644715"/>
                    <a:pt x="1750167" y="653531"/>
                  </a:cubicBezTo>
                  <a:cubicBezTo>
                    <a:pt x="1749396" y="658401"/>
                    <a:pt x="1747988" y="663813"/>
                    <a:pt x="1745981" y="669538"/>
                  </a:cubicBezTo>
                  <a:cubicBezTo>
                    <a:pt x="1745752" y="669633"/>
                    <a:pt x="1745514" y="669709"/>
                    <a:pt x="1745277" y="669804"/>
                  </a:cubicBezTo>
                  <a:lnTo>
                    <a:pt x="1745591" y="670556"/>
                  </a:lnTo>
                  <a:cubicBezTo>
                    <a:pt x="1744021" y="674883"/>
                    <a:pt x="1742175" y="679363"/>
                    <a:pt x="1739797" y="684004"/>
                  </a:cubicBezTo>
                  <a:cubicBezTo>
                    <a:pt x="1738912" y="685754"/>
                    <a:pt x="1737856" y="687542"/>
                    <a:pt x="1736848" y="689321"/>
                  </a:cubicBezTo>
                  <a:cubicBezTo>
                    <a:pt x="1735991" y="690833"/>
                    <a:pt x="1735145" y="692336"/>
                    <a:pt x="1734193" y="693857"/>
                  </a:cubicBezTo>
                  <a:cubicBezTo>
                    <a:pt x="1733052" y="695702"/>
                    <a:pt x="1731825" y="697557"/>
                    <a:pt x="1730550" y="699421"/>
                  </a:cubicBezTo>
                  <a:lnTo>
                    <a:pt x="1724575" y="703758"/>
                  </a:lnTo>
                  <a:cubicBezTo>
                    <a:pt x="1724509" y="704167"/>
                    <a:pt x="1724052" y="705413"/>
                    <a:pt x="1722026" y="706935"/>
                  </a:cubicBezTo>
                  <a:cubicBezTo>
                    <a:pt x="1719505" y="709218"/>
                    <a:pt x="1717003" y="711367"/>
                    <a:pt x="1714500" y="713364"/>
                  </a:cubicBezTo>
                  <a:cubicBezTo>
                    <a:pt x="1709506" y="717359"/>
                    <a:pt x="1704540" y="720764"/>
                    <a:pt x="1699660" y="723493"/>
                  </a:cubicBezTo>
                  <a:cubicBezTo>
                    <a:pt x="1689918" y="729019"/>
                    <a:pt x="1680557" y="731777"/>
                    <a:pt x="1672737" y="732709"/>
                  </a:cubicBezTo>
                  <a:cubicBezTo>
                    <a:pt x="1664897" y="733689"/>
                    <a:pt x="1658695" y="732966"/>
                    <a:pt x="1654613" y="732148"/>
                  </a:cubicBezTo>
                  <a:cubicBezTo>
                    <a:pt x="1650513" y="731302"/>
                    <a:pt x="1648430" y="730522"/>
                    <a:pt x="1648430" y="730522"/>
                  </a:cubicBezTo>
                  <a:cubicBezTo>
                    <a:pt x="1648430" y="730522"/>
                    <a:pt x="1650418" y="731625"/>
                    <a:pt x="1654537" y="733023"/>
                  </a:cubicBezTo>
                  <a:cubicBezTo>
                    <a:pt x="1658628" y="734412"/>
                    <a:pt x="1665002" y="735905"/>
                    <a:pt x="1673355" y="735743"/>
                  </a:cubicBezTo>
                  <a:cubicBezTo>
                    <a:pt x="1681679" y="735639"/>
                    <a:pt x="1691973" y="733603"/>
                    <a:pt x="1702770" y="728620"/>
                  </a:cubicBezTo>
                  <a:cubicBezTo>
                    <a:pt x="1705016" y="727593"/>
                    <a:pt x="1707299" y="726375"/>
                    <a:pt x="1709582" y="725110"/>
                  </a:cubicBezTo>
                  <a:cubicBezTo>
                    <a:pt x="1704274" y="730731"/>
                    <a:pt x="1698489" y="736362"/>
                    <a:pt x="1692267" y="741944"/>
                  </a:cubicBezTo>
                  <a:lnTo>
                    <a:pt x="1692058" y="741450"/>
                  </a:lnTo>
                  <a:cubicBezTo>
                    <a:pt x="1679834" y="747280"/>
                    <a:pt x="1668950" y="752150"/>
                    <a:pt x="1658885" y="754565"/>
                  </a:cubicBezTo>
                  <a:cubicBezTo>
                    <a:pt x="1648877" y="757114"/>
                    <a:pt x="1639896" y="757086"/>
                    <a:pt x="1632761" y="755735"/>
                  </a:cubicBezTo>
                  <a:cubicBezTo>
                    <a:pt x="1625607" y="754423"/>
                    <a:pt x="1620441" y="751836"/>
                    <a:pt x="1617206" y="749762"/>
                  </a:cubicBezTo>
                  <a:cubicBezTo>
                    <a:pt x="1613972" y="747651"/>
                    <a:pt x="1612478" y="746224"/>
                    <a:pt x="1612478" y="746224"/>
                  </a:cubicBezTo>
                  <a:cubicBezTo>
                    <a:pt x="1612478" y="746224"/>
                    <a:pt x="1613743" y="747908"/>
                    <a:pt x="1616797" y="750552"/>
                  </a:cubicBezTo>
                  <a:cubicBezTo>
                    <a:pt x="1619842" y="753148"/>
                    <a:pt x="1624922" y="756582"/>
                    <a:pt x="1632380" y="758817"/>
                  </a:cubicBezTo>
                  <a:cubicBezTo>
                    <a:pt x="1639753" y="761109"/>
                    <a:pt x="1649552" y="762108"/>
                    <a:pt x="1660445" y="760367"/>
                  </a:cubicBezTo>
                  <a:cubicBezTo>
                    <a:pt x="1664774" y="759730"/>
                    <a:pt x="1669274" y="758607"/>
                    <a:pt x="1673850" y="757276"/>
                  </a:cubicBezTo>
                  <a:cubicBezTo>
                    <a:pt x="1668113" y="761708"/>
                    <a:pt x="1662129" y="766131"/>
                    <a:pt x="1655888" y="770610"/>
                  </a:cubicBezTo>
                  <a:cubicBezTo>
                    <a:pt x="1634768" y="774101"/>
                    <a:pt x="1616921" y="771970"/>
                    <a:pt x="1604848" y="769383"/>
                  </a:cubicBezTo>
                  <a:cubicBezTo>
                    <a:pt x="1598237" y="767957"/>
                    <a:pt x="1593204" y="766368"/>
                    <a:pt x="1589817" y="765275"/>
                  </a:cubicBezTo>
                  <a:cubicBezTo>
                    <a:pt x="1586449" y="764086"/>
                    <a:pt x="1584690" y="763468"/>
                    <a:pt x="1584690" y="763468"/>
                  </a:cubicBezTo>
                  <a:cubicBezTo>
                    <a:pt x="1584690" y="763468"/>
                    <a:pt x="1586383" y="764390"/>
                    <a:pt x="1589598" y="766131"/>
                  </a:cubicBezTo>
                  <a:cubicBezTo>
                    <a:pt x="1592862" y="767776"/>
                    <a:pt x="1597751" y="770116"/>
                    <a:pt x="1604335" y="772446"/>
                  </a:cubicBezTo>
                  <a:cubicBezTo>
                    <a:pt x="1613820" y="775784"/>
                    <a:pt x="1627215" y="779142"/>
                    <a:pt x="1643473" y="779493"/>
                  </a:cubicBezTo>
                  <a:cubicBezTo>
                    <a:pt x="1638631" y="782946"/>
                    <a:pt x="1633731" y="786465"/>
                    <a:pt x="1628756" y="790127"/>
                  </a:cubicBezTo>
                  <a:cubicBezTo>
                    <a:pt x="1628566" y="790269"/>
                    <a:pt x="1628375" y="790421"/>
                    <a:pt x="1628185" y="790564"/>
                  </a:cubicBezTo>
                  <a:cubicBezTo>
                    <a:pt x="1607046" y="796080"/>
                    <a:pt x="1588657" y="794758"/>
                    <a:pt x="1576394" y="792561"/>
                  </a:cubicBezTo>
                  <a:cubicBezTo>
                    <a:pt x="1569877" y="791382"/>
                    <a:pt x="1564911" y="789946"/>
                    <a:pt x="1561562" y="788947"/>
                  </a:cubicBezTo>
                  <a:cubicBezTo>
                    <a:pt x="1558242" y="787844"/>
                    <a:pt x="1556501" y="787273"/>
                    <a:pt x="1556501" y="787273"/>
                  </a:cubicBezTo>
                  <a:cubicBezTo>
                    <a:pt x="1556501" y="787273"/>
                    <a:pt x="1558176" y="788148"/>
                    <a:pt x="1561353" y="789803"/>
                  </a:cubicBezTo>
                  <a:cubicBezTo>
                    <a:pt x="1564588" y="791354"/>
                    <a:pt x="1569430" y="793551"/>
                    <a:pt x="1575966" y="795633"/>
                  </a:cubicBezTo>
                  <a:cubicBezTo>
                    <a:pt x="1585412" y="798629"/>
                    <a:pt x="1598855" y="801425"/>
                    <a:pt x="1614961" y="800731"/>
                  </a:cubicBezTo>
                  <a:cubicBezTo>
                    <a:pt x="1610832" y="804032"/>
                    <a:pt x="1606713" y="807446"/>
                    <a:pt x="1602641" y="811070"/>
                  </a:cubicBezTo>
                  <a:cubicBezTo>
                    <a:pt x="1602308" y="811374"/>
                    <a:pt x="1601994" y="811697"/>
                    <a:pt x="1601661" y="812002"/>
                  </a:cubicBezTo>
                  <a:lnTo>
                    <a:pt x="1601652" y="811735"/>
                  </a:lnTo>
                  <a:cubicBezTo>
                    <a:pt x="1583862" y="813019"/>
                    <a:pt x="1569382" y="811526"/>
                    <a:pt x="1559517" y="810033"/>
                  </a:cubicBezTo>
                  <a:cubicBezTo>
                    <a:pt x="1549632" y="808492"/>
                    <a:pt x="1544257" y="807132"/>
                    <a:pt x="1544257" y="807132"/>
                  </a:cubicBezTo>
                  <a:cubicBezTo>
                    <a:pt x="1544257" y="807132"/>
                    <a:pt x="1549309" y="809767"/>
                    <a:pt x="1559032" y="813086"/>
                  </a:cubicBezTo>
                  <a:cubicBezTo>
                    <a:pt x="1567137" y="815815"/>
                    <a:pt x="1578715" y="818878"/>
                    <a:pt x="1593099" y="820143"/>
                  </a:cubicBezTo>
                  <a:cubicBezTo>
                    <a:pt x="1587962" y="825155"/>
                    <a:pt x="1582901" y="830253"/>
                    <a:pt x="1577868" y="835436"/>
                  </a:cubicBezTo>
                  <a:cubicBezTo>
                    <a:pt x="1577022" y="836312"/>
                    <a:pt x="1576165" y="837187"/>
                    <a:pt x="1575319" y="838071"/>
                  </a:cubicBezTo>
                  <a:cubicBezTo>
                    <a:pt x="1557871" y="838128"/>
                    <a:pt x="1544020" y="836778"/>
                    <a:pt x="1534554" y="833534"/>
                  </a:cubicBezTo>
                  <a:cubicBezTo>
                    <a:pt x="1529245" y="831841"/>
                    <a:pt x="1525364" y="829844"/>
                    <a:pt x="1522776" y="828408"/>
                  </a:cubicBezTo>
                  <a:cubicBezTo>
                    <a:pt x="1520255" y="826839"/>
                    <a:pt x="1518942" y="826021"/>
                    <a:pt x="1518942" y="826021"/>
                  </a:cubicBezTo>
                  <a:cubicBezTo>
                    <a:pt x="1518942" y="826021"/>
                    <a:pt x="1520065" y="827152"/>
                    <a:pt x="1522357" y="829178"/>
                  </a:cubicBezTo>
                  <a:cubicBezTo>
                    <a:pt x="1524707" y="831128"/>
                    <a:pt x="1528370" y="833867"/>
                    <a:pt x="1533640" y="836483"/>
                  </a:cubicBezTo>
                  <a:cubicBezTo>
                    <a:pt x="1541670" y="840706"/>
                    <a:pt x="1553619" y="843778"/>
                    <a:pt x="1567927" y="845613"/>
                  </a:cubicBezTo>
                  <a:cubicBezTo>
                    <a:pt x="1564749" y="848828"/>
                    <a:pt x="1561534" y="852004"/>
                    <a:pt x="1558252" y="855105"/>
                  </a:cubicBezTo>
                  <a:cubicBezTo>
                    <a:pt x="1538330" y="853365"/>
                    <a:pt x="1513976" y="850644"/>
                    <a:pt x="1503987" y="848172"/>
                  </a:cubicBezTo>
                  <a:cubicBezTo>
                    <a:pt x="1492685" y="845337"/>
                    <a:pt x="1486577" y="843359"/>
                    <a:pt x="1486577" y="843359"/>
                  </a:cubicBezTo>
                  <a:cubicBezTo>
                    <a:pt x="1486577" y="843359"/>
                    <a:pt x="1492323" y="846602"/>
                    <a:pt x="1503292" y="851187"/>
                  </a:cubicBezTo>
                  <a:cubicBezTo>
                    <a:pt x="1513605" y="855457"/>
                    <a:pt x="1528741" y="860764"/>
                    <a:pt x="1547977" y="864331"/>
                  </a:cubicBezTo>
                  <a:cubicBezTo>
                    <a:pt x="1540871" y="870351"/>
                    <a:pt x="1533403" y="875886"/>
                    <a:pt x="1525288" y="880518"/>
                  </a:cubicBezTo>
                  <a:cubicBezTo>
                    <a:pt x="1524764" y="880813"/>
                    <a:pt x="1524231" y="881079"/>
                    <a:pt x="1523708" y="881374"/>
                  </a:cubicBezTo>
                  <a:cubicBezTo>
                    <a:pt x="1515964" y="880214"/>
                    <a:pt x="1508972" y="880128"/>
                    <a:pt x="1502855" y="879244"/>
                  </a:cubicBezTo>
                  <a:cubicBezTo>
                    <a:pt x="1493760" y="878131"/>
                    <a:pt x="1486121" y="875820"/>
                    <a:pt x="1480070" y="873490"/>
                  </a:cubicBezTo>
                  <a:cubicBezTo>
                    <a:pt x="1474010" y="871140"/>
                    <a:pt x="1469529" y="868744"/>
                    <a:pt x="1466551" y="867041"/>
                  </a:cubicBezTo>
                  <a:cubicBezTo>
                    <a:pt x="1463574" y="865320"/>
                    <a:pt x="1462071" y="864321"/>
                    <a:pt x="1462071" y="864321"/>
                  </a:cubicBezTo>
                  <a:cubicBezTo>
                    <a:pt x="1462071" y="864321"/>
                    <a:pt x="1463412" y="865596"/>
                    <a:pt x="1466161" y="867831"/>
                  </a:cubicBezTo>
                  <a:cubicBezTo>
                    <a:pt x="1468930" y="870028"/>
                    <a:pt x="1473125" y="873176"/>
                    <a:pt x="1479071" y="876409"/>
                  </a:cubicBezTo>
                  <a:cubicBezTo>
                    <a:pt x="1484998" y="879643"/>
                    <a:pt x="1492694" y="883000"/>
                    <a:pt x="1502160" y="885188"/>
                  </a:cubicBezTo>
                  <a:cubicBezTo>
                    <a:pt x="1505414" y="885977"/>
                    <a:pt x="1508886" y="886605"/>
                    <a:pt x="1512406" y="887242"/>
                  </a:cubicBezTo>
                  <a:cubicBezTo>
                    <a:pt x="1504339" y="891170"/>
                    <a:pt x="1496052" y="894746"/>
                    <a:pt x="1487719" y="898294"/>
                  </a:cubicBezTo>
                  <a:cubicBezTo>
                    <a:pt x="1473306" y="898789"/>
                    <a:pt x="1461138" y="895869"/>
                    <a:pt x="1452633" y="892901"/>
                  </a:cubicBezTo>
                  <a:cubicBezTo>
                    <a:pt x="1446868" y="890876"/>
                    <a:pt x="1442578" y="888774"/>
                    <a:pt x="1439695" y="887309"/>
                  </a:cubicBezTo>
                  <a:cubicBezTo>
                    <a:pt x="1436850" y="885749"/>
                    <a:pt x="1435366" y="884931"/>
                    <a:pt x="1435366" y="884931"/>
                  </a:cubicBezTo>
                  <a:cubicBezTo>
                    <a:pt x="1435366" y="884931"/>
                    <a:pt x="1436736" y="886025"/>
                    <a:pt x="1439324" y="888108"/>
                  </a:cubicBezTo>
                  <a:cubicBezTo>
                    <a:pt x="1441988" y="890086"/>
                    <a:pt x="1446031" y="892930"/>
                    <a:pt x="1451691" y="895850"/>
                  </a:cubicBezTo>
                  <a:cubicBezTo>
                    <a:pt x="1457475" y="898827"/>
                    <a:pt x="1465239" y="901965"/>
                    <a:pt x="1474581" y="903943"/>
                  </a:cubicBezTo>
                  <a:cubicBezTo>
                    <a:pt x="1469881" y="905998"/>
                    <a:pt x="1465210" y="908090"/>
                    <a:pt x="1460596" y="910316"/>
                  </a:cubicBezTo>
                  <a:cubicBezTo>
                    <a:pt x="1458094" y="911524"/>
                    <a:pt x="1455659" y="912760"/>
                    <a:pt x="1453252" y="914006"/>
                  </a:cubicBezTo>
                  <a:cubicBezTo>
                    <a:pt x="1439352" y="911885"/>
                    <a:pt x="1427851" y="908823"/>
                    <a:pt x="1419241" y="906121"/>
                  </a:cubicBezTo>
                  <a:cubicBezTo>
                    <a:pt x="1412848" y="904105"/>
                    <a:pt x="1407977" y="902260"/>
                    <a:pt x="1404686" y="901005"/>
                  </a:cubicBezTo>
                  <a:cubicBezTo>
                    <a:pt x="1401413" y="899702"/>
                    <a:pt x="1399691" y="899017"/>
                    <a:pt x="1399691" y="899017"/>
                  </a:cubicBezTo>
                  <a:cubicBezTo>
                    <a:pt x="1399691" y="899017"/>
                    <a:pt x="1401327" y="899996"/>
                    <a:pt x="1404409" y="901842"/>
                  </a:cubicBezTo>
                  <a:cubicBezTo>
                    <a:pt x="1407539" y="903630"/>
                    <a:pt x="1412201" y="906207"/>
                    <a:pt x="1418423" y="909108"/>
                  </a:cubicBezTo>
                  <a:cubicBezTo>
                    <a:pt x="1425720" y="912494"/>
                    <a:pt x="1433026" y="916327"/>
                    <a:pt x="1442739" y="919570"/>
                  </a:cubicBezTo>
                  <a:cubicBezTo>
                    <a:pt x="1438458" y="921881"/>
                    <a:pt x="1434253" y="924164"/>
                    <a:pt x="1430077" y="926332"/>
                  </a:cubicBezTo>
                  <a:cubicBezTo>
                    <a:pt x="1429354" y="926712"/>
                    <a:pt x="1428640" y="927036"/>
                    <a:pt x="1427927" y="927407"/>
                  </a:cubicBezTo>
                  <a:cubicBezTo>
                    <a:pt x="1405732" y="921567"/>
                    <a:pt x="1388874" y="913036"/>
                    <a:pt x="1377677" y="906454"/>
                  </a:cubicBezTo>
                  <a:cubicBezTo>
                    <a:pt x="1371826" y="902992"/>
                    <a:pt x="1367459" y="900025"/>
                    <a:pt x="1364520" y="897999"/>
                  </a:cubicBezTo>
                  <a:cubicBezTo>
                    <a:pt x="1361608" y="895926"/>
                    <a:pt x="1360086" y="894832"/>
                    <a:pt x="1360086" y="894832"/>
                  </a:cubicBezTo>
                  <a:cubicBezTo>
                    <a:pt x="1360086" y="894832"/>
                    <a:pt x="1361466" y="896183"/>
                    <a:pt x="1364063" y="898750"/>
                  </a:cubicBezTo>
                  <a:cubicBezTo>
                    <a:pt x="1366727" y="901261"/>
                    <a:pt x="1370722" y="904904"/>
                    <a:pt x="1376221" y="909184"/>
                  </a:cubicBezTo>
                  <a:cubicBezTo>
                    <a:pt x="1385411" y="916317"/>
                    <a:pt x="1399063" y="925353"/>
                    <a:pt x="1417300" y="932723"/>
                  </a:cubicBezTo>
                  <a:cubicBezTo>
                    <a:pt x="1411878" y="935320"/>
                    <a:pt x="1406484" y="937774"/>
                    <a:pt x="1401089" y="939933"/>
                  </a:cubicBezTo>
                  <a:cubicBezTo>
                    <a:pt x="1399900" y="940418"/>
                    <a:pt x="1398702" y="940779"/>
                    <a:pt x="1397512" y="941236"/>
                  </a:cubicBezTo>
                  <a:cubicBezTo>
                    <a:pt x="1382386" y="936737"/>
                    <a:pt x="1370494" y="931135"/>
                    <a:pt x="1362151" y="926674"/>
                  </a:cubicBezTo>
                  <a:cubicBezTo>
                    <a:pt x="1352047" y="921206"/>
                    <a:pt x="1346815" y="917582"/>
                    <a:pt x="1346815" y="917582"/>
                  </a:cubicBezTo>
                  <a:cubicBezTo>
                    <a:pt x="1346815" y="917582"/>
                    <a:pt x="1351315" y="922319"/>
                    <a:pt x="1360724" y="929423"/>
                  </a:cubicBezTo>
                  <a:cubicBezTo>
                    <a:pt x="1367012" y="934131"/>
                    <a:pt x="1375707" y="939838"/>
                    <a:pt x="1386771" y="945135"/>
                  </a:cubicBezTo>
                  <a:cubicBezTo>
                    <a:pt x="1381377" y="946866"/>
                    <a:pt x="1376012" y="948274"/>
                    <a:pt x="1370675" y="949472"/>
                  </a:cubicBezTo>
                  <a:cubicBezTo>
                    <a:pt x="1358945" y="945563"/>
                    <a:pt x="1349536" y="941464"/>
                    <a:pt x="1342734" y="938278"/>
                  </a:cubicBezTo>
                  <a:cubicBezTo>
                    <a:pt x="1334219" y="934236"/>
                    <a:pt x="1329653" y="931725"/>
                    <a:pt x="1329653" y="931725"/>
                  </a:cubicBezTo>
                  <a:cubicBezTo>
                    <a:pt x="1329653" y="931725"/>
                    <a:pt x="1333563" y="935377"/>
                    <a:pt x="1341364" y="941045"/>
                  </a:cubicBezTo>
                  <a:cubicBezTo>
                    <a:pt x="1345740" y="944203"/>
                    <a:pt x="1351448" y="947969"/>
                    <a:pt x="1358402" y="951840"/>
                  </a:cubicBezTo>
                  <a:cubicBezTo>
                    <a:pt x="1353665" y="952554"/>
                    <a:pt x="1348975" y="953067"/>
                    <a:pt x="1344342" y="953343"/>
                  </a:cubicBezTo>
                  <a:cubicBezTo>
                    <a:pt x="1341916" y="953581"/>
                    <a:pt x="1339509" y="953657"/>
                    <a:pt x="1337121" y="953685"/>
                  </a:cubicBezTo>
                  <a:cubicBezTo>
                    <a:pt x="1290391" y="933323"/>
                    <a:pt x="1258625" y="905969"/>
                    <a:pt x="1238961" y="885854"/>
                  </a:cubicBezTo>
                  <a:cubicBezTo>
                    <a:pt x="1228991" y="875601"/>
                    <a:pt x="1221979" y="867003"/>
                    <a:pt x="1217290" y="861154"/>
                  </a:cubicBezTo>
                  <a:cubicBezTo>
                    <a:pt x="1212742" y="855181"/>
                    <a:pt x="1210373" y="852062"/>
                    <a:pt x="1210373" y="852062"/>
                  </a:cubicBezTo>
                  <a:cubicBezTo>
                    <a:pt x="1210373" y="852062"/>
                    <a:pt x="1212571" y="855447"/>
                    <a:pt x="1216747" y="861877"/>
                  </a:cubicBezTo>
                  <a:cubicBezTo>
                    <a:pt x="1221085" y="868192"/>
                    <a:pt x="1227650" y="877418"/>
                    <a:pt x="1237173" y="888441"/>
                  </a:cubicBezTo>
                  <a:cubicBezTo>
                    <a:pt x="1253526" y="907329"/>
                    <a:pt x="1279184" y="932086"/>
                    <a:pt x="1316363" y="952915"/>
                  </a:cubicBezTo>
                  <a:cubicBezTo>
                    <a:pt x="1315697" y="952867"/>
                    <a:pt x="1315021" y="952820"/>
                    <a:pt x="1314365" y="952772"/>
                  </a:cubicBezTo>
                  <a:lnTo>
                    <a:pt x="1313071" y="952677"/>
                  </a:lnTo>
                  <a:cubicBezTo>
                    <a:pt x="1312880" y="953001"/>
                    <a:pt x="1312766" y="953429"/>
                    <a:pt x="1312614" y="953790"/>
                  </a:cubicBezTo>
                  <a:lnTo>
                    <a:pt x="1312129" y="955055"/>
                  </a:lnTo>
                  <a:cubicBezTo>
                    <a:pt x="1302092" y="951983"/>
                    <a:pt x="1293178" y="948502"/>
                    <a:pt x="1285387" y="944973"/>
                  </a:cubicBezTo>
                  <a:cubicBezTo>
                    <a:pt x="1285101" y="944812"/>
                    <a:pt x="1284835" y="944679"/>
                    <a:pt x="1284540" y="944507"/>
                  </a:cubicBezTo>
                  <a:cubicBezTo>
                    <a:pt x="1277805" y="941007"/>
                    <a:pt x="1268576" y="935025"/>
                    <a:pt x="1258378" y="926427"/>
                  </a:cubicBezTo>
                  <a:cubicBezTo>
                    <a:pt x="1248123" y="917877"/>
                    <a:pt x="1237239" y="906283"/>
                    <a:pt x="1226137" y="892559"/>
                  </a:cubicBezTo>
                  <a:cubicBezTo>
                    <a:pt x="1215044" y="878806"/>
                    <a:pt x="1203809" y="862809"/>
                    <a:pt x="1191841" y="845870"/>
                  </a:cubicBezTo>
                  <a:cubicBezTo>
                    <a:pt x="1179806" y="828817"/>
                    <a:pt x="1167534" y="812762"/>
                    <a:pt x="1154976" y="799200"/>
                  </a:cubicBezTo>
                  <a:cubicBezTo>
                    <a:pt x="1151228" y="795158"/>
                    <a:pt x="1147470" y="791430"/>
                    <a:pt x="1143722" y="787873"/>
                  </a:cubicBezTo>
                  <a:cubicBezTo>
                    <a:pt x="1145177" y="788729"/>
                    <a:pt x="1146652" y="789746"/>
                    <a:pt x="1148108" y="790878"/>
                  </a:cubicBezTo>
                  <a:cubicBezTo>
                    <a:pt x="1151466" y="793513"/>
                    <a:pt x="1154729" y="796080"/>
                    <a:pt x="1157906" y="798582"/>
                  </a:cubicBezTo>
                  <a:cubicBezTo>
                    <a:pt x="1164290" y="803566"/>
                    <a:pt x="1170293" y="808264"/>
                    <a:pt x="1175896" y="812639"/>
                  </a:cubicBezTo>
                  <a:cubicBezTo>
                    <a:pt x="1187160" y="821322"/>
                    <a:pt x="1196826" y="828769"/>
                    <a:pt x="1204694" y="834837"/>
                  </a:cubicBezTo>
                  <a:cubicBezTo>
                    <a:pt x="1220553" y="846811"/>
                    <a:pt x="1229210" y="853355"/>
                    <a:pt x="1229210" y="853355"/>
                  </a:cubicBezTo>
                  <a:cubicBezTo>
                    <a:pt x="1229210" y="853355"/>
                    <a:pt x="1221009" y="845765"/>
                    <a:pt x="1206301" y="832165"/>
                  </a:cubicBezTo>
                  <a:cubicBezTo>
                    <a:pt x="1198881" y="825431"/>
                    <a:pt x="1189815" y="817214"/>
                    <a:pt x="1179321" y="807703"/>
                  </a:cubicBezTo>
                  <a:cubicBezTo>
                    <a:pt x="1176058" y="804783"/>
                    <a:pt x="1172605" y="801692"/>
                    <a:pt x="1169066" y="798525"/>
                  </a:cubicBezTo>
                  <a:cubicBezTo>
                    <a:pt x="1181814" y="806894"/>
                    <a:pt x="1196474" y="815388"/>
                    <a:pt x="1212780" y="823253"/>
                  </a:cubicBezTo>
                  <a:cubicBezTo>
                    <a:pt x="1270222" y="859623"/>
                    <a:pt x="1305022" y="880223"/>
                    <a:pt x="1305022" y="880223"/>
                  </a:cubicBezTo>
                  <a:cubicBezTo>
                    <a:pt x="1305022" y="880223"/>
                    <a:pt x="1285682" y="865558"/>
                    <a:pt x="1252347" y="841390"/>
                  </a:cubicBezTo>
                  <a:cubicBezTo>
                    <a:pt x="1254402" y="841466"/>
                    <a:pt x="1256475" y="841561"/>
                    <a:pt x="1258502" y="841609"/>
                  </a:cubicBezTo>
                  <a:cubicBezTo>
                    <a:pt x="1263249" y="843074"/>
                    <a:pt x="1268006" y="844329"/>
                    <a:pt x="1272743" y="845452"/>
                  </a:cubicBezTo>
                  <a:cubicBezTo>
                    <a:pt x="1288992" y="853155"/>
                    <a:pt x="1303082" y="858557"/>
                    <a:pt x="1314041" y="862362"/>
                  </a:cubicBezTo>
                  <a:cubicBezTo>
                    <a:pt x="1331299" y="868287"/>
                    <a:pt x="1340955" y="870598"/>
                    <a:pt x="1340955" y="870598"/>
                  </a:cubicBezTo>
                  <a:cubicBezTo>
                    <a:pt x="1340955" y="870598"/>
                    <a:pt x="1331394" y="866937"/>
                    <a:pt x="1314774" y="859337"/>
                  </a:cubicBezTo>
                  <a:cubicBezTo>
                    <a:pt x="1308875" y="856617"/>
                    <a:pt x="1302064" y="853345"/>
                    <a:pt x="1294558" y="849494"/>
                  </a:cubicBezTo>
                  <a:cubicBezTo>
                    <a:pt x="1301702" y="850445"/>
                    <a:pt x="1308723" y="851053"/>
                    <a:pt x="1315478" y="851244"/>
                  </a:cubicBezTo>
                  <a:cubicBezTo>
                    <a:pt x="1320701" y="851405"/>
                    <a:pt x="1325781" y="851367"/>
                    <a:pt x="1330709" y="851177"/>
                  </a:cubicBezTo>
                  <a:cubicBezTo>
                    <a:pt x="1336084" y="852870"/>
                    <a:pt x="1340793" y="854458"/>
                    <a:pt x="1344798" y="855856"/>
                  </a:cubicBezTo>
                  <a:cubicBezTo>
                    <a:pt x="1355206" y="859642"/>
                    <a:pt x="1360904" y="861715"/>
                    <a:pt x="1360904" y="861715"/>
                  </a:cubicBezTo>
                  <a:cubicBezTo>
                    <a:pt x="1360904" y="861715"/>
                    <a:pt x="1355682" y="858272"/>
                    <a:pt x="1345788" y="852936"/>
                  </a:cubicBezTo>
                  <a:cubicBezTo>
                    <a:pt x="1344323" y="852147"/>
                    <a:pt x="1342715" y="851310"/>
                    <a:pt x="1341040" y="850454"/>
                  </a:cubicBezTo>
                  <a:cubicBezTo>
                    <a:pt x="1351363" y="849541"/>
                    <a:pt x="1360924" y="848019"/>
                    <a:pt x="1369314" y="846089"/>
                  </a:cubicBezTo>
                  <a:cubicBezTo>
                    <a:pt x="1384298" y="842674"/>
                    <a:pt x="1395905" y="838337"/>
                    <a:pt x="1403715" y="835009"/>
                  </a:cubicBezTo>
                  <a:cubicBezTo>
                    <a:pt x="1407644" y="833401"/>
                    <a:pt x="1410603" y="831927"/>
                    <a:pt x="1412610" y="830957"/>
                  </a:cubicBezTo>
                  <a:cubicBezTo>
                    <a:pt x="1414608" y="829977"/>
                    <a:pt x="1415664" y="829464"/>
                    <a:pt x="1415664" y="829464"/>
                  </a:cubicBezTo>
                  <a:cubicBezTo>
                    <a:pt x="1415664" y="829464"/>
                    <a:pt x="1414522" y="829739"/>
                    <a:pt x="1412363" y="830263"/>
                  </a:cubicBezTo>
                  <a:cubicBezTo>
                    <a:pt x="1410203" y="830786"/>
                    <a:pt x="1407035" y="831623"/>
                    <a:pt x="1402916" y="832450"/>
                  </a:cubicBezTo>
                  <a:cubicBezTo>
                    <a:pt x="1394706" y="834219"/>
                    <a:pt x="1382776" y="836397"/>
                    <a:pt x="1368011" y="837615"/>
                  </a:cubicBezTo>
                  <a:cubicBezTo>
                    <a:pt x="1355273" y="838699"/>
                    <a:pt x="1340317" y="838841"/>
                    <a:pt x="1324135" y="837491"/>
                  </a:cubicBezTo>
                  <a:cubicBezTo>
                    <a:pt x="1348898" y="833791"/>
                    <a:pt x="1369714" y="828199"/>
                    <a:pt x="1385953" y="822939"/>
                  </a:cubicBezTo>
                  <a:cubicBezTo>
                    <a:pt x="1401498" y="817860"/>
                    <a:pt x="1413133" y="812943"/>
                    <a:pt x="1420944" y="809557"/>
                  </a:cubicBezTo>
                  <a:cubicBezTo>
                    <a:pt x="1428669" y="805972"/>
                    <a:pt x="1432702" y="804108"/>
                    <a:pt x="1432702" y="804108"/>
                  </a:cubicBezTo>
                  <a:cubicBezTo>
                    <a:pt x="1432702" y="804108"/>
                    <a:pt x="1428440" y="805744"/>
                    <a:pt x="1420345" y="808854"/>
                  </a:cubicBezTo>
                  <a:cubicBezTo>
                    <a:pt x="1412192" y="811802"/>
                    <a:pt x="1400129" y="816006"/>
                    <a:pt x="1384327" y="820210"/>
                  </a:cubicBezTo>
                  <a:cubicBezTo>
                    <a:pt x="1361903" y="826144"/>
                    <a:pt x="1331489" y="832136"/>
                    <a:pt x="1295090" y="833392"/>
                  </a:cubicBezTo>
                  <a:cubicBezTo>
                    <a:pt x="1282304" y="830852"/>
                    <a:pt x="1269147" y="827371"/>
                    <a:pt x="1255695" y="822644"/>
                  </a:cubicBezTo>
                  <a:cubicBezTo>
                    <a:pt x="1255381" y="822540"/>
                    <a:pt x="1255086" y="822426"/>
                    <a:pt x="1254772" y="822312"/>
                  </a:cubicBezTo>
                  <a:cubicBezTo>
                    <a:pt x="1272134" y="823767"/>
                    <a:pt x="1288545" y="824328"/>
                    <a:pt x="1303814" y="823786"/>
                  </a:cubicBezTo>
                  <a:cubicBezTo>
                    <a:pt x="1333439" y="822901"/>
                    <a:pt x="1358593" y="818032"/>
                    <a:pt x="1378247" y="811802"/>
                  </a:cubicBezTo>
                  <a:cubicBezTo>
                    <a:pt x="1397969" y="805629"/>
                    <a:pt x="1412201" y="798268"/>
                    <a:pt x="1421448" y="792847"/>
                  </a:cubicBezTo>
                  <a:cubicBezTo>
                    <a:pt x="1426053" y="790089"/>
                    <a:pt x="1429497" y="787892"/>
                    <a:pt x="1431732" y="786303"/>
                  </a:cubicBezTo>
                  <a:cubicBezTo>
                    <a:pt x="1433987" y="784753"/>
                    <a:pt x="1435138" y="783954"/>
                    <a:pt x="1435138" y="783954"/>
                  </a:cubicBezTo>
                  <a:cubicBezTo>
                    <a:pt x="1435138" y="783954"/>
                    <a:pt x="1433911" y="784705"/>
                    <a:pt x="1431513" y="786161"/>
                  </a:cubicBezTo>
                  <a:cubicBezTo>
                    <a:pt x="1429144" y="787654"/>
                    <a:pt x="1425510" y="789708"/>
                    <a:pt x="1420697" y="792248"/>
                  </a:cubicBezTo>
                  <a:cubicBezTo>
                    <a:pt x="1411041" y="797260"/>
                    <a:pt x="1396333" y="803917"/>
                    <a:pt x="1376431" y="809110"/>
                  </a:cubicBezTo>
                  <a:cubicBezTo>
                    <a:pt x="1356585" y="814370"/>
                    <a:pt x="1331603" y="818041"/>
                    <a:pt x="1302606" y="817803"/>
                  </a:cubicBezTo>
                  <a:cubicBezTo>
                    <a:pt x="1278689" y="817746"/>
                    <a:pt x="1252147" y="814969"/>
                    <a:pt x="1223483" y="810309"/>
                  </a:cubicBezTo>
                  <a:cubicBezTo>
                    <a:pt x="1216186" y="807294"/>
                    <a:pt x="1209146" y="804231"/>
                    <a:pt x="1202372" y="801150"/>
                  </a:cubicBezTo>
                  <a:cubicBezTo>
                    <a:pt x="1217984" y="805972"/>
                    <a:pt x="1233605" y="808939"/>
                    <a:pt x="1248693" y="810499"/>
                  </a:cubicBezTo>
                  <a:cubicBezTo>
                    <a:pt x="1273809" y="812943"/>
                    <a:pt x="1297612" y="811792"/>
                    <a:pt x="1319378" y="808511"/>
                  </a:cubicBezTo>
                  <a:cubicBezTo>
                    <a:pt x="1363055" y="801920"/>
                    <a:pt x="1398416" y="788006"/>
                    <a:pt x="1426253" y="775641"/>
                  </a:cubicBezTo>
                  <a:cubicBezTo>
                    <a:pt x="1454108" y="763059"/>
                    <a:pt x="1474704" y="751541"/>
                    <a:pt x="1488613" y="743790"/>
                  </a:cubicBezTo>
                  <a:cubicBezTo>
                    <a:pt x="1502417" y="735848"/>
                    <a:pt x="1509628" y="731701"/>
                    <a:pt x="1509628" y="731701"/>
                  </a:cubicBezTo>
                  <a:cubicBezTo>
                    <a:pt x="1509628" y="731701"/>
                    <a:pt x="1502065" y="735696"/>
                    <a:pt x="1487709" y="743286"/>
                  </a:cubicBezTo>
                  <a:cubicBezTo>
                    <a:pt x="1473277" y="750694"/>
                    <a:pt x="1451996" y="761680"/>
                    <a:pt x="1423674" y="773406"/>
                  </a:cubicBezTo>
                  <a:cubicBezTo>
                    <a:pt x="1395391" y="784924"/>
                    <a:pt x="1359753" y="797631"/>
                    <a:pt x="1316933" y="802814"/>
                  </a:cubicBezTo>
                  <a:cubicBezTo>
                    <a:pt x="1295575" y="805382"/>
                    <a:pt x="1272458" y="805858"/>
                    <a:pt x="1248408" y="802938"/>
                  </a:cubicBezTo>
                  <a:cubicBezTo>
                    <a:pt x="1228515" y="800360"/>
                    <a:pt x="1207938" y="795301"/>
                    <a:pt x="1187969" y="786712"/>
                  </a:cubicBezTo>
                  <a:cubicBezTo>
                    <a:pt x="1198662" y="787216"/>
                    <a:pt x="1209270" y="788481"/>
                    <a:pt x="1219725" y="789879"/>
                  </a:cubicBezTo>
                  <a:cubicBezTo>
                    <a:pt x="1227821" y="790964"/>
                    <a:pt x="1235860" y="792086"/>
                    <a:pt x="1243870" y="792913"/>
                  </a:cubicBezTo>
                  <a:cubicBezTo>
                    <a:pt x="1251890" y="793617"/>
                    <a:pt x="1259853" y="793922"/>
                    <a:pt x="1267654" y="794426"/>
                  </a:cubicBezTo>
                  <a:cubicBezTo>
                    <a:pt x="1298981" y="795282"/>
                    <a:pt x="1328387" y="791239"/>
                    <a:pt x="1354920" y="784553"/>
                  </a:cubicBezTo>
                  <a:cubicBezTo>
                    <a:pt x="1381492" y="777848"/>
                    <a:pt x="1405237" y="768537"/>
                    <a:pt x="1426233" y="758493"/>
                  </a:cubicBezTo>
                  <a:cubicBezTo>
                    <a:pt x="1447173" y="748250"/>
                    <a:pt x="1465210" y="736980"/>
                    <a:pt x="1480850" y="726147"/>
                  </a:cubicBezTo>
                  <a:cubicBezTo>
                    <a:pt x="1511950" y="704148"/>
                    <a:pt x="1532908" y="683262"/>
                    <a:pt x="1546179" y="668578"/>
                  </a:cubicBezTo>
                  <a:cubicBezTo>
                    <a:pt x="1553114" y="661482"/>
                    <a:pt x="1557557" y="655338"/>
                    <a:pt x="1560915" y="651553"/>
                  </a:cubicBezTo>
                  <a:cubicBezTo>
                    <a:pt x="1564150" y="647663"/>
                    <a:pt x="1565805" y="645675"/>
                    <a:pt x="1565805" y="645675"/>
                  </a:cubicBezTo>
                  <a:cubicBezTo>
                    <a:pt x="1565805" y="645675"/>
                    <a:pt x="1564045" y="647672"/>
                    <a:pt x="1560601" y="651553"/>
                  </a:cubicBezTo>
                  <a:cubicBezTo>
                    <a:pt x="1557063" y="655348"/>
                    <a:pt x="1552315" y="661444"/>
                    <a:pt x="1545056" y="668473"/>
                  </a:cubicBezTo>
                  <a:cubicBezTo>
                    <a:pt x="1531100" y="682968"/>
                    <a:pt x="1509381" y="703616"/>
                    <a:pt x="1477559" y="724616"/>
                  </a:cubicBezTo>
                  <a:cubicBezTo>
                    <a:pt x="1461728" y="735211"/>
                    <a:pt x="1443263" y="745587"/>
                    <a:pt x="1422380" y="755402"/>
                  </a:cubicBezTo>
                  <a:cubicBezTo>
                    <a:pt x="1401299" y="764761"/>
                    <a:pt x="1377658" y="773273"/>
                    <a:pt x="1351496" y="779170"/>
                  </a:cubicBezTo>
                  <a:cubicBezTo>
                    <a:pt x="1325372" y="785057"/>
                    <a:pt x="1296708" y="788282"/>
                    <a:pt x="1266512" y="786826"/>
                  </a:cubicBezTo>
                  <a:cubicBezTo>
                    <a:pt x="1261146" y="786370"/>
                    <a:pt x="1255714" y="786008"/>
                    <a:pt x="1250254" y="785552"/>
                  </a:cubicBezTo>
                  <a:cubicBezTo>
                    <a:pt x="1255457" y="785466"/>
                    <a:pt x="1260927" y="785305"/>
                    <a:pt x="1266721" y="785029"/>
                  </a:cubicBezTo>
                  <a:cubicBezTo>
                    <a:pt x="1289944" y="783811"/>
                    <a:pt x="1317666" y="780987"/>
                    <a:pt x="1347890" y="774196"/>
                  </a:cubicBezTo>
                  <a:cubicBezTo>
                    <a:pt x="1363017" y="770867"/>
                    <a:pt x="1378704" y="766397"/>
                    <a:pt x="1394734" y="760871"/>
                  </a:cubicBezTo>
                  <a:cubicBezTo>
                    <a:pt x="1410669" y="755060"/>
                    <a:pt x="1426909" y="748031"/>
                    <a:pt x="1442730" y="738996"/>
                  </a:cubicBezTo>
                  <a:cubicBezTo>
                    <a:pt x="1458674" y="729856"/>
                    <a:pt x="1472497" y="719299"/>
                    <a:pt x="1485626" y="708476"/>
                  </a:cubicBezTo>
                  <a:cubicBezTo>
                    <a:pt x="1498612" y="697586"/>
                    <a:pt x="1510456" y="686277"/>
                    <a:pt x="1520826" y="674693"/>
                  </a:cubicBezTo>
                  <a:cubicBezTo>
                    <a:pt x="1541765" y="651696"/>
                    <a:pt x="1557396" y="628365"/>
                    <a:pt x="1568793" y="608012"/>
                  </a:cubicBezTo>
                  <a:cubicBezTo>
                    <a:pt x="1580075" y="587554"/>
                    <a:pt x="1587353" y="570140"/>
                    <a:pt x="1591672" y="557909"/>
                  </a:cubicBezTo>
                  <a:cubicBezTo>
                    <a:pt x="1594022" y="551869"/>
                    <a:pt x="1595345" y="546990"/>
                    <a:pt x="1596438" y="543766"/>
                  </a:cubicBezTo>
                  <a:cubicBezTo>
                    <a:pt x="1597466" y="540523"/>
                    <a:pt x="1597999" y="538811"/>
                    <a:pt x="1597999" y="538811"/>
                  </a:cubicBezTo>
                  <a:cubicBezTo>
                    <a:pt x="1597999" y="538811"/>
                    <a:pt x="1597228" y="540428"/>
                    <a:pt x="1595744" y="543500"/>
                  </a:cubicBezTo>
                  <a:cubicBezTo>
                    <a:pt x="1594213" y="546543"/>
                    <a:pt x="1592272" y="551156"/>
                    <a:pt x="1589208" y="556834"/>
                  </a:cubicBezTo>
                  <a:cubicBezTo>
                    <a:pt x="1583462" y="568352"/>
                    <a:pt x="1574339" y="584615"/>
                    <a:pt x="1561496" y="603504"/>
                  </a:cubicBezTo>
                  <a:cubicBezTo>
                    <a:pt x="1548538" y="622297"/>
                    <a:pt x="1531671" y="643640"/>
                    <a:pt x="1510370" y="664697"/>
                  </a:cubicBezTo>
                  <a:cubicBezTo>
                    <a:pt x="1499820" y="675311"/>
                    <a:pt x="1487995" y="685678"/>
                    <a:pt x="1475275" y="695750"/>
                  </a:cubicBezTo>
                  <a:cubicBezTo>
                    <a:pt x="1462546" y="705680"/>
                    <a:pt x="1448771" y="715808"/>
                    <a:pt x="1434149" y="724159"/>
                  </a:cubicBezTo>
                  <a:cubicBezTo>
                    <a:pt x="1419384" y="732595"/>
                    <a:pt x="1404105" y="739510"/>
                    <a:pt x="1389026" y="745502"/>
                  </a:cubicBezTo>
                  <a:cubicBezTo>
                    <a:pt x="1373824" y="751218"/>
                    <a:pt x="1358878" y="756182"/>
                    <a:pt x="1344380" y="760177"/>
                  </a:cubicBezTo>
                  <a:cubicBezTo>
                    <a:pt x="1315421" y="768309"/>
                    <a:pt x="1288564" y="773188"/>
                    <a:pt x="1265903" y="776507"/>
                  </a:cubicBezTo>
                  <a:cubicBezTo>
                    <a:pt x="1247304" y="779132"/>
                    <a:pt x="1231531" y="780692"/>
                    <a:pt x="1219335" y="781500"/>
                  </a:cubicBezTo>
                  <a:cubicBezTo>
                    <a:pt x="1206225" y="779570"/>
                    <a:pt x="1192564" y="777801"/>
                    <a:pt x="1178418" y="777696"/>
                  </a:cubicBezTo>
                  <a:cubicBezTo>
                    <a:pt x="1168409" y="776022"/>
                    <a:pt x="1157754" y="774139"/>
                    <a:pt x="1146262" y="772389"/>
                  </a:cubicBezTo>
                  <a:cubicBezTo>
                    <a:pt x="1146176" y="772379"/>
                    <a:pt x="1146091" y="772360"/>
                    <a:pt x="1146005" y="772351"/>
                  </a:cubicBezTo>
                  <a:cubicBezTo>
                    <a:pt x="1141534" y="771685"/>
                    <a:pt x="1136920" y="771038"/>
                    <a:pt x="1132192" y="770477"/>
                  </a:cubicBezTo>
                  <a:cubicBezTo>
                    <a:pt x="1128652" y="770059"/>
                    <a:pt x="1125037" y="769697"/>
                    <a:pt x="1121365" y="769393"/>
                  </a:cubicBezTo>
                  <a:cubicBezTo>
                    <a:pt x="1116609" y="769003"/>
                    <a:pt x="1111766" y="768727"/>
                    <a:pt x="1106791" y="768642"/>
                  </a:cubicBezTo>
                  <a:cubicBezTo>
                    <a:pt x="1098590" y="768508"/>
                    <a:pt x="1090104" y="768879"/>
                    <a:pt x="1081361" y="770030"/>
                  </a:cubicBezTo>
                  <a:cubicBezTo>
                    <a:pt x="1057644" y="772912"/>
                    <a:pt x="1033851" y="782917"/>
                    <a:pt x="1011142" y="795643"/>
                  </a:cubicBezTo>
                  <a:cubicBezTo>
                    <a:pt x="988357" y="808578"/>
                    <a:pt x="966125" y="823424"/>
                    <a:pt x="942550" y="838527"/>
                  </a:cubicBezTo>
                  <a:cubicBezTo>
                    <a:pt x="919119" y="853812"/>
                    <a:pt x="895040" y="870104"/>
                    <a:pt x="871228" y="888108"/>
                  </a:cubicBezTo>
                  <a:cubicBezTo>
                    <a:pt x="869087" y="889725"/>
                    <a:pt x="867014" y="891408"/>
                    <a:pt x="864883" y="893044"/>
                  </a:cubicBezTo>
                  <a:cubicBezTo>
                    <a:pt x="862590" y="894813"/>
                    <a:pt x="860297" y="896582"/>
                    <a:pt x="858033" y="898370"/>
                  </a:cubicBezTo>
                  <a:cubicBezTo>
                    <a:pt x="850765" y="904115"/>
                    <a:pt x="843601" y="909916"/>
                    <a:pt x="836713" y="915765"/>
                  </a:cubicBezTo>
                  <a:cubicBezTo>
                    <a:pt x="825687" y="925048"/>
                    <a:pt x="815032" y="934036"/>
                    <a:pt x="804006" y="941702"/>
                  </a:cubicBezTo>
                  <a:cubicBezTo>
                    <a:pt x="786235" y="954275"/>
                    <a:pt x="766504" y="962445"/>
                    <a:pt x="746602" y="968152"/>
                  </a:cubicBezTo>
                  <a:cubicBezTo>
                    <a:pt x="742102" y="969445"/>
                    <a:pt x="737602" y="970643"/>
                    <a:pt x="733102" y="971699"/>
                  </a:cubicBezTo>
                  <a:cubicBezTo>
                    <a:pt x="729782" y="972469"/>
                    <a:pt x="726500" y="973059"/>
                    <a:pt x="723208" y="973734"/>
                  </a:cubicBezTo>
                  <a:cubicBezTo>
                    <a:pt x="702240" y="977995"/>
                    <a:pt x="681815" y="980249"/>
                    <a:pt x="662703" y="979555"/>
                  </a:cubicBezTo>
                  <a:cubicBezTo>
                    <a:pt x="649260" y="979118"/>
                    <a:pt x="636483" y="977177"/>
                    <a:pt x="624734" y="973877"/>
                  </a:cubicBezTo>
                  <a:cubicBezTo>
                    <a:pt x="623336" y="973487"/>
                    <a:pt x="621985" y="973059"/>
                    <a:pt x="620615" y="972621"/>
                  </a:cubicBezTo>
                  <a:cubicBezTo>
                    <a:pt x="614564" y="970710"/>
                    <a:pt x="608780" y="968465"/>
                    <a:pt x="603396" y="965821"/>
                  </a:cubicBezTo>
                  <a:cubicBezTo>
                    <a:pt x="586719" y="957575"/>
                    <a:pt x="572572" y="946514"/>
                    <a:pt x="564999" y="933598"/>
                  </a:cubicBezTo>
                  <a:cubicBezTo>
                    <a:pt x="545107" y="899702"/>
                    <a:pt x="555381" y="874422"/>
                    <a:pt x="561013" y="867764"/>
                  </a:cubicBezTo>
                  <a:cubicBezTo>
                    <a:pt x="560747" y="868202"/>
                    <a:pt x="560461" y="868563"/>
                    <a:pt x="560224" y="869058"/>
                  </a:cubicBezTo>
                  <a:cubicBezTo>
                    <a:pt x="558131" y="873166"/>
                    <a:pt x="557455" y="879053"/>
                    <a:pt x="558644" y="885388"/>
                  </a:cubicBezTo>
                  <a:cubicBezTo>
                    <a:pt x="559834" y="891722"/>
                    <a:pt x="562545" y="898589"/>
                    <a:pt x="566778" y="905380"/>
                  </a:cubicBezTo>
                  <a:cubicBezTo>
                    <a:pt x="571002" y="912180"/>
                    <a:pt x="576625" y="919066"/>
                    <a:pt x="584131" y="925153"/>
                  </a:cubicBezTo>
                  <a:cubicBezTo>
                    <a:pt x="587889" y="928187"/>
                    <a:pt x="592122" y="931021"/>
                    <a:pt x="597012" y="933304"/>
                  </a:cubicBezTo>
                  <a:cubicBezTo>
                    <a:pt x="601807" y="935681"/>
                    <a:pt x="607867" y="937032"/>
                    <a:pt x="613128" y="937545"/>
                  </a:cubicBezTo>
                  <a:cubicBezTo>
                    <a:pt x="617932" y="938021"/>
                    <a:pt x="622803" y="938145"/>
                    <a:pt x="627712" y="938030"/>
                  </a:cubicBezTo>
                  <a:cubicBezTo>
                    <a:pt x="628502" y="938011"/>
                    <a:pt x="629282" y="938021"/>
                    <a:pt x="630071" y="937983"/>
                  </a:cubicBezTo>
                  <a:cubicBezTo>
                    <a:pt x="646596" y="937289"/>
                    <a:pt x="663616" y="933418"/>
                    <a:pt x="680388" y="926941"/>
                  </a:cubicBezTo>
                  <a:cubicBezTo>
                    <a:pt x="691680" y="922604"/>
                    <a:pt x="702279" y="917069"/>
                    <a:pt x="711697" y="910316"/>
                  </a:cubicBezTo>
                  <a:cubicBezTo>
                    <a:pt x="721153" y="903696"/>
                    <a:pt x="729611" y="895954"/>
                    <a:pt x="735918" y="887014"/>
                  </a:cubicBezTo>
                  <a:cubicBezTo>
                    <a:pt x="739381" y="882829"/>
                    <a:pt x="741636" y="877827"/>
                    <a:pt x="744109" y="873318"/>
                  </a:cubicBezTo>
                  <a:cubicBezTo>
                    <a:pt x="745003" y="870865"/>
                    <a:pt x="745898" y="868449"/>
                    <a:pt x="746763" y="866071"/>
                  </a:cubicBezTo>
                  <a:cubicBezTo>
                    <a:pt x="747182" y="864730"/>
                    <a:pt x="747620" y="864064"/>
                    <a:pt x="748000" y="862191"/>
                  </a:cubicBezTo>
                  <a:cubicBezTo>
                    <a:pt x="748362" y="860545"/>
                    <a:pt x="748476" y="858900"/>
                    <a:pt x="748390" y="857359"/>
                  </a:cubicBezTo>
                  <a:cubicBezTo>
                    <a:pt x="748000" y="851120"/>
                    <a:pt x="745536" y="846773"/>
                    <a:pt x="743567" y="842969"/>
                  </a:cubicBezTo>
                  <a:cubicBezTo>
                    <a:pt x="741569" y="839346"/>
                    <a:pt x="739438" y="835655"/>
                    <a:pt x="737183" y="832403"/>
                  </a:cubicBezTo>
                  <a:cubicBezTo>
                    <a:pt x="728098" y="819297"/>
                    <a:pt x="717786" y="811536"/>
                    <a:pt x="710489" y="807056"/>
                  </a:cubicBezTo>
                  <a:cubicBezTo>
                    <a:pt x="706826" y="804783"/>
                    <a:pt x="703810" y="803356"/>
                    <a:pt x="701784" y="802386"/>
                  </a:cubicBezTo>
                  <a:cubicBezTo>
                    <a:pt x="699719" y="801492"/>
                    <a:pt x="698644" y="801026"/>
                    <a:pt x="698644" y="801026"/>
                  </a:cubicBezTo>
                  <a:cubicBezTo>
                    <a:pt x="698644" y="801026"/>
                    <a:pt x="699596" y="801711"/>
                    <a:pt x="701413" y="803023"/>
                  </a:cubicBezTo>
                  <a:cubicBezTo>
                    <a:pt x="703182" y="804383"/>
                    <a:pt x="705808" y="806352"/>
                    <a:pt x="708890" y="809196"/>
                  </a:cubicBezTo>
                  <a:cubicBezTo>
                    <a:pt x="715046" y="814798"/>
                    <a:pt x="723351" y="823805"/>
                    <a:pt x="729829" y="836778"/>
                  </a:cubicBezTo>
                  <a:cubicBezTo>
                    <a:pt x="731456" y="840021"/>
                    <a:pt x="732855" y="843435"/>
                    <a:pt x="734367" y="847278"/>
                  </a:cubicBezTo>
                  <a:cubicBezTo>
                    <a:pt x="735795" y="850911"/>
                    <a:pt x="736965" y="854658"/>
                    <a:pt x="736689" y="857397"/>
                  </a:cubicBezTo>
                  <a:cubicBezTo>
                    <a:pt x="736613" y="858786"/>
                    <a:pt x="736204" y="859499"/>
                    <a:pt x="735100" y="861715"/>
                  </a:cubicBezTo>
                  <a:cubicBezTo>
                    <a:pt x="734206" y="863579"/>
                    <a:pt x="733292" y="865472"/>
                    <a:pt x="732360" y="867384"/>
                  </a:cubicBezTo>
                  <a:cubicBezTo>
                    <a:pt x="729858" y="870903"/>
                    <a:pt x="727813" y="874783"/>
                    <a:pt x="724559" y="878074"/>
                  </a:cubicBezTo>
                  <a:cubicBezTo>
                    <a:pt x="718756" y="885074"/>
                    <a:pt x="711098" y="891256"/>
                    <a:pt x="702516" y="896725"/>
                  </a:cubicBezTo>
                  <a:cubicBezTo>
                    <a:pt x="694002" y="902298"/>
                    <a:pt x="684384" y="907053"/>
                    <a:pt x="674138" y="910982"/>
                  </a:cubicBezTo>
                  <a:cubicBezTo>
                    <a:pt x="660362" y="916355"/>
                    <a:pt x="646216" y="920141"/>
                    <a:pt x="632840" y="921938"/>
                  </a:cubicBezTo>
                  <a:cubicBezTo>
                    <a:pt x="632364" y="922005"/>
                    <a:pt x="631888" y="922062"/>
                    <a:pt x="631413" y="922128"/>
                  </a:cubicBezTo>
                  <a:cubicBezTo>
                    <a:pt x="625524" y="922861"/>
                    <a:pt x="619768" y="923241"/>
                    <a:pt x="614298" y="923127"/>
                  </a:cubicBezTo>
                  <a:cubicBezTo>
                    <a:pt x="609579" y="922994"/>
                    <a:pt x="605945" y="922566"/>
                    <a:pt x="602016" y="921130"/>
                  </a:cubicBezTo>
                  <a:cubicBezTo>
                    <a:pt x="598154" y="919770"/>
                    <a:pt x="594444" y="917848"/>
                    <a:pt x="591000" y="915661"/>
                  </a:cubicBezTo>
                  <a:cubicBezTo>
                    <a:pt x="584102" y="911276"/>
                    <a:pt x="578309" y="905846"/>
                    <a:pt x="573733" y="900377"/>
                  </a:cubicBezTo>
                  <a:cubicBezTo>
                    <a:pt x="564543" y="889477"/>
                    <a:pt x="560319" y="877646"/>
                    <a:pt x="562697" y="870009"/>
                  </a:cubicBezTo>
                  <a:cubicBezTo>
                    <a:pt x="563734" y="866204"/>
                    <a:pt x="565979" y="863712"/>
                    <a:pt x="567625" y="862295"/>
                  </a:cubicBezTo>
                  <a:cubicBezTo>
                    <a:pt x="569299" y="860878"/>
                    <a:pt x="570308" y="860231"/>
                    <a:pt x="570308" y="860231"/>
                  </a:cubicBezTo>
                  <a:cubicBezTo>
                    <a:pt x="570308" y="860231"/>
                    <a:pt x="569204" y="860621"/>
                    <a:pt x="567197" y="861696"/>
                  </a:cubicBezTo>
                  <a:cubicBezTo>
                    <a:pt x="566740" y="861953"/>
                    <a:pt x="622803" y="825241"/>
                    <a:pt x="632602" y="819791"/>
                  </a:cubicBezTo>
                  <a:cubicBezTo>
                    <a:pt x="644627" y="813019"/>
                    <a:pt x="657213" y="805924"/>
                    <a:pt x="670189" y="798610"/>
                  </a:cubicBezTo>
                  <a:cubicBezTo>
                    <a:pt x="677268" y="794625"/>
                    <a:pt x="684460" y="790574"/>
                    <a:pt x="691795" y="786436"/>
                  </a:cubicBezTo>
                  <a:cubicBezTo>
                    <a:pt x="692860" y="785837"/>
                    <a:pt x="693907" y="785248"/>
                    <a:pt x="694982" y="784639"/>
                  </a:cubicBezTo>
                  <a:cubicBezTo>
                    <a:pt x="700461" y="781519"/>
                    <a:pt x="706008" y="778362"/>
                    <a:pt x="711621" y="775175"/>
                  </a:cubicBezTo>
                  <a:cubicBezTo>
                    <a:pt x="717158" y="771942"/>
                    <a:pt x="722951" y="768898"/>
                    <a:pt x="728926" y="765065"/>
                  </a:cubicBezTo>
                  <a:cubicBezTo>
                    <a:pt x="739980" y="757875"/>
                    <a:pt x="751273" y="750533"/>
                    <a:pt x="762756" y="743057"/>
                  </a:cubicBezTo>
                  <a:cubicBezTo>
                    <a:pt x="768511" y="739510"/>
                    <a:pt x="774191" y="735658"/>
                    <a:pt x="779594" y="733565"/>
                  </a:cubicBezTo>
                  <a:cubicBezTo>
                    <a:pt x="786339" y="730722"/>
                    <a:pt x="792894" y="727459"/>
                    <a:pt x="799287" y="723997"/>
                  </a:cubicBezTo>
                  <a:cubicBezTo>
                    <a:pt x="812083" y="717007"/>
                    <a:pt x="824232" y="709550"/>
                    <a:pt x="836799" y="702170"/>
                  </a:cubicBezTo>
                  <a:cubicBezTo>
                    <a:pt x="849290" y="694723"/>
                    <a:pt x="861638" y="687361"/>
                    <a:pt x="873806" y="680105"/>
                  </a:cubicBezTo>
                  <a:cubicBezTo>
                    <a:pt x="885840" y="672800"/>
                    <a:pt x="898227" y="665867"/>
                    <a:pt x="909767" y="656917"/>
                  </a:cubicBezTo>
                  <a:cubicBezTo>
                    <a:pt x="910604" y="656289"/>
                    <a:pt x="911356" y="655538"/>
                    <a:pt x="912174" y="654882"/>
                  </a:cubicBezTo>
                  <a:cubicBezTo>
                    <a:pt x="915817" y="651943"/>
                    <a:pt x="919242" y="648738"/>
                    <a:pt x="922448" y="645333"/>
                  </a:cubicBezTo>
                  <a:cubicBezTo>
                    <a:pt x="928546" y="638884"/>
                    <a:pt x="933922" y="631875"/>
                    <a:pt x="938231" y="624846"/>
                  </a:cubicBezTo>
                  <a:cubicBezTo>
                    <a:pt x="945566" y="613253"/>
                    <a:pt x="951255" y="601640"/>
                    <a:pt x="957753" y="591254"/>
                  </a:cubicBezTo>
                  <a:cubicBezTo>
                    <a:pt x="959047" y="589114"/>
                    <a:pt x="960435" y="587126"/>
                    <a:pt x="961758" y="585043"/>
                  </a:cubicBezTo>
                  <a:cubicBezTo>
                    <a:pt x="964859" y="580183"/>
                    <a:pt x="968037" y="575466"/>
                    <a:pt x="971319" y="570901"/>
                  </a:cubicBezTo>
                  <a:cubicBezTo>
                    <a:pt x="974905" y="565917"/>
                    <a:pt x="978568" y="561114"/>
                    <a:pt x="982326" y="556482"/>
                  </a:cubicBezTo>
                  <a:cubicBezTo>
                    <a:pt x="985228" y="552906"/>
                    <a:pt x="988148" y="549387"/>
                    <a:pt x="991136" y="546011"/>
                  </a:cubicBezTo>
                  <a:cubicBezTo>
                    <a:pt x="1001705" y="534075"/>
                    <a:pt x="1012712" y="523365"/>
                    <a:pt x="1023748" y="513997"/>
                  </a:cubicBezTo>
                  <a:cubicBezTo>
                    <a:pt x="1026430" y="511724"/>
                    <a:pt x="1029104" y="509612"/>
                    <a:pt x="1031786" y="507482"/>
                  </a:cubicBezTo>
                  <a:cubicBezTo>
                    <a:pt x="1036895" y="503421"/>
                    <a:pt x="1041985" y="499531"/>
                    <a:pt x="1047008" y="496002"/>
                  </a:cubicBezTo>
                  <a:cubicBezTo>
                    <a:pt x="1062391" y="485169"/>
                    <a:pt x="1077204" y="476524"/>
                    <a:pt x="1090751" y="470019"/>
                  </a:cubicBezTo>
                  <a:cubicBezTo>
                    <a:pt x="1097410" y="466500"/>
                    <a:pt x="1103946" y="463979"/>
                    <a:pt x="1109825" y="461307"/>
                  </a:cubicBezTo>
                  <a:cubicBezTo>
                    <a:pt x="1115790" y="458853"/>
                    <a:pt x="1121356" y="456894"/>
                    <a:pt x="1126322" y="454963"/>
                  </a:cubicBezTo>
                  <a:cubicBezTo>
                    <a:pt x="1136416" y="451653"/>
                    <a:pt x="1144302" y="449123"/>
                    <a:pt x="1149772" y="447839"/>
                  </a:cubicBezTo>
                  <a:cubicBezTo>
                    <a:pt x="1155205" y="446394"/>
                    <a:pt x="1158059" y="445633"/>
                    <a:pt x="1158059" y="445633"/>
                  </a:cubicBezTo>
                  <a:cubicBezTo>
                    <a:pt x="1158059" y="445633"/>
                    <a:pt x="1155148" y="446146"/>
                    <a:pt x="1149611" y="447126"/>
                  </a:cubicBezTo>
                  <a:cubicBezTo>
                    <a:pt x="1144026" y="447953"/>
                    <a:pt x="1135949" y="449846"/>
                    <a:pt x="1125532" y="452414"/>
                  </a:cubicBezTo>
                  <a:cubicBezTo>
                    <a:pt x="1120414" y="453974"/>
                    <a:pt x="1114649" y="455543"/>
                    <a:pt x="1108436" y="457588"/>
                  </a:cubicBezTo>
                  <a:cubicBezTo>
                    <a:pt x="1102319" y="459861"/>
                    <a:pt x="1095498" y="461963"/>
                    <a:pt x="1088515" y="465082"/>
                  </a:cubicBezTo>
                  <a:cubicBezTo>
                    <a:pt x="1074321" y="470779"/>
                    <a:pt x="1058681" y="478645"/>
                    <a:pt x="1042270" y="488869"/>
                  </a:cubicBezTo>
                  <a:cubicBezTo>
                    <a:pt x="1040786" y="489792"/>
                    <a:pt x="1039274" y="490847"/>
                    <a:pt x="1037780" y="491808"/>
                  </a:cubicBezTo>
                  <a:cubicBezTo>
                    <a:pt x="1043793" y="477998"/>
                    <a:pt x="1052459" y="462182"/>
                    <a:pt x="1063533" y="446327"/>
                  </a:cubicBezTo>
                  <a:cubicBezTo>
                    <a:pt x="1078279" y="425175"/>
                    <a:pt x="1094109" y="407266"/>
                    <a:pt x="1106001" y="394331"/>
                  </a:cubicBezTo>
                  <a:cubicBezTo>
                    <a:pt x="1118083" y="381387"/>
                    <a:pt x="1125589" y="373350"/>
                    <a:pt x="1125589" y="373350"/>
                  </a:cubicBezTo>
                  <a:cubicBezTo>
                    <a:pt x="1125589" y="373350"/>
                    <a:pt x="1123078" y="374539"/>
                    <a:pt x="1118663" y="376898"/>
                  </a:cubicBezTo>
                  <a:cubicBezTo>
                    <a:pt x="1114240" y="379256"/>
                    <a:pt x="1107942" y="382851"/>
                    <a:pt x="1100445" y="387816"/>
                  </a:cubicBezTo>
                  <a:cubicBezTo>
                    <a:pt x="1085557" y="397679"/>
                    <a:pt x="1065559" y="413495"/>
                    <a:pt x="1049462" y="436550"/>
                  </a:cubicBezTo>
                  <a:cubicBezTo>
                    <a:pt x="1033927" y="458767"/>
                    <a:pt x="1026516" y="482906"/>
                    <a:pt x="1024575" y="500843"/>
                  </a:cubicBezTo>
                  <a:cubicBezTo>
                    <a:pt x="1023481" y="501633"/>
                    <a:pt x="1022378" y="502508"/>
                    <a:pt x="1021284" y="503326"/>
                  </a:cubicBezTo>
                  <a:cubicBezTo>
                    <a:pt x="1016042" y="485645"/>
                    <a:pt x="1013102" y="470865"/>
                    <a:pt x="1011304" y="460356"/>
                  </a:cubicBezTo>
                  <a:cubicBezTo>
                    <a:pt x="1009344" y="448686"/>
                    <a:pt x="1008612" y="442209"/>
                    <a:pt x="1008612" y="442209"/>
                  </a:cubicBezTo>
                  <a:cubicBezTo>
                    <a:pt x="1008612" y="442209"/>
                    <a:pt x="1008041" y="448876"/>
                    <a:pt x="1008269" y="460936"/>
                  </a:cubicBezTo>
                  <a:cubicBezTo>
                    <a:pt x="1008517" y="472463"/>
                    <a:pt x="1009677" y="489050"/>
                    <a:pt x="1013882" y="508937"/>
                  </a:cubicBezTo>
                  <a:cubicBezTo>
                    <a:pt x="1012294" y="510193"/>
                    <a:pt x="1010714" y="511534"/>
                    <a:pt x="1009125" y="512837"/>
                  </a:cubicBezTo>
                  <a:lnTo>
                    <a:pt x="1007832" y="510944"/>
                  </a:lnTo>
                  <a:cubicBezTo>
                    <a:pt x="1006072" y="508376"/>
                    <a:pt x="1004359" y="505884"/>
                    <a:pt x="1002694" y="503459"/>
                  </a:cubicBezTo>
                  <a:cubicBezTo>
                    <a:pt x="999345" y="498627"/>
                    <a:pt x="996197" y="494081"/>
                    <a:pt x="993257" y="489839"/>
                  </a:cubicBezTo>
                  <a:cubicBezTo>
                    <a:pt x="987302" y="481413"/>
                    <a:pt x="982193" y="474184"/>
                    <a:pt x="978035" y="468297"/>
                  </a:cubicBezTo>
                  <a:cubicBezTo>
                    <a:pt x="969559" y="456637"/>
                    <a:pt x="964926" y="450265"/>
                    <a:pt x="964926" y="450265"/>
                  </a:cubicBezTo>
                  <a:cubicBezTo>
                    <a:pt x="964926" y="450265"/>
                    <a:pt x="968760" y="457417"/>
                    <a:pt x="975619" y="470237"/>
                  </a:cubicBezTo>
                  <a:cubicBezTo>
                    <a:pt x="982002" y="481726"/>
                    <a:pt x="991174" y="498247"/>
                    <a:pt x="1002409" y="518477"/>
                  </a:cubicBezTo>
                  <a:cubicBezTo>
                    <a:pt x="1000345" y="520274"/>
                    <a:pt x="998280" y="522129"/>
                    <a:pt x="996225" y="524012"/>
                  </a:cubicBezTo>
                  <a:cubicBezTo>
                    <a:pt x="975981" y="500786"/>
                    <a:pt x="956164" y="485769"/>
                    <a:pt x="942056" y="476419"/>
                  </a:cubicBezTo>
                  <a:cubicBezTo>
                    <a:pt x="934721" y="471578"/>
                    <a:pt x="928832" y="468221"/>
                    <a:pt x="924827" y="465996"/>
                  </a:cubicBezTo>
                  <a:cubicBezTo>
                    <a:pt x="920793" y="463846"/>
                    <a:pt x="918681" y="462724"/>
                    <a:pt x="918681" y="462724"/>
                  </a:cubicBezTo>
                  <a:cubicBezTo>
                    <a:pt x="918681" y="462724"/>
                    <a:pt x="920688" y="464141"/>
                    <a:pt x="924494" y="466823"/>
                  </a:cubicBezTo>
                  <a:cubicBezTo>
                    <a:pt x="928261" y="469553"/>
                    <a:pt x="933779" y="473614"/>
                    <a:pt x="940572" y="479159"/>
                  </a:cubicBezTo>
                  <a:cubicBezTo>
                    <a:pt x="953738" y="489944"/>
                    <a:pt x="971823" y="506550"/>
                    <a:pt x="989832" y="530061"/>
                  </a:cubicBezTo>
                  <a:cubicBezTo>
                    <a:pt x="987787" y="532049"/>
                    <a:pt x="985722" y="533989"/>
                    <a:pt x="983696" y="536062"/>
                  </a:cubicBezTo>
                  <a:cubicBezTo>
                    <a:pt x="977503" y="528539"/>
                    <a:pt x="970168" y="521159"/>
                    <a:pt x="961653" y="514558"/>
                  </a:cubicBezTo>
                  <a:cubicBezTo>
                    <a:pt x="940638" y="497724"/>
                    <a:pt x="918158" y="488175"/>
                    <a:pt x="901766" y="482744"/>
                  </a:cubicBezTo>
                  <a:cubicBezTo>
                    <a:pt x="893499" y="480091"/>
                    <a:pt x="886678" y="478455"/>
                    <a:pt x="881940" y="477494"/>
                  </a:cubicBezTo>
                  <a:cubicBezTo>
                    <a:pt x="877183" y="476667"/>
                    <a:pt x="874539" y="476210"/>
                    <a:pt x="874539" y="476210"/>
                  </a:cubicBezTo>
                  <a:cubicBezTo>
                    <a:pt x="874539" y="476210"/>
                    <a:pt x="876841" y="477561"/>
                    <a:pt x="880979" y="479996"/>
                  </a:cubicBezTo>
                  <a:cubicBezTo>
                    <a:pt x="885099" y="482440"/>
                    <a:pt x="890997" y="486016"/>
                    <a:pt x="898122" y="490505"/>
                  </a:cubicBezTo>
                  <a:cubicBezTo>
                    <a:pt x="912307" y="499626"/>
                    <a:pt x="931524" y="512361"/>
                    <a:pt x="950960" y="527949"/>
                  </a:cubicBezTo>
                  <a:cubicBezTo>
                    <a:pt x="959180" y="534341"/>
                    <a:pt x="966638" y="540865"/>
                    <a:pt x="973279" y="547285"/>
                  </a:cubicBezTo>
                  <a:cubicBezTo>
                    <a:pt x="971490" y="549301"/>
                    <a:pt x="969778" y="551489"/>
                    <a:pt x="968027" y="553581"/>
                  </a:cubicBezTo>
                  <a:cubicBezTo>
                    <a:pt x="943644" y="528767"/>
                    <a:pt x="919851" y="513474"/>
                    <a:pt x="902851" y="504182"/>
                  </a:cubicBezTo>
                  <a:cubicBezTo>
                    <a:pt x="893689" y="499208"/>
                    <a:pt x="886364" y="495898"/>
                    <a:pt x="881388" y="493720"/>
                  </a:cubicBezTo>
                  <a:cubicBezTo>
                    <a:pt x="876375" y="491646"/>
                    <a:pt x="873758" y="490572"/>
                    <a:pt x="873758" y="490572"/>
                  </a:cubicBezTo>
                  <a:cubicBezTo>
                    <a:pt x="873758" y="490572"/>
                    <a:pt x="876318" y="491960"/>
                    <a:pt x="881169" y="494595"/>
                  </a:cubicBezTo>
                  <a:cubicBezTo>
                    <a:pt x="885974" y="497305"/>
                    <a:pt x="893023" y="501357"/>
                    <a:pt x="901690" y="507092"/>
                  </a:cubicBezTo>
                  <a:cubicBezTo>
                    <a:pt x="917977" y="517887"/>
                    <a:pt x="940267" y="534940"/>
                    <a:pt x="962472" y="560239"/>
                  </a:cubicBezTo>
                  <a:cubicBezTo>
                    <a:pt x="962262" y="560505"/>
                    <a:pt x="962043" y="560734"/>
                    <a:pt x="961834" y="561000"/>
                  </a:cubicBezTo>
                  <a:cubicBezTo>
                    <a:pt x="946375" y="546467"/>
                    <a:pt x="929707" y="537166"/>
                    <a:pt x="917349" y="531307"/>
                  </a:cubicBezTo>
                  <a:cubicBezTo>
                    <a:pt x="904468" y="525277"/>
                    <a:pt x="896039" y="522557"/>
                    <a:pt x="896039" y="522557"/>
                  </a:cubicBezTo>
                  <a:cubicBezTo>
                    <a:pt x="896039" y="522557"/>
                    <a:pt x="902261" y="528958"/>
                    <a:pt x="912564" y="538411"/>
                  </a:cubicBezTo>
                  <a:cubicBezTo>
                    <a:pt x="922829" y="547922"/>
                    <a:pt x="936947" y="560600"/>
                    <a:pt x="951560" y="574810"/>
                  </a:cubicBezTo>
                  <a:cubicBezTo>
                    <a:pt x="951569" y="574810"/>
                    <a:pt x="951569" y="574819"/>
                    <a:pt x="951578" y="574829"/>
                  </a:cubicBezTo>
                  <a:cubicBezTo>
                    <a:pt x="949543" y="577739"/>
                    <a:pt x="947459" y="580564"/>
                    <a:pt x="945490" y="583598"/>
                  </a:cubicBezTo>
                  <a:cubicBezTo>
                    <a:pt x="943682" y="586356"/>
                    <a:pt x="941941" y="589152"/>
                    <a:pt x="940219" y="591958"/>
                  </a:cubicBezTo>
                  <a:cubicBezTo>
                    <a:pt x="914847" y="569255"/>
                    <a:pt x="899122" y="556606"/>
                    <a:pt x="899122" y="556606"/>
                  </a:cubicBezTo>
                  <a:cubicBezTo>
                    <a:pt x="899122" y="556606"/>
                    <a:pt x="912678" y="573288"/>
                    <a:pt x="935948" y="598977"/>
                  </a:cubicBezTo>
                  <a:cubicBezTo>
                    <a:pt x="933436" y="603152"/>
                    <a:pt x="930925" y="607318"/>
                    <a:pt x="928347" y="611389"/>
                  </a:cubicBezTo>
                  <a:cubicBezTo>
                    <a:pt x="909444" y="593070"/>
                    <a:pt x="897628" y="582980"/>
                    <a:pt x="897628" y="582980"/>
                  </a:cubicBezTo>
                  <a:cubicBezTo>
                    <a:pt x="897628" y="582980"/>
                    <a:pt x="907160" y="596770"/>
                    <a:pt x="923961" y="618046"/>
                  </a:cubicBezTo>
                  <a:cubicBezTo>
                    <a:pt x="922249" y="620538"/>
                    <a:pt x="920479" y="622963"/>
                    <a:pt x="918634" y="625331"/>
                  </a:cubicBezTo>
                  <a:cubicBezTo>
                    <a:pt x="907760" y="615269"/>
                    <a:pt x="897647" y="608497"/>
                    <a:pt x="890103" y="604065"/>
                  </a:cubicBezTo>
                  <a:cubicBezTo>
                    <a:pt x="880637" y="598568"/>
                    <a:pt x="875119" y="596352"/>
                    <a:pt x="875119" y="596352"/>
                  </a:cubicBezTo>
                  <a:cubicBezTo>
                    <a:pt x="875119" y="596352"/>
                    <a:pt x="880190" y="599814"/>
                    <a:pt x="888552" y="606738"/>
                  </a:cubicBezTo>
                  <a:cubicBezTo>
                    <a:pt x="895325" y="612387"/>
                    <a:pt x="904240" y="620528"/>
                    <a:pt x="913572" y="631390"/>
                  </a:cubicBezTo>
                  <a:cubicBezTo>
                    <a:pt x="911946" y="633197"/>
                    <a:pt x="910271" y="634966"/>
                    <a:pt x="908502" y="636649"/>
                  </a:cubicBezTo>
                  <a:cubicBezTo>
                    <a:pt x="897542" y="629649"/>
                    <a:pt x="885869" y="621888"/>
                    <a:pt x="873768" y="613595"/>
                  </a:cubicBezTo>
                  <a:cubicBezTo>
                    <a:pt x="847007" y="594811"/>
                    <a:pt x="823242" y="576959"/>
                    <a:pt x="807783" y="562008"/>
                  </a:cubicBezTo>
                  <a:cubicBezTo>
                    <a:pt x="799944" y="554647"/>
                    <a:pt x="794121" y="548103"/>
                    <a:pt x="790297" y="543357"/>
                  </a:cubicBezTo>
                  <a:cubicBezTo>
                    <a:pt x="786606" y="538449"/>
                    <a:pt x="784560" y="535739"/>
                    <a:pt x="784560" y="535739"/>
                  </a:cubicBezTo>
                  <a:cubicBezTo>
                    <a:pt x="784560" y="535739"/>
                    <a:pt x="785787" y="538944"/>
                    <a:pt x="788004" y="544736"/>
                  </a:cubicBezTo>
                  <a:cubicBezTo>
                    <a:pt x="790516" y="550424"/>
                    <a:pt x="794778" y="558498"/>
                    <a:pt x="801304" y="567619"/>
                  </a:cubicBezTo>
                  <a:cubicBezTo>
                    <a:pt x="814119" y="586071"/>
                    <a:pt x="836199" y="608174"/>
                    <a:pt x="864007" y="627671"/>
                  </a:cubicBezTo>
                  <a:cubicBezTo>
                    <a:pt x="874653" y="634976"/>
                    <a:pt x="885327" y="641357"/>
                    <a:pt x="895649" y="646826"/>
                  </a:cubicBezTo>
                  <a:cubicBezTo>
                    <a:pt x="892805" y="648804"/>
                    <a:pt x="889836" y="650726"/>
                    <a:pt x="886811" y="652618"/>
                  </a:cubicBezTo>
                  <a:cubicBezTo>
                    <a:pt x="845894" y="614812"/>
                    <a:pt x="820654" y="593194"/>
                    <a:pt x="820654" y="593194"/>
                  </a:cubicBezTo>
                  <a:cubicBezTo>
                    <a:pt x="820654" y="593194"/>
                    <a:pt x="842621" y="618208"/>
                    <a:pt x="879447" y="657126"/>
                  </a:cubicBezTo>
                  <a:cubicBezTo>
                    <a:pt x="876270" y="659019"/>
                    <a:pt x="873045" y="660931"/>
                    <a:pt x="869782" y="662842"/>
                  </a:cubicBezTo>
                  <a:cubicBezTo>
                    <a:pt x="848681" y="640387"/>
                    <a:pt x="830634" y="623477"/>
                    <a:pt x="817953" y="612092"/>
                  </a:cubicBezTo>
                  <a:cubicBezTo>
                    <a:pt x="804986" y="600480"/>
                    <a:pt x="797622" y="594507"/>
                    <a:pt x="797622" y="594507"/>
                  </a:cubicBezTo>
                  <a:cubicBezTo>
                    <a:pt x="797622" y="594507"/>
                    <a:pt x="804234" y="601687"/>
                    <a:pt x="816088" y="614575"/>
                  </a:cubicBezTo>
                  <a:cubicBezTo>
                    <a:pt x="827390" y="627015"/>
                    <a:pt x="843354" y="644924"/>
                    <a:pt x="862076" y="667389"/>
                  </a:cubicBezTo>
                  <a:cubicBezTo>
                    <a:pt x="858642" y="669414"/>
                    <a:pt x="855122" y="671497"/>
                    <a:pt x="851659" y="673533"/>
                  </a:cubicBezTo>
                  <a:cubicBezTo>
                    <a:pt x="801028" y="617628"/>
                    <a:pt x="769767" y="585091"/>
                    <a:pt x="769767" y="585091"/>
                  </a:cubicBezTo>
                  <a:cubicBezTo>
                    <a:pt x="769767" y="585091"/>
                    <a:pt x="792837" y="615003"/>
                    <a:pt x="831880" y="662995"/>
                  </a:cubicBezTo>
                  <a:cubicBezTo>
                    <a:pt x="831062" y="662985"/>
                    <a:pt x="830234" y="662976"/>
                    <a:pt x="829236" y="662966"/>
                  </a:cubicBezTo>
                  <a:cubicBezTo>
                    <a:pt x="825735" y="662938"/>
                    <a:pt x="821101" y="662938"/>
                    <a:pt x="815717" y="662852"/>
                  </a:cubicBezTo>
                  <a:lnTo>
                    <a:pt x="816202" y="662500"/>
                  </a:lnTo>
                  <a:cubicBezTo>
                    <a:pt x="784142" y="621242"/>
                    <a:pt x="763755" y="597350"/>
                    <a:pt x="763755" y="597350"/>
                  </a:cubicBezTo>
                  <a:cubicBezTo>
                    <a:pt x="763755" y="597350"/>
                    <a:pt x="779119" y="622830"/>
                    <a:pt x="805462" y="662510"/>
                  </a:cubicBezTo>
                  <a:cubicBezTo>
                    <a:pt x="800705" y="662262"/>
                    <a:pt x="795596" y="661882"/>
                    <a:pt x="790230" y="661168"/>
                  </a:cubicBezTo>
                  <a:cubicBezTo>
                    <a:pt x="789802" y="661111"/>
                    <a:pt x="789365" y="661007"/>
                    <a:pt x="788937" y="660940"/>
                  </a:cubicBezTo>
                  <a:cubicBezTo>
                    <a:pt x="771736" y="640188"/>
                    <a:pt x="759055" y="622297"/>
                    <a:pt x="750321" y="609382"/>
                  </a:cubicBezTo>
                  <a:cubicBezTo>
                    <a:pt x="740542" y="594840"/>
                    <a:pt x="735556" y="586632"/>
                    <a:pt x="735556" y="586632"/>
                  </a:cubicBezTo>
                  <a:cubicBezTo>
                    <a:pt x="735556" y="586632"/>
                    <a:pt x="739514" y="595686"/>
                    <a:pt x="747905" y="611341"/>
                  </a:cubicBezTo>
                  <a:cubicBezTo>
                    <a:pt x="754526" y="623629"/>
                    <a:pt x="764088" y="640026"/>
                    <a:pt x="777149" y="658715"/>
                  </a:cubicBezTo>
                  <a:cubicBezTo>
                    <a:pt x="777083" y="658696"/>
                    <a:pt x="777016" y="658686"/>
                    <a:pt x="776950" y="658667"/>
                  </a:cubicBezTo>
                  <a:cubicBezTo>
                    <a:pt x="771546" y="657345"/>
                    <a:pt x="766123" y="655338"/>
                    <a:pt x="760577" y="652818"/>
                  </a:cubicBezTo>
                  <a:cubicBezTo>
                    <a:pt x="725330" y="603799"/>
                    <a:pt x="703506" y="575428"/>
                    <a:pt x="703506" y="575428"/>
                  </a:cubicBezTo>
                  <a:cubicBezTo>
                    <a:pt x="703506" y="575428"/>
                    <a:pt x="719212" y="602210"/>
                    <a:pt x="746297" y="645466"/>
                  </a:cubicBezTo>
                  <a:cubicBezTo>
                    <a:pt x="745298" y="644905"/>
                    <a:pt x="744328" y="644410"/>
                    <a:pt x="743320" y="643830"/>
                  </a:cubicBezTo>
                  <a:cubicBezTo>
                    <a:pt x="738458" y="641024"/>
                    <a:pt x="733654" y="638342"/>
                    <a:pt x="728954" y="635708"/>
                  </a:cubicBezTo>
                  <a:cubicBezTo>
                    <a:pt x="714066" y="617742"/>
                    <a:pt x="703658" y="601925"/>
                    <a:pt x="696780" y="590750"/>
                  </a:cubicBezTo>
                  <a:cubicBezTo>
                    <a:pt x="689692" y="579128"/>
                    <a:pt x="686182" y="572517"/>
                    <a:pt x="686182" y="572517"/>
                  </a:cubicBezTo>
                  <a:cubicBezTo>
                    <a:pt x="686182" y="572517"/>
                    <a:pt x="688570" y="579831"/>
                    <a:pt x="694211" y="592481"/>
                  </a:cubicBezTo>
                  <a:cubicBezTo>
                    <a:pt x="698216" y="601393"/>
                    <a:pt x="704010" y="613015"/>
                    <a:pt x="712135" y="626140"/>
                  </a:cubicBezTo>
                  <a:cubicBezTo>
                    <a:pt x="711297" y="625645"/>
                    <a:pt x="710403" y="625141"/>
                    <a:pt x="709585" y="624656"/>
                  </a:cubicBezTo>
                  <a:cubicBezTo>
                    <a:pt x="705875" y="622431"/>
                    <a:pt x="702440" y="620215"/>
                    <a:pt x="699158" y="618008"/>
                  </a:cubicBezTo>
                  <a:cubicBezTo>
                    <a:pt x="699110" y="617970"/>
                    <a:pt x="699063" y="617942"/>
                    <a:pt x="699015" y="617903"/>
                  </a:cubicBezTo>
                  <a:cubicBezTo>
                    <a:pt x="679931" y="593070"/>
                    <a:pt x="670428" y="568675"/>
                    <a:pt x="665471" y="551422"/>
                  </a:cubicBezTo>
                  <a:cubicBezTo>
                    <a:pt x="662760" y="541911"/>
                    <a:pt x="661361" y="534350"/>
                    <a:pt x="660457" y="529233"/>
                  </a:cubicBezTo>
                  <a:cubicBezTo>
                    <a:pt x="659687" y="524088"/>
                    <a:pt x="659287" y="521396"/>
                    <a:pt x="659287" y="521396"/>
                  </a:cubicBezTo>
                  <a:cubicBezTo>
                    <a:pt x="659287" y="521396"/>
                    <a:pt x="659401" y="524202"/>
                    <a:pt x="659611" y="529509"/>
                  </a:cubicBezTo>
                  <a:cubicBezTo>
                    <a:pt x="659972" y="534816"/>
                    <a:pt x="660667" y="542663"/>
                    <a:pt x="662588" y="552611"/>
                  </a:cubicBezTo>
                  <a:cubicBezTo>
                    <a:pt x="665195" y="565974"/>
                    <a:pt x="670266" y="583607"/>
                    <a:pt x="680074" y="602648"/>
                  </a:cubicBezTo>
                  <a:cubicBezTo>
                    <a:pt x="675726" y="598263"/>
                    <a:pt x="672521" y="594136"/>
                    <a:pt x="670370" y="590883"/>
                  </a:cubicBezTo>
                  <a:cubicBezTo>
                    <a:pt x="668858" y="588800"/>
                    <a:pt x="667964" y="587031"/>
                    <a:pt x="667260" y="585852"/>
                  </a:cubicBezTo>
                  <a:cubicBezTo>
                    <a:pt x="666565" y="584663"/>
                    <a:pt x="666194" y="584045"/>
                    <a:pt x="666194" y="584045"/>
                  </a:cubicBezTo>
                  <a:cubicBezTo>
                    <a:pt x="666194" y="584045"/>
                    <a:pt x="666318" y="584748"/>
                    <a:pt x="666565" y="586099"/>
                  </a:cubicBezTo>
                  <a:cubicBezTo>
                    <a:pt x="666841" y="587440"/>
                    <a:pt x="667117" y="589494"/>
                    <a:pt x="667944" y="592005"/>
                  </a:cubicBezTo>
                  <a:cubicBezTo>
                    <a:pt x="669096" y="596133"/>
                    <a:pt x="671350" y="601773"/>
                    <a:pt x="675108" y="607974"/>
                  </a:cubicBezTo>
                  <a:cubicBezTo>
                    <a:pt x="673234" y="606719"/>
                    <a:pt x="671512" y="606405"/>
                    <a:pt x="669562" y="606243"/>
                  </a:cubicBezTo>
                  <a:cubicBezTo>
                    <a:pt x="656271" y="588562"/>
                    <a:pt x="647976" y="572346"/>
                    <a:pt x="642724" y="560600"/>
                  </a:cubicBezTo>
                  <a:cubicBezTo>
                    <a:pt x="639775" y="553971"/>
                    <a:pt x="637787" y="548712"/>
                    <a:pt x="636455" y="545136"/>
                  </a:cubicBezTo>
                  <a:cubicBezTo>
                    <a:pt x="635180" y="541540"/>
                    <a:pt x="634505" y="539667"/>
                    <a:pt x="634505" y="539667"/>
                  </a:cubicBezTo>
                  <a:cubicBezTo>
                    <a:pt x="634505" y="539667"/>
                    <a:pt x="634895" y="541683"/>
                    <a:pt x="635646" y="545507"/>
                  </a:cubicBezTo>
                  <a:cubicBezTo>
                    <a:pt x="636474" y="549320"/>
                    <a:pt x="637777" y="554922"/>
                    <a:pt x="639956" y="562008"/>
                  </a:cubicBezTo>
                  <a:cubicBezTo>
                    <a:pt x="643733" y="574210"/>
                    <a:pt x="647709" y="587288"/>
                    <a:pt x="658583" y="604740"/>
                  </a:cubicBezTo>
                  <a:cubicBezTo>
                    <a:pt x="656994" y="604426"/>
                    <a:pt x="654911" y="604008"/>
                    <a:pt x="651381" y="603295"/>
                  </a:cubicBezTo>
                  <a:cubicBezTo>
                    <a:pt x="636816" y="582770"/>
                    <a:pt x="622993" y="560496"/>
                    <a:pt x="615877" y="548674"/>
                  </a:cubicBezTo>
                  <a:cubicBezTo>
                    <a:pt x="608257" y="535967"/>
                    <a:pt x="604309" y="528872"/>
                    <a:pt x="604309" y="528872"/>
                  </a:cubicBezTo>
                  <a:cubicBezTo>
                    <a:pt x="604309" y="528872"/>
                    <a:pt x="607172" y="536719"/>
                    <a:pt x="613318" y="550424"/>
                  </a:cubicBezTo>
                  <a:cubicBezTo>
                    <a:pt x="618998" y="563016"/>
                    <a:pt x="627617" y="580592"/>
                    <a:pt x="639975" y="600984"/>
                  </a:cubicBezTo>
                  <a:cubicBezTo>
                    <a:pt x="638510" y="600689"/>
                    <a:pt x="636969" y="600375"/>
                    <a:pt x="635266" y="600033"/>
                  </a:cubicBezTo>
                  <a:cubicBezTo>
                    <a:pt x="631974" y="599367"/>
                    <a:pt x="628549" y="598663"/>
                    <a:pt x="625143" y="597969"/>
                  </a:cubicBezTo>
                  <a:cubicBezTo>
                    <a:pt x="609085" y="580744"/>
                    <a:pt x="599524" y="563853"/>
                    <a:pt x="593816" y="551860"/>
                  </a:cubicBezTo>
                  <a:cubicBezTo>
                    <a:pt x="590866" y="545640"/>
                    <a:pt x="588926" y="540647"/>
                    <a:pt x="587622" y="537261"/>
                  </a:cubicBezTo>
                  <a:cubicBezTo>
                    <a:pt x="586386" y="533846"/>
                    <a:pt x="585739" y="532068"/>
                    <a:pt x="585739" y="532068"/>
                  </a:cubicBezTo>
                  <a:cubicBezTo>
                    <a:pt x="585739" y="532068"/>
                    <a:pt x="586110" y="533989"/>
                    <a:pt x="586814" y="537632"/>
                  </a:cubicBezTo>
                  <a:cubicBezTo>
                    <a:pt x="587603" y="541255"/>
                    <a:pt x="588869" y="546600"/>
                    <a:pt x="591076" y="553315"/>
                  </a:cubicBezTo>
                  <a:cubicBezTo>
                    <a:pt x="594700" y="564329"/>
                    <a:pt x="601046" y="579337"/>
                    <a:pt x="612224" y="595315"/>
                  </a:cubicBezTo>
                  <a:cubicBezTo>
                    <a:pt x="607144" y="594269"/>
                    <a:pt x="601959" y="593194"/>
                    <a:pt x="596689" y="592091"/>
                  </a:cubicBezTo>
                  <a:cubicBezTo>
                    <a:pt x="584397" y="573145"/>
                    <a:pt x="575778" y="556910"/>
                    <a:pt x="570022" y="545373"/>
                  </a:cubicBezTo>
                  <a:cubicBezTo>
                    <a:pt x="563829" y="532876"/>
                    <a:pt x="560775" y="525848"/>
                    <a:pt x="560775" y="525848"/>
                  </a:cubicBezTo>
                  <a:cubicBezTo>
                    <a:pt x="560775" y="525848"/>
                    <a:pt x="562659" y="533494"/>
                    <a:pt x="567321" y="546876"/>
                  </a:cubicBezTo>
                  <a:cubicBezTo>
                    <a:pt x="571164" y="557833"/>
                    <a:pt x="577034" y="572689"/>
                    <a:pt x="585853" y="589818"/>
                  </a:cubicBezTo>
                  <a:cubicBezTo>
                    <a:pt x="581619" y="588924"/>
                    <a:pt x="577367" y="588030"/>
                    <a:pt x="573038" y="587117"/>
                  </a:cubicBezTo>
                  <a:cubicBezTo>
                    <a:pt x="558121" y="569750"/>
                    <a:pt x="547342" y="554390"/>
                    <a:pt x="539941" y="543148"/>
                  </a:cubicBezTo>
                  <a:cubicBezTo>
                    <a:pt x="531331" y="529975"/>
                    <a:pt x="527088" y="522452"/>
                    <a:pt x="527088" y="522452"/>
                  </a:cubicBezTo>
                  <a:cubicBezTo>
                    <a:pt x="527088" y="522452"/>
                    <a:pt x="530256" y="530755"/>
                    <a:pt x="537477" y="545021"/>
                  </a:cubicBezTo>
                  <a:cubicBezTo>
                    <a:pt x="542804" y="555483"/>
                    <a:pt x="550482" y="569179"/>
                    <a:pt x="561223" y="584577"/>
                  </a:cubicBezTo>
                  <a:cubicBezTo>
                    <a:pt x="556180" y="583493"/>
                    <a:pt x="551224" y="582428"/>
                    <a:pt x="546334" y="581382"/>
                  </a:cubicBezTo>
                  <a:cubicBezTo>
                    <a:pt x="530504" y="561513"/>
                    <a:pt x="518621" y="544660"/>
                    <a:pt x="510421" y="532629"/>
                  </a:cubicBezTo>
                  <a:cubicBezTo>
                    <a:pt x="501449" y="519399"/>
                    <a:pt x="496769" y="512000"/>
                    <a:pt x="496769" y="512000"/>
                  </a:cubicBezTo>
                  <a:cubicBezTo>
                    <a:pt x="496769" y="512000"/>
                    <a:pt x="500422" y="520236"/>
                    <a:pt x="507985" y="534550"/>
                  </a:cubicBezTo>
                  <a:cubicBezTo>
                    <a:pt x="514036" y="545935"/>
                    <a:pt x="522712" y="561219"/>
                    <a:pt x="534414" y="578823"/>
                  </a:cubicBezTo>
                  <a:cubicBezTo>
                    <a:pt x="529961" y="577863"/>
                    <a:pt x="525595" y="576931"/>
                    <a:pt x="521304" y="576008"/>
                  </a:cubicBezTo>
                  <a:cubicBezTo>
                    <a:pt x="506634" y="558689"/>
                    <a:pt x="495960" y="543262"/>
                    <a:pt x="488549" y="531754"/>
                  </a:cubicBezTo>
                  <a:cubicBezTo>
                    <a:pt x="479312" y="517297"/>
                    <a:pt x="474840" y="509004"/>
                    <a:pt x="474840" y="509004"/>
                  </a:cubicBezTo>
                  <a:cubicBezTo>
                    <a:pt x="474840" y="509004"/>
                    <a:pt x="478236" y="518077"/>
                    <a:pt x="486085" y="533656"/>
                  </a:cubicBezTo>
                  <a:cubicBezTo>
                    <a:pt x="491803" y="544898"/>
                    <a:pt x="496426" y="557462"/>
                    <a:pt x="506006" y="572689"/>
                  </a:cubicBezTo>
                  <a:cubicBezTo>
                    <a:pt x="503638" y="572166"/>
                    <a:pt x="501231" y="571633"/>
                    <a:pt x="498947" y="571129"/>
                  </a:cubicBezTo>
                  <a:cubicBezTo>
                    <a:pt x="480301" y="549530"/>
                    <a:pt x="467306" y="530289"/>
                    <a:pt x="458724" y="516565"/>
                  </a:cubicBezTo>
                  <a:cubicBezTo>
                    <a:pt x="449649" y="501918"/>
                    <a:pt x="445234" y="493549"/>
                    <a:pt x="445234" y="493549"/>
                  </a:cubicBezTo>
                  <a:cubicBezTo>
                    <a:pt x="445234" y="493549"/>
                    <a:pt x="448555" y="502698"/>
                    <a:pt x="456232" y="518429"/>
                  </a:cubicBezTo>
                  <a:cubicBezTo>
                    <a:pt x="462577" y="531316"/>
                    <a:pt x="472148" y="548702"/>
                    <a:pt x="486047" y="568142"/>
                  </a:cubicBezTo>
                  <a:cubicBezTo>
                    <a:pt x="485191" y="567933"/>
                    <a:pt x="484420" y="567705"/>
                    <a:pt x="483583" y="567496"/>
                  </a:cubicBezTo>
                  <a:cubicBezTo>
                    <a:pt x="471691" y="561428"/>
                    <a:pt x="453920" y="544698"/>
                    <a:pt x="447423" y="535587"/>
                  </a:cubicBezTo>
                  <a:cubicBezTo>
                    <a:pt x="441048" y="526114"/>
                    <a:pt x="436035" y="517630"/>
                    <a:pt x="431640" y="510915"/>
                  </a:cubicBezTo>
                  <a:cubicBezTo>
                    <a:pt x="422897" y="497401"/>
                    <a:pt x="418121" y="490020"/>
                    <a:pt x="418121" y="490020"/>
                  </a:cubicBezTo>
                  <a:cubicBezTo>
                    <a:pt x="418121" y="490020"/>
                    <a:pt x="422069" y="498161"/>
                    <a:pt x="429147" y="512770"/>
                  </a:cubicBezTo>
                  <a:cubicBezTo>
                    <a:pt x="432839" y="520027"/>
                    <a:pt x="436977" y="529072"/>
                    <a:pt x="442609" y="539182"/>
                  </a:cubicBezTo>
                  <a:cubicBezTo>
                    <a:pt x="446062" y="544964"/>
                    <a:pt x="450048" y="551527"/>
                    <a:pt x="455509" y="557643"/>
                  </a:cubicBezTo>
                  <a:cubicBezTo>
                    <a:pt x="447870" y="553772"/>
                    <a:pt x="442047" y="549425"/>
                    <a:pt x="438309" y="545373"/>
                  </a:cubicBezTo>
                  <a:cubicBezTo>
                    <a:pt x="435588" y="542606"/>
                    <a:pt x="433799" y="540095"/>
                    <a:pt x="432677" y="538354"/>
                  </a:cubicBezTo>
                  <a:cubicBezTo>
                    <a:pt x="431545" y="536585"/>
                    <a:pt x="430955" y="535663"/>
                    <a:pt x="430955" y="535663"/>
                  </a:cubicBezTo>
                  <a:cubicBezTo>
                    <a:pt x="430955" y="535663"/>
                    <a:pt x="431326" y="536709"/>
                    <a:pt x="432020" y="538687"/>
                  </a:cubicBezTo>
                  <a:cubicBezTo>
                    <a:pt x="432734" y="540666"/>
                    <a:pt x="433980" y="543585"/>
                    <a:pt x="436197" y="547019"/>
                  </a:cubicBezTo>
                  <a:cubicBezTo>
                    <a:pt x="440392" y="554028"/>
                    <a:pt x="449211" y="562769"/>
                    <a:pt x="462149" y="569883"/>
                  </a:cubicBezTo>
                  <a:cubicBezTo>
                    <a:pt x="464642" y="571300"/>
                    <a:pt x="467372" y="572584"/>
                    <a:pt x="470112" y="573868"/>
                  </a:cubicBezTo>
                  <a:cubicBezTo>
                    <a:pt x="466059" y="574505"/>
                    <a:pt x="461598" y="575209"/>
                    <a:pt x="456689" y="575979"/>
                  </a:cubicBezTo>
                  <a:cubicBezTo>
                    <a:pt x="439374" y="556282"/>
                    <a:pt x="426008" y="539914"/>
                    <a:pt x="416837" y="528511"/>
                  </a:cubicBezTo>
                  <a:cubicBezTo>
                    <a:pt x="407476" y="516727"/>
                    <a:pt x="402367" y="510278"/>
                    <a:pt x="402367" y="510278"/>
                  </a:cubicBezTo>
                  <a:cubicBezTo>
                    <a:pt x="402367" y="510278"/>
                    <a:pt x="406477" y="517687"/>
                    <a:pt x="414544" y="530593"/>
                  </a:cubicBezTo>
                  <a:cubicBezTo>
                    <a:pt x="421889" y="542301"/>
                    <a:pt x="432610" y="558555"/>
                    <a:pt x="446833" y="577520"/>
                  </a:cubicBezTo>
                  <a:cubicBezTo>
                    <a:pt x="442656" y="578167"/>
                    <a:pt x="438204" y="578861"/>
                    <a:pt x="433609" y="579584"/>
                  </a:cubicBezTo>
                  <a:cubicBezTo>
                    <a:pt x="416019" y="563273"/>
                    <a:pt x="404840" y="547085"/>
                    <a:pt x="397896" y="535568"/>
                  </a:cubicBezTo>
                  <a:cubicBezTo>
                    <a:pt x="394366" y="529680"/>
                    <a:pt x="391921" y="524944"/>
                    <a:pt x="390275" y="521729"/>
                  </a:cubicBezTo>
                  <a:cubicBezTo>
                    <a:pt x="388686" y="518486"/>
                    <a:pt x="387859" y="516793"/>
                    <a:pt x="387859" y="516793"/>
                  </a:cubicBezTo>
                  <a:cubicBezTo>
                    <a:pt x="387859" y="516793"/>
                    <a:pt x="388430" y="518657"/>
                    <a:pt x="389524" y="522186"/>
                  </a:cubicBezTo>
                  <a:cubicBezTo>
                    <a:pt x="390694" y="525695"/>
                    <a:pt x="392492" y="530841"/>
                    <a:pt x="395327" y="537280"/>
                  </a:cubicBezTo>
                  <a:cubicBezTo>
                    <a:pt x="400407" y="548788"/>
                    <a:pt x="408941" y="564690"/>
                    <a:pt x="423211" y="581201"/>
                  </a:cubicBezTo>
                  <a:cubicBezTo>
                    <a:pt x="418530" y="581933"/>
                    <a:pt x="413688" y="582685"/>
                    <a:pt x="408703" y="583465"/>
                  </a:cubicBezTo>
                  <a:cubicBezTo>
                    <a:pt x="396059" y="567886"/>
                    <a:pt x="386984" y="554276"/>
                    <a:pt x="380838" y="544508"/>
                  </a:cubicBezTo>
                  <a:cubicBezTo>
                    <a:pt x="374140" y="533770"/>
                    <a:pt x="370782" y="527674"/>
                    <a:pt x="370782" y="527674"/>
                  </a:cubicBezTo>
                  <a:cubicBezTo>
                    <a:pt x="370782" y="527674"/>
                    <a:pt x="373018" y="534464"/>
                    <a:pt x="378269" y="546229"/>
                  </a:cubicBezTo>
                  <a:cubicBezTo>
                    <a:pt x="382722" y="556140"/>
                    <a:pt x="389505" y="569626"/>
                    <a:pt x="399503" y="584891"/>
                  </a:cubicBezTo>
                  <a:cubicBezTo>
                    <a:pt x="395032" y="585585"/>
                    <a:pt x="390466" y="586299"/>
                    <a:pt x="385823" y="587022"/>
                  </a:cubicBezTo>
                  <a:cubicBezTo>
                    <a:pt x="371020" y="569037"/>
                    <a:pt x="360098" y="553581"/>
                    <a:pt x="352669" y="542606"/>
                  </a:cubicBezTo>
                  <a:cubicBezTo>
                    <a:pt x="344715" y="530774"/>
                    <a:pt x="340606" y="524126"/>
                    <a:pt x="340606" y="524126"/>
                  </a:cubicBezTo>
                  <a:cubicBezTo>
                    <a:pt x="340606" y="524126"/>
                    <a:pt x="343650" y="531573"/>
                    <a:pt x="350195" y="544470"/>
                  </a:cubicBezTo>
                  <a:cubicBezTo>
                    <a:pt x="355903" y="555655"/>
                    <a:pt x="364389" y="570958"/>
                    <a:pt x="376414" y="588496"/>
                  </a:cubicBezTo>
                  <a:cubicBezTo>
                    <a:pt x="373141" y="589009"/>
                    <a:pt x="369859" y="589513"/>
                    <a:pt x="366530" y="590037"/>
                  </a:cubicBezTo>
                  <a:cubicBezTo>
                    <a:pt x="365379" y="590208"/>
                    <a:pt x="364275" y="590369"/>
                    <a:pt x="363133" y="590541"/>
                  </a:cubicBezTo>
                  <a:cubicBezTo>
                    <a:pt x="347950" y="573773"/>
                    <a:pt x="336771" y="559050"/>
                    <a:pt x="329037" y="548322"/>
                  </a:cubicBezTo>
                  <a:cubicBezTo>
                    <a:pt x="320152" y="535910"/>
                    <a:pt x="315652" y="528844"/>
                    <a:pt x="315652" y="528844"/>
                  </a:cubicBezTo>
                  <a:cubicBezTo>
                    <a:pt x="315652" y="528844"/>
                    <a:pt x="319105" y="536738"/>
                    <a:pt x="326630" y="550290"/>
                  </a:cubicBezTo>
                  <a:cubicBezTo>
                    <a:pt x="332681" y="561123"/>
                    <a:pt x="341557" y="575618"/>
                    <a:pt x="353877" y="591910"/>
                  </a:cubicBezTo>
                  <a:cubicBezTo>
                    <a:pt x="348254" y="592728"/>
                    <a:pt x="342755" y="593479"/>
                    <a:pt x="337380" y="594174"/>
                  </a:cubicBezTo>
                  <a:cubicBezTo>
                    <a:pt x="322996" y="578956"/>
                    <a:pt x="312588" y="565441"/>
                    <a:pt x="305587" y="555778"/>
                  </a:cubicBezTo>
                  <a:cubicBezTo>
                    <a:pt x="298128" y="545411"/>
                    <a:pt x="294351" y="539486"/>
                    <a:pt x="294351" y="539486"/>
                  </a:cubicBezTo>
                  <a:cubicBezTo>
                    <a:pt x="294351" y="539486"/>
                    <a:pt x="297053" y="546182"/>
                    <a:pt x="303141" y="557681"/>
                  </a:cubicBezTo>
                  <a:cubicBezTo>
                    <a:pt x="308336" y="567420"/>
                    <a:pt x="316156" y="580630"/>
                    <a:pt x="327448" y="595401"/>
                  </a:cubicBezTo>
                  <a:cubicBezTo>
                    <a:pt x="327401" y="595410"/>
                    <a:pt x="327353" y="595410"/>
                    <a:pt x="327315" y="595420"/>
                  </a:cubicBezTo>
                  <a:cubicBezTo>
                    <a:pt x="324023" y="595781"/>
                    <a:pt x="320751" y="596114"/>
                    <a:pt x="317592" y="596371"/>
                  </a:cubicBezTo>
                  <a:cubicBezTo>
                    <a:pt x="315404" y="596609"/>
                    <a:pt x="313311" y="596637"/>
                    <a:pt x="311190" y="596732"/>
                  </a:cubicBezTo>
                  <a:cubicBezTo>
                    <a:pt x="279539" y="562531"/>
                    <a:pt x="259579" y="542844"/>
                    <a:pt x="259579" y="542844"/>
                  </a:cubicBezTo>
                  <a:cubicBezTo>
                    <a:pt x="259579" y="542844"/>
                    <a:pt x="274563" y="563758"/>
                    <a:pt x="300402" y="596751"/>
                  </a:cubicBezTo>
                  <a:cubicBezTo>
                    <a:pt x="296406" y="596561"/>
                    <a:pt x="292534" y="596238"/>
                    <a:pt x="288843" y="595743"/>
                  </a:cubicBezTo>
                  <a:cubicBezTo>
                    <a:pt x="270672" y="584387"/>
                    <a:pt x="257848" y="572213"/>
                    <a:pt x="249495" y="563225"/>
                  </a:cubicBezTo>
                  <a:cubicBezTo>
                    <a:pt x="245014" y="558384"/>
                    <a:pt x="241770" y="554409"/>
                    <a:pt x="239582" y="551708"/>
                  </a:cubicBezTo>
                  <a:cubicBezTo>
                    <a:pt x="237442" y="548969"/>
                    <a:pt x="236329" y="547532"/>
                    <a:pt x="236329" y="547532"/>
                  </a:cubicBezTo>
                  <a:cubicBezTo>
                    <a:pt x="236329" y="547532"/>
                    <a:pt x="237223" y="549178"/>
                    <a:pt x="238935" y="552297"/>
                  </a:cubicBezTo>
                  <a:cubicBezTo>
                    <a:pt x="240705" y="555379"/>
                    <a:pt x="243406" y="559887"/>
                    <a:pt x="247317" y="565413"/>
                  </a:cubicBezTo>
                  <a:cubicBezTo>
                    <a:pt x="252692" y="572983"/>
                    <a:pt x="260531" y="582599"/>
                    <a:pt x="271386" y="592433"/>
                  </a:cubicBezTo>
                  <a:cubicBezTo>
                    <a:pt x="263508" y="590503"/>
                    <a:pt x="257020" y="588353"/>
                    <a:pt x="252292" y="586584"/>
                  </a:cubicBezTo>
                  <a:cubicBezTo>
                    <a:pt x="246184" y="584282"/>
                    <a:pt x="242855" y="582732"/>
                    <a:pt x="242855" y="582732"/>
                  </a:cubicBezTo>
                  <a:cubicBezTo>
                    <a:pt x="242855" y="582732"/>
                    <a:pt x="245575" y="585167"/>
                    <a:pt x="251055" y="588952"/>
                  </a:cubicBezTo>
                  <a:cubicBezTo>
                    <a:pt x="256535" y="592709"/>
                    <a:pt x="264859" y="597731"/>
                    <a:pt x="276076" y="602239"/>
                  </a:cubicBezTo>
                  <a:cubicBezTo>
                    <a:pt x="281546" y="604426"/>
                    <a:pt x="287853" y="606538"/>
                    <a:pt x="294798" y="608117"/>
                  </a:cubicBezTo>
                  <a:cubicBezTo>
                    <a:pt x="288310" y="610114"/>
                    <a:pt x="281232" y="611950"/>
                    <a:pt x="273764" y="613643"/>
                  </a:cubicBezTo>
                  <a:lnTo>
                    <a:pt x="274563" y="612729"/>
                  </a:lnTo>
                  <a:cubicBezTo>
                    <a:pt x="254005" y="595876"/>
                    <a:pt x="239449" y="580050"/>
                    <a:pt x="229878" y="568837"/>
                  </a:cubicBezTo>
                  <a:cubicBezTo>
                    <a:pt x="220336" y="557566"/>
                    <a:pt x="215570" y="550994"/>
                    <a:pt x="215570" y="550994"/>
                  </a:cubicBezTo>
                  <a:cubicBezTo>
                    <a:pt x="215570" y="550994"/>
                    <a:pt x="219337" y="558441"/>
                    <a:pt x="227643" y="570977"/>
                  </a:cubicBezTo>
                  <a:cubicBezTo>
                    <a:pt x="235387" y="582590"/>
                    <a:pt x="247364" y="598587"/>
                    <a:pt x="264726" y="615621"/>
                  </a:cubicBezTo>
                  <a:cubicBezTo>
                    <a:pt x="258504" y="616905"/>
                    <a:pt x="252035" y="618103"/>
                    <a:pt x="245262" y="619187"/>
                  </a:cubicBezTo>
                  <a:cubicBezTo>
                    <a:pt x="230211" y="606072"/>
                    <a:pt x="218928" y="594431"/>
                    <a:pt x="211251" y="586137"/>
                  </a:cubicBezTo>
                  <a:cubicBezTo>
                    <a:pt x="203203" y="577387"/>
                    <a:pt x="198988" y="572384"/>
                    <a:pt x="198988" y="572384"/>
                  </a:cubicBezTo>
                  <a:cubicBezTo>
                    <a:pt x="198988" y="572384"/>
                    <a:pt x="202232" y="578272"/>
                    <a:pt x="209025" y="588277"/>
                  </a:cubicBezTo>
                  <a:cubicBezTo>
                    <a:pt x="214790" y="596713"/>
                    <a:pt x="223248" y="608098"/>
                    <a:pt x="234854" y="620747"/>
                  </a:cubicBezTo>
                  <a:cubicBezTo>
                    <a:pt x="227614" y="621746"/>
                    <a:pt x="220089" y="622611"/>
                    <a:pt x="212345" y="623353"/>
                  </a:cubicBezTo>
                  <a:lnTo>
                    <a:pt x="213020" y="622868"/>
                  </a:lnTo>
                  <a:cubicBezTo>
                    <a:pt x="193280" y="598587"/>
                    <a:pt x="180266" y="584872"/>
                    <a:pt x="180266" y="584872"/>
                  </a:cubicBezTo>
                  <a:cubicBezTo>
                    <a:pt x="180266" y="584872"/>
                    <a:pt x="188447" y="600365"/>
                    <a:pt x="203269" y="624143"/>
                  </a:cubicBezTo>
                  <a:cubicBezTo>
                    <a:pt x="199673" y="624437"/>
                    <a:pt x="196039" y="624694"/>
                    <a:pt x="192348" y="624932"/>
                  </a:cubicBezTo>
                  <a:cubicBezTo>
                    <a:pt x="182301" y="614689"/>
                    <a:pt x="174482" y="605920"/>
                    <a:pt x="169116" y="599738"/>
                  </a:cubicBezTo>
                  <a:cubicBezTo>
                    <a:pt x="163427" y="593070"/>
                    <a:pt x="160307" y="589409"/>
                    <a:pt x="160307" y="589409"/>
                  </a:cubicBezTo>
                  <a:cubicBezTo>
                    <a:pt x="160307" y="589409"/>
                    <a:pt x="162362" y="593917"/>
                    <a:pt x="166728" y="601678"/>
                  </a:cubicBezTo>
                  <a:cubicBezTo>
                    <a:pt x="170210" y="607841"/>
                    <a:pt x="175290" y="616115"/>
                    <a:pt x="182111" y="625512"/>
                  </a:cubicBezTo>
                  <a:cubicBezTo>
                    <a:pt x="177992" y="625702"/>
                    <a:pt x="173844" y="625874"/>
                    <a:pt x="169620" y="625997"/>
                  </a:cubicBezTo>
                  <a:cubicBezTo>
                    <a:pt x="169068" y="626016"/>
                    <a:pt x="168507" y="626007"/>
                    <a:pt x="167955" y="626026"/>
                  </a:cubicBezTo>
                  <a:cubicBezTo>
                    <a:pt x="159193" y="614765"/>
                    <a:pt x="151506" y="605863"/>
                    <a:pt x="145837" y="599633"/>
                  </a:cubicBezTo>
                  <a:cubicBezTo>
                    <a:pt x="138958" y="592091"/>
                    <a:pt x="134982" y="588201"/>
                    <a:pt x="134982" y="588201"/>
                  </a:cubicBezTo>
                  <a:cubicBezTo>
                    <a:pt x="134982" y="588201"/>
                    <a:pt x="138054" y="593042"/>
                    <a:pt x="143534" y="601697"/>
                  </a:cubicBezTo>
                  <a:cubicBezTo>
                    <a:pt x="147492" y="607955"/>
                    <a:pt x="152705" y="616239"/>
                    <a:pt x="158775" y="626187"/>
                  </a:cubicBezTo>
                  <a:cubicBezTo>
                    <a:pt x="151963" y="626264"/>
                    <a:pt x="145057" y="626226"/>
                    <a:pt x="138064" y="626035"/>
                  </a:cubicBezTo>
                  <a:cubicBezTo>
                    <a:pt x="129378" y="616410"/>
                    <a:pt x="122824" y="607822"/>
                    <a:pt x="118324" y="601526"/>
                  </a:cubicBezTo>
                  <a:cubicBezTo>
                    <a:pt x="112977" y="593984"/>
                    <a:pt x="110256" y="589656"/>
                    <a:pt x="110256" y="589656"/>
                  </a:cubicBezTo>
                  <a:cubicBezTo>
                    <a:pt x="110256" y="589656"/>
                    <a:pt x="111854" y="594659"/>
                    <a:pt x="115774" y="603257"/>
                  </a:cubicBezTo>
                  <a:cubicBezTo>
                    <a:pt x="118514" y="609230"/>
                    <a:pt x="122509" y="616981"/>
                    <a:pt x="128132" y="625674"/>
                  </a:cubicBezTo>
                  <a:cubicBezTo>
                    <a:pt x="123394" y="625455"/>
                    <a:pt x="118618" y="625141"/>
                    <a:pt x="113814" y="624761"/>
                  </a:cubicBezTo>
                  <a:cubicBezTo>
                    <a:pt x="105861" y="615649"/>
                    <a:pt x="99563" y="607888"/>
                    <a:pt x="95158" y="602344"/>
                  </a:cubicBezTo>
                  <a:cubicBezTo>
                    <a:pt x="90164" y="595990"/>
                    <a:pt x="87424" y="592500"/>
                    <a:pt x="87424" y="592500"/>
                  </a:cubicBezTo>
                  <a:cubicBezTo>
                    <a:pt x="87424" y="592500"/>
                    <a:pt x="89070" y="596761"/>
                    <a:pt x="92656" y="604151"/>
                  </a:cubicBezTo>
                  <a:cubicBezTo>
                    <a:pt x="95177" y="609325"/>
                    <a:pt x="98764" y="616087"/>
                    <a:pt x="103473" y="623800"/>
                  </a:cubicBezTo>
                  <a:cubicBezTo>
                    <a:pt x="98811" y="623258"/>
                    <a:pt x="94140" y="622583"/>
                    <a:pt x="89507" y="621736"/>
                  </a:cubicBezTo>
                  <a:cubicBezTo>
                    <a:pt x="81364" y="611950"/>
                    <a:pt x="74010" y="604560"/>
                    <a:pt x="68654" y="599595"/>
                  </a:cubicBezTo>
                  <a:cubicBezTo>
                    <a:pt x="62575" y="593993"/>
                    <a:pt x="59017" y="591244"/>
                    <a:pt x="59017" y="591244"/>
                  </a:cubicBezTo>
                  <a:cubicBezTo>
                    <a:pt x="59017" y="591244"/>
                    <a:pt x="61690" y="595030"/>
                    <a:pt x="66466" y="601773"/>
                  </a:cubicBezTo>
                  <a:cubicBezTo>
                    <a:pt x="69596" y="606272"/>
                    <a:pt x="73639" y="612216"/>
                    <a:pt x="78158" y="619235"/>
                  </a:cubicBezTo>
                  <a:cubicBezTo>
                    <a:pt x="69225" y="616933"/>
                    <a:pt x="60558" y="613823"/>
                    <a:pt x="52500" y="609439"/>
                  </a:cubicBezTo>
                  <a:cubicBezTo>
                    <a:pt x="34919" y="599937"/>
                    <a:pt x="21125" y="584282"/>
                    <a:pt x="17138" y="566849"/>
                  </a:cubicBezTo>
                  <a:cubicBezTo>
                    <a:pt x="15340" y="559573"/>
                    <a:pt x="13152" y="556349"/>
                    <a:pt x="16063" y="551755"/>
                  </a:cubicBezTo>
                  <a:cubicBezTo>
                    <a:pt x="30695" y="550557"/>
                    <a:pt x="58608" y="543205"/>
                    <a:pt x="86501" y="537013"/>
                  </a:cubicBezTo>
                  <a:cubicBezTo>
                    <a:pt x="97508" y="534569"/>
                    <a:pt x="107916" y="531782"/>
                    <a:pt x="117315" y="528853"/>
                  </a:cubicBezTo>
                  <a:cubicBezTo>
                    <a:pt x="122024" y="527388"/>
                    <a:pt x="126448" y="525914"/>
                    <a:pt x="130644" y="524269"/>
                  </a:cubicBezTo>
                  <a:cubicBezTo>
                    <a:pt x="132679" y="523527"/>
                    <a:pt x="134810" y="522576"/>
                    <a:pt x="136865" y="521511"/>
                  </a:cubicBezTo>
                  <a:cubicBezTo>
                    <a:pt x="138749" y="520426"/>
                    <a:pt x="140442" y="519295"/>
                    <a:pt x="142041" y="517992"/>
                  </a:cubicBezTo>
                  <a:cubicBezTo>
                    <a:pt x="145294" y="515547"/>
                    <a:pt x="147654" y="511905"/>
                    <a:pt x="148396" y="508795"/>
                  </a:cubicBezTo>
                  <a:cubicBezTo>
                    <a:pt x="149214" y="505694"/>
                    <a:pt x="149347" y="503174"/>
                    <a:pt x="149585" y="501100"/>
                  </a:cubicBezTo>
                  <a:cubicBezTo>
                    <a:pt x="149889" y="498095"/>
                    <a:pt x="150089" y="496097"/>
                    <a:pt x="150184" y="495213"/>
                  </a:cubicBezTo>
                  <a:cubicBezTo>
                    <a:pt x="158727" y="490657"/>
                    <a:pt x="166642" y="486520"/>
                    <a:pt x="174015" y="483210"/>
                  </a:cubicBezTo>
                  <a:cubicBezTo>
                    <a:pt x="180456" y="480338"/>
                    <a:pt x="217206" y="475164"/>
                    <a:pt x="222686" y="473281"/>
                  </a:cubicBezTo>
                  <a:cubicBezTo>
                    <a:pt x="222781" y="473281"/>
                    <a:pt x="222562" y="473300"/>
                    <a:pt x="222211" y="473347"/>
                  </a:cubicBezTo>
                  <a:cubicBezTo>
                    <a:pt x="239839" y="470646"/>
                    <a:pt x="263575" y="464968"/>
                    <a:pt x="290869" y="453964"/>
                  </a:cubicBezTo>
                  <a:cubicBezTo>
                    <a:pt x="298442" y="450873"/>
                    <a:pt x="306329" y="447506"/>
                    <a:pt x="314367" y="443626"/>
                  </a:cubicBezTo>
                  <a:cubicBezTo>
                    <a:pt x="322530" y="439717"/>
                    <a:pt x="330455" y="435542"/>
                    <a:pt x="339045" y="431804"/>
                  </a:cubicBezTo>
                  <a:cubicBezTo>
                    <a:pt x="347617" y="428009"/>
                    <a:pt x="356617" y="424300"/>
                    <a:pt x="365940" y="420923"/>
                  </a:cubicBezTo>
                  <a:cubicBezTo>
                    <a:pt x="370525" y="419288"/>
                    <a:pt x="375510" y="417557"/>
                    <a:pt x="379915" y="416453"/>
                  </a:cubicBezTo>
                  <a:cubicBezTo>
                    <a:pt x="384187" y="415417"/>
                    <a:pt x="388867" y="415074"/>
                    <a:pt x="393814" y="415207"/>
                  </a:cubicBezTo>
                  <a:cubicBezTo>
                    <a:pt x="403737" y="415388"/>
                    <a:pt x="414411" y="417347"/>
                    <a:pt x="426331" y="417966"/>
                  </a:cubicBezTo>
                  <a:cubicBezTo>
                    <a:pt x="438242" y="418232"/>
                    <a:pt x="449259" y="417985"/>
                    <a:pt x="461103" y="417785"/>
                  </a:cubicBezTo>
                  <a:cubicBezTo>
                    <a:pt x="484487" y="417309"/>
                    <a:pt x="508661" y="416149"/>
                    <a:pt x="533301" y="414808"/>
                  </a:cubicBezTo>
                  <a:cubicBezTo>
                    <a:pt x="557931" y="413476"/>
                    <a:pt x="581876" y="412173"/>
                    <a:pt x="605023" y="411384"/>
                  </a:cubicBezTo>
                  <a:cubicBezTo>
                    <a:pt x="616648" y="411042"/>
                    <a:pt x="628073" y="410699"/>
                    <a:pt x="639252" y="410376"/>
                  </a:cubicBezTo>
                  <a:cubicBezTo>
                    <a:pt x="650621" y="409995"/>
                    <a:pt x="662094" y="408978"/>
                    <a:pt x="673053" y="406743"/>
                  </a:cubicBezTo>
                  <a:cubicBezTo>
                    <a:pt x="684308" y="404241"/>
                    <a:pt x="693973" y="401046"/>
                    <a:pt x="703801" y="398069"/>
                  </a:cubicBezTo>
                  <a:cubicBezTo>
                    <a:pt x="713466" y="395006"/>
                    <a:pt x="722846" y="392039"/>
                    <a:pt x="731922" y="389157"/>
                  </a:cubicBezTo>
                  <a:cubicBezTo>
                    <a:pt x="740951" y="386323"/>
                    <a:pt x="749732" y="383508"/>
                    <a:pt x="757980" y="381349"/>
                  </a:cubicBezTo>
                  <a:cubicBezTo>
                    <a:pt x="760054" y="380826"/>
                    <a:pt x="762147" y="380398"/>
                    <a:pt x="764230" y="380027"/>
                  </a:cubicBezTo>
                  <a:cubicBezTo>
                    <a:pt x="778006" y="381786"/>
                    <a:pt x="795938" y="383470"/>
                    <a:pt x="817496" y="380997"/>
                  </a:cubicBezTo>
                  <a:cubicBezTo>
                    <a:pt x="830434" y="379399"/>
                    <a:pt x="844733" y="377934"/>
                    <a:pt x="860116" y="375756"/>
                  </a:cubicBezTo>
                  <a:cubicBezTo>
                    <a:pt x="867841" y="374624"/>
                    <a:pt x="875718" y="373502"/>
                    <a:pt x="884223" y="371467"/>
                  </a:cubicBezTo>
                  <a:cubicBezTo>
                    <a:pt x="888828" y="370316"/>
                    <a:pt x="892510" y="368899"/>
                    <a:pt x="896638" y="367586"/>
                  </a:cubicBezTo>
                  <a:cubicBezTo>
                    <a:pt x="900701" y="366274"/>
                    <a:pt x="904744" y="364781"/>
                    <a:pt x="908873" y="363345"/>
                  </a:cubicBezTo>
                  <a:cubicBezTo>
                    <a:pt x="941789" y="351570"/>
                    <a:pt x="976865" y="336419"/>
                    <a:pt x="1013464" y="320507"/>
                  </a:cubicBezTo>
                  <a:cubicBezTo>
                    <a:pt x="1050043" y="304567"/>
                    <a:pt x="1084767" y="289445"/>
                    <a:pt x="1116875" y="277195"/>
                  </a:cubicBezTo>
                  <a:cubicBezTo>
                    <a:pt x="1148764" y="265021"/>
                    <a:pt x="1174260" y="256138"/>
                    <a:pt x="1199480" y="250612"/>
                  </a:cubicBezTo>
                  <a:cubicBezTo>
                    <a:pt x="1184230" y="260484"/>
                    <a:pt x="1171425" y="266295"/>
                    <a:pt x="1160989" y="275435"/>
                  </a:cubicBezTo>
                  <a:cubicBezTo>
                    <a:pt x="1146424" y="288132"/>
                    <a:pt x="1115905" y="326252"/>
                    <a:pt x="1109854" y="334393"/>
                  </a:cubicBezTo>
                  <a:cubicBezTo>
                    <a:pt x="1116238" y="326575"/>
                    <a:pt x="1151466" y="293030"/>
                    <a:pt x="1166411" y="281066"/>
                  </a:cubicBezTo>
                  <a:cubicBezTo>
                    <a:pt x="1179711" y="270357"/>
                    <a:pt x="1196778" y="258839"/>
                    <a:pt x="1217328" y="247473"/>
                  </a:cubicBezTo>
                  <a:cubicBezTo>
                    <a:pt x="1219810" y="246104"/>
                    <a:pt x="1222312" y="244734"/>
                    <a:pt x="1224900" y="243365"/>
                  </a:cubicBezTo>
                  <a:cubicBezTo>
                    <a:pt x="1227650" y="241967"/>
                    <a:pt x="1230475" y="240568"/>
                    <a:pt x="1233339" y="239170"/>
                  </a:cubicBezTo>
                  <a:cubicBezTo>
                    <a:pt x="1255591" y="228290"/>
                    <a:pt x="1281344" y="217676"/>
                    <a:pt x="1310988" y="213091"/>
                  </a:cubicBezTo>
                  <a:cubicBezTo>
                    <a:pt x="1344475" y="207337"/>
                    <a:pt x="1381920" y="208688"/>
                    <a:pt x="1422637" y="207689"/>
                  </a:cubicBezTo>
                  <a:cubicBezTo>
                    <a:pt x="1442987" y="207062"/>
                    <a:pt x="1464306" y="205597"/>
                    <a:pt x="1485987" y="201079"/>
                  </a:cubicBezTo>
                  <a:cubicBezTo>
                    <a:pt x="1496890" y="198540"/>
                    <a:pt x="1507421" y="195905"/>
                    <a:pt x="1518657" y="191483"/>
                  </a:cubicBezTo>
                  <a:cubicBezTo>
                    <a:pt x="1529616" y="186718"/>
                    <a:pt x="1539367" y="180422"/>
                    <a:pt x="1548928" y="174021"/>
                  </a:cubicBezTo>
                  <a:cubicBezTo>
                    <a:pt x="1558470" y="167620"/>
                    <a:pt x="1567784" y="160886"/>
                    <a:pt x="1577345" y="155037"/>
                  </a:cubicBezTo>
                  <a:cubicBezTo>
                    <a:pt x="1582216" y="152079"/>
                    <a:pt x="1586744" y="149511"/>
                    <a:pt x="1592082" y="147248"/>
                  </a:cubicBezTo>
                  <a:cubicBezTo>
                    <a:pt x="1597219" y="144784"/>
                    <a:pt x="1602537" y="142682"/>
                    <a:pt x="1607902" y="140609"/>
                  </a:cubicBezTo>
                  <a:cubicBezTo>
                    <a:pt x="1618710" y="136652"/>
                    <a:pt x="1629888" y="133352"/>
                    <a:pt x="1641409" y="130822"/>
                  </a:cubicBezTo>
                  <a:cubicBezTo>
                    <a:pt x="1652948" y="128368"/>
                    <a:pt x="1664783" y="126580"/>
                    <a:pt x="1676837" y="125287"/>
                  </a:cubicBezTo>
                  <a:cubicBezTo>
                    <a:pt x="1700972" y="122776"/>
                    <a:pt x="1725945" y="122291"/>
                    <a:pt x="1751527" y="121654"/>
                  </a:cubicBezTo>
                  <a:cubicBezTo>
                    <a:pt x="1757977" y="121454"/>
                    <a:pt x="1764446" y="121264"/>
                    <a:pt x="1770934" y="121064"/>
                  </a:cubicBezTo>
                  <a:cubicBezTo>
                    <a:pt x="1777841" y="120722"/>
                    <a:pt x="1784424" y="119904"/>
                    <a:pt x="1790989" y="118953"/>
                  </a:cubicBezTo>
                  <a:cubicBezTo>
                    <a:pt x="1804108" y="117070"/>
                    <a:pt x="1816999" y="114587"/>
                    <a:pt x="1829937" y="112038"/>
                  </a:cubicBezTo>
                  <a:cubicBezTo>
                    <a:pt x="1842770" y="109461"/>
                    <a:pt x="1855528" y="106902"/>
                    <a:pt x="1868200" y="104353"/>
                  </a:cubicBezTo>
                  <a:cubicBezTo>
                    <a:pt x="1874583" y="103184"/>
                    <a:pt x="1880957" y="102023"/>
                    <a:pt x="1887303" y="100863"/>
                  </a:cubicBezTo>
                  <a:cubicBezTo>
                    <a:pt x="1893763" y="99551"/>
                    <a:pt x="1900127" y="98114"/>
                    <a:pt x="1906415" y="96574"/>
                  </a:cubicBezTo>
                  <a:cubicBezTo>
                    <a:pt x="1931560" y="90382"/>
                    <a:pt x="1955762" y="82973"/>
                    <a:pt x="1979431" y="75326"/>
                  </a:cubicBezTo>
                  <a:cubicBezTo>
                    <a:pt x="1991256" y="71474"/>
                    <a:pt x="2002920" y="67499"/>
                    <a:pt x="2014431" y="63428"/>
                  </a:cubicBezTo>
                  <a:cubicBezTo>
                    <a:pt x="2025819" y="59329"/>
                    <a:pt x="2037092" y="55268"/>
                    <a:pt x="2048252" y="51245"/>
                  </a:cubicBezTo>
                  <a:cubicBezTo>
                    <a:pt x="2060495" y="47088"/>
                    <a:pt x="2139914" y="6601"/>
                    <a:pt x="2149170" y="0"/>
                  </a:cubicBezTo>
                  <a:cubicBezTo>
                    <a:pt x="2126519" y="3957"/>
                    <a:pt x="2066356" y="29027"/>
                    <a:pt x="2043352" y="36484"/>
                  </a:cubicBezTo>
                  <a:cubicBezTo>
                    <a:pt x="2032069" y="40383"/>
                    <a:pt x="2020672" y="44330"/>
                    <a:pt x="2009161" y="48306"/>
                  </a:cubicBezTo>
                  <a:cubicBezTo>
                    <a:pt x="1997735" y="52205"/>
                    <a:pt x="1986157" y="56019"/>
                    <a:pt x="1974418" y="59709"/>
                  </a:cubicBezTo>
                  <a:cubicBezTo>
                    <a:pt x="1950958" y="67052"/>
                    <a:pt x="1926927" y="74204"/>
                    <a:pt x="1902429" y="80110"/>
                  </a:cubicBezTo>
                  <a:cubicBezTo>
                    <a:pt x="1896303" y="81575"/>
                    <a:pt x="1890166" y="82925"/>
                    <a:pt x="1884011" y="84162"/>
                  </a:cubicBezTo>
                  <a:cubicBezTo>
                    <a:pt x="1877704" y="85294"/>
                    <a:pt x="1871368" y="86435"/>
                    <a:pt x="1865013" y="87576"/>
                  </a:cubicBezTo>
                  <a:cubicBezTo>
                    <a:pt x="1852293" y="90116"/>
                    <a:pt x="1839488" y="92665"/>
                    <a:pt x="1826598" y="95242"/>
                  </a:cubicBezTo>
                  <a:cubicBezTo>
                    <a:pt x="1813793" y="97772"/>
                    <a:pt x="1801073" y="100226"/>
                    <a:pt x="1788534" y="102052"/>
                  </a:cubicBezTo>
                  <a:cubicBezTo>
                    <a:pt x="1782275" y="102974"/>
                    <a:pt x="1776034" y="103754"/>
                    <a:pt x="1770078" y="104068"/>
                  </a:cubicBezTo>
                  <a:cubicBezTo>
                    <a:pt x="1763714" y="104287"/>
                    <a:pt x="1757368" y="104506"/>
                    <a:pt x="1751042" y="104724"/>
                  </a:cubicBezTo>
                  <a:cubicBezTo>
                    <a:pt x="1725546" y="105485"/>
                    <a:pt x="1700107" y="106141"/>
                    <a:pt x="1675039" y="108995"/>
                  </a:cubicBezTo>
                  <a:cubicBezTo>
                    <a:pt x="1662509" y="110450"/>
                    <a:pt x="1650085" y="112466"/>
                    <a:pt x="1637898" y="115205"/>
                  </a:cubicBezTo>
                  <a:cubicBezTo>
                    <a:pt x="1625721" y="118030"/>
                    <a:pt x="1613839" y="121701"/>
                    <a:pt x="1602356" y="126086"/>
                  </a:cubicBezTo>
                  <a:cubicBezTo>
                    <a:pt x="1596648" y="128387"/>
                    <a:pt x="1590997" y="130708"/>
                    <a:pt x="1585546" y="133419"/>
                  </a:cubicBezTo>
                  <a:cubicBezTo>
                    <a:pt x="1580075" y="135835"/>
                    <a:pt x="1574415" y="139106"/>
                    <a:pt x="1569401" y="142283"/>
                  </a:cubicBezTo>
                  <a:cubicBezTo>
                    <a:pt x="1559212" y="148750"/>
                    <a:pt x="1549975" y="155693"/>
                    <a:pt x="1540747" y="162113"/>
                  </a:cubicBezTo>
                  <a:cubicBezTo>
                    <a:pt x="1531557" y="168523"/>
                    <a:pt x="1522424" y="174572"/>
                    <a:pt x="1513110" y="178824"/>
                  </a:cubicBezTo>
                  <a:cubicBezTo>
                    <a:pt x="1503797" y="182714"/>
                    <a:pt x="1493151" y="185719"/>
                    <a:pt x="1483133" y="188249"/>
                  </a:cubicBezTo>
                  <a:cubicBezTo>
                    <a:pt x="1462698" y="192966"/>
                    <a:pt x="1442149" y="194897"/>
                    <a:pt x="1422143" y="196010"/>
                  </a:cubicBezTo>
                  <a:cubicBezTo>
                    <a:pt x="1382138" y="198007"/>
                    <a:pt x="1343809" y="197684"/>
                    <a:pt x="1309484" y="204674"/>
                  </a:cubicBezTo>
                  <a:cubicBezTo>
                    <a:pt x="1274893" y="211161"/>
                    <a:pt x="1246239" y="225351"/>
                    <a:pt x="1222312" y="238619"/>
                  </a:cubicBezTo>
                  <a:cubicBezTo>
                    <a:pt x="1221618" y="239018"/>
                    <a:pt x="1220962" y="239427"/>
                    <a:pt x="1220267" y="239827"/>
                  </a:cubicBezTo>
                  <a:cubicBezTo>
                    <a:pt x="1214569" y="240255"/>
                    <a:pt x="1208594" y="240854"/>
                    <a:pt x="1202334" y="241691"/>
                  </a:cubicBezTo>
                  <a:cubicBezTo>
                    <a:pt x="1176030" y="245200"/>
                    <a:pt x="1145215" y="252647"/>
                    <a:pt x="1112052" y="263575"/>
                  </a:cubicBezTo>
                  <a:cubicBezTo>
                    <a:pt x="1078878" y="274503"/>
                    <a:pt x="1043317" y="288817"/>
                    <a:pt x="1006643" y="304805"/>
                  </a:cubicBezTo>
                  <a:cubicBezTo>
                    <a:pt x="969930" y="320774"/>
                    <a:pt x="935482" y="336809"/>
                    <a:pt x="903707" y="349858"/>
                  </a:cubicBezTo>
                  <a:cubicBezTo>
                    <a:pt x="899730" y="351456"/>
                    <a:pt x="895801" y="353035"/>
                    <a:pt x="891920" y="354604"/>
                  </a:cubicBezTo>
                  <a:cubicBezTo>
                    <a:pt x="888076" y="356050"/>
                    <a:pt x="884033" y="357790"/>
                    <a:pt x="880722" y="358798"/>
                  </a:cubicBezTo>
                  <a:cubicBezTo>
                    <a:pt x="873378" y="361014"/>
                    <a:pt x="865539" y="362650"/>
                    <a:pt x="858109" y="364229"/>
                  </a:cubicBezTo>
                  <a:cubicBezTo>
                    <a:pt x="847454" y="366340"/>
                    <a:pt x="837351" y="368347"/>
                    <a:pt x="827789" y="370240"/>
                  </a:cubicBezTo>
                  <a:cubicBezTo>
                    <a:pt x="827057" y="370249"/>
                    <a:pt x="826381" y="370287"/>
                    <a:pt x="825630" y="370297"/>
                  </a:cubicBezTo>
                  <a:cubicBezTo>
                    <a:pt x="812844" y="370554"/>
                    <a:pt x="798383" y="369840"/>
                    <a:pt x="782020" y="369565"/>
                  </a:cubicBezTo>
                  <a:cubicBezTo>
                    <a:pt x="773848" y="369498"/>
                    <a:pt x="765029" y="369707"/>
                    <a:pt x="755811" y="371438"/>
                  </a:cubicBezTo>
                  <a:cubicBezTo>
                    <a:pt x="750122" y="372570"/>
                    <a:pt x="744452" y="373940"/>
                    <a:pt x="738725" y="375376"/>
                  </a:cubicBezTo>
                  <a:cubicBezTo>
                    <a:pt x="734567" y="375186"/>
                    <a:pt x="731437" y="377211"/>
                    <a:pt x="728707" y="377915"/>
                  </a:cubicBezTo>
                  <a:cubicBezTo>
                    <a:pt x="719507" y="380340"/>
                    <a:pt x="709994" y="382851"/>
                    <a:pt x="700195" y="385429"/>
                  </a:cubicBezTo>
                  <a:cubicBezTo>
                    <a:pt x="690510" y="387902"/>
                    <a:pt x="680188" y="390774"/>
                    <a:pt x="670475" y="392533"/>
                  </a:cubicBezTo>
                  <a:cubicBezTo>
                    <a:pt x="660381" y="394188"/>
                    <a:pt x="649926" y="394778"/>
                    <a:pt x="638919" y="394835"/>
                  </a:cubicBezTo>
                  <a:cubicBezTo>
                    <a:pt x="627712" y="394892"/>
                    <a:pt x="616277" y="394949"/>
                    <a:pt x="604632" y="395006"/>
                  </a:cubicBezTo>
                  <a:cubicBezTo>
                    <a:pt x="581239" y="395330"/>
                    <a:pt x="557056" y="396376"/>
                    <a:pt x="532406" y="397707"/>
                  </a:cubicBezTo>
                  <a:cubicBezTo>
                    <a:pt x="507738" y="399048"/>
                    <a:pt x="483773" y="400466"/>
                    <a:pt x="460618" y="401398"/>
                  </a:cubicBezTo>
                  <a:cubicBezTo>
                    <a:pt x="449192" y="401835"/>
                    <a:pt x="437348" y="402349"/>
                    <a:pt x="426864" y="402425"/>
                  </a:cubicBezTo>
                  <a:cubicBezTo>
                    <a:pt x="416399" y="402235"/>
                    <a:pt x="405335" y="400580"/>
                    <a:pt x="393843" y="400751"/>
                  </a:cubicBezTo>
                  <a:cubicBezTo>
                    <a:pt x="388106" y="400827"/>
                    <a:pt x="382179" y="401426"/>
                    <a:pt x="376367" y="403090"/>
                  </a:cubicBezTo>
                  <a:cubicBezTo>
                    <a:pt x="370725" y="404774"/>
                    <a:pt x="366073" y="406676"/>
                    <a:pt x="361202" y="408654"/>
                  </a:cubicBezTo>
                  <a:cubicBezTo>
                    <a:pt x="351641" y="412620"/>
                    <a:pt x="342632" y="416872"/>
                    <a:pt x="334022" y="421237"/>
                  </a:cubicBezTo>
                  <a:cubicBezTo>
                    <a:pt x="325365" y="425555"/>
                    <a:pt x="317279" y="430415"/>
                    <a:pt x="309744" y="434581"/>
                  </a:cubicBezTo>
                  <a:cubicBezTo>
                    <a:pt x="302114" y="438842"/>
                    <a:pt x="294627" y="442608"/>
                    <a:pt x="287425" y="446118"/>
                  </a:cubicBezTo>
                  <a:cubicBezTo>
                    <a:pt x="274249" y="452481"/>
                    <a:pt x="261929" y="457474"/>
                    <a:pt x="250694" y="461449"/>
                  </a:cubicBezTo>
                  <a:cubicBezTo>
                    <a:pt x="248648" y="461830"/>
                    <a:pt x="200130" y="471911"/>
                    <a:pt x="185745" y="474879"/>
                  </a:cubicBezTo>
                  <a:cubicBezTo>
                    <a:pt x="184994" y="475021"/>
                    <a:pt x="184242" y="475174"/>
                    <a:pt x="183529" y="475316"/>
                  </a:cubicBezTo>
                  <a:cubicBezTo>
                    <a:pt x="183614" y="475307"/>
                    <a:pt x="183719" y="475288"/>
                    <a:pt x="183805" y="475278"/>
                  </a:cubicBezTo>
                  <a:cubicBezTo>
                    <a:pt x="182549" y="475535"/>
                    <a:pt x="181807" y="475687"/>
                    <a:pt x="181740" y="475697"/>
                  </a:cubicBezTo>
                  <a:cubicBezTo>
                    <a:pt x="177754" y="476543"/>
                    <a:pt x="174329" y="477390"/>
                    <a:pt x="171999" y="478188"/>
                  </a:cubicBezTo>
                  <a:cubicBezTo>
                    <a:pt x="161029" y="481993"/>
                    <a:pt x="148966" y="487385"/>
                    <a:pt x="135809" y="493197"/>
                  </a:cubicBezTo>
                  <a:cubicBezTo>
                    <a:pt x="122633" y="498932"/>
                    <a:pt x="108316" y="505152"/>
                    <a:pt x="92380" y="509327"/>
                  </a:cubicBezTo>
                  <a:cubicBezTo>
                    <a:pt x="88375" y="510297"/>
                    <a:pt x="84361" y="511467"/>
                    <a:pt x="80175" y="512161"/>
                  </a:cubicBezTo>
                  <a:cubicBezTo>
                    <a:pt x="75884" y="512970"/>
                    <a:pt x="71527" y="513797"/>
                    <a:pt x="67094" y="514634"/>
                  </a:cubicBezTo>
                  <a:cubicBezTo>
                    <a:pt x="58056" y="516422"/>
                    <a:pt x="48875" y="518524"/>
                    <a:pt x="39448" y="521187"/>
                  </a:cubicBezTo>
                  <a:cubicBezTo>
                    <a:pt x="34729" y="522500"/>
                    <a:pt x="29972" y="524012"/>
                    <a:pt x="25101" y="525819"/>
                  </a:cubicBezTo>
                  <a:cubicBezTo>
                    <a:pt x="22675" y="526713"/>
                    <a:pt x="20202" y="527750"/>
                    <a:pt x="17681" y="528948"/>
                  </a:cubicBezTo>
                  <a:cubicBezTo>
                    <a:pt x="15093" y="530337"/>
                    <a:pt x="12620" y="531373"/>
                    <a:pt x="9490" y="534284"/>
                  </a:cubicBezTo>
                  <a:cubicBezTo>
                    <a:pt x="4200" y="539467"/>
                    <a:pt x="1803" y="545706"/>
                    <a:pt x="642" y="551974"/>
                  </a:cubicBezTo>
                  <a:cubicBezTo>
                    <a:pt x="-423" y="558232"/>
                    <a:pt x="-90" y="564376"/>
                    <a:pt x="1108" y="570301"/>
                  </a:cubicBezTo>
                  <a:cubicBezTo>
                    <a:pt x="3515" y="581924"/>
                    <a:pt x="9147" y="592842"/>
                    <a:pt x="16720" y="601992"/>
                  </a:cubicBezTo>
                  <a:cubicBezTo>
                    <a:pt x="24293" y="611179"/>
                    <a:pt x="33759" y="618712"/>
                    <a:pt x="44271" y="624466"/>
                  </a:cubicBezTo>
                  <a:cubicBezTo>
                    <a:pt x="65505" y="635936"/>
                    <a:pt x="88432" y="639446"/>
                    <a:pt x="109533" y="640901"/>
                  </a:cubicBezTo>
                  <a:cubicBezTo>
                    <a:pt x="130710" y="642251"/>
                    <a:pt x="151088" y="641776"/>
                    <a:pt x="170334" y="640435"/>
                  </a:cubicBezTo>
                  <a:cubicBezTo>
                    <a:pt x="208854" y="637724"/>
                    <a:pt x="243197" y="631371"/>
                    <a:pt x="271195" y="623049"/>
                  </a:cubicBezTo>
                  <a:cubicBezTo>
                    <a:pt x="284552" y="619206"/>
                    <a:pt x="296349" y="614746"/>
                    <a:pt x="306547" y="610133"/>
                  </a:cubicBezTo>
                  <a:cubicBezTo>
                    <a:pt x="310258" y="610561"/>
                    <a:pt x="314091" y="610808"/>
                    <a:pt x="318049" y="610808"/>
                  </a:cubicBezTo>
                  <a:cubicBezTo>
                    <a:pt x="334013" y="611170"/>
                    <a:pt x="351261" y="609658"/>
                    <a:pt x="369127" y="606985"/>
                  </a:cubicBezTo>
                  <a:cubicBezTo>
                    <a:pt x="404850" y="601497"/>
                    <a:pt x="436121" y="592110"/>
                    <a:pt x="458373" y="584368"/>
                  </a:cubicBezTo>
                  <a:cubicBezTo>
                    <a:pt x="463966" y="582409"/>
                    <a:pt x="468885" y="580602"/>
                    <a:pt x="473366" y="578823"/>
                  </a:cubicBezTo>
                  <a:cubicBezTo>
                    <a:pt x="474745" y="578281"/>
                    <a:pt x="476049" y="577653"/>
                    <a:pt x="477285" y="577007"/>
                  </a:cubicBezTo>
                  <a:cubicBezTo>
                    <a:pt x="487084" y="581020"/>
                    <a:pt x="497920" y="584606"/>
                    <a:pt x="509450" y="588258"/>
                  </a:cubicBezTo>
                  <a:cubicBezTo>
                    <a:pt x="512666" y="589257"/>
                    <a:pt x="516014" y="590246"/>
                    <a:pt x="519354" y="591225"/>
                  </a:cubicBezTo>
                  <a:cubicBezTo>
                    <a:pt x="519363" y="591235"/>
                    <a:pt x="519373" y="591244"/>
                    <a:pt x="519382" y="591254"/>
                  </a:cubicBezTo>
                  <a:lnTo>
                    <a:pt x="519439" y="591244"/>
                  </a:lnTo>
                  <a:cubicBezTo>
                    <a:pt x="534794" y="595762"/>
                    <a:pt x="551348" y="600071"/>
                    <a:pt x="568814" y="603761"/>
                  </a:cubicBezTo>
                  <a:cubicBezTo>
                    <a:pt x="594291" y="609163"/>
                    <a:pt x="618560" y="612577"/>
                    <a:pt x="640089" y="614717"/>
                  </a:cubicBezTo>
                  <a:cubicBezTo>
                    <a:pt x="642020" y="615497"/>
                    <a:pt x="644047" y="616182"/>
                    <a:pt x="646235" y="616600"/>
                  </a:cubicBezTo>
                  <a:cubicBezTo>
                    <a:pt x="651163" y="617533"/>
                    <a:pt x="655957" y="617190"/>
                    <a:pt x="660020" y="616410"/>
                  </a:cubicBezTo>
                  <a:cubicBezTo>
                    <a:pt x="666860" y="616886"/>
                    <a:pt x="673386" y="617266"/>
                    <a:pt x="679341" y="617504"/>
                  </a:cubicBezTo>
                  <a:cubicBezTo>
                    <a:pt x="680217" y="617542"/>
                    <a:pt x="681045" y="617571"/>
                    <a:pt x="681891" y="617599"/>
                  </a:cubicBezTo>
                  <a:cubicBezTo>
                    <a:pt x="687038" y="623943"/>
                    <a:pt x="693612" y="630401"/>
                    <a:pt x="701327" y="636526"/>
                  </a:cubicBezTo>
                  <a:cubicBezTo>
                    <a:pt x="711250" y="644382"/>
                    <a:pt x="722542" y="651639"/>
                    <a:pt x="734900" y="658762"/>
                  </a:cubicBezTo>
                  <a:cubicBezTo>
                    <a:pt x="746297" y="665306"/>
                    <a:pt x="758893" y="670537"/>
                    <a:pt x="771118" y="672429"/>
                  </a:cubicBezTo>
                  <a:cubicBezTo>
                    <a:pt x="766666" y="677822"/>
                    <a:pt x="761756" y="683443"/>
                    <a:pt x="756391" y="689264"/>
                  </a:cubicBezTo>
                  <a:cubicBezTo>
                    <a:pt x="746079" y="700515"/>
                    <a:pt x="734187" y="712413"/>
                    <a:pt x="721819" y="725386"/>
                  </a:cubicBezTo>
                  <a:cubicBezTo>
                    <a:pt x="715635" y="731920"/>
                    <a:pt x="709633" y="738387"/>
                    <a:pt x="704067" y="745131"/>
                  </a:cubicBezTo>
                  <a:cubicBezTo>
                    <a:pt x="702668" y="746805"/>
                    <a:pt x="701337" y="748583"/>
                    <a:pt x="700005" y="750285"/>
                  </a:cubicBezTo>
                  <a:cubicBezTo>
                    <a:pt x="698701" y="751874"/>
                    <a:pt x="697189" y="754166"/>
                    <a:pt x="696180" y="755726"/>
                  </a:cubicBezTo>
                  <a:cubicBezTo>
                    <a:pt x="693983" y="759169"/>
                    <a:pt x="691823" y="762545"/>
                    <a:pt x="689721" y="765836"/>
                  </a:cubicBezTo>
                  <a:cubicBezTo>
                    <a:pt x="687961" y="768651"/>
                    <a:pt x="686286" y="771381"/>
                    <a:pt x="684631" y="774082"/>
                  </a:cubicBezTo>
                  <a:cubicBezTo>
                    <a:pt x="664320" y="786579"/>
                    <a:pt x="644950" y="798487"/>
                    <a:pt x="626799" y="809652"/>
                  </a:cubicBezTo>
                  <a:cubicBezTo>
                    <a:pt x="617276" y="815578"/>
                    <a:pt x="608067" y="821294"/>
                    <a:pt x="599229" y="826791"/>
                  </a:cubicBezTo>
                  <a:cubicBezTo>
                    <a:pt x="590362" y="832184"/>
                    <a:pt x="581534" y="837890"/>
                    <a:pt x="574056" y="844177"/>
                  </a:cubicBezTo>
                  <a:cubicBezTo>
                    <a:pt x="562231" y="853935"/>
                    <a:pt x="555895" y="858966"/>
                    <a:pt x="550491" y="871007"/>
                  </a:cubicBezTo>
                  <a:cubicBezTo>
                    <a:pt x="550558" y="869932"/>
                    <a:pt x="527259" y="917420"/>
                    <a:pt x="574313" y="956558"/>
                  </a:cubicBezTo>
                  <a:cubicBezTo>
                    <a:pt x="581838" y="963453"/>
                    <a:pt x="581838" y="963453"/>
                    <a:pt x="599429" y="973411"/>
                  </a:cubicBezTo>
                  <a:cubicBezTo>
                    <a:pt x="605432" y="976797"/>
                    <a:pt x="611948" y="979707"/>
                    <a:pt x="618836" y="982190"/>
                  </a:cubicBezTo>
                  <a:cubicBezTo>
                    <a:pt x="614669" y="1005196"/>
                    <a:pt x="610407" y="1032607"/>
                    <a:pt x="606915" y="1063936"/>
                  </a:cubicBezTo>
                  <a:cubicBezTo>
                    <a:pt x="604395" y="1089415"/>
                    <a:pt x="601607" y="1117805"/>
                    <a:pt x="604556" y="1148468"/>
                  </a:cubicBezTo>
                  <a:cubicBezTo>
                    <a:pt x="607439" y="1179008"/>
                    <a:pt x="614279" y="1210498"/>
                    <a:pt x="620282" y="1243739"/>
                  </a:cubicBezTo>
                  <a:cubicBezTo>
                    <a:pt x="626599" y="1276970"/>
                    <a:pt x="633230" y="1311846"/>
                    <a:pt x="640098" y="1348016"/>
                  </a:cubicBezTo>
                  <a:cubicBezTo>
                    <a:pt x="640974" y="1352534"/>
                    <a:pt x="641849" y="1357071"/>
                    <a:pt x="642734" y="1361626"/>
                  </a:cubicBezTo>
                  <a:lnTo>
                    <a:pt x="644066" y="1368484"/>
                  </a:lnTo>
                  <a:cubicBezTo>
                    <a:pt x="644541" y="1370833"/>
                    <a:pt x="645065" y="1373743"/>
                    <a:pt x="646568" y="1377082"/>
                  </a:cubicBezTo>
                  <a:cubicBezTo>
                    <a:pt x="647957" y="1380429"/>
                    <a:pt x="651248" y="1384110"/>
                    <a:pt x="654369" y="1385870"/>
                  </a:cubicBezTo>
                  <a:cubicBezTo>
                    <a:pt x="657508" y="1387762"/>
                    <a:pt x="660391" y="1388742"/>
                    <a:pt x="662931" y="1389427"/>
                  </a:cubicBezTo>
                  <a:cubicBezTo>
                    <a:pt x="668125" y="1390958"/>
                    <a:pt x="673510" y="1391833"/>
                    <a:pt x="678914" y="1392090"/>
                  </a:cubicBezTo>
                  <a:cubicBezTo>
                    <a:pt x="700680" y="1392955"/>
                    <a:pt x="721695" y="1384101"/>
                    <a:pt x="737669" y="1369815"/>
                  </a:cubicBezTo>
                  <a:cubicBezTo>
                    <a:pt x="744575" y="1363681"/>
                    <a:pt x="750179" y="1356605"/>
                    <a:pt x="754821" y="1349063"/>
                  </a:cubicBezTo>
                  <a:cubicBezTo>
                    <a:pt x="764144" y="1354227"/>
                    <a:pt x="786910" y="1362188"/>
                    <a:pt x="798488" y="1362597"/>
                  </a:cubicBezTo>
                  <a:cubicBezTo>
                    <a:pt x="811189" y="1363224"/>
                    <a:pt x="826020" y="1358431"/>
                    <a:pt x="838597" y="1348397"/>
                  </a:cubicBezTo>
                  <a:cubicBezTo>
                    <a:pt x="851240" y="1338382"/>
                    <a:pt x="861695" y="1323535"/>
                    <a:pt x="868203" y="1305864"/>
                  </a:cubicBezTo>
                  <a:cubicBezTo>
                    <a:pt x="874729" y="1288164"/>
                    <a:pt x="877088" y="1268192"/>
                    <a:pt x="877687" y="1247800"/>
                  </a:cubicBezTo>
                  <a:cubicBezTo>
                    <a:pt x="878040" y="1237652"/>
                    <a:pt x="877887" y="1227057"/>
                    <a:pt x="878040" y="1216918"/>
                  </a:cubicBezTo>
                  <a:cubicBezTo>
                    <a:pt x="878230" y="1206694"/>
                    <a:pt x="879514" y="1197811"/>
                    <a:pt x="884090" y="1189299"/>
                  </a:cubicBezTo>
                  <a:cubicBezTo>
                    <a:pt x="888476" y="1180672"/>
                    <a:pt x="895278" y="1172445"/>
                    <a:pt x="902375" y="1163496"/>
                  </a:cubicBezTo>
                  <a:cubicBezTo>
                    <a:pt x="909577" y="1154612"/>
                    <a:pt x="916636" y="1144179"/>
                    <a:pt x="921859" y="1133137"/>
                  </a:cubicBezTo>
                  <a:cubicBezTo>
                    <a:pt x="932590" y="1110986"/>
                    <a:pt x="937337" y="1086809"/>
                    <a:pt x="936500" y="1063679"/>
                  </a:cubicBezTo>
                  <a:lnTo>
                    <a:pt x="936290" y="1059351"/>
                  </a:lnTo>
                  <a:lnTo>
                    <a:pt x="936243" y="1058429"/>
                  </a:lnTo>
                  <a:lnTo>
                    <a:pt x="936214" y="1058277"/>
                  </a:lnTo>
                  <a:lnTo>
                    <a:pt x="936167" y="1057972"/>
                  </a:lnTo>
                  <a:cubicBezTo>
                    <a:pt x="936043" y="1057421"/>
                    <a:pt x="936119" y="1057421"/>
                    <a:pt x="936357" y="1057297"/>
                  </a:cubicBezTo>
                  <a:lnTo>
                    <a:pt x="936452" y="1057240"/>
                  </a:lnTo>
                  <a:lnTo>
                    <a:pt x="937413" y="1056764"/>
                  </a:lnTo>
                  <a:lnTo>
                    <a:pt x="939325" y="1055823"/>
                  </a:lnTo>
                  <a:cubicBezTo>
                    <a:pt x="940610" y="1055205"/>
                    <a:pt x="941780" y="1054415"/>
                    <a:pt x="943007" y="1053721"/>
                  </a:cubicBezTo>
                  <a:cubicBezTo>
                    <a:pt x="945404" y="1052247"/>
                    <a:pt x="947906" y="1050934"/>
                    <a:pt x="950171" y="1049327"/>
                  </a:cubicBezTo>
                  <a:cubicBezTo>
                    <a:pt x="959522" y="1043249"/>
                    <a:pt x="967637" y="1036012"/>
                    <a:pt x="975001" y="1028603"/>
                  </a:cubicBezTo>
                  <a:cubicBezTo>
                    <a:pt x="989689" y="1013661"/>
                    <a:pt x="1000697" y="997331"/>
                    <a:pt x="1010086" y="981857"/>
                  </a:cubicBezTo>
                  <a:cubicBezTo>
                    <a:pt x="1019381" y="966268"/>
                    <a:pt x="1027001" y="951403"/>
                    <a:pt x="1033861" y="937736"/>
                  </a:cubicBezTo>
                  <a:cubicBezTo>
                    <a:pt x="1034412" y="936623"/>
                    <a:pt x="1034945" y="935453"/>
                    <a:pt x="1035468" y="934264"/>
                  </a:cubicBezTo>
                  <a:cubicBezTo>
                    <a:pt x="1037438" y="933085"/>
                    <a:pt x="1039588" y="932162"/>
                    <a:pt x="1041604" y="932181"/>
                  </a:cubicBezTo>
                  <a:cubicBezTo>
                    <a:pt x="1043631" y="932295"/>
                    <a:pt x="1045686" y="933047"/>
                    <a:pt x="1046770" y="934873"/>
                  </a:cubicBezTo>
                  <a:cubicBezTo>
                    <a:pt x="1049206" y="938506"/>
                    <a:pt x="1049177" y="944907"/>
                    <a:pt x="1047912" y="950747"/>
                  </a:cubicBezTo>
                  <a:cubicBezTo>
                    <a:pt x="1047588" y="952259"/>
                    <a:pt x="1047160" y="953676"/>
                    <a:pt x="1046637" y="955198"/>
                  </a:cubicBezTo>
                  <a:cubicBezTo>
                    <a:pt x="1046076" y="956815"/>
                    <a:pt x="1045515" y="958450"/>
                    <a:pt x="1044934" y="960115"/>
                  </a:cubicBezTo>
                  <a:cubicBezTo>
                    <a:pt x="1043793" y="963444"/>
                    <a:pt x="1042613" y="966848"/>
                    <a:pt x="1041414" y="970348"/>
                  </a:cubicBezTo>
                  <a:cubicBezTo>
                    <a:pt x="1036667" y="984339"/>
                    <a:pt x="1031473" y="999671"/>
                    <a:pt x="1025888" y="1016124"/>
                  </a:cubicBezTo>
                  <a:cubicBezTo>
                    <a:pt x="1020485" y="1032730"/>
                    <a:pt x="1014253" y="1049878"/>
                    <a:pt x="1008783" y="1069262"/>
                  </a:cubicBezTo>
                  <a:cubicBezTo>
                    <a:pt x="1006157" y="1078925"/>
                    <a:pt x="1004112" y="1089491"/>
                    <a:pt x="1003551" y="1100239"/>
                  </a:cubicBezTo>
                  <a:cubicBezTo>
                    <a:pt x="1002904" y="1110948"/>
                    <a:pt x="1003332" y="1121705"/>
                    <a:pt x="1003912" y="1132366"/>
                  </a:cubicBezTo>
                  <a:cubicBezTo>
                    <a:pt x="1005092" y="1153604"/>
                    <a:pt x="1006424" y="1175755"/>
                    <a:pt x="1009525" y="1198486"/>
                  </a:cubicBezTo>
                  <a:cubicBezTo>
                    <a:pt x="1012683" y="1221208"/>
                    <a:pt x="1017602" y="1243463"/>
                    <a:pt x="1025650" y="1264045"/>
                  </a:cubicBezTo>
                  <a:cubicBezTo>
                    <a:pt x="1029532" y="1274374"/>
                    <a:pt x="1034507" y="1284122"/>
                    <a:pt x="1039921" y="1293310"/>
                  </a:cubicBezTo>
                  <a:cubicBezTo>
                    <a:pt x="1042727" y="1297846"/>
                    <a:pt x="1045353" y="1302345"/>
                    <a:pt x="1048996" y="1306768"/>
                  </a:cubicBezTo>
                  <a:cubicBezTo>
                    <a:pt x="1052554" y="1311124"/>
                    <a:pt x="1057007" y="1315480"/>
                    <a:pt x="1062914" y="1318209"/>
                  </a:cubicBezTo>
                  <a:cubicBezTo>
                    <a:pt x="1068927" y="1321062"/>
                    <a:pt x="1075349" y="1321253"/>
                    <a:pt x="1080495" y="1320891"/>
                  </a:cubicBezTo>
                  <a:cubicBezTo>
                    <a:pt x="1085756" y="1320482"/>
                    <a:pt x="1090199" y="1319836"/>
                    <a:pt x="1094984" y="1319179"/>
                  </a:cubicBezTo>
                  <a:cubicBezTo>
                    <a:pt x="1104393" y="1317800"/>
                    <a:pt x="1113774" y="1315812"/>
                    <a:pt x="1122526" y="1312065"/>
                  </a:cubicBezTo>
                  <a:cubicBezTo>
                    <a:pt x="1131269" y="1308432"/>
                    <a:pt x="1139269" y="1302345"/>
                    <a:pt x="1144264" y="1294584"/>
                  </a:cubicBezTo>
                  <a:cubicBezTo>
                    <a:pt x="1149335" y="1286814"/>
                    <a:pt x="1151171" y="1278273"/>
                    <a:pt x="1151932" y="1270588"/>
                  </a:cubicBezTo>
                  <a:cubicBezTo>
                    <a:pt x="1152665" y="1262827"/>
                    <a:pt x="1152312" y="1255618"/>
                    <a:pt x="1151923" y="1248922"/>
                  </a:cubicBezTo>
                  <a:cubicBezTo>
                    <a:pt x="1151504" y="1242198"/>
                    <a:pt x="1150866" y="1235883"/>
                    <a:pt x="1150086" y="1230005"/>
                  </a:cubicBezTo>
                  <a:cubicBezTo>
                    <a:pt x="1149763" y="1227561"/>
                    <a:pt x="1149401" y="1225240"/>
                    <a:pt x="1149040" y="1222958"/>
                  </a:cubicBezTo>
                  <a:cubicBezTo>
                    <a:pt x="1149040" y="1222958"/>
                    <a:pt x="1149049" y="1222977"/>
                    <a:pt x="1149059" y="1222986"/>
                  </a:cubicBezTo>
                  <a:cubicBezTo>
                    <a:pt x="1150343" y="1217384"/>
                    <a:pt x="1147974" y="1187149"/>
                    <a:pt x="1140696" y="1164656"/>
                  </a:cubicBezTo>
                  <a:cubicBezTo>
                    <a:pt x="1139993" y="1162488"/>
                    <a:pt x="1155823" y="1108209"/>
                    <a:pt x="1154272" y="1097395"/>
                  </a:cubicBezTo>
                  <a:cubicBezTo>
                    <a:pt x="1153797" y="1094000"/>
                    <a:pt x="1154196" y="1096111"/>
                    <a:pt x="1154377" y="1097347"/>
                  </a:cubicBezTo>
                  <a:cubicBezTo>
                    <a:pt x="1162939" y="1094437"/>
                    <a:pt x="1164300" y="1089720"/>
                    <a:pt x="1171568" y="1082929"/>
                  </a:cubicBezTo>
                  <a:cubicBezTo>
                    <a:pt x="1181091" y="1074122"/>
                    <a:pt x="1187170" y="1063394"/>
                    <a:pt x="1191156" y="1053664"/>
                  </a:cubicBezTo>
                  <a:cubicBezTo>
                    <a:pt x="1192117" y="1051305"/>
                    <a:pt x="1193696" y="1048043"/>
                    <a:pt x="1195542" y="1044372"/>
                  </a:cubicBezTo>
                  <a:lnTo>
                    <a:pt x="1195951" y="1044096"/>
                  </a:lnTo>
                  <a:cubicBezTo>
                    <a:pt x="1195894" y="1044020"/>
                    <a:pt x="1195846" y="1043944"/>
                    <a:pt x="1195789" y="1043868"/>
                  </a:cubicBezTo>
                  <a:cubicBezTo>
                    <a:pt x="1201630" y="1032264"/>
                    <a:pt x="1210021" y="1016676"/>
                    <a:pt x="1210991" y="1010960"/>
                  </a:cubicBezTo>
                  <a:cubicBezTo>
                    <a:pt x="1211134" y="1010104"/>
                    <a:pt x="1211068" y="1009467"/>
                    <a:pt x="1210925" y="1008906"/>
                  </a:cubicBezTo>
                  <a:cubicBezTo>
                    <a:pt x="1216091" y="1009219"/>
                    <a:pt x="1228924" y="1012396"/>
                    <a:pt x="1237705" y="1011825"/>
                  </a:cubicBezTo>
                  <a:cubicBezTo>
                    <a:pt x="1246772" y="1011131"/>
                    <a:pt x="1257645" y="1011388"/>
                    <a:pt x="1270298" y="1007945"/>
                  </a:cubicBezTo>
                  <a:cubicBezTo>
                    <a:pt x="1276587" y="1006119"/>
                    <a:pt x="1284511" y="1004217"/>
                    <a:pt x="1291247" y="1000783"/>
                  </a:cubicBezTo>
                  <a:cubicBezTo>
                    <a:pt x="1298039" y="997512"/>
                    <a:pt x="1300542" y="987753"/>
                    <a:pt x="1306697" y="981676"/>
                  </a:cubicBezTo>
                  <a:cubicBezTo>
                    <a:pt x="1308305" y="980221"/>
                    <a:pt x="1309798" y="978623"/>
                    <a:pt x="1311140" y="976825"/>
                  </a:cubicBezTo>
                  <a:cubicBezTo>
                    <a:pt x="1312529" y="975085"/>
                    <a:pt x="1314051" y="973392"/>
                    <a:pt x="1315154" y="971366"/>
                  </a:cubicBezTo>
                  <a:lnTo>
                    <a:pt x="1316971" y="968408"/>
                  </a:lnTo>
                  <a:lnTo>
                    <a:pt x="1317885" y="966915"/>
                  </a:lnTo>
                  <a:lnTo>
                    <a:pt x="1318294" y="966078"/>
                  </a:lnTo>
                  <a:lnTo>
                    <a:pt x="1319045" y="964518"/>
                  </a:lnTo>
                  <a:lnTo>
                    <a:pt x="1319416" y="963748"/>
                  </a:lnTo>
                  <a:lnTo>
                    <a:pt x="1319606" y="963377"/>
                  </a:lnTo>
                  <a:lnTo>
                    <a:pt x="1319959" y="963434"/>
                  </a:lnTo>
                  <a:lnTo>
                    <a:pt x="1321319" y="963653"/>
                  </a:lnTo>
                  <a:cubicBezTo>
                    <a:pt x="1321795" y="963729"/>
                    <a:pt x="1321956" y="963776"/>
                    <a:pt x="1323412" y="963948"/>
                  </a:cubicBezTo>
                  <a:cubicBezTo>
                    <a:pt x="1325714" y="964214"/>
                    <a:pt x="1328036" y="964547"/>
                    <a:pt x="1330404" y="964604"/>
                  </a:cubicBezTo>
                  <a:cubicBezTo>
                    <a:pt x="1335133" y="964832"/>
                    <a:pt x="1339946" y="965194"/>
                    <a:pt x="1344865" y="964984"/>
                  </a:cubicBezTo>
                  <a:cubicBezTo>
                    <a:pt x="1364520" y="964832"/>
                    <a:pt x="1385573" y="960895"/>
                    <a:pt x="1406274" y="953372"/>
                  </a:cubicBezTo>
                  <a:cubicBezTo>
                    <a:pt x="1427071" y="946153"/>
                    <a:pt x="1447325" y="934683"/>
                    <a:pt x="1467617" y="925086"/>
                  </a:cubicBezTo>
                  <a:cubicBezTo>
                    <a:pt x="1488166" y="915604"/>
                    <a:pt x="1511341" y="908100"/>
                    <a:pt x="1533888" y="895298"/>
                  </a:cubicBezTo>
                  <a:cubicBezTo>
                    <a:pt x="1556777" y="882173"/>
                    <a:pt x="1574044" y="863541"/>
                    <a:pt x="1589789" y="846650"/>
                  </a:cubicBezTo>
                  <a:cubicBezTo>
                    <a:pt x="1597694" y="838166"/>
                    <a:pt x="1605381" y="829873"/>
                    <a:pt x="1613201" y="822445"/>
                  </a:cubicBezTo>
                  <a:cubicBezTo>
                    <a:pt x="1621097" y="814998"/>
                    <a:pt x="1629346" y="808121"/>
                    <a:pt x="1637603" y="801521"/>
                  </a:cubicBezTo>
                  <a:cubicBezTo>
                    <a:pt x="1654128" y="788348"/>
                    <a:pt x="1670606" y="776193"/>
                    <a:pt x="1685094" y="763382"/>
                  </a:cubicBezTo>
                  <a:cubicBezTo>
                    <a:pt x="1699621" y="750542"/>
                    <a:pt x="1711904" y="737351"/>
                    <a:pt x="1721978" y="724311"/>
                  </a:cubicBezTo>
                  <a:cubicBezTo>
                    <a:pt x="1730274" y="713545"/>
                    <a:pt x="1732576" y="714059"/>
                    <a:pt x="1737466" y="703825"/>
                  </a:cubicBezTo>
                  <a:cubicBezTo>
                    <a:pt x="1743954" y="702864"/>
                    <a:pt x="1758139" y="697823"/>
                    <a:pt x="1765398" y="696844"/>
                  </a:cubicBezTo>
                  <a:cubicBezTo>
                    <a:pt x="1784748" y="694324"/>
                    <a:pt x="1803746" y="684889"/>
                    <a:pt x="1828177" y="684023"/>
                  </a:cubicBezTo>
                  <a:cubicBezTo>
                    <a:pt x="1852588" y="683243"/>
                    <a:pt x="1879369" y="683700"/>
                    <a:pt x="1907671" y="687742"/>
                  </a:cubicBezTo>
                  <a:cubicBezTo>
                    <a:pt x="1921856" y="689501"/>
                    <a:pt x="1936326" y="692545"/>
                    <a:pt x="1951148" y="695912"/>
                  </a:cubicBezTo>
                  <a:cubicBezTo>
                    <a:pt x="1966008" y="699535"/>
                    <a:pt x="1980735" y="704006"/>
                    <a:pt x="1996527" y="708856"/>
                  </a:cubicBezTo>
                  <a:cubicBezTo>
                    <a:pt x="2027864" y="718224"/>
                    <a:pt x="2060867" y="727345"/>
                    <a:pt x="2095381" y="736029"/>
                  </a:cubicBezTo>
                  <a:cubicBezTo>
                    <a:pt x="2112677" y="740309"/>
                    <a:pt x="2130229" y="744598"/>
                    <a:pt x="2148571" y="748070"/>
                  </a:cubicBezTo>
                  <a:cubicBezTo>
                    <a:pt x="2167027" y="751608"/>
                    <a:pt x="2185912" y="753338"/>
                    <a:pt x="2204729" y="754746"/>
                  </a:cubicBezTo>
                  <a:cubicBezTo>
                    <a:pt x="2223528" y="756097"/>
                    <a:pt x="2241841" y="757476"/>
                    <a:pt x="2260401" y="758512"/>
                  </a:cubicBezTo>
                  <a:cubicBezTo>
                    <a:pt x="2269620" y="759197"/>
                    <a:pt x="2278753" y="759245"/>
                    <a:pt x="2287819" y="759568"/>
                  </a:cubicBezTo>
                  <a:cubicBezTo>
                    <a:pt x="2296886" y="759892"/>
                    <a:pt x="2305876" y="760063"/>
                    <a:pt x="2314780" y="760025"/>
                  </a:cubicBezTo>
                  <a:cubicBezTo>
                    <a:pt x="2325417" y="760129"/>
                    <a:pt x="2335881" y="760063"/>
                    <a:pt x="2346261" y="759930"/>
                  </a:cubicBezTo>
                  <a:cubicBezTo>
                    <a:pt x="2323599" y="755355"/>
                    <a:pt x="2224660" y="739053"/>
                    <a:pt x="2205966" y="737722"/>
                  </a:cubicBezTo>
                  <a:close/>
                  <a:moveTo>
                    <a:pt x="1170150" y="783536"/>
                  </a:moveTo>
                  <a:lnTo>
                    <a:pt x="1170264" y="785533"/>
                  </a:lnTo>
                  <a:cubicBezTo>
                    <a:pt x="1168666" y="784705"/>
                    <a:pt x="1167030" y="783859"/>
                    <a:pt x="1165489" y="783041"/>
                  </a:cubicBezTo>
                  <a:cubicBezTo>
                    <a:pt x="1167087" y="783212"/>
                    <a:pt x="1168571" y="783364"/>
                    <a:pt x="1170150" y="783536"/>
                  </a:cubicBezTo>
                  <a:close/>
                  <a:moveTo>
                    <a:pt x="247478" y="462629"/>
                  </a:moveTo>
                  <a:cubicBezTo>
                    <a:pt x="242512" y="464331"/>
                    <a:pt x="237851" y="465777"/>
                    <a:pt x="233398" y="467070"/>
                  </a:cubicBezTo>
                  <a:cubicBezTo>
                    <a:pt x="233046" y="467118"/>
                    <a:pt x="231591" y="467337"/>
                    <a:pt x="229612" y="467603"/>
                  </a:cubicBezTo>
                  <a:cubicBezTo>
                    <a:pt x="236214" y="465796"/>
                    <a:pt x="243321" y="463846"/>
                    <a:pt x="247478" y="462629"/>
                  </a:cubicBezTo>
                  <a:close/>
                  <a:moveTo>
                    <a:pt x="228375" y="467945"/>
                  </a:moveTo>
                  <a:cubicBezTo>
                    <a:pt x="230877" y="467517"/>
                    <a:pt x="232866" y="467175"/>
                    <a:pt x="233360" y="467089"/>
                  </a:cubicBezTo>
                  <a:cubicBezTo>
                    <a:pt x="226977" y="468944"/>
                    <a:pt x="221079" y="470456"/>
                    <a:pt x="215884" y="471588"/>
                  </a:cubicBezTo>
                  <a:cubicBezTo>
                    <a:pt x="211974" y="472453"/>
                    <a:pt x="219375" y="470418"/>
                    <a:pt x="228375" y="467945"/>
                  </a:cubicBezTo>
                  <a:close/>
                  <a:moveTo>
                    <a:pt x="29877" y="532134"/>
                  </a:moveTo>
                  <a:cubicBezTo>
                    <a:pt x="34034" y="530337"/>
                    <a:pt x="85702" y="518125"/>
                    <a:pt x="89878" y="516841"/>
                  </a:cubicBezTo>
                  <a:cubicBezTo>
                    <a:pt x="106517" y="511391"/>
                    <a:pt x="126676" y="507682"/>
                    <a:pt x="139472" y="500948"/>
                  </a:cubicBezTo>
                  <a:cubicBezTo>
                    <a:pt x="143058" y="499036"/>
                    <a:pt x="146512" y="497182"/>
                    <a:pt x="149880" y="495384"/>
                  </a:cubicBezTo>
                  <a:cubicBezTo>
                    <a:pt x="149509" y="496259"/>
                    <a:pt x="148767" y="498038"/>
                    <a:pt x="147768" y="500748"/>
                  </a:cubicBezTo>
                  <a:cubicBezTo>
                    <a:pt x="146227" y="504657"/>
                    <a:pt x="144818" y="510630"/>
                    <a:pt x="138758" y="513312"/>
                  </a:cubicBezTo>
                  <a:cubicBezTo>
                    <a:pt x="137312" y="514083"/>
                    <a:pt x="135600" y="514824"/>
                    <a:pt x="133850" y="515452"/>
                  </a:cubicBezTo>
                  <a:cubicBezTo>
                    <a:pt x="132185" y="515937"/>
                    <a:pt x="130387" y="516432"/>
                    <a:pt x="128237" y="516860"/>
                  </a:cubicBezTo>
                  <a:cubicBezTo>
                    <a:pt x="124146" y="517773"/>
                    <a:pt x="119608" y="518648"/>
                    <a:pt x="114861" y="519561"/>
                  </a:cubicBezTo>
                  <a:cubicBezTo>
                    <a:pt x="105357" y="521406"/>
                    <a:pt x="94882" y="523479"/>
                    <a:pt x="83932" y="525914"/>
                  </a:cubicBezTo>
                  <a:cubicBezTo>
                    <a:pt x="62832" y="530603"/>
                    <a:pt x="43881" y="535901"/>
                    <a:pt x="29868" y="540152"/>
                  </a:cubicBezTo>
                  <a:cubicBezTo>
                    <a:pt x="30115" y="540047"/>
                    <a:pt x="30838" y="539819"/>
                    <a:pt x="30571" y="539829"/>
                  </a:cubicBezTo>
                  <a:cubicBezTo>
                    <a:pt x="23322" y="540162"/>
                    <a:pt x="17890" y="537327"/>
                    <a:pt x="29877" y="532134"/>
                  </a:cubicBezTo>
                  <a:close/>
                  <a:moveTo>
                    <a:pt x="829587" y="665658"/>
                  </a:moveTo>
                  <a:cubicBezTo>
                    <a:pt x="830900" y="665220"/>
                    <a:pt x="832042" y="664849"/>
                    <a:pt x="833031" y="664516"/>
                  </a:cubicBezTo>
                  <a:cubicBezTo>
                    <a:pt x="836580" y="668872"/>
                    <a:pt x="840271" y="673390"/>
                    <a:pt x="844067" y="678031"/>
                  </a:cubicBezTo>
                  <a:cubicBezTo>
                    <a:pt x="840794" y="679962"/>
                    <a:pt x="837560" y="681874"/>
                    <a:pt x="834268" y="683814"/>
                  </a:cubicBezTo>
                  <a:cubicBezTo>
                    <a:pt x="828684" y="677270"/>
                    <a:pt x="823565" y="672344"/>
                    <a:pt x="819703" y="668929"/>
                  </a:cubicBezTo>
                  <a:cubicBezTo>
                    <a:pt x="819560" y="668806"/>
                    <a:pt x="819465" y="668730"/>
                    <a:pt x="819332" y="668616"/>
                  </a:cubicBezTo>
                  <a:cubicBezTo>
                    <a:pt x="823394" y="667550"/>
                    <a:pt x="826857" y="666504"/>
                    <a:pt x="829587" y="665658"/>
                  </a:cubicBezTo>
                  <a:close/>
                  <a:moveTo>
                    <a:pt x="808125" y="671212"/>
                  </a:moveTo>
                  <a:cubicBezTo>
                    <a:pt x="811112" y="670622"/>
                    <a:pt x="813805" y="669995"/>
                    <a:pt x="816364" y="669367"/>
                  </a:cubicBezTo>
                  <a:cubicBezTo>
                    <a:pt x="816744" y="669937"/>
                    <a:pt x="817068" y="670432"/>
                    <a:pt x="817486" y="671069"/>
                  </a:cubicBezTo>
                  <a:cubicBezTo>
                    <a:pt x="820198" y="675245"/>
                    <a:pt x="823746" y="680875"/>
                    <a:pt x="827685" y="687713"/>
                  </a:cubicBezTo>
                  <a:cubicBezTo>
                    <a:pt x="824555" y="689558"/>
                    <a:pt x="821463" y="691413"/>
                    <a:pt x="818362" y="693268"/>
                  </a:cubicBezTo>
                  <a:cubicBezTo>
                    <a:pt x="812416" y="684023"/>
                    <a:pt x="806527" y="677128"/>
                    <a:pt x="801884" y="672268"/>
                  </a:cubicBezTo>
                  <a:cubicBezTo>
                    <a:pt x="804053" y="671944"/>
                    <a:pt x="806146" y="671592"/>
                    <a:pt x="808125" y="671212"/>
                  </a:cubicBezTo>
                  <a:close/>
                  <a:moveTo>
                    <a:pt x="783771" y="673561"/>
                  </a:moveTo>
                  <a:cubicBezTo>
                    <a:pt x="785150" y="673580"/>
                    <a:pt x="786463" y="673523"/>
                    <a:pt x="787795" y="673495"/>
                  </a:cubicBezTo>
                  <a:cubicBezTo>
                    <a:pt x="788033" y="673808"/>
                    <a:pt x="788242" y="674103"/>
                    <a:pt x="788480" y="674417"/>
                  </a:cubicBezTo>
                  <a:lnTo>
                    <a:pt x="789669" y="673457"/>
                  </a:lnTo>
                  <a:cubicBezTo>
                    <a:pt x="792685" y="673323"/>
                    <a:pt x="795558" y="673067"/>
                    <a:pt x="798317" y="672734"/>
                  </a:cubicBezTo>
                  <a:cubicBezTo>
                    <a:pt x="798488" y="673009"/>
                    <a:pt x="798650" y="673247"/>
                    <a:pt x="798830" y="673533"/>
                  </a:cubicBezTo>
                  <a:cubicBezTo>
                    <a:pt x="802427" y="679277"/>
                    <a:pt x="807031" y="687333"/>
                    <a:pt x="811569" y="697300"/>
                  </a:cubicBezTo>
                  <a:cubicBezTo>
                    <a:pt x="809105" y="698774"/>
                    <a:pt x="806679" y="700154"/>
                    <a:pt x="804234" y="701590"/>
                  </a:cubicBezTo>
                  <a:cubicBezTo>
                    <a:pt x="795577" y="690395"/>
                    <a:pt x="788318" y="681436"/>
                    <a:pt x="782953" y="674959"/>
                  </a:cubicBezTo>
                  <a:cubicBezTo>
                    <a:pt x="783219" y="674493"/>
                    <a:pt x="783514" y="674018"/>
                    <a:pt x="783771" y="673561"/>
                  </a:cubicBezTo>
                  <a:close/>
                  <a:moveTo>
                    <a:pt x="781002" y="678307"/>
                  </a:moveTo>
                  <a:cubicBezTo>
                    <a:pt x="784989" y="685478"/>
                    <a:pt x="790335" y="694856"/>
                    <a:pt x="796909" y="705841"/>
                  </a:cubicBezTo>
                  <a:cubicBezTo>
                    <a:pt x="794987" y="706944"/>
                    <a:pt x="793027" y="708143"/>
                    <a:pt x="791115" y="709208"/>
                  </a:cubicBezTo>
                  <a:cubicBezTo>
                    <a:pt x="790326" y="709645"/>
                    <a:pt x="789545" y="710026"/>
                    <a:pt x="788756" y="710454"/>
                  </a:cubicBezTo>
                  <a:cubicBezTo>
                    <a:pt x="783238" y="701361"/>
                    <a:pt x="777825" y="694552"/>
                    <a:pt x="773629" y="689853"/>
                  </a:cubicBezTo>
                  <a:cubicBezTo>
                    <a:pt x="776293" y="685935"/>
                    <a:pt x="778757" y="682083"/>
                    <a:pt x="781002" y="678307"/>
                  </a:cubicBezTo>
                  <a:close/>
                  <a:moveTo>
                    <a:pt x="767503" y="698508"/>
                  </a:moveTo>
                  <a:cubicBezTo>
                    <a:pt x="768892" y="696644"/>
                    <a:pt x="770214" y="694799"/>
                    <a:pt x="771508" y="692954"/>
                  </a:cubicBezTo>
                  <a:cubicBezTo>
                    <a:pt x="774314" y="698394"/>
                    <a:pt x="777777" y="705594"/>
                    <a:pt x="781326" y="714344"/>
                  </a:cubicBezTo>
                  <a:cubicBezTo>
                    <a:pt x="778824" y="715590"/>
                    <a:pt x="776312" y="716779"/>
                    <a:pt x="773791" y="717891"/>
                  </a:cubicBezTo>
                  <a:cubicBezTo>
                    <a:pt x="769358" y="711757"/>
                    <a:pt x="765724" y="707097"/>
                    <a:pt x="763222" y="704015"/>
                  </a:cubicBezTo>
                  <a:cubicBezTo>
                    <a:pt x="764658" y="702170"/>
                    <a:pt x="766142" y="700325"/>
                    <a:pt x="767503" y="698508"/>
                  </a:cubicBezTo>
                  <a:close/>
                  <a:moveTo>
                    <a:pt x="761671" y="706012"/>
                  </a:moveTo>
                  <a:cubicBezTo>
                    <a:pt x="762965" y="709693"/>
                    <a:pt x="764858" y="714781"/>
                    <a:pt x="767389" y="720963"/>
                  </a:cubicBezTo>
                  <a:cubicBezTo>
                    <a:pt x="764268" y="722637"/>
                    <a:pt x="761424" y="724435"/>
                    <a:pt x="758674" y="726223"/>
                  </a:cubicBezTo>
                  <a:cubicBezTo>
                    <a:pt x="755820" y="723018"/>
                    <a:pt x="753337" y="720374"/>
                    <a:pt x="751387" y="718395"/>
                  </a:cubicBezTo>
                  <a:cubicBezTo>
                    <a:pt x="754992" y="714249"/>
                    <a:pt x="758398" y="710121"/>
                    <a:pt x="761671" y="706012"/>
                  </a:cubicBezTo>
                  <a:close/>
                  <a:moveTo>
                    <a:pt x="749275" y="720764"/>
                  </a:moveTo>
                  <a:cubicBezTo>
                    <a:pt x="750264" y="723227"/>
                    <a:pt x="751577" y="726309"/>
                    <a:pt x="753166" y="729799"/>
                  </a:cubicBezTo>
                  <a:cubicBezTo>
                    <a:pt x="748695" y="732757"/>
                    <a:pt x="744337" y="735734"/>
                    <a:pt x="739999" y="738701"/>
                  </a:cubicBezTo>
                  <a:cubicBezTo>
                    <a:pt x="738496" y="737322"/>
                    <a:pt x="737155" y="736171"/>
                    <a:pt x="736023" y="735258"/>
                  </a:cubicBezTo>
                  <a:cubicBezTo>
                    <a:pt x="740599" y="730436"/>
                    <a:pt x="745023" y="725595"/>
                    <a:pt x="749275" y="720764"/>
                  </a:cubicBezTo>
                  <a:close/>
                  <a:moveTo>
                    <a:pt x="733473" y="737978"/>
                  </a:moveTo>
                  <a:cubicBezTo>
                    <a:pt x="733787" y="739253"/>
                    <a:pt x="734177" y="740708"/>
                    <a:pt x="734681" y="742325"/>
                  </a:cubicBezTo>
                  <a:cubicBezTo>
                    <a:pt x="729858" y="745644"/>
                    <a:pt x="725082" y="748945"/>
                    <a:pt x="720392" y="752112"/>
                  </a:cubicBezTo>
                  <a:cubicBezTo>
                    <a:pt x="720097" y="752311"/>
                    <a:pt x="719764" y="752502"/>
                    <a:pt x="719469" y="752692"/>
                  </a:cubicBezTo>
                  <a:cubicBezTo>
                    <a:pt x="724045" y="747889"/>
                    <a:pt x="728697" y="743010"/>
                    <a:pt x="733473" y="737978"/>
                  </a:cubicBezTo>
                  <a:close/>
                  <a:moveTo>
                    <a:pt x="1139460" y="780416"/>
                  </a:moveTo>
                  <a:lnTo>
                    <a:pt x="1138880" y="783479"/>
                  </a:lnTo>
                  <a:cubicBezTo>
                    <a:pt x="1137624" y="782347"/>
                    <a:pt x="1136358" y="781120"/>
                    <a:pt x="1135103" y="780045"/>
                  </a:cubicBezTo>
                  <a:cubicBezTo>
                    <a:pt x="1136577" y="780159"/>
                    <a:pt x="1138004" y="780292"/>
                    <a:pt x="1139460" y="780416"/>
                  </a:cubicBezTo>
                  <a:close/>
                  <a:moveTo>
                    <a:pt x="813224" y="955283"/>
                  </a:moveTo>
                  <a:cubicBezTo>
                    <a:pt x="816079" y="953372"/>
                    <a:pt x="818875" y="951384"/>
                    <a:pt x="821644" y="949358"/>
                  </a:cubicBezTo>
                  <a:cubicBezTo>
                    <a:pt x="818894" y="952696"/>
                    <a:pt x="816002" y="956073"/>
                    <a:pt x="813034" y="959459"/>
                  </a:cubicBezTo>
                  <a:cubicBezTo>
                    <a:pt x="812168" y="958660"/>
                    <a:pt x="811265" y="957861"/>
                    <a:pt x="810361" y="957052"/>
                  </a:cubicBezTo>
                  <a:cubicBezTo>
                    <a:pt x="811303" y="956444"/>
                    <a:pt x="812282" y="955920"/>
                    <a:pt x="813224" y="955283"/>
                  </a:cubicBezTo>
                  <a:close/>
                  <a:moveTo>
                    <a:pt x="803273" y="961446"/>
                  </a:moveTo>
                  <a:cubicBezTo>
                    <a:pt x="804929" y="962645"/>
                    <a:pt x="806574" y="963833"/>
                    <a:pt x="808144" y="965013"/>
                  </a:cubicBezTo>
                  <a:cubicBezTo>
                    <a:pt x="805109" y="968370"/>
                    <a:pt x="801932" y="971756"/>
                    <a:pt x="798659" y="975151"/>
                  </a:cubicBezTo>
                  <a:cubicBezTo>
                    <a:pt x="796414" y="972698"/>
                    <a:pt x="794121" y="970177"/>
                    <a:pt x="791771" y="967562"/>
                  </a:cubicBezTo>
                  <a:cubicBezTo>
                    <a:pt x="795653" y="965669"/>
                    <a:pt x="799487" y="963643"/>
                    <a:pt x="803273" y="961446"/>
                  </a:cubicBezTo>
                  <a:close/>
                  <a:moveTo>
                    <a:pt x="783837" y="971185"/>
                  </a:moveTo>
                  <a:cubicBezTo>
                    <a:pt x="787167" y="974410"/>
                    <a:pt x="790402" y="977482"/>
                    <a:pt x="793541" y="980411"/>
                  </a:cubicBezTo>
                  <a:cubicBezTo>
                    <a:pt x="791172" y="982808"/>
                    <a:pt x="788680" y="985319"/>
                    <a:pt x="786282" y="988124"/>
                  </a:cubicBezTo>
                  <a:cubicBezTo>
                    <a:pt x="782620" y="983987"/>
                    <a:pt x="778643" y="979631"/>
                    <a:pt x="774333" y="975085"/>
                  </a:cubicBezTo>
                  <a:cubicBezTo>
                    <a:pt x="777520" y="973896"/>
                    <a:pt x="780679" y="972555"/>
                    <a:pt x="783837" y="971185"/>
                  </a:cubicBezTo>
                  <a:close/>
                  <a:moveTo>
                    <a:pt x="765714" y="978052"/>
                  </a:moveTo>
                  <a:cubicBezTo>
                    <a:pt x="771822" y="983445"/>
                    <a:pt x="777378" y="988495"/>
                    <a:pt x="782439" y="993194"/>
                  </a:cubicBezTo>
                  <a:cubicBezTo>
                    <a:pt x="781725" y="994240"/>
                    <a:pt x="781002" y="995267"/>
                    <a:pt x="780355" y="996408"/>
                  </a:cubicBezTo>
                  <a:cubicBezTo>
                    <a:pt x="779927" y="997160"/>
                    <a:pt x="780118" y="996694"/>
                    <a:pt x="780308" y="996313"/>
                  </a:cubicBezTo>
                  <a:cubicBezTo>
                    <a:pt x="779556" y="994268"/>
                    <a:pt x="776550" y="995980"/>
                    <a:pt x="774942" y="993317"/>
                  </a:cubicBezTo>
                  <a:cubicBezTo>
                    <a:pt x="772174" y="988609"/>
                    <a:pt x="767940" y="983702"/>
                    <a:pt x="762660" y="979098"/>
                  </a:cubicBezTo>
                  <a:cubicBezTo>
                    <a:pt x="763688" y="978794"/>
                    <a:pt x="764696" y="978385"/>
                    <a:pt x="765714" y="978052"/>
                  </a:cubicBezTo>
                  <a:close/>
                  <a:moveTo>
                    <a:pt x="768749" y="999233"/>
                  </a:moveTo>
                  <a:cubicBezTo>
                    <a:pt x="772288" y="1001363"/>
                    <a:pt x="774933" y="1003427"/>
                    <a:pt x="776664" y="1005130"/>
                  </a:cubicBezTo>
                  <a:cubicBezTo>
                    <a:pt x="776740" y="1005225"/>
                    <a:pt x="776797" y="1005282"/>
                    <a:pt x="776874" y="1005377"/>
                  </a:cubicBezTo>
                  <a:cubicBezTo>
                    <a:pt x="776331" y="1007441"/>
                    <a:pt x="775951" y="1009533"/>
                    <a:pt x="775665" y="1011626"/>
                  </a:cubicBezTo>
                  <a:cubicBezTo>
                    <a:pt x="767046" y="1002124"/>
                    <a:pt x="758855" y="995628"/>
                    <a:pt x="752814" y="991368"/>
                  </a:cubicBezTo>
                  <a:cubicBezTo>
                    <a:pt x="751339" y="990340"/>
                    <a:pt x="750026" y="989465"/>
                    <a:pt x="748809" y="988676"/>
                  </a:cubicBezTo>
                  <a:cubicBezTo>
                    <a:pt x="756572" y="992689"/>
                    <a:pt x="763621" y="996056"/>
                    <a:pt x="768749" y="999233"/>
                  </a:cubicBezTo>
                  <a:close/>
                  <a:moveTo>
                    <a:pt x="717814" y="1242455"/>
                  </a:moveTo>
                  <a:cubicBezTo>
                    <a:pt x="727261" y="1252556"/>
                    <a:pt x="740656" y="1267031"/>
                    <a:pt x="756591" y="1284997"/>
                  </a:cubicBezTo>
                  <a:cubicBezTo>
                    <a:pt x="756172" y="1291075"/>
                    <a:pt x="755297" y="1297105"/>
                    <a:pt x="754146" y="1303087"/>
                  </a:cubicBezTo>
                  <a:cubicBezTo>
                    <a:pt x="719089" y="1271349"/>
                    <a:pt x="697712" y="1253497"/>
                    <a:pt x="697712" y="1253497"/>
                  </a:cubicBezTo>
                  <a:cubicBezTo>
                    <a:pt x="697712" y="1253497"/>
                    <a:pt x="718099" y="1276789"/>
                    <a:pt x="752091" y="1312560"/>
                  </a:cubicBezTo>
                  <a:cubicBezTo>
                    <a:pt x="750122" y="1319693"/>
                    <a:pt x="747458" y="1326721"/>
                    <a:pt x="744090" y="1333341"/>
                  </a:cubicBezTo>
                  <a:cubicBezTo>
                    <a:pt x="718261" y="1307024"/>
                    <a:pt x="702335" y="1292321"/>
                    <a:pt x="702335" y="1292321"/>
                  </a:cubicBezTo>
                  <a:cubicBezTo>
                    <a:pt x="702335" y="1292321"/>
                    <a:pt x="716225" y="1311352"/>
                    <a:pt x="739933" y="1340693"/>
                  </a:cubicBezTo>
                  <a:cubicBezTo>
                    <a:pt x="737593" y="1344412"/>
                    <a:pt x="734976" y="1347921"/>
                    <a:pt x="732075" y="1351174"/>
                  </a:cubicBezTo>
                  <a:cubicBezTo>
                    <a:pt x="723123" y="1342139"/>
                    <a:pt x="715236" y="1335224"/>
                    <a:pt x="709385" y="1330421"/>
                  </a:cubicBezTo>
                  <a:cubicBezTo>
                    <a:pt x="702117" y="1324486"/>
                    <a:pt x="697912" y="1321557"/>
                    <a:pt x="697912" y="1321557"/>
                  </a:cubicBezTo>
                  <a:cubicBezTo>
                    <a:pt x="697912" y="1321557"/>
                    <a:pt x="701308" y="1325580"/>
                    <a:pt x="707378" y="1332761"/>
                  </a:cubicBezTo>
                  <a:cubicBezTo>
                    <a:pt x="712287" y="1338648"/>
                    <a:pt x="718937" y="1346818"/>
                    <a:pt x="726538" y="1356776"/>
                  </a:cubicBezTo>
                  <a:cubicBezTo>
                    <a:pt x="726424" y="1356881"/>
                    <a:pt x="726328" y="1356995"/>
                    <a:pt x="726214" y="1357090"/>
                  </a:cubicBezTo>
                  <a:cubicBezTo>
                    <a:pt x="722704" y="1360247"/>
                    <a:pt x="718879" y="1363034"/>
                    <a:pt x="714855" y="1365450"/>
                  </a:cubicBezTo>
                  <a:cubicBezTo>
                    <a:pt x="698511" y="1350033"/>
                    <a:pt x="688227" y="1341644"/>
                    <a:pt x="688227" y="1341644"/>
                  </a:cubicBezTo>
                  <a:cubicBezTo>
                    <a:pt x="688227" y="1341644"/>
                    <a:pt x="695362" y="1352372"/>
                    <a:pt x="708139" y="1368997"/>
                  </a:cubicBezTo>
                  <a:cubicBezTo>
                    <a:pt x="703858" y="1370995"/>
                    <a:pt x="699424" y="1372535"/>
                    <a:pt x="694925" y="1373582"/>
                  </a:cubicBezTo>
                  <a:cubicBezTo>
                    <a:pt x="690748" y="1370624"/>
                    <a:pt x="686914" y="1368427"/>
                    <a:pt x="683851" y="1366924"/>
                  </a:cubicBezTo>
                  <a:cubicBezTo>
                    <a:pt x="678228" y="1364204"/>
                    <a:pt x="666660" y="1356205"/>
                    <a:pt x="666660" y="1356205"/>
                  </a:cubicBezTo>
                  <a:cubicBezTo>
                    <a:pt x="666660" y="1356205"/>
                    <a:pt x="677743" y="1365440"/>
                    <a:pt x="682234" y="1369558"/>
                  </a:cubicBezTo>
                  <a:cubicBezTo>
                    <a:pt x="683822" y="1371023"/>
                    <a:pt x="685658" y="1372849"/>
                    <a:pt x="687590" y="1374847"/>
                  </a:cubicBezTo>
                  <a:cubicBezTo>
                    <a:pt x="684926" y="1375132"/>
                    <a:pt x="682262" y="1375303"/>
                    <a:pt x="679618" y="1375198"/>
                  </a:cubicBezTo>
                  <a:cubicBezTo>
                    <a:pt x="675527" y="1375027"/>
                    <a:pt x="671502" y="1374400"/>
                    <a:pt x="667640" y="1373296"/>
                  </a:cubicBezTo>
                  <a:cubicBezTo>
                    <a:pt x="665623" y="1372811"/>
                    <a:pt x="664035" y="1372145"/>
                    <a:pt x="663140" y="1371613"/>
                  </a:cubicBezTo>
                  <a:cubicBezTo>
                    <a:pt x="662208" y="1370976"/>
                    <a:pt x="662227" y="1371004"/>
                    <a:pt x="661713" y="1370072"/>
                  </a:cubicBezTo>
                  <a:cubicBezTo>
                    <a:pt x="660809" y="1368360"/>
                    <a:pt x="659925" y="1362758"/>
                    <a:pt x="658964" y="1358412"/>
                  </a:cubicBezTo>
                  <a:cubicBezTo>
                    <a:pt x="658031" y="1353866"/>
                    <a:pt x="657099" y="1349338"/>
                    <a:pt x="656167" y="1344830"/>
                  </a:cubicBezTo>
                  <a:cubicBezTo>
                    <a:pt x="648632" y="1308803"/>
                    <a:pt x="641364" y="1274041"/>
                    <a:pt x="634448" y="1240933"/>
                  </a:cubicBezTo>
                  <a:cubicBezTo>
                    <a:pt x="627636" y="1207778"/>
                    <a:pt x="619930" y="1176526"/>
                    <a:pt x="616191" y="1147213"/>
                  </a:cubicBezTo>
                  <a:cubicBezTo>
                    <a:pt x="612367" y="1117986"/>
                    <a:pt x="617181" y="1108884"/>
                    <a:pt x="618941" y="1083481"/>
                  </a:cubicBezTo>
                  <a:cubicBezTo>
                    <a:pt x="619625" y="1073627"/>
                    <a:pt x="620967" y="1062500"/>
                    <a:pt x="622565" y="1051172"/>
                  </a:cubicBezTo>
                  <a:cubicBezTo>
                    <a:pt x="629957" y="1062433"/>
                    <a:pt x="634666" y="1068672"/>
                    <a:pt x="634666" y="1068672"/>
                  </a:cubicBezTo>
                  <a:cubicBezTo>
                    <a:pt x="634666" y="1068672"/>
                    <a:pt x="631251" y="1057525"/>
                    <a:pt x="624220" y="1039949"/>
                  </a:cubicBezTo>
                  <a:cubicBezTo>
                    <a:pt x="625286" y="1033006"/>
                    <a:pt x="626390" y="1026130"/>
                    <a:pt x="627455" y="1019548"/>
                  </a:cubicBezTo>
                  <a:cubicBezTo>
                    <a:pt x="632983" y="1026234"/>
                    <a:pt x="637958" y="1031589"/>
                    <a:pt x="641802" y="1035479"/>
                  </a:cubicBezTo>
                  <a:cubicBezTo>
                    <a:pt x="647424" y="1041138"/>
                    <a:pt x="650735" y="1043963"/>
                    <a:pt x="650735" y="1043963"/>
                  </a:cubicBezTo>
                  <a:cubicBezTo>
                    <a:pt x="650735" y="1043963"/>
                    <a:pt x="648347" y="1040177"/>
                    <a:pt x="644094" y="1033415"/>
                  </a:cubicBezTo>
                  <a:cubicBezTo>
                    <a:pt x="640336" y="1027385"/>
                    <a:pt x="635142" y="1018854"/>
                    <a:pt x="629244" y="1008487"/>
                  </a:cubicBezTo>
                  <a:cubicBezTo>
                    <a:pt x="629929" y="1004245"/>
                    <a:pt x="630575" y="1000194"/>
                    <a:pt x="631137" y="996456"/>
                  </a:cubicBezTo>
                  <a:cubicBezTo>
                    <a:pt x="641116" y="1009134"/>
                    <a:pt x="650002" y="1019111"/>
                    <a:pt x="656823" y="1026406"/>
                  </a:cubicBezTo>
                  <a:cubicBezTo>
                    <a:pt x="666270" y="1036459"/>
                    <a:pt x="671778" y="1041566"/>
                    <a:pt x="671778" y="1041566"/>
                  </a:cubicBezTo>
                  <a:cubicBezTo>
                    <a:pt x="671778" y="1041566"/>
                    <a:pt x="667193" y="1035346"/>
                    <a:pt x="658992" y="1024190"/>
                  </a:cubicBezTo>
                  <a:cubicBezTo>
                    <a:pt x="652399" y="1015021"/>
                    <a:pt x="643571" y="1002372"/>
                    <a:pt x="633620" y="986764"/>
                  </a:cubicBezTo>
                  <a:cubicBezTo>
                    <a:pt x="636816" y="987772"/>
                    <a:pt x="639461" y="988495"/>
                    <a:pt x="641878" y="989028"/>
                  </a:cubicBezTo>
                  <a:lnTo>
                    <a:pt x="641602" y="989351"/>
                  </a:lnTo>
                  <a:cubicBezTo>
                    <a:pt x="661675" y="1005168"/>
                    <a:pt x="677401" y="1018321"/>
                    <a:pt x="688170" y="1027433"/>
                  </a:cubicBezTo>
                  <a:cubicBezTo>
                    <a:pt x="698911" y="1036592"/>
                    <a:pt x="704790" y="1041595"/>
                    <a:pt x="704790" y="1041595"/>
                  </a:cubicBezTo>
                  <a:cubicBezTo>
                    <a:pt x="704790" y="1041595"/>
                    <a:pt x="699710" y="1035479"/>
                    <a:pt x="690054" y="1024979"/>
                  </a:cubicBezTo>
                  <a:cubicBezTo>
                    <a:pt x="682005" y="1016229"/>
                    <a:pt x="670684" y="1004426"/>
                    <a:pt x="656338" y="990854"/>
                  </a:cubicBezTo>
                  <a:cubicBezTo>
                    <a:pt x="658050" y="990978"/>
                    <a:pt x="659877" y="991111"/>
                    <a:pt x="661998" y="991272"/>
                  </a:cubicBezTo>
                  <a:cubicBezTo>
                    <a:pt x="666260" y="991615"/>
                    <a:pt x="670589" y="991777"/>
                    <a:pt x="674946" y="991862"/>
                  </a:cubicBezTo>
                  <a:cubicBezTo>
                    <a:pt x="688579" y="1001012"/>
                    <a:pt x="698207" y="1010408"/>
                    <a:pt x="704486" y="1017171"/>
                  </a:cubicBezTo>
                  <a:cubicBezTo>
                    <a:pt x="710774" y="1024018"/>
                    <a:pt x="713885" y="1028137"/>
                    <a:pt x="713885" y="1028137"/>
                  </a:cubicBezTo>
                  <a:cubicBezTo>
                    <a:pt x="713885" y="1028137"/>
                    <a:pt x="711849" y="1023248"/>
                    <a:pt x="706788" y="1015126"/>
                  </a:cubicBezTo>
                  <a:cubicBezTo>
                    <a:pt x="702811" y="1008791"/>
                    <a:pt x="696770" y="1000450"/>
                    <a:pt x="687980" y="991777"/>
                  </a:cubicBezTo>
                  <a:cubicBezTo>
                    <a:pt x="692004" y="991624"/>
                    <a:pt x="696066" y="991377"/>
                    <a:pt x="700157" y="991035"/>
                  </a:cubicBezTo>
                  <a:cubicBezTo>
                    <a:pt x="712591" y="998738"/>
                    <a:pt x="721686" y="1006984"/>
                    <a:pt x="727832" y="1013319"/>
                  </a:cubicBezTo>
                  <a:cubicBezTo>
                    <a:pt x="731589" y="1017199"/>
                    <a:pt x="734301" y="1020423"/>
                    <a:pt x="736127" y="1022611"/>
                  </a:cubicBezTo>
                  <a:cubicBezTo>
                    <a:pt x="737916" y="1024836"/>
                    <a:pt x="738848" y="1025997"/>
                    <a:pt x="738848" y="1025997"/>
                  </a:cubicBezTo>
                  <a:cubicBezTo>
                    <a:pt x="738848" y="1025997"/>
                    <a:pt x="738135" y="1024627"/>
                    <a:pt x="736793" y="1022040"/>
                  </a:cubicBezTo>
                  <a:cubicBezTo>
                    <a:pt x="735385" y="1019482"/>
                    <a:pt x="733226" y="1015734"/>
                    <a:pt x="730039" y="1011160"/>
                  </a:cubicBezTo>
                  <a:cubicBezTo>
                    <a:pt x="725824" y="1005139"/>
                    <a:pt x="719669" y="997559"/>
                    <a:pt x="711098" y="989903"/>
                  </a:cubicBezTo>
                  <a:cubicBezTo>
                    <a:pt x="719374" y="988895"/>
                    <a:pt x="727727" y="987563"/>
                    <a:pt x="736156" y="985870"/>
                  </a:cubicBezTo>
                  <a:cubicBezTo>
                    <a:pt x="737878" y="985528"/>
                    <a:pt x="739619" y="985119"/>
                    <a:pt x="741350" y="984738"/>
                  </a:cubicBezTo>
                  <a:cubicBezTo>
                    <a:pt x="741788" y="984976"/>
                    <a:pt x="742197" y="985186"/>
                    <a:pt x="742635" y="985414"/>
                  </a:cubicBezTo>
                  <a:cubicBezTo>
                    <a:pt x="744119" y="986831"/>
                    <a:pt x="746944" y="989589"/>
                    <a:pt x="750949" y="993850"/>
                  </a:cubicBezTo>
                  <a:cubicBezTo>
                    <a:pt x="756362" y="999633"/>
                    <a:pt x="767274" y="1016410"/>
                    <a:pt x="775247" y="1028869"/>
                  </a:cubicBezTo>
                  <a:cubicBezTo>
                    <a:pt x="775313" y="1030999"/>
                    <a:pt x="775332" y="1033120"/>
                    <a:pt x="775380" y="1035241"/>
                  </a:cubicBezTo>
                  <a:cubicBezTo>
                    <a:pt x="762518" y="1024427"/>
                    <a:pt x="751596" y="1015982"/>
                    <a:pt x="743367" y="1009828"/>
                  </a:cubicBezTo>
                  <a:cubicBezTo>
                    <a:pt x="732436" y="1001677"/>
                    <a:pt x="726281" y="997521"/>
                    <a:pt x="726281" y="997521"/>
                  </a:cubicBezTo>
                  <a:cubicBezTo>
                    <a:pt x="726281" y="997521"/>
                    <a:pt x="731780" y="1002847"/>
                    <a:pt x="741626" y="1012387"/>
                  </a:cubicBezTo>
                  <a:cubicBezTo>
                    <a:pt x="750036" y="1020575"/>
                    <a:pt x="761595" y="1031912"/>
                    <a:pt x="775342" y="1045865"/>
                  </a:cubicBezTo>
                  <a:cubicBezTo>
                    <a:pt x="775209" y="1051048"/>
                    <a:pt x="774990" y="1056270"/>
                    <a:pt x="774505" y="1061558"/>
                  </a:cubicBezTo>
                  <a:cubicBezTo>
                    <a:pt x="774314" y="1063641"/>
                    <a:pt x="774048" y="1065752"/>
                    <a:pt x="773801" y="1067854"/>
                  </a:cubicBezTo>
                  <a:cubicBezTo>
                    <a:pt x="761566" y="1055718"/>
                    <a:pt x="750569" y="1046749"/>
                    <a:pt x="742216" y="1040415"/>
                  </a:cubicBezTo>
                  <a:cubicBezTo>
                    <a:pt x="731076" y="1032027"/>
                    <a:pt x="724606" y="1028080"/>
                    <a:pt x="724606" y="1028080"/>
                  </a:cubicBezTo>
                  <a:cubicBezTo>
                    <a:pt x="724606" y="1028080"/>
                    <a:pt x="730495" y="1033225"/>
                    <a:pt x="740456" y="1042964"/>
                  </a:cubicBezTo>
                  <a:cubicBezTo>
                    <a:pt x="748847" y="1051210"/>
                    <a:pt x="760092" y="1062880"/>
                    <a:pt x="772421" y="1077955"/>
                  </a:cubicBezTo>
                  <a:cubicBezTo>
                    <a:pt x="771422" y="1084355"/>
                    <a:pt x="770186" y="1090804"/>
                    <a:pt x="768654" y="1097271"/>
                  </a:cubicBezTo>
                  <a:cubicBezTo>
                    <a:pt x="752652" y="1081369"/>
                    <a:pt x="738991" y="1069024"/>
                    <a:pt x="728973" y="1060303"/>
                  </a:cubicBezTo>
                  <a:cubicBezTo>
                    <a:pt x="716977" y="1049878"/>
                    <a:pt x="710175" y="1044505"/>
                    <a:pt x="710175" y="1044505"/>
                  </a:cubicBezTo>
                  <a:cubicBezTo>
                    <a:pt x="710175" y="1044505"/>
                    <a:pt x="716235" y="1051048"/>
                    <a:pt x="727099" y="1062775"/>
                  </a:cubicBezTo>
                  <a:cubicBezTo>
                    <a:pt x="736812" y="1073351"/>
                    <a:pt x="750302" y="1088236"/>
                    <a:pt x="766247" y="1106706"/>
                  </a:cubicBezTo>
                  <a:cubicBezTo>
                    <a:pt x="764459" y="1113107"/>
                    <a:pt x="762356" y="1119517"/>
                    <a:pt x="760006" y="1125899"/>
                  </a:cubicBezTo>
                  <a:cubicBezTo>
                    <a:pt x="729183" y="1098955"/>
                    <a:pt x="710146" y="1083842"/>
                    <a:pt x="710146" y="1083842"/>
                  </a:cubicBezTo>
                  <a:cubicBezTo>
                    <a:pt x="710146" y="1083842"/>
                    <a:pt x="727480" y="1103748"/>
                    <a:pt x="756734" y="1134240"/>
                  </a:cubicBezTo>
                  <a:cubicBezTo>
                    <a:pt x="754631" y="1139376"/>
                    <a:pt x="752367" y="1144483"/>
                    <a:pt x="749865" y="1149562"/>
                  </a:cubicBezTo>
                  <a:cubicBezTo>
                    <a:pt x="721286" y="1122275"/>
                    <a:pt x="703591" y="1106915"/>
                    <a:pt x="703591" y="1106915"/>
                  </a:cubicBezTo>
                  <a:cubicBezTo>
                    <a:pt x="703591" y="1106915"/>
                    <a:pt x="719403" y="1126917"/>
                    <a:pt x="746326" y="1157732"/>
                  </a:cubicBezTo>
                  <a:cubicBezTo>
                    <a:pt x="745746" y="1159320"/>
                    <a:pt x="745165" y="1160937"/>
                    <a:pt x="744775" y="1162687"/>
                  </a:cubicBezTo>
                  <a:cubicBezTo>
                    <a:pt x="742159" y="1158750"/>
                    <a:pt x="738135" y="1154983"/>
                    <a:pt x="733140" y="1152834"/>
                  </a:cubicBezTo>
                  <a:cubicBezTo>
                    <a:pt x="728336" y="1150704"/>
                    <a:pt x="723608" y="1150123"/>
                    <a:pt x="719488" y="1150237"/>
                  </a:cubicBezTo>
                  <a:cubicBezTo>
                    <a:pt x="691490" y="1126061"/>
                    <a:pt x="675137" y="1112641"/>
                    <a:pt x="675137" y="1112641"/>
                  </a:cubicBezTo>
                  <a:cubicBezTo>
                    <a:pt x="675137" y="1112641"/>
                    <a:pt x="688636" y="1127031"/>
                    <a:pt x="712306" y="1151084"/>
                  </a:cubicBezTo>
                  <a:cubicBezTo>
                    <a:pt x="706854" y="1151949"/>
                    <a:pt x="695819" y="1150275"/>
                    <a:pt x="695819" y="1150275"/>
                  </a:cubicBezTo>
                  <a:cubicBezTo>
                    <a:pt x="695819" y="1150275"/>
                    <a:pt x="717310" y="1159273"/>
                    <a:pt x="722866" y="1161774"/>
                  </a:cubicBezTo>
                  <a:cubicBezTo>
                    <a:pt x="722866" y="1161774"/>
                    <a:pt x="722866" y="1161774"/>
                    <a:pt x="722875" y="1161774"/>
                  </a:cubicBezTo>
                  <a:cubicBezTo>
                    <a:pt x="729744" y="1168698"/>
                    <a:pt x="737260" y="1176231"/>
                    <a:pt x="745384" y="1184286"/>
                  </a:cubicBezTo>
                  <a:cubicBezTo>
                    <a:pt x="746602" y="1191714"/>
                    <a:pt x="747905" y="1198952"/>
                    <a:pt x="749218" y="1206342"/>
                  </a:cubicBezTo>
                  <a:cubicBezTo>
                    <a:pt x="749294" y="1206732"/>
                    <a:pt x="749351" y="1207132"/>
                    <a:pt x="749427" y="1207522"/>
                  </a:cubicBezTo>
                  <a:cubicBezTo>
                    <a:pt x="729506" y="1187587"/>
                    <a:pt x="711916" y="1172778"/>
                    <a:pt x="698968" y="1162526"/>
                  </a:cubicBezTo>
                  <a:cubicBezTo>
                    <a:pt x="683489" y="1150352"/>
                    <a:pt x="674594" y="1144369"/>
                    <a:pt x="674594" y="1144369"/>
                  </a:cubicBezTo>
                  <a:cubicBezTo>
                    <a:pt x="674594" y="1144369"/>
                    <a:pt x="682957" y="1151598"/>
                    <a:pt x="697312" y="1165170"/>
                  </a:cubicBezTo>
                  <a:cubicBezTo>
                    <a:pt x="711126" y="1178295"/>
                    <a:pt x="730438" y="1197535"/>
                    <a:pt x="752043" y="1222720"/>
                  </a:cubicBezTo>
                  <a:cubicBezTo>
                    <a:pt x="753071" y="1228902"/>
                    <a:pt x="753994" y="1235113"/>
                    <a:pt x="754774" y="1241342"/>
                  </a:cubicBezTo>
                  <a:cubicBezTo>
                    <a:pt x="737773" y="1223766"/>
                    <a:pt x="722523" y="1210793"/>
                    <a:pt x="711192" y="1201825"/>
                  </a:cubicBezTo>
                  <a:cubicBezTo>
                    <a:pt x="697265" y="1190878"/>
                    <a:pt x="689188" y="1185608"/>
                    <a:pt x="689188" y="1185608"/>
                  </a:cubicBezTo>
                  <a:cubicBezTo>
                    <a:pt x="689188" y="1185608"/>
                    <a:pt x="696713" y="1192104"/>
                    <a:pt x="709490" y="1204421"/>
                  </a:cubicBezTo>
                  <a:cubicBezTo>
                    <a:pt x="721496" y="1216053"/>
                    <a:pt x="738087" y="1233087"/>
                    <a:pt x="756248" y="1255466"/>
                  </a:cubicBezTo>
                  <a:cubicBezTo>
                    <a:pt x="756343" y="1256664"/>
                    <a:pt x="756496" y="1257844"/>
                    <a:pt x="756572" y="1259042"/>
                  </a:cubicBezTo>
                  <a:cubicBezTo>
                    <a:pt x="756895" y="1263788"/>
                    <a:pt x="757029" y="1268543"/>
                    <a:pt x="757019" y="1273299"/>
                  </a:cubicBezTo>
                  <a:cubicBezTo>
                    <a:pt x="741911" y="1258909"/>
                    <a:pt x="729069" y="1247791"/>
                    <a:pt x="719707" y="1239963"/>
                  </a:cubicBezTo>
                  <a:cubicBezTo>
                    <a:pt x="708652" y="1230757"/>
                    <a:pt x="702402" y="1226020"/>
                    <a:pt x="702402" y="1226020"/>
                  </a:cubicBezTo>
                  <a:cubicBezTo>
                    <a:pt x="702402" y="1226020"/>
                    <a:pt x="707911" y="1231917"/>
                    <a:pt x="717814" y="1242455"/>
                  </a:cubicBezTo>
                  <a:close/>
                  <a:moveTo>
                    <a:pt x="1141686" y="1106411"/>
                  </a:moveTo>
                  <a:cubicBezTo>
                    <a:pt x="1139269" y="1104100"/>
                    <a:pt x="1137167" y="1102150"/>
                    <a:pt x="1135236" y="1100372"/>
                  </a:cubicBezTo>
                  <a:cubicBezTo>
                    <a:pt x="1136691" y="1100201"/>
                    <a:pt x="1138166" y="1099972"/>
                    <a:pt x="1139641" y="1099659"/>
                  </a:cubicBezTo>
                  <a:cubicBezTo>
                    <a:pt x="1141087" y="1099373"/>
                    <a:pt x="1142542" y="1098869"/>
                    <a:pt x="1143998" y="1098460"/>
                  </a:cubicBezTo>
                  <a:cubicBezTo>
                    <a:pt x="1143341" y="1100600"/>
                    <a:pt x="1142552" y="1103273"/>
                    <a:pt x="1141686" y="1106411"/>
                  </a:cubicBezTo>
                  <a:close/>
                  <a:moveTo>
                    <a:pt x="1139089" y="1116617"/>
                  </a:moveTo>
                  <a:cubicBezTo>
                    <a:pt x="1138632" y="1118547"/>
                    <a:pt x="1138166" y="1120535"/>
                    <a:pt x="1137709" y="1122637"/>
                  </a:cubicBezTo>
                  <a:cubicBezTo>
                    <a:pt x="1128301" y="1112726"/>
                    <a:pt x="1120557" y="1104899"/>
                    <a:pt x="1115010" y="1099411"/>
                  </a:cubicBezTo>
                  <a:cubicBezTo>
                    <a:pt x="1115296" y="1099487"/>
                    <a:pt x="1115610" y="1099563"/>
                    <a:pt x="1115866" y="1099640"/>
                  </a:cubicBezTo>
                  <a:lnTo>
                    <a:pt x="1116551" y="1099059"/>
                  </a:lnTo>
                  <a:cubicBezTo>
                    <a:pt x="1120385" y="1100077"/>
                    <a:pt x="1124695" y="1100667"/>
                    <a:pt x="1129233" y="1100686"/>
                  </a:cubicBezTo>
                  <a:cubicBezTo>
                    <a:pt x="1131212" y="1103957"/>
                    <a:pt x="1133790" y="1107952"/>
                    <a:pt x="1137062" y="1112650"/>
                  </a:cubicBezTo>
                  <a:cubicBezTo>
                    <a:pt x="1137453" y="1113887"/>
                    <a:pt x="1138099" y="1115237"/>
                    <a:pt x="1139089" y="1116617"/>
                  </a:cubicBezTo>
                  <a:close/>
                  <a:moveTo>
                    <a:pt x="1308485" y="963976"/>
                  </a:moveTo>
                  <a:lnTo>
                    <a:pt x="1307115" y="966544"/>
                  </a:lnTo>
                  <a:cubicBezTo>
                    <a:pt x="1306316" y="968313"/>
                    <a:pt x="1305089" y="969816"/>
                    <a:pt x="1304014" y="971376"/>
                  </a:cubicBezTo>
                  <a:cubicBezTo>
                    <a:pt x="1303814" y="971680"/>
                    <a:pt x="1303548" y="971918"/>
                    <a:pt x="1303339" y="972222"/>
                  </a:cubicBezTo>
                  <a:cubicBezTo>
                    <a:pt x="1280906" y="962122"/>
                    <a:pt x="1264219" y="950728"/>
                    <a:pt x="1253031" y="942158"/>
                  </a:cubicBezTo>
                  <a:cubicBezTo>
                    <a:pt x="1246971" y="937498"/>
                    <a:pt x="1242481" y="933627"/>
                    <a:pt x="1239446" y="930992"/>
                  </a:cubicBezTo>
                  <a:cubicBezTo>
                    <a:pt x="1236449" y="928310"/>
                    <a:pt x="1234889" y="926912"/>
                    <a:pt x="1234889" y="926912"/>
                  </a:cubicBezTo>
                  <a:cubicBezTo>
                    <a:pt x="1234889" y="926912"/>
                    <a:pt x="1236288" y="928567"/>
                    <a:pt x="1238923" y="931706"/>
                  </a:cubicBezTo>
                  <a:cubicBezTo>
                    <a:pt x="1241625" y="934797"/>
                    <a:pt x="1245687" y="939305"/>
                    <a:pt x="1251300" y="944726"/>
                  </a:cubicBezTo>
                  <a:cubicBezTo>
                    <a:pt x="1261318" y="954399"/>
                    <a:pt x="1276511" y="967162"/>
                    <a:pt x="1297554" y="978785"/>
                  </a:cubicBezTo>
                  <a:cubicBezTo>
                    <a:pt x="1295537" y="980772"/>
                    <a:pt x="1293426" y="982589"/>
                    <a:pt x="1291228" y="984263"/>
                  </a:cubicBezTo>
                  <a:cubicBezTo>
                    <a:pt x="1268224" y="975665"/>
                    <a:pt x="1252270" y="962873"/>
                    <a:pt x="1242395" y="953314"/>
                  </a:cubicBezTo>
                  <a:cubicBezTo>
                    <a:pt x="1237372" y="948435"/>
                    <a:pt x="1233843" y="944289"/>
                    <a:pt x="1231464" y="941464"/>
                  </a:cubicBezTo>
                  <a:cubicBezTo>
                    <a:pt x="1229162" y="938573"/>
                    <a:pt x="1227963" y="937060"/>
                    <a:pt x="1227963" y="937060"/>
                  </a:cubicBezTo>
                  <a:cubicBezTo>
                    <a:pt x="1227963" y="937060"/>
                    <a:pt x="1228953" y="938791"/>
                    <a:pt x="1230827" y="942073"/>
                  </a:cubicBezTo>
                  <a:cubicBezTo>
                    <a:pt x="1232806" y="945297"/>
                    <a:pt x="1235831" y="950014"/>
                    <a:pt x="1240350" y="955635"/>
                  </a:cubicBezTo>
                  <a:cubicBezTo>
                    <a:pt x="1248541" y="965802"/>
                    <a:pt x="1262136" y="979355"/>
                    <a:pt x="1282618" y="989893"/>
                  </a:cubicBezTo>
                  <a:cubicBezTo>
                    <a:pt x="1279193" y="991910"/>
                    <a:pt x="1275721" y="993593"/>
                    <a:pt x="1272277" y="995077"/>
                  </a:cubicBezTo>
                  <a:lnTo>
                    <a:pt x="1272534" y="994677"/>
                  </a:lnTo>
                  <a:cubicBezTo>
                    <a:pt x="1247181" y="979584"/>
                    <a:pt x="1230180" y="962378"/>
                    <a:pt x="1219525" y="949948"/>
                  </a:cubicBezTo>
                  <a:cubicBezTo>
                    <a:pt x="1214188" y="943699"/>
                    <a:pt x="1210402" y="938554"/>
                    <a:pt x="1207861" y="935054"/>
                  </a:cubicBezTo>
                  <a:cubicBezTo>
                    <a:pt x="1205388" y="931506"/>
                    <a:pt x="1204094" y="929651"/>
                    <a:pt x="1204094" y="929651"/>
                  </a:cubicBezTo>
                  <a:cubicBezTo>
                    <a:pt x="1204094" y="929651"/>
                    <a:pt x="1205169" y="931715"/>
                    <a:pt x="1207205" y="935643"/>
                  </a:cubicBezTo>
                  <a:cubicBezTo>
                    <a:pt x="1209336" y="939524"/>
                    <a:pt x="1212571" y="945202"/>
                    <a:pt x="1217337" y="952135"/>
                  </a:cubicBezTo>
                  <a:cubicBezTo>
                    <a:pt x="1226165" y="964956"/>
                    <a:pt x="1240607" y="982437"/>
                    <a:pt x="1262726" y="998596"/>
                  </a:cubicBezTo>
                  <a:cubicBezTo>
                    <a:pt x="1258844" y="999490"/>
                    <a:pt x="1253355" y="1000032"/>
                    <a:pt x="1247143" y="1000279"/>
                  </a:cubicBezTo>
                  <a:cubicBezTo>
                    <a:pt x="1235536" y="990702"/>
                    <a:pt x="1225138" y="981904"/>
                    <a:pt x="1216538" y="973611"/>
                  </a:cubicBezTo>
                  <a:cubicBezTo>
                    <a:pt x="1207081" y="964604"/>
                    <a:pt x="1199746" y="956149"/>
                    <a:pt x="1194267" y="948844"/>
                  </a:cubicBezTo>
                  <a:cubicBezTo>
                    <a:pt x="1188796" y="941540"/>
                    <a:pt x="1185258" y="935386"/>
                    <a:pt x="1182965" y="931173"/>
                  </a:cubicBezTo>
                  <a:cubicBezTo>
                    <a:pt x="1180824" y="926874"/>
                    <a:pt x="1179702" y="924620"/>
                    <a:pt x="1179702" y="924620"/>
                  </a:cubicBezTo>
                  <a:cubicBezTo>
                    <a:pt x="1179702" y="924620"/>
                    <a:pt x="1180577" y="927064"/>
                    <a:pt x="1182242" y="931687"/>
                  </a:cubicBezTo>
                  <a:cubicBezTo>
                    <a:pt x="1184087" y="936252"/>
                    <a:pt x="1187065" y="942929"/>
                    <a:pt x="1191974" y="950937"/>
                  </a:cubicBezTo>
                  <a:cubicBezTo>
                    <a:pt x="1196883" y="958926"/>
                    <a:pt x="1203666" y="968285"/>
                    <a:pt x="1212580" y="978119"/>
                  </a:cubicBezTo>
                  <a:cubicBezTo>
                    <a:pt x="1218926" y="985243"/>
                    <a:pt x="1226365" y="992651"/>
                    <a:pt x="1234518" y="1000384"/>
                  </a:cubicBezTo>
                  <a:cubicBezTo>
                    <a:pt x="1228411" y="1000270"/>
                    <a:pt x="1222236" y="999927"/>
                    <a:pt x="1216652" y="999385"/>
                  </a:cubicBezTo>
                  <a:cubicBezTo>
                    <a:pt x="1194153" y="978585"/>
                    <a:pt x="1177628" y="960219"/>
                    <a:pt x="1166545" y="947304"/>
                  </a:cubicBezTo>
                  <a:cubicBezTo>
                    <a:pt x="1155357" y="934188"/>
                    <a:pt x="1149582" y="926712"/>
                    <a:pt x="1149582" y="926712"/>
                  </a:cubicBezTo>
                  <a:cubicBezTo>
                    <a:pt x="1149582" y="926712"/>
                    <a:pt x="1154425" y="935139"/>
                    <a:pt x="1164356" y="949520"/>
                  </a:cubicBezTo>
                  <a:cubicBezTo>
                    <a:pt x="1172776" y="961636"/>
                    <a:pt x="1185029" y="978005"/>
                    <a:pt x="1201649" y="996313"/>
                  </a:cubicBezTo>
                  <a:cubicBezTo>
                    <a:pt x="1197625" y="994487"/>
                    <a:pt x="1193648" y="992423"/>
                    <a:pt x="1189900" y="990331"/>
                  </a:cubicBezTo>
                  <a:cubicBezTo>
                    <a:pt x="1172928" y="971205"/>
                    <a:pt x="1154710" y="949615"/>
                    <a:pt x="1144892" y="939790"/>
                  </a:cubicBezTo>
                  <a:cubicBezTo>
                    <a:pt x="1139498" y="934597"/>
                    <a:pt x="1134475" y="931411"/>
                    <a:pt x="1130831" y="930013"/>
                  </a:cubicBezTo>
                  <a:cubicBezTo>
                    <a:pt x="1127188" y="928577"/>
                    <a:pt x="1125161" y="928415"/>
                    <a:pt x="1125161" y="928415"/>
                  </a:cubicBezTo>
                  <a:cubicBezTo>
                    <a:pt x="1125161" y="928415"/>
                    <a:pt x="1127216" y="928910"/>
                    <a:pt x="1130574" y="930859"/>
                  </a:cubicBezTo>
                  <a:cubicBezTo>
                    <a:pt x="1133952" y="932761"/>
                    <a:pt x="1138299" y="936480"/>
                    <a:pt x="1142894" y="942149"/>
                  </a:cubicBezTo>
                  <a:cubicBezTo>
                    <a:pt x="1149744" y="950946"/>
                    <a:pt x="1158620" y="963111"/>
                    <a:pt x="1169484" y="977482"/>
                  </a:cubicBezTo>
                  <a:cubicBezTo>
                    <a:pt x="1167981" y="976426"/>
                    <a:pt x="1167106" y="975770"/>
                    <a:pt x="1167106" y="975770"/>
                  </a:cubicBezTo>
                  <a:cubicBezTo>
                    <a:pt x="1167106" y="975770"/>
                    <a:pt x="1172262" y="989969"/>
                    <a:pt x="1184107" y="999499"/>
                  </a:cubicBezTo>
                  <a:cubicBezTo>
                    <a:pt x="1188740" y="1003218"/>
                    <a:pt x="1193829" y="1005748"/>
                    <a:pt x="1198329" y="1007498"/>
                  </a:cubicBezTo>
                  <a:cubicBezTo>
                    <a:pt x="1198205" y="1007745"/>
                    <a:pt x="1198110" y="1007936"/>
                    <a:pt x="1197987" y="1008202"/>
                  </a:cubicBezTo>
                  <a:cubicBezTo>
                    <a:pt x="1196959" y="1010380"/>
                    <a:pt x="1195646" y="1013147"/>
                    <a:pt x="1194134" y="1016343"/>
                  </a:cubicBezTo>
                  <a:cubicBezTo>
                    <a:pt x="1181043" y="1000745"/>
                    <a:pt x="1169617" y="988876"/>
                    <a:pt x="1161265" y="980592"/>
                  </a:cubicBezTo>
                  <a:cubicBezTo>
                    <a:pt x="1151704" y="971147"/>
                    <a:pt x="1146186" y="966325"/>
                    <a:pt x="1146186" y="966325"/>
                  </a:cubicBezTo>
                  <a:cubicBezTo>
                    <a:pt x="1146186" y="966325"/>
                    <a:pt x="1150838" y="972260"/>
                    <a:pt x="1159172" y="982884"/>
                  </a:cubicBezTo>
                  <a:cubicBezTo>
                    <a:pt x="1166887" y="992861"/>
                    <a:pt x="1177656" y="1007118"/>
                    <a:pt x="1190071" y="1024903"/>
                  </a:cubicBezTo>
                  <a:cubicBezTo>
                    <a:pt x="1189035" y="1027014"/>
                    <a:pt x="1187921" y="1029278"/>
                    <a:pt x="1186751" y="1031608"/>
                  </a:cubicBezTo>
                  <a:cubicBezTo>
                    <a:pt x="1174564" y="1015478"/>
                    <a:pt x="1163643" y="1003018"/>
                    <a:pt x="1155452" y="994183"/>
                  </a:cubicBezTo>
                  <a:cubicBezTo>
                    <a:pt x="1145215" y="983198"/>
                    <a:pt x="1139222" y="977624"/>
                    <a:pt x="1139222" y="977624"/>
                  </a:cubicBezTo>
                  <a:cubicBezTo>
                    <a:pt x="1139222" y="977624"/>
                    <a:pt x="1144416" y="984272"/>
                    <a:pt x="1153302" y="996427"/>
                  </a:cubicBezTo>
                  <a:cubicBezTo>
                    <a:pt x="1160894" y="1006851"/>
                    <a:pt x="1171140" y="1021403"/>
                    <a:pt x="1182575" y="1039588"/>
                  </a:cubicBezTo>
                  <a:cubicBezTo>
                    <a:pt x="1180996" y="1042479"/>
                    <a:pt x="1179302" y="1045418"/>
                    <a:pt x="1177466" y="1048366"/>
                  </a:cubicBezTo>
                  <a:cubicBezTo>
                    <a:pt x="1163424" y="1028859"/>
                    <a:pt x="1150714" y="1014232"/>
                    <a:pt x="1141581" y="1004350"/>
                  </a:cubicBezTo>
                  <a:cubicBezTo>
                    <a:pt x="1131849" y="993869"/>
                    <a:pt x="1126150" y="988552"/>
                    <a:pt x="1126150" y="988552"/>
                  </a:cubicBezTo>
                  <a:cubicBezTo>
                    <a:pt x="1126150" y="988552"/>
                    <a:pt x="1131031" y="994925"/>
                    <a:pt x="1139412" y="1006566"/>
                  </a:cubicBezTo>
                  <a:cubicBezTo>
                    <a:pt x="1147689" y="1018103"/>
                    <a:pt x="1159295" y="1034899"/>
                    <a:pt x="1172167" y="1056222"/>
                  </a:cubicBezTo>
                  <a:cubicBezTo>
                    <a:pt x="1170398" y="1058667"/>
                    <a:pt x="1168514" y="1061063"/>
                    <a:pt x="1166507" y="1063394"/>
                  </a:cubicBezTo>
                  <a:cubicBezTo>
                    <a:pt x="1153216" y="1042432"/>
                    <a:pt x="1140411" y="1026929"/>
                    <a:pt x="1130955" y="1016381"/>
                  </a:cubicBezTo>
                  <a:cubicBezTo>
                    <a:pt x="1120290" y="1004578"/>
                    <a:pt x="1113878" y="998757"/>
                    <a:pt x="1113878" y="998757"/>
                  </a:cubicBezTo>
                  <a:cubicBezTo>
                    <a:pt x="1113878" y="998757"/>
                    <a:pt x="1119520" y="1005672"/>
                    <a:pt x="1128786" y="1018607"/>
                  </a:cubicBezTo>
                  <a:cubicBezTo>
                    <a:pt x="1137281" y="1030524"/>
                    <a:pt x="1148726" y="1047729"/>
                    <a:pt x="1160456" y="1069785"/>
                  </a:cubicBezTo>
                  <a:cubicBezTo>
                    <a:pt x="1160247" y="1069985"/>
                    <a:pt x="1160066" y="1070194"/>
                    <a:pt x="1159857" y="1070394"/>
                  </a:cubicBezTo>
                  <a:cubicBezTo>
                    <a:pt x="1158553" y="1071611"/>
                    <a:pt x="1157193" y="1072705"/>
                    <a:pt x="1155832" y="1073818"/>
                  </a:cubicBezTo>
                  <a:cubicBezTo>
                    <a:pt x="1126407" y="1037762"/>
                    <a:pt x="1108094" y="1017056"/>
                    <a:pt x="1108094" y="1017056"/>
                  </a:cubicBezTo>
                  <a:cubicBezTo>
                    <a:pt x="1108094" y="1017056"/>
                    <a:pt x="1123277" y="1040910"/>
                    <a:pt x="1149411" y="1078592"/>
                  </a:cubicBezTo>
                  <a:cubicBezTo>
                    <a:pt x="1145891" y="1080932"/>
                    <a:pt x="1142314" y="1082853"/>
                    <a:pt x="1138727" y="1084413"/>
                  </a:cubicBezTo>
                  <a:cubicBezTo>
                    <a:pt x="1118720" y="1057240"/>
                    <a:pt x="1106163" y="1041832"/>
                    <a:pt x="1106163" y="1041832"/>
                  </a:cubicBezTo>
                  <a:cubicBezTo>
                    <a:pt x="1106163" y="1041832"/>
                    <a:pt x="1113926" y="1057716"/>
                    <a:pt x="1131155" y="1087152"/>
                  </a:cubicBezTo>
                  <a:cubicBezTo>
                    <a:pt x="1126683" y="1088379"/>
                    <a:pt x="1122326" y="1088978"/>
                    <a:pt x="1118207" y="1088968"/>
                  </a:cubicBezTo>
                  <a:cubicBezTo>
                    <a:pt x="1109778" y="1079762"/>
                    <a:pt x="1103375" y="1071582"/>
                    <a:pt x="1098980" y="1065619"/>
                  </a:cubicBezTo>
                  <a:cubicBezTo>
                    <a:pt x="1093843" y="1058600"/>
                    <a:pt x="1091189" y="1054586"/>
                    <a:pt x="1091189" y="1054586"/>
                  </a:cubicBezTo>
                  <a:cubicBezTo>
                    <a:pt x="1091189" y="1054586"/>
                    <a:pt x="1092720" y="1059285"/>
                    <a:pt x="1096440" y="1067369"/>
                  </a:cubicBezTo>
                  <a:cubicBezTo>
                    <a:pt x="1098961" y="1072819"/>
                    <a:pt x="1102681" y="1079895"/>
                    <a:pt x="1107713" y="1087798"/>
                  </a:cubicBezTo>
                  <a:cubicBezTo>
                    <a:pt x="1091721" y="1084422"/>
                    <a:pt x="1079268" y="1072353"/>
                    <a:pt x="1075054" y="1067521"/>
                  </a:cubicBezTo>
                  <a:cubicBezTo>
                    <a:pt x="1070430" y="1062148"/>
                    <a:pt x="1068233" y="1058828"/>
                    <a:pt x="1068233" y="1058828"/>
                  </a:cubicBezTo>
                  <a:cubicBezTo>
                    <a:pt x="1068233" y="1058828"/>
                    <a:pt x="1069260" y="1062775"/>
                    <a:pt x="1072599" y="1069385"/>
                  </a:cubicBezTo>
                  <a:cubicBezTo>
                    <a:pt x="1077470" y="1078230"/>
                    <a:pt x="1082969" y="1084251"/>
                    <a:pt x="1088439" y="1088474"/>
                  </a:cubicBezTo>
                  <a:cubicBezTo>
                    <a:pt x="1087973" y="1088664"/>
                    <a:pt x="1087640" y="1088807"/>
                    <a:pt x="1087640" y="1088807"/>
                  </a:cubicBezTo>
                  <a:cubicBezTo>
                    <a:pt x="1087640" y="1088807"/>
                    <a:pt x="1088144" y="1088788"/>
                    <a:pt x="1088915" y="1088826"/>
                  </a:cubicBezTo>
                  <a:cubicBezTo>
                    <a:pt x="1097211" y="1095074"/>
                    <a:pt x="1105354" y="1097195"/>
                    <a:pt x="1111005" y="1098460"/>
                  </a:cubicBezTo>
                  <a:cubicBezTo>
                    <a:pt x="1116085" y="1105907"/>
                    <a:pt x="1124476" y="1117891"/>
                    <a:pt x="1135654" y="1132871"/>
                  </a:cubicBezTo>
                  <a:cubicBezTo>
                    <a:pt x="1135093" y="1135943"/>
                    <a:pt x="1134580" y="1139129"/>
                    <a:pt x="1134094" y="1142401"/>
                  </a:cubicBezTo>
                  <a:cubicBezTo>
                    <a:pt x="1118226" y="1122637"/>
                    <a:pt x="1104108" y="1107676"/>
                    <a:pt x="1093748" y="1097281"/>
                  </a:cubicBezTo>
                  <a:cubicBezTo>
                    <a:pt x="1081751" y="1085297"/>
                    <a:pt x="1074787" y="1079229"/>
                    <a:pt x="1074787" y="1079229"/>
                  </a:cubicBezTo>
                  <a:cubicBezTo>
                    <a:pt x="1074787" y="1079229"/>
                    <a:pt x="1081019" y="1086419"/>
                    <a:pt x="1091731" y="1099649"/>
                  </a:cubicBezTo>
                  <a:cubicBezTo>
                    <a:pt x="1102053" y="1112441"/>
                    <a:pt x="1116475" y="1131016"/>
                    <a:pt x="1132601" y="1154660"/>
                  </a:cubicBezTo>
                  <a:cubicBezTo>
                    <a:pt x="1132534" y="1155278"/>
                    <a:pt x="1132477" y="1155906"/>
                    <a:pt x="1132410" y="1156515"/>
                  </a:cubicBezTo>
                  <a:lnTo>
                    <a:pt x="1132172" y="1159406"/>
                  </a:lnTo>
                  <a:lnTo>
                    <a:pt x="1132068" y="1160833"/>
                  </a:lnTo>
                  <a:cubicBezTo>
                    <a:pt x="1132020" y="1161432"/>
                    <a:pt x="1132096" y="1161051"/>
                    <a:pt x="1132106" y="1161203"/>
                  </a:cubicBezTo>
                  <a:cubicBezTo>
                    <a:pt x="1132296" y="1161384"/>
                    <a:pt x="1132610" y="1162060"/>
                    <a:pt x="1132781" y="1163068"/>
                  </a:cubicBezTo>
                  <a:cubicBezTo>
                    <a:pt x="1132658" y="1163315"/>
                    <a:pt x="1132306" y="1163505"/>
                    <a:pt x="1131697" y="1163619"/>
                  </a:cubicBezTo>
                  <a:cubicBezTo>
                    <a:pt x="1131364" y="1163667"/>
                    <a:pt x="1131069" y="1163743"/>
                    <a:pt x="1130422" y="1163686"/>
                  </a:cubicBezTo>
                  <a:cubicBezTo>
                    <a:pt x="1129566" y="1163505"/>
                    <a:pt x="1128757" y="1163334"/>
                    <a:pt x="1127939" y="1163153"/>
                  </a:cubicBezTo>
                  <a:cubicBezTo>
                    <a:pt x="1095917" y="1124111"/>
                    <a:pt x="1070763" y="1095730"/>
                    <a:pt x="1070763" y="1095730"/>
                  </a:cubicBezTo>
                  <a:cubicBezTo>
                    <a:pt x="1070763" y="1095730"/>
                    <a:pt x="1085442" y="1118728"/>
                    <a:pt x="1110691" y="1154945"/>
                  </a:cubicBezTo>
                  <a:cubicBezTo>
                    <a:pt x="1106867" y="1153671"/>
                    <a:pt x="1103090" y="1152729"/>
                    <a:pt x="1099465" y="1152102"/>
                  </a:cubicBezTo>
                  <a:cubicBezTo>
                    <a:pt x="1098105" y="1151864"/>
                    <a:pt x="1096763" y="1151693"/>
                    <a:pt x="1095431" y="1151531"/>
                  </a:cubicBezTo>
                  <a:lnTo>
                    <a:pt x="1096373" y="1151312"/>
                  </a:lnTo>
                  <a:cubicBezTo>
                    <a:pt x="1084919" y="1138748"/>
                    <a:pt x="1076557" y="1127849"/>
                    <a:pt x="1070953" y="1120212"/>
                  </a:cubicBezTo>
                  <a:cubicBezTo>
                    <a:pt x="1065369" y="1112555"/>
                    <a:pt x="1062439" y="1108237"/>
                    <a:pt x="1062439" y="1108237"/>
                  </a:cubicBezTo>
                  <a:cubicBezTo>
                    <a:pt x="1062439" y="1108237"/>
                    <a:pt x="1064265" y="1113288"/>
                    <a:pt x="1068432" y="1121990"/>
                  </a:cubicBezTo>
                  <a:cubicBezTo>
                    <a:pt x="1072342" y="1130122"/>
                    <a:pt x="1076319" y="1138482"/>
                    <a:pt x="1085147" y="1150941"/>
                  </a:cubicBezTo>
                  <a:cubicBezTo>
                    <a:pt x="1081532" y="1150989"/>
                    <a:pt x="1078126" y="1151293"/>
                    <a:pt x="1074911" y="1151769"/>
                  </a:cubicBezTo>
                  <a:cubicBezTo>
                    <a:pt x="1062724" y="1138168"/>
                    <a:pt x="1054400" y="1130769"/>
                    <a:pt x="1054400" y="1130769"/>
                  </a:cubicBezTo>
                  <a:cubicBezTo>
                    <a:pt x="1054400" y="1130769"/>
                    <a:pt x="1060061" y="1139757"/>
                    <a:pt x="1064751" y="1153937"/>
                  </a:cubicBezTo>
                  <a:cubicBezTo>
                    <a:pt x="1064684" y="1153956"/>
                    <a:pt x="1064618" y="1153975"/>
                    <a:pt x="1064551" y="1153994"/>
                  </a:cubicBezTo>
                  <a:cubicBezTo>
                    <a:pt x="1055351" y="1156714"/>
                    <a:pt x="1049015" y="1160604"/>
                    <a:pt x="1044943" y="1163334"/>
                  </a:cubicBezTo>
                  <a:cubicBezTo>
                    <a:pt x="1041014" y="1166320"/>
                    <a:pt x="1039093" y="1167994"/>
                    <a:pt x="1039093" y="1167994"/>
                  </a:cubicBezTo>
                  <a:cubicBezTo>
                    <a:pt x="1039093" y="1167994"/>
                    <a:pt x="1041291" y="1166511"/>
                    <a:pt x="1045553" y="1164000"/>
                  </a:cubicBezTo>
                  <a:cubicBezTo>
                    <a:pt x="1049929" y="1161698"/>
                    <a:pt x="1056617" y="1158616"/>
                    <a:pt x="1065712" y="1156895"/>
                  </a:cubicBezTo>
                  <a:cubicBezTo>
                    <a:pt x="1073598" y="1155478"/>
                    <a:pt x="1083368" y="1154888"/>
                    <a:pt x="1093995" y="1156981"/>
                  </a:cubicBezTo>
                  <a:cubicBezTo>
                    <a:pt x="1094014" y="1156990"/>
                    <a:pt x="1096497" y="1157770"/>
                    <a:pt x="1099817" y="1158693"/>
                  </a:cubicBezTo>
                  <a:cubicBezTo>
                    <a:pt x="1099351" y="1158436"/>
                    <a:pt x="1098951" y="1158208"/>
                    <a:pt x="1098704" y="1158074"/>
                  </a:cubicBezTo>
                  <a:cubicBezTo>
                    <a:pt x="1100093" y="1158426"/>
                    <a:pt x="1101606" y="1158959"/>
                    <a:pt x="1103166" y="1159577"/>
                  </a:cubicBezTo>
                  <a:cubicBezTo>
                    <a:pt x="1101986" y="1159282"/>
                    <a:pt x="1100864" y="1158987"/>
                    <a:pt x="1099808" y="1158693"/>
                  </a:cubicBezTo>
                  <a:cubicBezTo>
                    <a:pt x="1104631" y="1161403"/>
                    <a:pt x="1120014" y="1170448"/>
                    <a:pt x="1123315" y="1172474"/>
                  </a:cubicBezTo>
                  <a:cubicBezTo>
                    <a:pt x="1124219" y="1173026"/>
                    <a:pt x="1125142" y="1173596"/>
                    <a:pt x="1126094" y="1174186"/>
                  </a:cubicBezTo>
                  <a:cubicBezTo>
                    <a:pt x="1126902" y="1174661"/>
                    <a:pt x="1127834" y="1175165"/>
                    <a:pt x="1128814" y="1175717"/>
                  </a:cubicBezTo>
                  <a:cubicBezTo>
                    <a:pt x="1132734" y="1178979"/>
                    <a:pt x="1136263" y="1182356"/>
                    <a:pt x="1139193" y="1185666"/>
                  </a:cubicBezTo>
                  <a:cubicBezTo>
                    <a:pt x="1139612" y="1187758"/>
                    <a:pt x="1140069" y="1190240"/>
                    <a:pt x="1140535" y="1192951"/>
                  </a:cubicBezTo>
                  <a:cubicBezTo>
                    <a:pt x="1138147" y="1191581"/>
                    <a:pt x="1135883" y="1190335"/>
                    <a:pt x="1133999" y="1189356"/>
                  </a:cubicBezTo>
                  <a:cubicBezTo>
                    <a:pt x="1128091" y="1186331"/>
                    <a:pt x="1124762" y="1184638"/>
                    <a:pt x="1124762" y="1184638"/>
                  </a:cubicBezTo>
                  <a:cubicBezTo>
                    <a:pt x="1124762" y="1184638"/>
                    <a:pt x="1126978" y="1187558"/>
                    <a:pt x="1131554" y="1192333"/>
                  </a:cubicBezTo>
                  <a:cubicBezTo>
                    <a:pt x="1133799" y="1194701"/>
                    <a:pt x="1136549" y="1197611"/>
                    <a:pt x="1139755" y="1200987"/>
                  </a:cubicBezTo>
                  <a:cubicBezTo>
                    <a:pt x="1140544" y="1201853"/>
                    <a:pt x="1141372" y="1202823"/>
                    <a:pt x="1142200" y="1203774"/>
                  </a:cubicBezTo>
                  <a:cubicBezTo>
                    <a:pt x="1142742" y="1207740"/>
                    <a:pt x="1143246" y="1212077"/>
                    <a:pt x="1143684" y="1216804"/>
                  </a:cubicBezTo>
                  <a:cubicBezTo>
                    <a:pt x="1139954" y="1214512"/>
                    <a:pt x="1136615" y="1212667"/>
                    <a:pt x="1133866" y="1211202"/>
                  </a:cubicBezTo>
                  <a:cubicBezTo>
                    <a:pt x="1127977" y="1208178"/>
                    <a:pt x="1124666" y="1206475"/>
                    <a:pt x="1124666" y="1206475"/>
                  </a:cubicBezTo>
                  <a:cubicBezTo>
                    <a:pt x="1124666" y="1206475"/>
                    <a:pt x="1126912" y="1209338"/>
                    <a:pt x="1131392" y="1214151"/>
                  </a:cubicBezTo>
                  <a:cubicBezTo>
                    <a:pt x="1133609" y="1216538"/>
                    <a:pt x="1136320" y="1219467"/>
                    <a:pt x="1139488" y="1222872"/>
                  </a:cubicBezTo>
                  <a:cubicBezTo>
                    <a:pt x="1141049" y="1224622"/>
                    <a:pt x="1142856" y="1226629"/>
                    <a:pt x="1144549" y="1228683"/>
                  </a:cubicBezTo>
                  <a:cubicBezTo>
                    <a:pt x="1144578" y="1229301"/>
                    <a:pt x="1144626" y="1229872"/>
                    <a:pt x="1144664" y="1230500"/>
                  </a:cubicBezTo>
                  <a:cubicBezTo>
                    <a:pt x="1144806" y="1233496"/>
                    <a:pt x="1144902" y="1236606"/>
                    <a:pt x="1144949" y="1239811"/>
                  </a:cubicBezTo>
                  <a:cubicBezTo>
                    <a:pt x="1141096" y="1237566"/>
                    <a:pt x="1137652" y="1235912"/>
                    <a:pt x="1134808" y="1234637"/>
                  </a:cubicBezTo>
                  <a:cubicBezTo>
                    <a:pt x="1129024" y="1232060"/>
                    <a:pt x="1125627" y="1231052"/>
                    <a:pt x="1125627" y="1231052"/>
                  </a:cubicBezTo>
                  <a:cubicBezTo>
                    <a:pt x="1125627" y="1231052"/>
                    <a:pt x="1128072" y="1233429"/>
                    <a:pt x="1132515" y="1237738"/>
                  </a:cubicBezTo>
                  <a:cubicBezTo>
                    <a:pt x="1134703" y="1239897"/>
                    <a:pt x="1137386" y="1242541"/>
                    <a:pt x="1140335" y="1245660"/>
                  </a:cubicBezTo>
                  <a:cubicBezTo>
                    <a:pt x="1141791" y="1247229"/>
                    <a:pt x="1143332" y="1248913"/>
                    <a:pt x="1144797" y="1250711"/>
                  </a:cubicBezTo>
                  <a:cubicBezTo>
                    <a:pt x="1144825" y="1250749"/>
                    <a:pt x="1144854" y="1250787"/>
                    <a:pt x="1144882" y="1250825"/>
                  </a:cubicBezTo>
                  <a:cubicBezTo>
                    <a:pt x="1144787" y="1255019"/>
                    <a:pt x="1144626" y="1259327"/>
                    <a:pt x="1144178" y="1263664"/>
                  </a:cubicBezTo>
                  <a:cubicBezTo>
                    <a:pt x="1139022" y="1258842"/>
                    <a:pt x="1134323" y="1255114"/>
                    <a:pt x="1130631" y="1252470"/>
                  </a:cubicBezTo>
                  <a:cubicBezTo>
                    <a:pt x="1125209" y="1248618"/>
                    <a:pt x="1121736" y="1247239"/>
                    <a:pt x="1121736" y="1247239"/>
                  </a:cubicBezTo>
                  <a:cubicBezTo>
                    <a:pt x="1121736" y="1247239"/>
                    <a:pt x="1124143" y="1249864"/>
                    <a:pt x="1127825" y="1255095"/>
                  </a:cubicBezTo>
                  <a:cubicBezTo>
                    <a:pt x="1131288" y="1260031"/>
                    <a:pt x="1136406" y="1267393"/>
                    <a:pt x="1141819" y="1276295"/>
                  </a:cubicBezTo>
                  <a:cubicBezTo>
                    <a:pt x="1141344" y="1277940"/>
                    <a:pt x="1140782" y="1279548"/>
                    <a:pt x="1140126" y="1281126"/>
                  </a:cubicBezTo>
                  <a:cubicBezTo>
                    <a:pt x="1133894" y="1276047"/>
                    <a:pt x="1126617" y="1269685"/>
                    <a:pt x="1123230" y="1268020"/>
                  </a:cubicBezTo>
                  <a:cubicBezTo>
                    <a:pt x="1118958" y="1265937"/>
                    <a:pt x="1116428" y="1265053"/>
                    <a:pt x="1116428" y="1265053"/>
                  </a:cubicBezTo>
                  <a:cubicBezTo>
                    <a:pt x="1116428" y="1265053"/>
                    <a:pt x="1117950" y="1267145"/>
                    <a:pt x="1120690" y="1270921"/>
                  </a:cubicBezTo>
                  <a:cubicBezTo>
                    <a:pt x="1123144" y="1274183"/>
                    <a:pt x="1129956" y="1283304"/>
                    <a:pt x="1134912" y="1289895"/>
                  </a:cubicBezTo>
                  <a:cubicBezTo>
                    <a:pt x="1133894" y="1291132"/>
                    <a:pt x="1132781" y="1292302"/>
                    <a:pt x="1131564" y="1293386"/>
                  </a:cubicBezTo>
                  <a:cubicBezTo>
                    <a:pt x="1127511" y="1290580"/>
                    <a:pt x="1123848" y="1288592"/>
                    <a:pt x="1121023" y="1287270"/>
                  </a:cubicBezTo>
                  <a:cubicBezTo>
                    <a:pt x="1117036" y="1285416"/>
                    <a:pt x="1114658" y="1284721"/>
                    <a:pt x="1114658" y="1284721"/>
                  </a:cubicBezTo>
                  <a:cubicBezTo>
                    <a:pt x="1114658" y="1284721"/>
                    <a:pt x="1116028" y="1286671"/>
                    <a:pt x="1118483" y="1290171"/>
                  </a:cubicBezTo>
                  <a:cubicBezTo>
                    <a:pt x="1120024" y="1292349"/>
                    <a:pt x="1122003" y="1295183"/>
                    <a:pt x="1124229" y="1298474"/>
                  </a:cubicBezTo>
                  <a:cubicBezTo>
                    <a:pt x="1122421" y="1299435"/>
                    <a:pt x="1120528" y="1300310"/>
                    <a:pt x="1118502" y="1301033"/>
                  </a:cubicBezTo>
                  <a:cubicBezTo>
                    <a:pt x="1105154" y="1290894"/>
                    <a:pt x="1095926" y="1285587"/>
                    <a:pt x="1095926" y="1285587"/>
                  </a:cubicBezTo>
                  <a:cubicBezTo>
                    <a:pt x="1095926" y="1285587"/>
                    <a:pt x="1100103" y="1292758"/>
                    <a:pt x="1108351" y="1303886"/>
                  </a:cubicBezTo>
                  <a:cubicBezTo>
                    <a:pt x="1106848" y="1304209"/>
                    <a:pt x="1105326" y="1304495"/>
                    <a:pt x="1103775" y="1304751"/>
                  </a:cubicBezTo>
                  <a:cubicBezTo>
                    <a:pt x="1097724" y="1298588"/>
                    <a:pt x="1092073" y="1294109"/>
                    <a:pt x="1087859" y="1291189"/>
                  </a:cubicBezTo>
                  <a:cubicBezTo>
                    <a:pt x="1082836" y="1287727"/>
                    <a:pt x="1079801" y="1286186"/>
                    <a:pt x="1079801" y="1286186"/>
                  </a:cubicBezTo>
                  <a:cubicBezTo>
                    <a:pt x="1079801" y="1286186"/>
                    <a:pt x="1081656" y="1288897"/>
                    <a:pt x="1085024" y="1293795"/>
                  </a:cubicBezTo>
                  <a:cubicBezTo>
                    <a:pt x="1087174" y="1296981"/>
                    <a:pt x="1089923" y="1301175"/>
                    <a:pt x="1092967" y="1306140"/>
                  </a:cubicBezTo>
                  <a:cubicBezTo>
                    <a:pt x="1091293" y="1306292"/>
                    <a:pt x="1089552" y="1306435"/>
                    <a:pt x="1087811" y="1306577"/>
                  </a:cubicBezTo>
                  <a:cubicBezTo>
                    <a:pt x="1082817" y="1303581"/>
                    <a:pt x="1078821" y="1299901"/>
                    <a:pt x="1075101" y="1296192"/>
                  </a:cubicBezTo>
                  <a:cubicBezTo>
                    <a:pt x="1070468" y="1291436"/>
                    <a:pt x="1066663" y="1286947"/>
                    <a:pt x="1063657" y="1283190"/>
                  </a:cubicBezTo>
                  <a:cubicBezTo>
                    <a:pt x="1057625" y="1275648"/>
                    <a:pt x="1054372" y="1271245"/>
                    <a:pt x="1054372" y="1271245"/>
                  </a:cubicBezTo>
                  <a:cubicBezTo>
                    <a:pt x="1054372" y="1271245"/>
                    <a:pt x="1054857" y="1272481"/>
                    <a:pt x="1055779" y="1274830"/>
                  </a:cubicBezTo>
                  <a:cubicBezTo>
                    <a:pt x="1056702" y="1277198"/>
                    <a:pt x="1058167" y="1280641"/>
                    <a:pt x="1060270" y="1285045"/>
                  </a:cubicBezTo>
                  <a:cubicBezTo>
                    <a:pt x="1062382" y="1289439"/>
                    <a:pt x="1065179" y="1294755"/>
                    <a:pt x="1069127" y="1300700"/>
                  </a:cubicBezTo>
                  <a:cubicBezTo>
                    <a:pt x="1070430" y="1302621"/>
                    <a:pt x="1071924" y="1304618"/>
                    <a:pt x="1073541" y="1306634"/>
                  </a:cubicBezTo>
                  <a:cubicBezTo>
                    <a:pt x="1071924" y="1306330"/>
                    <a:pt x="1070449" y="1305883"/>
                    <a:pt x="1069146" y="1305170"/>
                  </a:cubicBezTo>
                  <a:cubicBezTo>
                    <a:pt x="1063171" y="1302145"/>
                    <a:pt x="1058063" y="1294175"/>
                    <a:pt x="1053335" y="1285492"/>
                  </a:cubicBezTo>
                  <a:cubicBezTo>
                    <a:pt x="1048654" y="1276923"/>
                    <a:pt x="1044325" y="1267897"/>
                    <a:pt x="1040948" y="1258243"/>
                  </a:cubicBezTo>
                  <a:cubicBezTo>
                    <a:pt x="1033917" y="1239041"/>
                    <a:pt x="1029494" y="1218022"/>
                    <a:pt x="1026459" y="1196127"/>
                  </a:cubicBezTo>
                  <a:cubicBezTo>
                    <a:pt x="1023472" y="1174214"/>
                    <a:pt x="1021873" y="1152434"/>
                    <a:pt x="1020237" y="1131282"/>
                  </a:cubicBezTo>
                  <a:cubicBezTo>
                    <a:pt x="1019429" y="1120754"/>
                    <a:pt x="1018763" y="1110625"/>
                    <a:pt x="1019048" y="1100914"/>
                  </a:cubicBezTo>
                  <a:cubicBezTo>
                    <a:pt x="1019257" y="1091222"/>
                    <a:pt x="1020684" y="1081968"/>
                    <a:pt x="1022777" y="1072705"/>
                  </a:cubicBezTo>
                  <a:cubicBezTo>
                    <a:pt x="1027153" y="1054301"/>
                    <a:pt x="1032662" y="1036211"/>
                    <a:pt x="1037057" y="1019501"/>
                  </a:cubicBezTo>
                  <a:cubicBezTo>
                    <a:pt x="1041557" y="1002724"/>
                    <a:pt x="1045743" y="987088"/>
                    <a:pt x="1049567" y="972812"/>
                  </a:cubicBezTo>
                  <a:cubicBezTo>
                    <a:pt x="1050509" y="969236"/>
                    <a:pt x="1051422" y="965755"/>
                    <a:pt x="1052317" y="962350"/>
                  </a:cubicBezTo>
                  <a:cubicBezTo>
                    <a:pt x="1052764" y="960647"/>
                    <a:pt x="1053201" y="958973"/>
                    <a:pt x="1053639" y="957319"/>
                  </a:cubicBezTo>
                  <a:cubicBezTo>
                    <a:pt x="1054096" y="955568"/>
                    <a:pt x="1054495" y="953704"/>
                    <a:pt x="1054723" y="951935"/>
                  </a:cubicBezTo>
                  <a:cubicBezTo>
                    <a:pt x="1055494" y="944888"/>
                    <a:pt x="1055570" y="937612"/>
                    <a:pt x="1050985" y="931516"/>
                  </a:cubicBezTo>
                  <a:cubicBezTo>
                    <a:pt x="1048635" y="928406"/>
                    <a:pt x="1044630" y="927255"/>
                    <a:pt x="1041300" y="927492"/>
                  </a:cubicBezTo>
                  <a:cubicBezTo>
                    <a:pt x="1039844" y="927635"/>
                    <a:pt x="1038560" y="928044"/>
                    <a:pt x="1037371" y="928539"/>
                  </a:cubicBezTo>
                  <a:cubicBezTo>
                    <a:pt x="1037571" y="927702"/>
                    <a:pt x="1037770" y="926865"/>
                    <a:pt x="1037885" y="925990"/>
                  </a:cubicBezTo>
                  <a:cubicBezTo>
                    <a:pt x="1038560" y="921586"/>
                    <a:pt x="1037333" y="916850"/>
                    <a:pt x="1035221" y="913511"/>
                  </a:cubicBezTo>
                  <a:cubicBezTo>
                    <a:pt x="1030883" y="906721"/>
                    <a:pt x="1025574" y="903107"/>
                    <a:pt x="1021293" y="898855"/>
                  </a:cubicBezTo>
                  <a:cubicBezTo>
                    <a:pt x="1012370" y="890704"/>
                    <a:pt x="1004683" y="883676"/>
                    <a:pt x="998404" y="877941"/>
                  </a:cubicBezTo>
                  <a:cubicBezTo>
                    <a:pt x="985770" y="866537"/>
                    <a:pt x="978768" y="860231"/>
                    <a:pt x="978768" y="860231"/>
                  </a:cubicBezTo>
                  <a:cubicBezTo>
                    <a:pt x="978768" y="860231"/>
                    <a:pt x="985085" y="867212"/>
                    <a:pt x="996511" y="879833"/>
                  </a:cubicBezTo>
                  <a:cubicBezTo>
                    <a:pt x="1002257" y="886111"/>
                    <a:pt x="1009297" y="893786"/>
                    <a:pt x="1017459" y="902698"/>
                  </a:cubicBezTo>
                  <a:cubicBezTo>
                    <a:pt x="1021407" y="907206"/>
                    <a:pt x="1026516" y="911752"/>
                    <a:pt x="1029123" y="916878"/>
                  </a:cubicBezTo>
                  <a:cubicBezTo>
                    <a:pt x="1029513" y="917592"/>
                    <a:pt x="1029798" y="918305"/>
                    <a:pt x="1030017" y="919028"/>
                  </a:cubicBezTo>
                  <a:cubicBezTo>
                    <a:pt x="1026649" y="915566"/>
                    <a:pt x="1023738" y="913645"/>
                    <a:pt x="1020675" y="910687"/>
                  </a:cubicBezTo>
                  <a:cubicBezTo>
                    <a:pt x="1015576" y="905798"/>
                    <a:pt x="1012484" y="903525"/>
                    <a:pt x="1012484" y="903525"/>
                  </a:cubicBezTo>
                  <a:cubicBezTo>
                    <a:pt x="1012484" y="903525"/>
                    <a:pt x="1014720" y="906797"/>
                    <a:pt x="1018382" y="912741"/>
                  </a:cubicBezTo>
                  <a:cubicBezTo>
                    <a:pt x="1021084" y="917145"/>
                    <a:pt x="1024518" y="923070"/>
                    <a:pt x="1028105" y="930327"/>
                  </a:cubicBezTo>
                  <a:cubicBezTo>
                    <a:pt x="1027562" y="931411"/>
                    <a:pt x="1026963" y="932514"/>
                    <a:pt x="1026269" y="933655"/>
                  </a:cubicBezTo>
                  <a:cubicBezTo>
                    <a:pt x="1024452" y="936728"/>
                    <a:pt x="1022568" y="939885"/>
                    <a:pt x="1020646" y="943081"/>
                  </a:cubicBezTo>
                  <a:cubicBezTo>
                    <a:pt x="1015576" y="936014"/>
                    <a:pt x="1012017" y="933703"/>
                    <a:pt x="1007394" y="929566"/>
                  </a:cubicBezTo>
                  <a:cubicBezTo>
                    <a:pt x="1001572" y="924401"/>
                    <a:pt x="998004" y="922128"/>
                    <a:pt x="998004" y="922128"/>
                  </a:cubicBezTo>
                  <a:cubicBezTo>
                    <a:pt x="998004" y="922128"/>
                    <a:pt x="1000801" y="925476"/>
                    <a:pt x="1005215" y="931753"/>
                  </a:cubicBezTo>
                  <a:cubicBezTo>
                    <a:pt x="1008307" y="936185"/>
                    <a:pt x="1012160" y="942206"/>
                    <a:pt x="1015994" y="949586"/>
                  </a:cubicBezTo>
                  <a:cubicBezTo>
                    <a:pt x="1014253" y="952202"/>
                    <a:pt x="1012874" y="954560"/>
                    <a:pt x="1011875" y="956444"/>
                  </a:cubicBezTo>
                  <a:cubicBezTo>
                    <a:pt x="1011523" y="957119"/>
                    <a:pt x="1011256" y="957680"/>
                    <a:pt x="1010981" y="958241"/>
                  </a:cubicBezTo>
                  <a:cubicBezTo>
                    <a:pt x="1002837" y="950842"/>
                    <a:pt x="996273" y="944536"/>
                    <a:pt x="991430" y="939838"/>
                  </a:cubicBezTo>
                  <a:cubicBezTo>
                    <a:pt x="985123" y="933646"/>
                    <a:pt x="981670" y="930251"/>
                    <a:pt x="981670" y="930251"/>
                  </a:cubicBezTo>
                  <a:cubicBezTo>
                    <a:pt x="981670" y="930251"/>
                    <a:pt x="984162" y="934578"/>
                    <a:pt x="989214" y="941977"/>
                  </a:cubicBezTo>
                  <a:cubicBezTo>
                    <a:pt x="993305" y="947960"/>
                    <a:pt x="999222" y="956006"/>
                    <a:pt x="1006928" y="965127"/>
                  </a:cubicBezTo>
                  <a:cubicBezTo>
                    <a:pt x="1004721" y="968579"/>
                    <a:pt x="1002533" y="972022"/>
                    <a:pt x="1000164" y="975532"/>
                  </a:cubicBezTo>
                  <a:cubicBezTo>
                    <a:pt x="999993" y="975779"/>
                    <a:pt x="999802" y="976036"/>
                    <a:pt x="999631" y="976283"/>
                  </a:cubicBezTo>
                  <a:cubicBezTo>
                    <a:pt x="979957" y="957166"/>
                    <a:pt x="967447" y="946533"/>
                    <a:pt x="967447" y="946533"/>
                  </a:cubicBezTo>
                  <a:cubicBezTo>
                    <a:pt x="967447" y="946533"/>
                    <a:pt x="977360" y="960999"/>
                    <a:pt x="994827" y="983084"/>
                  </a:cubicBezTo>
                  <a:cubicBezTo>
                    <a:pt x="992106" y="986888"/>
                    <a:pt x="989271" y="990673"/>
                    <a:pt x="986312" y="994449"/>
                  </a:cubicBezTo>
                  <a:cubicBezTo>
                    <a:pt x="968931" y="975427"/>
                    <a:pt x="957658" y="964775"/>
                    <a:pt x="957658" y="964775"/>
                  </a:cubicBezTo>
                  <a:cubicBezTo>
                    <a:pt x="957658" y="964775"/>
                    <a:pt x="965972" y="979156"/>
                    <a:pt x="980937" y="1001021"/>
                  </a:cubicBezTo>
                  <a:cubicBezTo>
                    <a:pt x="977740" y="1004825"/>
                    <a:pt x="974373" y="1008535"/>
                    <a:pt x="970843" y="1012168"/>
                  </a:cubicBezTo>
                  <a:cubicBezTo>
                    <a:pt x="962557" y="1005225"/>
                    <a:pt x="955879" y="999062"/>
                    <a:pt x="950951" y="994363"/>
                  </a:cubicBezTo>
                  <a:cubicBezTo>
                    <a:pt x="944120" y="987649"/>
                    <a:pt x="940372" y="983968"/>
                    <a:pt x="940372" y="983968"/>
                  </a:cubicBezTo>
                  <a:cubicBezTo>
                    <a:pt x="940372" y="983968"/>
                    <a:pt x="943092" y="988647"/>
                    <a:pt x="948782" y="996561"/>
                  </a:cubicBezTo>
                  <a:cubicBezTo>
                    <a:pt x="952796" y="1002124"/>
                    <a:pt x="958447" y="1009334"/>
                    <a:pt x="965754" y="1017323"/>
                  </a:cubicBezTo>
                  <a:cubicBezTo>
                    <a:pt x="965430" y="1017627"/>
                    <a:pt x="965145" y="1017969"/>
                    <a:pt x="964821" y="1018274"/>
                  </a:cubicBezTo>
                  <a:cubicBezTo>
                    <a:pt x="962281" y="1020623"/>
                    <a:pt x="959646" y="1022925"/>
                    <a:pt x="956954" y="1025169"/>
                  </a:cubicBezTo>
                  <a:cubicBezTo>
                    <a:pt x="932694" y="1005273"/>
                    <a:pt x="917492" y="994344"/>
                    <a:pt x="917492" y="994344"/>
                  </a:cubicBezTo>
                  <a:cubicBezTo>
                    <a:pt x="917492" y="994344"/>
                    <a:pt x="929574" y="1008620"/>
                    <a:pt x="950408" y="1030324"/>
                  </a:cubicBezTo>
                  <a:cubicBezTo>
                    <a:pt x="948049" y="1032065"/>
                    <a:pt x="945633" y="1033739"/>
                    <a:pt x="943131" y="1035308"/>
                  </a:cubicBezTo>
                  <a:cubicBezTo>
                    <a:pt x="916930" y="1013233"/>
                    <a:pt x="900520" y="1001002"/>
                    <a:pt x="900520" y="1001002"/>
                  </a:cubicBezTo>
                  <a:cubicBezTo>
                    <a:pt x="900520" y="1001002"/>
                    <a:pt x="913468" y="1016286"/>
                    <a:pt x="935729" y="1039664"/>
                  </a:cubicBezTo>
                  <a:cubicBezTo>
                    <a:pt x="935577" y="1039749"/>
                    <a:pt x="935415" y="1039835"/>
                    <a:pt x="935263" y="1039921"/>
                  </a:cubicBezTo>
                  <a:cubicBezTo>
                    <a:pt x="934159" y="1040501"/>
                    <a:pt x="933113" y="1041185"/>
                    <a:pt x="931962" y="1041690"/>
                  </a:cubicBezTo>
                  <a:lnTo>
                    <a:pt x="927681" y="1043668"/>
                  </a:lnTo>
                  <a:lnTo>
                    <a:pt x="926729" y="1044115"/>
                  </a:lnTo>
                  <a:cubicBezTo>
                    <a:pt x="900406" y="1021565"/>
                    <a:pt x="884204" y="1009029"/>
                    <a:pt x="884204" y="1009029"/>
                  </a:cubicBezTo>
                  <a:cubicBezTo>
                    <a:pt x="884204" y="1009029"/>
                    <a:pt x="897114" y="1024066"/>
                    <a:pt x="919385" y="1047634"/>
                  </a:cubicBezTo>
                  <a:cubicBezTo>
                    <a:pt x="919252" y="1047720"/>
                    <a:pt x="919081" y="1047786"/>
                    <a:pt x="919014" y="1047900"/>
                  </a:cubicBezTo>
                  <a:lnTo>
                    <a:pt x="919157" y="1049755"/>
                  </a:lnTo>
                  <a:lnTo>
                    <a:pt x="919452" y="1053483"/>
                  </a:lnTo>
                  <a:lnTo>
                    <a:pt x="919747" y="1057231"/>
                  </a:lnTo>
                  <a:lnTo>
                    <a:pt x="919899" y="1059114"/>
                  </a:lnTo>
                  <a:lnTo>
                    <a:pt x="919946" y="1060226"/>
                  </a:lnTo>
                  <a:lnTo>
                    <a:pt x="920051" y="1064069"/>
                  </a:lnTo>
                  <a:cubicBezTo>
                    <a:pt x="920070" y="1065191"/>
                    <a:pt x="920013" y="1066323"/>
                    <a:pt x="920003" y="1067445"/>
                  </a:cubicBezTo>
                  <a:cubicBezTo>
                    <a:pt x="908530" y="1054548"/>
                    <a:pt x="897542" y="1045342"/>
                    <a:pt x="889085" y="1039017"/>
                  </a:cubicBezTo>
                  <a:cubicBezTo>
                    <a:pt x="883243" y="1034671"/>
                    <a:pt x="878525" y="1031637"/>
                    <a:pt x="875309" y="1029620"/>
                  </a:cubicBezTo>
                  <a:cubicBezTo>
                    <a:pt x="872065" y="1027680"/>
                    <a:pt x="870362" y="1026662"/>
                    <a:pt x="870362" y="1026662"/>
                  </a:cubicBezTo>
                  <a:cubicBezTo>
                    <a:pt x="870362" y="1026662"/>
                    <a:pt x="871932" y="1027956"/>
                    <a:pt x="874900" y="1030410"/>
                  </a:cubicBezTo>
                  <a:cubicBezTo>
                    <a:pt x="877840" y="1032902"/>
                    <a:pt x="882130" y="1036592"/>
                    <a:pt x="887363" y="1041595"/>
                  </a:cubicBezTo>
                  <a:cubicBezTo>
                    <a:pt x="896220" y="1050097"/>
                    <a:pt x="907874" y="1062519"/>
                    <a:pt x="919404" y="1079220"/>
                  </a:cubicBezTo>
                  <a:cubicBezTo>
                    <a:pt x="918596" y="1087437"/>
                    <a:pt x="917026" y="1095692"/>
                    <a:pt x="914695" y="1103815"/>
                  </a:cubicBezTo>
                  <a:cubicBezTo>
                    <a:pt x="889475" y="1076347"/>
                    <a:pt x="873749" y="1060816"/>
                    <a:pt x="873749" y="1060816"/>
                  </a:cubicBezTo>
                  <a:cubicBezTo>
                    <a:pt x="873749" y="1060816"/>
                    <a:pt x="887696" y="1081312"/>
                    <a:pt x="911679" y="1112964"/>
                  </a:cubicBezTo>
                  <a:cubicBezTo>
                    <a:pt x="910204" y="1117016"/>
                    <a:pt x="908549" y="1121029"/>
                    <a:pt x="906675" y="1124958"/>
                  </a:cubicBezTo>
                  <a:cubicBezTo>
                    <a:pt x="897618" y="1113839"/>
                    <a:pt x="888657" y="1106126"/>
                    <a:pt x="881845" y="1100990"/>
                  </a:cubicBezTo>
                  <a:cubicBezTo>
                    <a:pt x="872998" y="1094409"/>
                    <a:pt x="867679" y="1091698"/>
                    <a:pt x="867679" y="1091698"/>
                  </a:cubicBezTo>
                  <a:cubicBezTo>
                    <a:pt x="867679" y="1091698"/>
                    <a:pt x="872446" y="1095626"/>
                    <a:pt x="879999" y="1103472"/>
                  </a:cubicBezTo>
                  <a:cubicBezTo>
                    <a:pt x="886383" y="1110159"/>
                    <a:pt x="894697" y="1119898"/>
                    <a:pt x="902632" y="1132871"/>
                  </a:cubicBezTo>
                  <a:cubicBezTo>
                    <a:pt x="900643" y="1136428"/>
                    <a:pt x="898446" y="1139833"/>
                    <a:pt x="896153" y="1143199"/>
                  </a:cubicBezTo>
                  <a:cubicBezTo>
                    <a:pt x="869915" y="1116712"/>
                    <a:pt x="853504" y="1101798"/>
                    <a:pt x="853504" y="1101798"/>
                  </a:cubicBezTo>
                  <a:cubicBezTo>
                    <a:pt x="853504" y="1101798"/>
                    <a:pt x="867365" y="1120811"/>
                    <a:pt x="891197" y="1150076"/>
                  </a:cubicBezTo>
                  <a:cubicBezTo>
                    <a:pt x="890445" y="1151065"/>
                    <a:pt x="889741" y="1152054"/>
                    <a:pt x="888961" y="1153034"/>
                  </a:cubicBezTo>
                  <a:cubicBezTo>
                    <a:pt x="888333" y="1153852"/>
                    <a:pt x="887686" y="1154689"/>
                    <a:pt x="887049" y="1155506"/>
                  </a:cubicBezTo>
                  <a:cubicBezTo>
                    <a:pt x="876993" y="1145320"/>
                    <a:pt x="868212" y="1137426"/>
                    <a:pt x="861781" y="1131986"/>
                  </a:cubicBezTo>
                  <a:cubicBezTo>
                    <a:pt x="854047" y="1125452"/>
                    <a:pt x="849604" y="1122180"/>
                    <a:pt x="849604" y="1122180"/>
                  </a:cubicBezTo>
                  <a:cubicBezTo>
                    <a:pt x="849604" y="1122180"/>
                    <a:pt x="853247" y="1126536"/>
                    <a:pt x="859764" y="1134335"/>
                  </a:cubicBezTo>
                  <a:cubicBezTo>
                    <a:pt x="865358" y="1141069"/>
                    <a:pt x="873083" y="1150542"/>
                    <a:pt x="882045" y="1162060"/>
                  </a:cubicBezTo>
                  <a:cubicBezTo>
                    <a:pt x="879752" y="1165094"/>
                    <a:pt x="877526" y="1168242"/>
                    <a:pt x="875385" y="1171513"/>
                  </a:cubicBezTo>
                  <a:cubicBezTo>
                    <a:pt x="853124" y="1151797"/>
                    <a:pt x="839139" y="1140936"/>
                    <a:pt x="839139" y="1140936"/>
                  </a:cubicBezTo>
                  <a:cubicBezTo>
                    <a:pt x="839139" y="1140936"/>
                    <a:pt x="850812" y="1156030"/>
                    <a:pt x="871038" y="1178875"/>
                  </a:cubicBezTo>
                  <a:cubicBezTo>
                    <a:pt x="870476" y="1179921"/>
                    <a:pt x="869848" y="1180901"/>
                    <a:pt x="869325" y="1181975"/>
                  </a:cubicBezTo>
                  <a:cubicBezTo>
                    <a:pt x="867746" y="1185181"/>
                    <a:pt x="866424" y="1188614"/>
                    <a:pt x="865368" y="1192114"/>
                  </a:cubicBezTo>
                  <a:cubicBezTo>
                    <a:pt x="841479" y="1167367"/>
                    <a:pt x="826657" y="1153471"/>
                    <a:pt x="826657" y="1153471"/>
                  </a:cubicBezTo>
                  <a:cubicBezTo>
                    <a:pt x="826657" y="1153471"/>
                    <a:pt x="840119" y="1172540"/>
                    <a:pt x="863322" y="1201977"/>
                  </a:cubicBezTo>
                  <a:cubicBezTo>
                    <a:pt x="862656" y="1206827"/>
                    <a:pt x="862419" y="1211554"/>
                    <a:pt x="862428" y="1216053"/>
                  </a:cubicBezTo>
                  <a:cubicBezTo>
                    <a:pt x="855131" y="1207731"/>
                    <a:pt x="848158" y="1201701"/>
                    <a:pt x="842735" y="1197516"/>
                  </a:cubicBezTo>
                  <a:cubicBezTo>
                    <a:pt x="834972" y="1191591"/>
                    <a:pt x="830311" y="1189070"/>
                    <a:pt x="830311" y="1189070"/>
                  </a:cubicBezTo>
                  <a:cubicBezTo>
                    <a:pt x="830311" y="1189070"/>
                    <a:pt x="834344" y="1192770"/>
                    <a:pt x="840813" y="1199941"/>
                  </a:cubicBezTo>
                  <a:cubicBezTo>
                    <a:pt x="846883" y="1206713"/>
                    <a:pt x="855007" y="1216795"/>
                    <a:pt x="862770" y="1230195"/>
                  </a:cubicBezTo>
                  <a:cubicBezTo>
                    <a:pt x="862951" y="1236092"/>
                    <a:pt x="863132" y="1241884"/>
                    <a:pt x="863161" y="1247591"/>
                  </a:cubicBezTo>
                  <a:cubicBezTo>
                    <a:pt x="863170" y="1248409"/>
                    <a:pt x="863132" y="1249198"/>
                    <a:pt x="863132" y="1250007"/>
                  </a:cubicBezTo>
                  <a:cubicBezTo>
                    <a:pt x="856273" y="1241856"/>
                    <a:pt x="850022" y="1235483"/>
                    <a:pt x="845076" y="1230738"/>
                  </a:cubicBezTo>
                  <a:cubicBezTo>
                    <a:pt x="837313" y="1223348"/>
                    <a:pt x="832708" y="1219772"/>
                    <a:pt x="832708" y="1219772"/>
                  </a:cubicBezTo>
                  <a:cubicBezTo>
                    <a:pt x="832708" y="1219772"/>
                    <a:pt x="836523" y="1224422"/>
                    <a:pt x="842945" y="1232973"/>
                  </a:cubicBezTo>
                  <a:cubicBezTo>
                    <a:pt x="848262" y="1240106"/>
                    <a:pt x="855331" y="1250045"/>
                    <a:pt x="862961" y="1262504"/>
                  </a:cubicBezTo>
                  <a:cubicBezTo>
                    <a:pt x="862761" y="1267697"/>
                    <a:pt x="862361" y="1272757"/>
                    <a:pt x="861809" y="1277712"/>
                  </a:cubicBezTo>
                  <a:cubicBezTo>
                    <a:pt x="840242" y="1253925"/>
                    <a:pt x="826572" y="1240467"/>
                    <a:pt x="826572" y="1240467"/>
                  </a:cubicBezTo>
                  <a:cubicBezTo>
                    <a:pt x="826572" y="1240467"/>
                    <a:pt x="838777" y="1259679"/>
                    <a:pt x="860183" y="1289058"/>
                  </a:cubicBezTo>
                  <a:cubicBezTo>
                    <a:pt x="859441" y="1293034"/>
                    <a:pt x="858489" y="1296867"/>
                    <a:pt x="857395" y="1300614"/>
                  </a:cubicBezTo>
                  <a:cubicBezTo>
                    <a:pt x="838568" y="1279452"/>
                    <a:pt x="826363" y="1267526"/>
                    <a:pt x="826363" y="1267526"/>
                  </a:cubicBezTo>
                  <a:cubicBezTo>
                    <a:pt x="826363" y="1267526"/>
                    <a:pt x="836152" y="1284408"/>
                    <a:pt x="853609" y="1309792"/>
                  </a:cubicBezTo>
                  <a:lnTo>
                    <a:pt x="854636" y="1308993"/>
                  </a:lnTo>
                  <a:cubicBezTo>
                    <a:pt x="852867" y="1313587"/>
                    <a:pt x="850793" y="1317933"/>
                    <a:pt x="848472" y="1322023"/>
                  </a:cubicBezTo>
                  <a:cubicBezTo>
                    <a:pt x="828788" y="1300186"/>
                    <a:pt x="816345" y="1287955"/>
                    <a:pt x="816345" y="1287955"/>
                  </a:cubicBezTo>
                  <a:cubicBezTo>
                    <a:pt x="816345" y="1287955"/>
                    <a:pt x="826315" y="1304209"/>
                    <a:pt x="843943" y="1329280"/>
                  </a:cubicBezTo>
                  <a:cubicBezTo>
                    <a:pt x="840766" y="1333798"/>
                    <a:pt x="837246" y="1337849"/>
                    <a:pt x="833460" y="1341359"/>
                  </a:cubicBezTo>
                  <a:cubicBezTo>
                    <a:pt x="816725" y="1319303"/>
                    <a:pt x="805794" y="1306768"/>
                    <a:pt x="805794" y="1306768"/>
                  </a:cubicBezTo>
                  <a:cubicBezTo>
                    <a:pt x="805794" y="1306768"/>
                    <a:pt x="813310" y="1322394"/>
                    <a:pt x="827076" y="1346561"/>
                  </a:cubicBezTo>
                  <a:cubicBezTo>
                    <a:pt x="823832" y="1348901"/>
                    <a:pt x="820474" y="1350870"/>
                    <a:pt x="817068" y="1352439"/>
                  </a:cubicBezTo>
                  <a:cubicBezTo>
                    <a:pt x="809238" y="1345734"/>
                    <a:pt x="803273" y="1339466"/>
                    <a:pt x="799135" y="1334739"/>
                  </a:cubicBezTo>
                  <a:cubicBezTo>
                    <a:pt x="793998" y="1328833"/>
                    <a:pt x="791391" y="1325361"/>
                    <a:pt x="791391" y="1325361"/>
                  </a:cubicBezTo>
                  <a:cubicBezTo>
                    <a:pt x="791391" y="1325361"/>
                    <a:pt x="792894" y="1329556"/>
                    <a:pt x="796709" y="1336651"/>
                  </a:cubicBezTo>
                  <a:cubicBezTo>
                    <a:pt x="799944" y="1342614"/>
                    <a:pt x="802227" y="1347712"/>
                    <a:pt x="808991" y="1355387"/>
                  </a:cubicBezTo>
                  <a:cubicBezTo>
                    <a:pt x="805414" y="1356377"/>
                    <a:pt x="801846" y="1356995"/>
                    <a:pt x="798374" y="1357109"/>
                  </a:cubicBezTo>
                  <a:cubicBezTo>
                    <a:pt x="796443" y="1357204"/>
                    <a:pt x="794626" y="1357071"/>
                    <a:pt x="792790" y="1356976"/>
                  </a:cubicBezTo>
                  <a:lnTo>
                    <a:pt x="795995" y="1356158"/>
                  </a:lnTo>
                  <a:cubicBezTo>
                    <a:pt x="788195" y="1348587"/>
                    <a:pt x="782458" y="1341825"/>
                    <a:pt x="778586" y="1337069"/>
                  </a:cubicBezTo>
                  <a:cubicBezTo>
                    <a:pt x="774781" y="1332228"/>
                    <a:pt x="772678" y="1329556"/>
                    <a:pt x="772678" y="1329556"/>
                  </a:cubicBezTo>
                  <a:cubicBezTo>
                    <a:pt x="772678" y="1329556"/>
                    <a:pt x="773591" y="1332942"/>
                    <a:pt x="776017" y="1338772"/>
                  </a:cubicBezTo>
                  <a:cubicBezTo>
                    <a:pt x="778015" y="1343537"/>
                    <a:pt x="779499" y="1347655"/>
                    <a:pt x="783647" y="1354018"/>
                  </a:cubicBezTo>
                  <a:cubicBezTo>
                    <a:pt x="777682" y="1350080"/>
                    <a:pt x="765676" y="1344830"/>
                    <a:pt x="759654" y="1340113"/>
                  </a:cubicBezTo>
                  <a:cubicBezTo>
                    <a:pt x="763488" y="1332371"/>
                    <a:pt x="766475" y="1324296"/>
                    <a:pt x="768616" y="1316212"/>
                  </a:cubicBezTo>
                  <a:cubicBezTo>
                    <a:pt x="773677" y="1296620"/>
                    <a:pt x="774400" y="1276675"/>
                    <a:pt x="772878" y="1257758"/>
                  </a:cubicBezTo>
                  <a:cubicBezTo>
                    <a:pt x="771365" y="1238803"/>
                    <a:pt x="767893" y="1220732"/>
                    <a:pt x="764449" y="1203337"/>
                  </a:cubicBezTo>
                  <a:cubicBezTo>
                    <a:pt x="762737" y="1194691"/>
                    <a:pt x="760958" y="1185970"/>
                    <a:pt x="759502" y="1177800"/>
                  </a:cubicBezTo>
                  <a:cubicBezTo>
                    <a:pt x="759178" y="1175831"/>
                    <a:pt x="758931" y="1173948"/>
                    <a:pt x="758807" y="1172160"/>
                  </a:cubicBezTo>
                  <a:cubicBezTo>
                    <a:pt x="763678" y="1175974"/>
                    <a:pt x="767702" y="1179550"/>
                    <a:pt x="770699" y="1182413"/>
                  </a:cubicBezTo>
                  <a:cubicBezTo>
                    <a:pt x="775618" y="1187159"/>
                    <a:pt x="778167" y="1189993"/>
                    <a:pt x="778167" y="1189993"/>
                  </a:cubicBezTo>
                  <a:cubicBezTo>
                    <a:pt x="778167" y="1189993"/>
                    <a:pt x="776674" y="1186379"/>
                    <a:pt x="772992" y="1180358"/>
                  </a:cubicBezTo>
                  <a:cubicBezTo>
                    <a:pt x="770157" y="1175755"/>
                    <a:pt x="765876" y="1169716"/>
                    <a:pt x="759740" y="1163305"/>
                  </a:cubicBezTo>
                  <a:cubicBezTo>
                    <a:pt x="760320" y="1161441"/>
                    <a:pt x="761091" y="1159492"/>
                    <a:pt x="762166" y="1157199"/>
                  </a:cubicBezTo>
                  <a:cubicBezTo>
                    <a:pt x="763098" y="1155221"/>
                    <a:pt x="763916" y="1153233"/>
                    <a:pt x="764791" y="1151246"/>
                  </a:cubicBezTo>
                  <a:cubicBezTo>
                    <a:pt x="770271" y="1154603"/>
                    <a:pt x="774676" y="1157865"/>
                    <a:pt x="777901" y="1160433"/>
                  </a:cubicBezTo>
                  <a:cubicBezTo>
                    <a:pt x="782420" y="1164066"/>
                    <a:pt x="784817" y="1166273"/>
                    <a:pt x="784817" y="1166273"/>
                  </a:cubicBezTo>
                  <a:cubicBezTo>
                    <a:pt x="784817" y="1166273"/>
                    <a:pt x="783447" y="1163229"/>
                    <a:pt x="780070" y="1158236"/>
                  </a:cubicBezTo>
                  <a:cubicBezTo>
                    <a:pt x="777454" y="1154394"/>
                    <a:pt x="773487" y="1149372"/>
                    <a:pt x="767845" y="1144188"/>
                  </a:cubicBezTo>
                  <a:cubicBezTo>
                    <a:pt x="769872" y="1139176"/>
                    <a:pt x="771679" y="1134145"/>
                    <a:pt x="773354" y="1129095"/>
                  </a:cubicBezTo>
                  <a:cubicBezTo>
                    <a:pt x="778424" y="1133565"/>
                    <a:pt x="782363" y="1137892"/>
                    <a:pt x="785150" y="1141316"/>
                  </a:cubicBezTo>
                  <a:cubicBezTo>
                    <a:pt x="789289" y="1146462"/>
                    <a:pt x="791286" y="1149600"/>
                    <a:pt x="791286" y="1149600"/>
                  </a:cubicBezTo>
                  <a:cubicBezTo>
                    <a:pt x="791286" y="1149600"/>
                    <a:pt x="790478" y="1145881"/>
                    <a:pt x="787690" y="1139576"/>
                  </a:cubicBezTo>
                  <a:cubicBezTo>
                    <a:pt x="785474" y="1134630"/>
                    <a:pt x="781830" y="1128001"/>
                    <a:pt x="775932" y="1121096"/>
                  </a:cubicBezTo>
                  <a:cubicBezTo>
                    <a:pt x="777073" y="1117244"/>
                    <a:pt x="778120" y="1113392"/>
                    <a:pt x="779071" y="1109550"/>
                  </a:cubicBezTo>
                  <a:cubicBezTo>
                    <a:pt x="785455" y="1115313"/>
                    <a:pt x="790497" y="1120449"/>
                    <a:pt x="794197" y="1124377"/>
                  </a:cubicBezTo>
                  <a:cubicBezTo>
                    <a:pt x="799173" y="1129827"/>
                    <a:pt x="801903" y="1132832"/>
                    <a:pt x="801903" y="1132832"/>
                  </a:cubicBezTo>
                  <a:cubicBezTo>
                    <a:pt x="801903" y="1132832"/>
                    <a:pt x="800286" y="1128971"/>
                    <a:pt x="796566" y="1122409"/>
                  </a:cubicBezTo>
                  <a:cubicBezTo>
                    <a:pt x="793332" y="1116731"/>
                    <a:pt x="788261" y="1108970"/>
                    <a:pt x="781078" y="1100457"/>
                  </a:cubicBezTo>
                  <a:cubicBezTo>
                    <a:pt x="782249" y="1094856"/>
                    <a:pt x="783229" y="1089282"/>
                    <a:pt x="784009" y="1083747"/>
                  </a:cubicBezTo>
                  <a:cubicBezTo>
                    <a:pt x="788946" y="1089111"/>
                    <a:pt x="793103" y="1093790"/>
                    <a:pt x="796252" y="1097357"/>
                  </a:cubicBezTo>
                  <a:cubicBezTo>
                    <a:pt x="801152" y="1102949"/>
                    <a:pt x="803844" y="1106021"/>
                    <a:pt x="803844" y="1106021"/>
                  </a:cubicBezTo>
                  <a:cubicBezTo>
                    <a:pt x="803844" y="1106021"/>
                    <a:pt x="802198" y="1102150"/>
                    <a:pt x="798688" y="1095464"/>
                  </a:cubicBezTo>
                  <a:cubicBezTo>
                    <a:pt x="795720" y="1089834"/>
                    <a:pt x="791277" y="1082130"/>
                    <a:pt x="785283" y="1073313"/>
                  </a:cubicBezTo>
                  <a:cubicBezTo>
                    <a:pt x="785655" y="1069614"/>
                    <a:pt x="785949" y="1065933"/>
                    <a:pt x="786149" y="1062281"/>
                  </a:cubicBezTo>
                  <a:cubicBezTo>
                    <a:pt x="786387" y="1058134"/>
                    <a:pt x="786482" y="1054025"/>
                    <a:pt x="786501" y="1049945"/>
                  </a:cubicBezTo>
                  <a:cubicBezTo>
                    <a:pt x="804615" y="1069927"/>
                    <a:pt x="816259" y="1081141"/>
                    <a:pt x="816259" y="1081141"/>
                  </a:cubicBezTo>
                  <a:cubicBezTo>
                    <a:pt x="816259" y="1081141"/>
                    <a:pt x="802902" y="1058809"/>
                    <a:pt x="786102" y="1034518"/>
                  </a:cubicBezTo>
                  <a:cubicBezTo>
                    <a:pt x="785940" y="1031779"/>
                    <a:pt x="785826" y="1029097"/>
                    <a:pt x="785655" y="1026482"/>
                  </a:cubicBezTo>
                  <a:cubicBezTo>
                    <a:pt x="804139" y="1047292"/>
                    <a:pt x="815593" y="1058904"/>
                    <a:pt x="815593" y="1058904"/>
                  </a:cubicBezTo>
                  <a:cubicBezTo>
                    <a:pt x="815593" y="1058904"/>
                    <a:pt x="804624" y="1041090"/>
                    <a:pt x="785360" y="1013595"/>
                  </a:cubicBezTo>
                  <a:cubicBezTo>
                    <a:pt x="785673" y="1008896"/>
                    <a:pt x="786615" y="1004550"/>
                    <a:pt x="788594" y="1000736"/>
                  </a:cubicBezTo>
                  <a:cubicBezTo>
                    <a:pt x="788803" y="1000327"/>
                    <a:pt x="789079" y="999946"/>
                    <a:pt x="789298" y="999547"/>
                  </a:cubicBezTo>
                  <a:cubicBezTo>
                    <a:pt x="794454" y="1004426"/>
                    <a:pt x="798964" y="1008801"/>
                    <a:pt x="802759" y="1012529"/>
                  </a:cubicBezTo>
                  <a:cubicBezTo>
                    <a:pt x="812559" y="1022326"/>
                    <a:pt x="817915" y="1027671"/>
                    <a:pt x="817915" y="1027671"/>
                  </a:cubicBezTo>
                  <a:cubicBezTo>
                    <a:pt x="817915" y="1027671"/>
                    <a:pt x="813491" y="1021241"/>
                    <a:pt x="804824" y="1010218"/>
                  </a:cubicBezTo>
                  <a:cubicBezTo>
                    <a:pt x="801352" y="1005815"/>
                    <a:pt x="797166" y="1000660"/>
                    <a:pt x="792295" y="994963"/>
                  </a:cubicBezTo>
                  <a:cubicBezTo>
                    <a:pt x="794540" y="991957"/>
                    <a:pt x="797109" y="989066"/>
                    <a:pt x="799763" y="986175"/>
                  </a:cubicBezTo>
                  <a:cubicBezTo>
                    <a:pt x="799782" y="986156"/>
                    <a:pt x="799791" y="986146"/>
                    <a:pt x="799801" y="986127"/>
                  </a:cubicBezTo>
                  <a:cubicBezTo>
                    <a:pt x="810732" y="996075"/>
                    <a:pt x="820236" y="1004103"/>
                    <a:pt x="827742" y="1010237"/>
                  </a:cubicBezTo>
                  <a:cubicBezTo>
                    <a:pt x="840071" y="1020271"/>
                    <a:pt x="847083" y="1025369"/>
                    <a:pt x="847083" y="1025369"/>
                  </a:cubicBezTo>
                  <a:cubicBezTo>
                    <a:pt x="847083" y="1025369"/>
                    <a:pt x="840794" y="1019044"/>
                    <a:pt x="829531" y="1007698"/>
                  </a:cubicBezTo>
                  <a:cubicBezTo>
                    <a:pt x="822709" y="1000726"/>
                    <a:pt x="814100" y="991805"/>
                    <a:pt x="804196" y="981115"/>
                  </a:cubicBezTo>
                  <a:cubicBezTo>
                    <a:pt x="807640" y="977234"/>
                    <a:pt x="810970" y="973373"/>
                    <a:pt x="814128" y="969550"/>
                  </a:cubicBezTo>
                  <a:cubicBezTo>
                    <a:pt x="823147" y="976673"/>
                    <a:pt x="830406" y="983188"/>
                    <a:pt x="835942" y="988429"/>
                  </a:cubicBezTo>
                  <a:cubicBezTo>
                    <a:pt x="845056" y="997112"/>
                    <a:pt x="849727" y="1002220"/>
                    <a:pt x="849727" y="1002220"/>
                  </a:cubicBezTo>
                  <a:cubicBezTo>
                    <a:pt x="849727" y="1002220"/>
                    <a:pt x="845979" y="996161"/>
                    <a:pt x="837997" y="986118"/>
                  </a:cubicBezTo>
                  <a:cubicBezTo>
                    <a:pt x="833155" y="980059"/>
                    <a:pt x="826648" y="972545"/>
                    <a:pt x="818295" y="964395"/>
                  </a:cubicBezTo>
                  <a:cubicBezTo>
                    <a:pt x="821473" y="960419"/>
                    <a:pt x="824507" y="956501"/>
                    <a:pt x="827400" y="952611"/>
                  </a:cubicBezTo>
                  <a:cubicBezTo>
                    <a:pt x="853238" y="980050"/>
                    <a:pt x="867737" y="994411"/>
                    <a:pt x="867737" y="994411"/>
                  </a:cubicBezTo>
                  <a:cubicBezTo>
                    <a:pt x="867737" y="994411"/>
                    <a:pt x="855369" y="977738"/>
                    <a:pt x="832404" y="948825"/>
                  </a:cubicBezTo>
                  <a:lnTo>
                    <a:pt x="832404" y="945839"/>
                  </a:lnTo>
                  <a:cubicBezTo>
                    <a:pt x="834439" y="942995"/>
                    <a:pt x="836371" y="940189"/>
                    <a:pt x="838264" y="937412"/>
                  </a:cubicBezTo>
                  <a:cubicBezTo>
                    <a:pt x="867860" y="968456"/>
                    <a:pt x="886402" y="986098"/>
                    <a:pt x="886402" y="986098"/>
                  </a:cubicBezTo>
                  <a:cubicBezTo>
                    <a:pt x="886402" y="986098"/>
                    <a:pt x="870809" y="964585"/>
                    <a:pt x="844219" y="931392"/>
                  </a:cubicBezTo>
                  <a:cubicBezTo>
                    <a:pt x="845313" y="930498"/>
                    <a:pt x="846407" y="929594"/>
                    <a:pt x="847492" y="928700"/>
                  </a:cubicBezTo>
                  <a:cubicBezTo>
                    <a:pt x="848434" y="927920"/>
                    <a:pt x="849404" y="927159"/>
                    <a:pt x="850346" y="926370"/>
                  </a:cubicBezTo>
                  <a:cubicBezTo>
                    <a:pt x="865995" y="939020"/>
                    <a:pt x="877925" y="950499"/>
                    <a:pt x="886316" y="959021"/>
                  </a:cubicBezTo>
                  <a:cubicBezTo>
                    <a:pt x="896363" y="969302"/>
                    <a:pt x="901547" y="975256"/>
                    <a:pt x="901547" y="975256"/>
                  </a:cubicBezTo>
                  <a:cubicBezTo>
                    <a:pt x="901547" y="975256"/>
                    <a:pt x="897285" y="968342"/>
                    <a:pt x="888409" y="956729"/>
                  </a:cubicBezTo>
                  <a:cubicBezTo>
                    <a:pt x="881189" y="947342"/>
                    <a:pt x="870714" y="934873"/>
                    <a:pt x="856577" y="921291"/>
                  </a:cubicBezTo>
                  <a:cubicBezTo>
                    <a:pt x="860230" y="918324"/>
                    <a:pt x="863912" y="915356"/>
                    <a:pt x="867632" y="912418"/>
                  </a:cubicBezTo>
                  <a:cubicBezTo>
                    <a:pt x="878296" y="922138"/>
                    <a:pt x="886506" y="930831"/>
                    <a:pt x="892472" y="937450"/>
                  </a:cubicBezTo>
                  <a:cubicBezTo>
                    <a:pt x="900358" y="946267"/>
                    <a:pt x="904430" y="951355"/>
                    <a:pt x="904430" y="951355"/>
                  </a:cubicBezTo>
                  <a:cubicBezTo>
                    <a:pt x="904430" y="951355"/>
                    <a:pt x="901367" y="945401"/>
                    <a:pt x="894736" y="935329"/>
                  </a:cubicBezTo>
                  <a:cubicBezTo>
                    <a:pt x="889855" y="927968"/>
                    <a:pt x="882939" y="918400"/>
                    <a:pt x="873578" y="907814"/>
                  </a:cubicBezTo>
                  <a:cubicBezTo>
                    <a:pt x="876222" y="905770"/>
                    <a:pt x="878810" y="903706"/>
                    <a:pt x="881493" y="901680"/>
                  </a:cubicBezTo>
                  <a:cubicBezTo>
                    <a:pt x="882368" y="901014"/>
                    <a:pt x="883253" y="900386"/>
                    <a:pt x="884128" y="899730"/>
                  </a:cubicBezTo>
                  <a:cubicBezTo>
                    <a:pt x="885936" y="901185"/>
                    <a:pt x="887724" y="902621"/>
                    <a:pt x="889456" y="904010"/>
                  </a:cubicBezTo>
                  <a:cubicBezTo>
                    <a:pt x="893623" y="907453"/>
                    <a:pt x="897485" y="910801"/>
                    <a:pt x="901005" y="914006"/>
                  </a:cubicBezTo>
                  <a:cubicBezTo>
                    <a:pt x="908055" y="920416"/>
                    <a:pt x="913867" y="926208"/>
                    <a:pt x="918481" y="931059"/>
                  </a:cubicBezTo>
                  <a:cubicBezTo>
                    <a:pt x="927700" y="940770"/>
                    <a:pt x="932380" y="946467"/>
                    <a:pt x="932380" y="946467"/>
                  </a:cubicBezTo>
                  <a:cubicBezTo>
                    <a:pt x="932380" y="946467"/>
                    <a:pt x="928661" y="939866"/>
                    <a:pt x="920631" y="928833"/>
                  </a:cubicBezTo>
                  <a:cubicBezTo>
                    <a:pt x="916617" y="923327"/>
                    <a:pt x="911441" y="916764"/>
                    <a:pt x="904991" y="909536"/>
                  </a:cubicBezTo>
                  <a:cubicBezTo>
                    <a:pt x="901776" y="905912"/>
                    <a:pt x="898199" y="902165"/>
                    <a:pt x="894298" y="898294"/>
                  </a:cubicBezTo>
                  <a:cubicBezTo>
                    <a:pt x="893299" y="897286"/>
                    <a:pt x="892005" y="896049"/>
                    <a:pt x="890730" y="894842"/>
                  </a:cubicBezTo>
                  <a:cubicBezTo>
                    <a:pt x="894222" y="892264"/>
                    <a:pt x="897704" y="889677"/>
                    <a:pt x="901195" y="887147"/>
                  </a:cubicBezTo>
                  <a:cubicBezTo>
                    <a:pt x="916645" y="900710"/>
                    <a:pt x="928642" y="912456"/>
                    <a:pt x="937147" y="921034"/>
                  </a:cubicBezTo>
                  <a:cubicBezTo>
                    <a:pt x="947041" y="931059"/>
                    <a:pt x="952292" y="936718"/>
                    <a:pt x="952292" y="936718"/>
                  </a:cubicBezTo>
                  <a:cubicBezTo>
                    <a:pt x="952292" y="936718"/>
                    <a:pt x="947935" y="930079"/>
                    <a:pt x="939240" y="918752"/>
                  </a:cubicBezTo>
                  <a:cubicBezTo>
                    <a:pt x="931990" y="909336"/>
                    <a:pt x="921592" y="896658"/>
                    <a:pt x="907874" y="882382"/>
                  </a:cubicBezTo>
                  <a:cubicBezTo>
                    <a:pt x="911660" y="879672"/>
                    <a:pt x="915446" y="876971"/>
                    <a:pt x="919233" y="874317"/>
                  </a:cubicBezTo>
                  <a:cubicBezTo>
                    <a:pt x="933008" y="885568"/>
                    <a:pt x="943720" y="895555"/>
                    <a:pt x="951369" y="902983"/>
                  </a:cubicBezTo>
                  <a:cubicBezTo>
                    <a:pt x="960721" y="912123"/>
                    <a:pt x="965639" y="917354"/>
                    <a:pt x="965639" y="917354"/>
                  </a:cubicBezTo>
                  <a:cubicBezTo>
                    <a:pt x="965639" y="917354"/>
                    <a:pt x="961625" y="911153"/>
                    <a:pt x="953453" y="900691"/>
                  </a:cubicBezTo>
                  <a:cubicBezTo>
                    <a:pt x="947031" y="892511"/>
                    <a:pt x="937898" y="881707"/>
                    <a:pt x="925826" y="869752"/>
                  </a:cubicBezTo>
                  <a:cubicBezTo>
                    <a:pt x="929717" y="867060"/>
                    <a:pt x="933589" y="864359"/>
                    <a:pt x="937461" y="861715"/>
                  </a:cubicBezTo>
                  <a:cubicBezTo>
                    <a:pt x="966068" y="892036"/>
                    <a:pt x="983896" y="909384"/>
                    <a:pt x="983896" y="909384"/>
                  </a:cubicBezTo>
                  <a:cubicBezTo>
                    <a:pt x="983896" y="909384"/>
                    <a:pt x="969283" y="889202"/>
                    <a:pt x="944006" y="857255"/>
                  </a:cubicBezTo>
                  <a:cubicBezTo>
                    <a:pt x="946232" y="855742"/>
                    <a:pt x="948468" y="854211"/>
                    <a:pt x="950684" y="852708"/>
                  </a:cubicBezTo>
                  <a:cubicBezTo>
                    <a:pt x="984657" y="882687"/>
                    <a:pt x="1006005" y="899626"/>
                    <a:pt x="1006005" y="899626"/>
                  </a:cubicBezTo>
                  <a:cubicBezTo>
                    <a:pt x="1006005" y="899626"/>
                    <a:pt x="988167" y="878996"/>
                    <a:pt x="958162" y="847677"/>
                  </a:cubicBezTo>
                  <a:cubicBezTo>
                    <a:pt x="959494" y="846783"/>
                    <a:pt x="960826" y="845889"/>
                    <a:pt x="962157" y="844995"/>
                  </a:cubicBezTo>
                  <a:cubicBezTo>
                    <a:pt x="987587" y="864102"/>
                    <a:pt x="1006785" y="881193"/>
                    <a:pt x="1019790" y="893329"/>
                  </a:cubicBezTo>
                  <a:cubicBezTo>
                    <a:pt x="1033185" y="905893"/>
                    <a:pt x="1040206" y="913102"/>
                    <a:pt x="1040206" y="913102"/>
                  </a:cubicBezTo>
                  <a:cubicBezTo>
                    <a:pt x="1040206" y="913102"/>
                    <a:pt x="1033984" y="904828"/>
                    <a:pt x="1021683" y="890866"/>
                  </a:cubicBezTo>
                  <a:cubicBezTo>
                    <a:pt x="1010096" y="877769"/>
                    <a:pt x="992867" y="859689"/>
                    <a:pt x="969711" y="839916"/>
                  </a:cubicBezTo>
                  <a:cubicBezTo>
                    <a:pt x="977341" y="834761"/>
                    <a:pt x="984828" y="829730"/>
                    <a:pt x="992258" y="824803"/>
                  </a:cubicBezTo>
                  <a:cubicBezTo>
                    <a:pt x="1034783" y="864901"/>
                    <a:pt x="1061116" y="888003"/>
                    <a:pt x="1061116" y="888003"/>
                  </a:cubicBezTo>
                  <a:cubicBezTo>
                    <a:pt x="1061116" y="888003"/>
                    <a:pt x="1038094" y="861487"/>
                    <a:pt x="999431" y="820067"/>
                  </a:cubicBezTo>
                  <a:cubicBezTo>
                    <a:pt x="1002380" y="818136"/>
                    <a:pt x="1005311" y="816301"/>
                    <a:pt x="1008231" y="814437"/>
                  </a:cubicBezTo>
                  <a:cubicBezTo>
                    <a:pt x="1032938" y="834543"/>
                    <a:pt x="1051546" y="852185"/>
                    <a:pt x="1064132" y="864578"/>
                  </a:cubicBezTo>
                  <a:cubicBezTo>
                    <a:pt x="1076833" y="877151"/>
                    <a:pt x="1083511" y="884284"/>
                    <a:pt x="1083511" y="884284"/>
                  </a:cubicBezTo>
                  <a:cubicBezTo>
                    <a:pt x="1083511" y="884284"/>
                    <a:pt x="1077651" y="876096"/>
                    <a:pt x="1066102" y="862172"/>
                  </a:cubicBezTo>
                  <a:cubicBezTo>
                    <a:pt x="1054980" y="848828"/>
                    <a:pt x="1038379" y="830215"/>
                    <a:pt x="1016004" y="809529"/>
                  </a:cubicBezTo>
                  <a:cubicBezTo>
                    <a:pt x="1016774" y="809053"/>
                    <a:pt x="1017554" y="808540"/>
                    <a:pt x="1018315" y="808064"/>
                  </a:cubicBezTo>
                  <a:cubicBezTo>
                    <a:pt x="1020580" y="806704"/>
                    <a:pt x="1022834" y="805392"/>
                    <a:pt x="1025098" y="804108"/>
                  </a:cubicBezTo>
                  <a:cubicBezTo>
                    <a:pt x="1043145" y="826392"/>
                    <a:pt x="1060336" y="841923"/>
                    <a:pt x="1072713" y="852023"/>
                  </a:cubicBezTo>
                  <a:cubicBezTo>
                    <a:pt x="1085899" y="862695"/>
                    <a:pt x="1093672" y="867659"/>
                    <a:pt x="1093672" y="867659"/>
                  </a:cubicBezTo>
                  <a:cubicBezTo>
                    <a:pt x="1093672" y="867659"/>
                    <a:pt x="1086451" y="861468"/>
                    <a:pt x="1074473" y="849465"/>
                  </a:cubicBezTo>
                  <a:cubicBezTo>
                    <a:pt x="1063400" y="838299"/>
                    <a:pt x="1048349" y="821836"/>
                    <a:pt x="1032709" y="799923"/>
                  </a:cubicBezTo>
                  <a:cubicBezTo>
                    <a:pt x="1036581" y="797868"/>
                    <a:pt x="1040453" y="795938"/>
                    <a:pt x="1044325" y="794140"/>
                  </a:cubicBezTo>
                  <a:cubicBezTo>
                    <a:pt x="1082198" y="835826"/>
                    <a:pt x="1105801" y="859861"/>
                    <a:pt x="1105801" y="859861"/>
                  </a:cubicBezTo>
                  <a:cubicBezTo>
                    <a:pt x="1105801" y="859861"/>
                    <a:pt x="1085947" y="832783"/>
                    <a:pt x="1052469" y="790574"/>
                  </a:cubicBezTo>
                  <a:cubicBezTo>
                    <a:pt x="1056331" y="788985"/>
                    <a:pt x="1060203" y="787568"/>
                    <a:pt x="1064066" y="786303"/>
                  </a:cubicBezTo>
                  <a:cubicBezTo>
                    <a:pt x="1084824" y="807826"/>
                    <a:pt x="1100616" y="825926"/>
                    <a:pt x="1111348" y="838527"/>
                  </a:cubicBezTo>
                  <a:cubicBezTo>
                    <a:pt x="1122041" y="851320"/>
                    <a:pt x="1127882" y="858310"/>
                    <a:pt x="1127882" y="858310"/>
                  </a:cubicBezTo>
                  <a:cubicBezTo>
                    <a:pt x="1127882" y="858310"/>
                    <a:pt x="1123049" y="850264"/>
                    <a:pt x="1113545" y="836331"/>
                  </a:cubicBezTo>
                  <a:cubicBezTo>
                    <a:pt x="1104555" y="823187"/>
                    <a:pt x="1091236" y="804792"/>
                    <a:pt x="1073417" y="783583"/>
                  </a:cubicBezTo>
                  <a:cubicBezTo>
                    <a:pt x="1076642" y="782775"/>
                    <a:pt x="1079868" y="782052"/>
                    <a:pt x="1083093" y="781519"/>
                  </a:cubicBezTo>
                  <a:cubicBezTo>
                    <a:pt x="1083673" y="781415"/>
                    <a:pt x="1084244" y="781358"/>
                    <a:pt x="1084824" y="781262"/>
                  </a:cubicBezTo>
                  <a:cubicBezTo>
                    <a:pt x="1100816" y="806561"/>
                    <a:pt x="1116580" y="824832"/>
                    <a:pt x="1128006" y="836882"/>
                  </a:cubicBezTo>
                  <a:cubicBezTo>
                    <a:pt x="1140040" y="849475"/>
                    <a:pt x="1147280" y="855600"/>
                    <a:pt x="1147280" y="855600"/>
                  </a:cubicBezTo>
                  <a:cubicBezTo>
                    <a:pt x="1147280" y="855600"/>
                    <a:pt x="1140754" y="848324"/>
                    <a:pt x="1130070" y="834552"/>
                  </a:cubicBezTo>
                  <a:cubicBezTo>
                    <a:pt x="1120357" y="821950"/>
                    <a:pt x="1107314" y="803670"/>
                    <a:pt x="1094071" y="780026"/>
                  </a:cubicBezTo>
                  <a:cubicBezTo>
                    <a:pt x="1095337" y="779893"/>
                    <a:pt x="1096592" y="779788"/>
                    <a:pt x="1097839" y="779693"/>
                  </a:cubicBezTo>
                  <a:cubicBezTo>
                    <a:pt x="1121651" y="804992"/>
                    <a:pt x="1139488" y="826563"/>
                    <a:pt x="1151561" y="841676"/>
                  </a:cubicBezTo>
                  <a:cubicBezTo>
                    <a:pt x="1163881" y="857159"/>
                    <a:pt x="1170340" y="865843"/>
                    <a:pt x="1170340" y="865843"/>
                  </a:cubicBezTo>
                  <a:cubicBezTo>
                    <a:pt x="1170340" y="865843"/>
                    <a:pt x="1164804" y="856180"/>
                    <a:pt x="1153768" y="839469"/>
                  </a:cubicBezTo>
                  <a:cubicBezTo>
                    <a:pt x="1143693" y="824271"/>
                    <a:pt x="1128862" y="803223"/>
                    <a:pt x="1108855" y="779103"/>
                  </a:cubicBezTo>
                  <a:cubicBezTo>
                    <a:pt x="1112023" y="779037"/>
                    <a:pt x="1115162" y="779027"/>
                    <a:pt x="1118283" y="779094"/>
                  </a:cubicBezTo>
                  <a:cubicBezTo>
                    <a:pt x="1126521" y="787226"/>
                    <a:pt x="1135103" y="797108"/>
                    <a:pt x="1143893" y="808454"/>
                  </a:cubicBezTo>
                  <a:cubicBezTo>
                    <a:pt x="1154729" y="822464"/>
                    <a:pt x="1165784" y="838642"/>
                    <a:pt x="1177799" y="855666"/>
                  </a:cubicBezTo>
                  <a:cubicBezTo>
                    <a:pt x="1189881" y="872767"/>
                    <a:pt x="1202391" y="888717"/>
                    <a:pt x="1215253" y="902041"/>
                  </a:cubicBezTo>
                  <a:cubicBezTo>
                    <a:pt x="1228125" y="915347"/>
                    <a:pt x="1241225" y="926056"/>
                    <a:pt x="1253326" y="933285"/>
                  </a:cubicBezTo>
                  <a:cubicBezTo>
                    <a:pt x="1259263" y="936870"/>
                    <a:pt x="1264828" y="939704"/>
                    <a:pt x="1269851" y="941911"/>
                  </a:cubicBezTo>
                  <a:cubicBezTo>
                    <a:pt x="1279707" y="948730"/>
                    <a:pt x="1292702" y="956329"/>
                    <a:pt x="1309018" y="962768"/>
                  </a:cubicBezTo>
                  <a:lnTo>
                    <a:pt x="1308485" y="963976"/>
                  </a:lnTo>
                  <a:close/>
                </a:path>
              </a:pathLst>
            </a:custGeom>
            <a:solidFill>
              <a:srgbClr val="000000"/>
            </a:solidFill>
            <a:ln w="9508" cap="flat">
              <a:noFill/>
              <a:prstDash val="solid"/>
              <a:miter/>
            </a:ln>
          </p:spPr>
          <p:txBody>
            <a:bodyPr/>
            <a:lstStyle/>
            <a:p>
              <a:endParaRPr lang="fr-FR"/>
            </a:p>
          </p:txBody>
        </p:sp>
        <p:sp>
          <p:nvSpPr>
            <p:cNvPr id="5424" name="Freeform 5423">
              <a:extLst>
                <a:ext uri="{FF2B5EF4-FFF2-40B4-BE49-F238E27FC236}">
                  <a16:creationId xmlns:a16="http://schemas.microsoft.com/office/drawing/2014/main" id="{5DBC95E0-2A79-211E-D778-F525A791E323}"/>
                </a:ext>
              </a:extLst>
            </p:cNvPr>
            <p:cNvSpPr>
              <a:spLocks/>
            </p:cNvSpPr>
            <p:nvPr/>
          </p:nvSpPr>
          <p:spPr>
            <a:xfrm>
              <a:off x="10809301" y="1671623"/>
              <a:ext cx="447303" cy="42640"/>
            </a:xfrm>
            <a:custGeom>
              <a:avLst/>
              <a:gdLst>
                <a:gd name="csX0" fmla="*/ 309967 w 447303"/>
                <a:gd name="csY0" fmla="*/ 7288 h 42640"/>
                <a:gd name="csX1" fmla="*/ 222025 w 447303"/>
                <a:gd name="csY1" fmla="*/ 1192 h 42640"/>
                <a:gd name="csX2" fmla="*/ 132884 w 447303"/>
                <a:gd name="csY2" fmla="*/ 1905 h 42640"/>
                <a:gd name="csX3" fmla="*/ 61000 w 447303"/>
                <a:gd name="csY3" fmla="*/ 15154 h 42640"/>
                <a:gd name="csX4" fmla="*/ 15497 w 447303"/>
                <a:gd name="csY4" fmla="*/ 33662 h 42640"/>
                <a:gd name="csX5" fmla="*/ 3958 w 447303"/>
                <a:gd name="csY5" fmla="*/ 40262 h 42640"/>
                <a:gd name="csX6" fmla="*/ 0 w 447303"/>
                <a:gd name="csY6" fmla="*/ 42640 h 42640"/>
                <a:gd name="csX7" fmla="*/ 4291 w 447303"/>
                <a:gd name="csY7" fmla="*/ 40909 h 42640"/>
                <a:gd name="csX8" fmla="*/ 16582 w 447303"/>
                <a:gd name="csY8" fmla="*/ 36097 h 42640"/>
                <a:gd name="csX9" fmla="*/ 63046 w 447303"/>
                <a:gd name="csY9" fmla="*/ 23457 h 42640"/>
                <a:gd name="csX10" fmla="*/ 133721 w 447303"/>
                <a:gd name="csY10" fmla="*/ 16314 h 42640"/>
                <a:gd name="csX11" fmla="*/ 221112 w 447303"/>
                <a:gd name="csY11" fmla="*/ 18273 h 42640"/>
                <a:gd name="csX12" fmla="*/ 309482 w 447303"/>
                <a:gd name="csY12" fmla="*/ 21707 h 42640"/>
                <a:gd name="csX13" fmla="*/ 382118 w 447303"/>
                <a:gd name="csY13" fmla="*/ 17712 h 42640"/>
                <a:gd name="csX14" fmla="*/ 430198 w 447303"/>
                <a:gd name="csY14" fmla="*/ 8135 h 42640"/>
                <a:gd name="csX15" fmla="*/ 442908 w 447303"/>
                <a:gd name="csY15" fmla="*/ 4254 h 42640"/>
                <a:gd name="csX16" fmla="*/ 447304 w 447303"/>
                <a:gd name="csY16" fmla="*/ 2818 h 42640"/>
                <a:gd name="csX17" fmla="*/ 442728 w 447303"/>
                <a:gd name="csY17" fmla="*/ 3541 h 42640"/>
                <a:gd name="csX18" fmla="*/ 429656 w 447303"/>
                <a:gd name="csY18" fmla="*/ 5519 h 42640"/>
                <a:gd name="csX19" fmla="*/ 381452 w 447303"/>
                <a:gd name="csY19" fmla="*/ 9171 h 42640"/>
                <a:gd name="csX20" fmla="*/ 309967 w 447303"/>
                <a:gd name="csY20" fmla="*/ 7288 h 42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47303" h="42640">
                  <a:moveTo>
                    <a:pt x="309967" y="7288"/>
                  </a:moveTo>
                  <a:cubicBezTo>
                    <a:pt x="283054" y="5605"/>
                    <a:pt x="253419" y="2923"/>
                    <a:pt x="222025" y="1192"/>
                  </a:cubicBezTo>
                  <a:cubicBezTo>
                    <a:pt x="190574" y="-492"/>
                    <a:pt x="160321" y="-511"/>
                    <a:pt x="132884" y="1905"/>
                  </a:cubicBezTo>
                  <a:cubicBezTo>
                    <a:pt x="105457" y="4311"/>
                    <a:pt x="80922" y="9010"/>
                    <a:pt x="61000" y="15154"/>
                  </a:cubicBezTo>
                  <a:cubicBezTo>
                    <a:pt x="41060" y="21241"/>
                    <a:pt x="25648" y="28117"/>
                    <a:pt x="15497" y="33662"/>
                  </a:cubicBezTo>
                  <a:cubicBezTo>
                    <a:pt x="10322" y="36211"/>
                    <a:pt x="6593" y="38788"/>
                    <a:pt x="3958" y="40262"/>
                  </a:cubicBezTo>
                  <a:cubicBezTo>
                    <a:pt x="1360" y="41822"/>
                    <a:pt x="0" y="42640"/>
                    <a:pt x="0" y="42640"/>
                  </a:cubicBezTo>
                  <a:cubicBezTo>
                    <a:pt x="0" y="42640"/>
                    <a:pt x="1475" y="42041"/>
                    <a:pt x="4291" y="40909"/>
                  </a:cubicBezTo>
                  <a:cubicBezTo>
                    <a:pt x="7135" y="39853"/>
                    <a:pt x="11140" y="37894"/>
                    <a:pt x="16582" y="36097"/>
                  </a:cubicBezTo>
                  <a:cubicBezTo>
                    <a:pt x="27285" y="32064"/>
                    <a:pt x="43153" y="27328"/>
                    <a:pt x="63046" y="23457"/>
                  </a:cubicBezTo>
                  <a:cubicBezTo>
                    <a:pt x="82938" y="19529"/>
                    <a:pt x="106960" y="17084"/>
                    <a:pt x="133721" y="16314"/>
                  </a:cubicBezTo>
                  <a:cubicBezTo>
                    <a:pt x="160492" y="15544"/>
                    <a:pt x="190003" y="16609"/>
                    <a:pt x="221112" y="18273"/>
                  </a:cubicBezTo>
                  <a:cubicBezTo>
                    <a:pt x="252249" y="19985"/>
                    <a:pt x="282141" y="21612"/>
                    <a:pt x="309482" y="21707"/>
                  </a:cubicBezTo>
                  <a:cubicBezTo>
                    <a:pt x="336814" y="21840"/>
                    <a:pt x="361549" y="20470"/>
                    <a:pt x="382118" y="17712"/>
                  </a:cubicBezTo>
                  <a:cubicBezTo>
                    <a:pt x="402695" y="15001"/>
                    <a:pt x="419096" y="11340"/>
                    <a:pt x="430198" y="8135"/>
                  </a:cubicBezTo>
                  <a:cubicBezTo>
                    <a:pt x="435792" y="6708"/>
                    <a:pt x="440007" y="5120"/>
                    <a:pt x="442908" y="4254"/>
                  </a:cubicBezTo>
                  <a:cubicBezTo>
                    <a:pt x="445791" y="3312"/>
                    <a:pt x="447304" y="2818"/>
                    <a:pt x="447304" y="2818"/>
                  </a:cubicBezTo>
                  <a:cubicBezTo>
                    <a:pt x="447304" y="2818"/>
                    <a:pt x="445725" y="3065"/>
                    <a:pt x="442728" y="3541"/>
                  </a:cubicBezTo>
                  <a:cubicBezTo>
                    <a:pt x="439721" y="3950"/>
                    <a:pt x="435365" y="4882"/>
                    <a:pt x="429656" y="5519"/>
                  </a:cubicBezTo>
                  <a:cubicBezTo>
                    <a:pt x="418307" y="7136"/>
                    <a:pt x="401801" y="8629"/>
                    <a:pt x="381452" y="9171"/>
                  </a:cubicBezTo>
                  <a:cubicBezTo>
                    <a:pt x="361102" y="9789"/>
                    <a:pt x="336881" y="9010"/>
                    <a:pt x="309967" y="7288"/>
                  </a:cubicBezTo>
                  <a:close/>
                </a:path>
              </a:pathLst>
            </a:custGeom>
            <a:solidFill>
              <a:srgbClr val="000000"/>
            </a:solidFill>
            <a:ln w="9508" cap="flat">
              <a:noFill/>
              <a:prstDash val="solid"/>
              <a:miter/>
            </a:ln>
          </p:spPr>
          <p:txBody>
            <a:bodyPr/>
            <a:lstStyle/>
            <a:p>
              <a:endParaRPr lang="fr-FR"/>
            </a:p>
          </p:txBody>
        </p:sp>
        <p:sp>
          <p:nvSpPr>
            <p:cNvPr id="5425" name="Freeform 5424">
              <a:extLst>
                <a:ext uri="{FF2B5EF4-FFF2-40B4-BE49-F238E27FC236}">
                  <a16:creationId xmlns:a16="http://schemas.microsoft.com/office/drawing/2014/main" id="{24116425-C4F1-5350-9B58-BB1499553CD0}"/>
                </a:ext>
              </a:extLst>
            </p:cNvPr>
            <p:cNvSpPr>
              <a:spLocks/>
            </p:cNvSpPr>
            <p:nvPr/>
          </p:nvSpPr>
          <p:spPr>
            <a:xfrm>
              <a:off x="10735334" y="1589109"/>
              <a:ext cx="366401" cy="87424"/>
            </a:xfrm>
            <a:custGeom>
              <a:avLst/>
              <a:gdLst>
                <a:gd name="csX0" fmla="*/ 12662 w 366401"/>
                <a:gd name="csY0" fmla="*/ 79349 h 87424"/>
                <a:gd name="csX1" fmla="*/ 48880 w 366401"/>
                <a:gd name="csY1" fmla="*/ 61203 h 87424"/>
                <a:gd name="csX2" fmla="*/ 105771 w 366401"/>
                <a:gd name="csY2" fmla="*/ 43379 h 87424"/>
                <a:gd name="csX3" fmla="*/ 177940 w 366401"/>
                <a:gd name="csY3" fmla="*/ 31224 h 87424"/>
                <a:gd name="csX4" fmla="*/ 251517 w 366401"/>
                <a:gd name="csY4" fmla="*/ 23007 h 87424"/>
                <a:gd name="csX5" fmla="*/ 311870 w 366401"/>
                <a:gd name="csY5" fmla="*/ 13991 h 87424"/>
                <a:gd name="csX6" fmla="*/ 351988 w 366401"/>
                <a:gd name="csY6" fmla="*/ 4489 h 87424"/>
                <a:gd name="csX7" fmla="*/ 366401 w 366401"/>
                <a:gd name="csY7" fmla="*/ 0 h 87424"/>
                <a:gd name="csX8" fmla="*/ 351465 w 366401"/>
                <a:gd name="csY8" fmla="*/ 1864 h 87424"/>
                <a:gd name="csX9" fmla="*/ 310776 w 366401"/>
                <a:gd name="csY9" fmla="*/ 5497 h 87424"/>
                <a:gd name="csX10" fmla="*/ 250318 w 366401"/>
                <a:gd name="csY10" fmla="*/ 8607 h 87424"/>
                <a:gd name="csX11" fmla="*/ 175875 w 366401"/>
                <a:gd name="csY11" fmla="*/ 14219 h 87424"/>
                <a:gd name="csX12" fmla="*/ 102003 w 366401"/>
                <a:gd name="csY12" fmla="*/ 29427 h 87424"/>
                <a:gd name="csX13" fmla="*/ 45122 w 366401"/>
                <a:gd name="csY13" fmla="*/ 53499 h 87424"/>
                <a:gd name="csX14" fmla="*/ 11102 w 366401"/>
                <a:gd name="csY14" fmla="*/ 77181 h 87424"/>
                <a:gd name="csX15" fmla="*/ 2816 w 366401"/>
                <a:gd name="csY15" fmla="*/ 84733 h 87424"/>
                <a:gd name="csX16" fmla="*/ 0 w 366401"/>
                <a:gd name="csY16" fmla="*/ 87424 h 87424"/>
                <a:gd name="csX17" fmla="*/ 3282 w 366401"/>
                <a:gd name="csY17" fmla="*/ 85313 h 87424"/>
                <a:gd name="csX18" fmla="*/ 12662 w 366401"/>
                <a:gd name="csY18" fmla="*/ 79349 h 874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66401" h="87424">
                  <a:moveTo>
                    <a:pt x="12662" y="79349"/>
                  </a:moveTo>
                  <a:cubicBezTo>
                    <a:pt x="20853" y="74290"/>
                    <a:pt x="33164" y="67746"/>
                    <a:pt x="48880" y="61203"/>
                  </a:cubicBezTo>
                  <a:cubicBezTo>
                    <a:pt x="64587" y="54612"/>
                    <a:pt x="83909" y="48477"/>
                    <a:pt x="105771" y="43379"/>
                  </a:cubicBezTo>
                  <a:cubicBezTo>
                    <a:pt x="127642" y="38281"/>
                    <a:pt x="152072" y="34391"/>
                    <a:pt x="177940" y="31224"/>
                  </a:cubicBezTo>
                  <a:cubicBezTo>
                    <a:pt x="204035" y="28314"/>
                    <a:pt x="228894" y="25537"/>
                    <a:pt x="251517" y="23007"/>
                  </a:cubicBezTo>
                  <a:cubicBezTo>
                    <a:pt x="274254" y="20334"/>
                    <a:pt x="294774" y="17319"/>
                    <a:pt x="311870" y="13991"/>
                  </a:cubicBezTo>
                  <a:cubicBezTo>
                    <a:pt x="328975" y="10681"/>
                    <a:pt x="342656" y="7247"/>
                    <a:pt x="351988" y="4489"/>
                  </a:cubicBezTo>
                  <a:cubicBezTo>
                    <a:pt x="361330" y="1760"/>
                    <a:pt x="366401" y="0"/>
                    <a:pt x="366401" y="0"/>
                  </a:cubicBezTo>
                  <a:cubicBezTo>
                    <a:pt x="366401" y="0"/>
                    <a:pt x="361083" y="666"/>
                    <a:pt x="351465" y="1864"/>
                  </a:cubicBezTo>
                  <a:cubicBezTo>
                    <a:pt x="341866" y="3034"/>
                    <a:pt x="327957" y="4337"/>
                    <a:pt x="310776" y="5497"/>
                  </a:cubicBezTo>
                  <a:cubicBezTo>
                    <a:pt x="293595" y="6686"/>
                    <a:pt x="273131" y="7533"/>
                    <a:pt x="250318" y="8607"/>
                  </a:cubicBezTo>
                  <a:cubicBezTo>
                    <a:pt x="227514" y="9711"/>
                    <a:pt x="202332" y="11061"/>
                    <a:pt x="175875" y="14219"/>
                  </a:cubicBezTo>
                  <a:cubicBezTo>
                    <a:pt x="149390" y="17453"/>
                    <a:pt x="124265" y="22560"/>
                    <a:pt x="102003" y="29427"/>
                  </a:cubicBezTo>
                  <a:cubicBezTo>
                    <a:pt x="79742" y="36284"/>
                    <a:pt x="60391" y="44739"/>
                    <a:pt x="45122" y="53499"/>
                  </a:cubicBezTo>
                  <a:cubicBezTo>
                    <a:pt x="29834" y="62220"/>
                    <a:pt x="18437" y="70752"/>
                    <a:pt x="11102" y="77181"/>
                  </a:cubicBezTo>
                  <a:cubicBezTo>
                    <a:pt x="7316" y="80243"/>
                    <a:pt x="4719" y="83030"/>
                    <a:pt x="2816" y="84733"/>
                  </a:cubicBezTo>
                  <a:cubicBezTo>
                    <a:pt x="970" y="86492"/>
                    <a:pt x="0" y="87424"/>
                    <a:pt x="0" y="87424"/>
                  </a:cubicBezTo>
                  <a:cubicBezTo>
                    <a:pt x="0" y="87424"/>
                    <a:pt x="1132" y="86701"/>
                    <a:pt x="3282" y="85313"/>
                  </a:cubicBezTo>
                  <a:cubicBezTo>
                    <a:pt x="5451" y="83981"/>
                    <a:pt x="8448" y="81727"/>
                    <a:pt x="12662" y="79349"/>
                  </a:cubicBezTo>
                  <a:close/>
                </a:path>
              </a:pathLst>
            </a:custGeom>
            <a:solidFill>
              <a:srgbClr val="000000"/>
            </a:solidFill>
            <a:ln w="9508" cap="flat">
              <a:noFill/>
              <a:prstDash val="solid"/>
              <a:miter/>
            </a:ln>
          </p:spPr>
          <p:txBody>
            <a:bodyPr/>
            <a:lstStyle/>
            <a:p>
              <a:endParaRPr lang="fr-FR"/>
            </a:p>
          </p:txBody>
        </p:sp>
        <p:sp>
          <p:nvSpPr>
            <p:cNvPr id="5426" name="Freeform 5425">
              <a:extLst>
                <a:ext uri="{FF2B5EF4-FFF2-40B4-BE49-F238E27FC236}">
                  <a16:creationId xmlns:a16="http://schemas.microsoft.com/office/drawing/2014/main" id="{61E76F57-6E9D-FB9D-C78B-EE26570DD7B7}"/>
                </a:ext>
              </a:extLst>
            </p:cNvPr>
            <p:cNvSpPr>
              <a:spLocks/>
            </p:cNvSpPr>
            <p:nvPr/>
          </p:nvSpPr>
          <p:spPr>
            <a:xfrm>
              <a:off x="10690154" y="1580689"/>
              <a:ext cx="107435" cy="46225"/>
            </a:xfrm>
            <a:custGeom>
              <a:avLst/>
              <a:gdLst>
                <a:gd name="csX0" fmla="*/ 91529 w 107435"/>
                <a:gd name="csY0" fmla="*/ 8420 h 46225"/>
                <a:gd name="csX1" fmla="*/ 107435 w 107435"/>
                <a:gd name="csY1" fmla="*/ 821 h 46225"/>
                <a:gd name="csX2" fmla="*/ 89550 w 107435"/>
                <a:gd name="csY2" fmla="*/ 88 h 46225"/>
                <a:gd name="csX3" fmla="*/ 47701 w 107435"/>
                <a:gd name="csY3" fmla="*/ 9295 h 46225"/>
                <a:gd name="csX4" fmla="*/ 11930 w 107435"/>
                <a:gd name="csY4" fmla="*/ 32892 h 46225"/>
                <a:gd name="csX5" fmla="*/ 0 w 107435"/>
                <a:gd name="csY5" fmla="*/ 46226 h 46225"/>
                <a:gd name="csX6" fmla="*/ 16525 w 107435"/>
                <a:gd name="csY6" fmla="*/ 40110 h 46225"/>
                <a:gd name="csX7" fmla="*/ 54369 w 107435"/>
                <a:gd name="csY7" fmla="*/ 25064 h 46225"/>
                <a:gd name="csX8" fmla="*/ 91529 w 107435"/>
                <a:gd name="csY8" fmla="*/ 8420 h 462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7435" h="46225">
                  <a:moveTo>
                    <a:pt x="91529" y="8420"/>
                  </a:moveTo>
                  <a:cubicBezTo>
                    <a:pt x="101223" y="3931"/>
                    <a:pt x="107435" y="821"/>
                    <a:pt x="107435" y="821"/>
                  </a:cubicBezTo>
                  <a:cubicBezTo>
                    <a:pt x="107435" y="821"/>
                    <a:pt x="100595" y="-320"/>
                    <a:pt x="89550" y="88"/>
                  </a:cubicBezTo>
                  <a:cubicBezTo>
                    <a:pt x="78543" y="469"/>
                    <a:pt x="63226" y="2752"/>
                    <a:pt x="47701" y="9295"/>
                  </a:cubicBezTo>
                  <a:cubicBezTo>
                    <a:pt x="32174" y="15867"/>
                    <a:pt x="19874" y="25264"/>
                    <a:pt x="11930" y="32892"/>
                  </a:cubicBezTo>
                  <a:cubicBezTo>
                    <a:pt x="3939" y="40538"/>
                    <a:pt x="0" y="46226"/>
                    <a:pt x="0" y="46226"/>
                  </a:cubicBezTo>
                  <a:cubicBezTo>
                    <a:pt x="0" y="46226"/>
                    <a:pt x="6555" y="43934"/>
                    <a:pt x="16525" y="40110"/>
                  </a:cubicBezTo>
                  <a:cubicBezTo>
                    <a:pt x="26514" y="36258"/>
                    <a:pt x="39937" y="31180"/>
                    <a:pt x="54369" y="25064"/>
                  </a:cubicBezTo>
                  <a:cubicBezTo>
                    <a:pt x="68801" y="18987"/>
                    <a:pt x="81797" y="12900"/>
                    <a:pt x="91529" y="8420"/>
                  </a:cubicBezTo>
                  <a:close/>
                </a:path>
              </a:pathLst>
            </a:custGeom>
            <a:solidFill>
              <a:srgbClr val="000000"/>
            </a:solidFill>
            <a:ln w="9508" cap="flat">
              <a:noFill/>
              <a:prstDash val="solid"/>
              <a:miter/>
            </a:ln>
          </p:spPr>
          <p:txBody>
            <a:bodyPr/>
            <a:lstStyle/>
            <a:p>
              <a:endParaRPr lang="fr-FR"/>
            </a:p>
          </p:txBody>
        </p:sp>
        <p:sp>
          <p:nvSpPr>
            <p:cNvPr id="5427" name="Freeform 5426">
              <a:extLst>
                <a:ext uri="{FF2B5EF4-FFF2-40B4-BE49-F238E27FC236}">
                  <a16:creationId xmlns:a16="http://schemas.microsoft.com/office/drawing/2014/main" id="{78037CB5-5B82-0A2D-09AA-07ED3FB17F0F}"/>
                </a:ext>
              </a:extLst>
            </p:cNvPr>
            <p:cNvSpPr>
              <a:spLocks/>
            </p:cNvSpPr>
            <p:nvPr/>
          </p:nvSpPr>
          <p:spPr>
            <a:xfrm>
              <a:off x="10220685" y="1719456"/>
              <a:ext cx="26419" cy="155569"/>
            </a:xfrm>
            <a:custGeom>
              <a:avLst/>
              <a:gdLst>
                <a:gd name="csX0" fmla="*/ 22185 w 26419"/>
                <a:gd name="csY0" fmla="*/ 22712 h 155569"/>
                <a:gd name="csX1" fmla="*/ 17657 w 26419"/>
                <a:gd name="csY1" fmla="*/ 6001 h 155569"/>
                <a:gd name="csX2" fmla="*/ 15564 w 26419"/>
                <a:gd name="csY2" fmla="*/ 0 h 155569"/>
                <a:gd name="csX3" fmla="*/ 15003 w 26419"/>
                <a:gd name="csY3" fmla="*/ 6315 h 155569"/>
                <a:gd name="csX4" fmla="*/ 13642 w 26419"/>
                <a:gd name="csY4" fmla="*/ 23283 h 155569"/>
                <a:gd name="csX5" fmla="*/ 8524 w 26419"/>
                <a:gd name="csY5" fmla="*/ 77856 h 155569"/>
                <a:gd name="csX6" fmla="*/ 2721 w 26419"/>
                <a:gd name="csY6" fmla="*/ 132373 h 155569"/>
                <a:gd name="csX7" fmla="*/ 694 w 26419"/>
                <a:gd name="csY7" fmla="*/ 149273 h 155569"/>
                <a:gd name="csX8" fmla="*/ 0 w 26419"/>
                <a:gd name="csY8" fmla="*/ 155570 h 155569"/>
                <a:gd name="csX9" fmla="*/ 3235 w 26419"/>
                <a:gd name="csY9" fmla="*/ 150110 h 155569"/>
                <a:gd name="csX10" fmla="*/ 10978 w 26419"/>
                <a:gd name="csY10" fmla="*/ 134636 h 155569"/>
                <a:gd name="csX11" fmla="*/ 25562 w 26419"/>
                <a:gd name="csY11" fmla="*/ 79568 h 155569"/>
                <a:gd name="csX12" fmla="*/ 22185 w 26419"/>
                <a:gd name="csY12" fmla="*/ 22712 h 1555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6419" h="155569">
                  <a:moveTo>
                    <a:pt x="22185" y="22712"/>
                  </a:moveTo>
                  <a:cubicBezTo>
                    <a:pt x="20616" y="15569"/>
                    <a:pt x="18979" y="9882"/>
                    <a:pt x="17657" y="6001"/>
                  </a:cubicBezTo>
                  <a:cubicBezTo>
                    <a:pt x="16316" y="2140"/>
                    <a:pt x="15564" y="0"/>
                    <a:pt x="15564" y="0"/>
                  </a:cubicBezTo>
                  <a:cubicBezTo>
                    <a:pt x="15564" y="0"/>
                    <a:pt x="15364" y="2254"/>
                    <a:pt x="15003" y="6315"/>
                  </a:cubicBezTo>
                  <a:cubicBezTo>
                    <a:pt x="14679" y="10329"/>
                    <a:pt x="14213" y="16130"/>
                    <a:pt x="13642" y="23283"/>
                  </a:cubicBezTo>
                  <a:cubicBezTo>
                    <a:pt x="12510" y="37521"/>
                    <a:pt x="10617" y="56761"/>
                    <a:pt x="8524" y="77856"/>
                  </a:cubicBezTo>
                  <a:cubicBezTo>
                    <a:pt x="6393" y="98961"/>
                    <a:pt x="4433" y="118192"/>
                    <a:pt x="2721" y="132373"/>
                  </a:cubicBezTo>
                  <a:cubicBezTo>
                    <a:pt x="1864" y="139496"/>
                    <a:pt x="1170" y="145269"/>
                    <a:pt x="694" y="149273"/>
                  </a:cubicBezTo>
                  <a:cubicBezTo>
                    <a:pt x="247" y="153325"/>
                    <a:pt x="0" y="155570"/>
                    <a:pt x="0" y="155570"/>
                  </a:cubicBezTo>
                  <a:cubicBezTo>
                    <a:pt x="0" y="155570"/>
                    <a:pt x="1151" y="153620"/>
                    <a:pt x="3235" y="150110"/>
                  </a:cubicBezTo>
                  <a:cubicBezTo>
                    <a:pt x="5299" y="146572"/>
                    <a:pt x="8029" y="141322"/>
                    <a:pt x="10978" y="134636"/>
                  </a:cubicBezTo>
                  <a:cubicBezTo>
                    <a:pt x="16905" y="121302"/>
                    <a:pt x="23317" y="101852"/>
                    <a:pt x="25562" y="79568"/>
                  </a:cubicBezTo>
                  <a:cubicBezTo>
                    <a:pt x="27779" y="57284"/>
                    <a:pt x="25353" y="36950"/>
                    <a:pt x="22185" y="22712"/>
                  </a:cubicBezTo>
                  <a:close/>
                </a:path>
              </a:pathLst>
            </a:custGeom>
            <a:solidFill>
              <a:srgbClr val="000000"/>
            </a:solidFill>
            <a:ln w="9508" cap="flat">
              <a:noFill/>
              <a:prstDash val="solid"/>
              <a:miter/>
            </a:ln>
          </p:spPr>
          <p:txBody>
            <a:bodyPr/>
            <a:lstStyle/>
            <a:p>
              <a:endParaRPr lang="fr-FR"/>
            </a:p>
          </p:txBody>
        </p:sp>
        <p:sp>
          <p:nvSpPr>
            <p:cNvPr id="5428" name="Freeform 5427">
              <a:extLst>
                <a:ext uri="{FF2B5EF4-FFF2-40B4-BE49-F238E27FC236}">
                  <a16:creationId xmlns:a16="http://schemas.microsoft.com/office/drawing/2014/main" id="{ABB031A0-41E9-4427-D19E-47E9C4E4DC45}"/>
                </a:ext>
              </a:extLst>
            </p:cNvPr>
            <p:cNvSpPr>
              <a:spLocks/>
            </p:cNvSpPr>
            <p:nvPr/>
          </p:nvSpPr>
          <p:spPr>
            <a:xfrm>
              <a:off x="10195597" y="1786089"/>
              <a:ext cx="24183" cy="93472"/>
            </a:xfrm>
            <a:custGeom>
              <a:avLst/>
              <a:gdLst>
                <a:gd name="csX0" fmla="*/ 13547 w 24183"/>
                <a:gd name="csY0" fmla="*/ 14047 h 93472"/>
                <a:gd name="csX1" fmla="*/ 6526 w 24183"/>
                <a:gd name="csY1" fmla="*/ 47764 h 93472"/>
                <a:gd name="csX2" fmla="*/ 5613 w 24183"/>
                <a:gd name="csY2" fmla="*/ 66414 h 93472"/>
                <a:gd name="csX3" fmla="*/ 4880 w 24183"/>
                <a:gd name="csY3" fmla="*/ 80738 h 93472"/>
                <a:gd name="csX4" fmla="*/ 2055 w 24183"/>
                <a:gd name="csY4" fmla="*/ 90106 h 93472"/>
                <a:gd name="csX5" fmla="*/ 580 w 24183"/>
                <a:gd name="csY5" fmla="*/ 92589 h 93472"/>
                <a:gd name="csX6" fmla="*/ 0 w 24183"/>
                <a:gd name="csY6" fmla="*/ 93473 h 93472"/>
                <a:gd name="csX7" fmla="*/ 1018 w 24183"/>
                <a:gd name="csY7" fmla="*/ 93178 h 93472"/>
                <a:gd name="csX8" fmla="*/ 3910 w 24183"/>
                <a:gd name="csY8" fmla="*/ 92027 h 93472"/>
                <a:gd name="csX9" fmla="*/ 12720 w 24183"/>
                <a:gd name="csY9" fmla="*/ 84181 h 93472"/>
                <a:gd name="csX10" fmla="*/ 19893 w 24183"/>
                <a:gd name="csY10" fmla="*/ 68602 h 93472"/>
                <a:gd name="csX11" fmla="*/ 23555 w 24183"/>
                <a:gd name="csY11" fmla="*/ 49552 h 93472"/>
                <a:gd name="csX12" fmla="*/ 22090 w 24183"/>
                <a:gd name="csY12" fmla="*/ 14513 h 93472"/>
                <a:gd name="csX13" fmla="*/ 18466 w 24183"/>
                <a:gd name="csY13" fmla="*/ 0 h 93472"/>
                <a:gd name="csX14" fmla="*/ 13547 w 24183"/>
                <a:gd name="csY14" fmla="*/ 14047 h 934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4183" h="93472">
                  <a:moveTo>
                    <a:pt x="13547" y="14047"/>
                  </a:moveTo>
                  <a:cubicBezTo>
                    <a:pt x="10922" y="22702"/>
                    <a:pt x="7934" y="34553"/>
                    <a:pt x="6526" y="47764"/>
                  </a:cubicBezTo>
                  <a:cubicBezTo>
                    <a:pt x="5822" y="54317"/>
                    <a:pt x="5613" y="60879"/>
                    <a:pt x="5613" y="66414"/>
                  </a:cubicBezTo>
                  <a:cubicBezTo>
                    <a:pt x="5584" y="71959"/>
                    <a:pt x="5461" y="76734"/>
                    <a:pt x="4880" y="80738"/>
                  </a:cubicBezTo>
                  <a:cubicBezTo>
                    <a:pt x="4300" y="84704"/>
                    <a:pt x="3206" y="87938"/>
                    <a:pt x="2055" y="90106"/>
                  </a:cubicBezTo>
                  <a:cubicBezTo>
                    <a:pt x="1484" y="91190"/>
                    <a:pt x="980" y="92046"/>
                    <a:pt x="580" y="92589"/>
                  </a:cubicBezTo>
                  <a:cubicBezTo>
                    <a:pt x="200" y="93169"/>
                    <a:pt x="0" y="93473"/>
                    <a:pt x="0" y="93473"/>
                  </a:cubicBezTo>
                  <a:cubicBezTo>
                    <a:pt x="0" y="93473"/>
                    <a:pt x="352" y="93368"/>
                    <a:pt x="1018" y="93178"/>
                  </a:cubicBezTo>
                  <a:cubicBezTo>
                    <a:pt x="1713" y="92997"/>
                    <a:pt x="2673" y="92636"/>
                    <a:pt x="3910" y="92027"/>
                  </a:cubicBezTo>
                  <a:cubicBezTo>
                    <a:pt x="6365" y="90838"/>
                    <a:pt x="9732" y="88299"/>
                    <a:pt x="12720" y="84181"/>
                  </a:cubicBezTo>
                  <a:cubicBezTo>
                    <a:pt x="15688" y="80091"/>
                    <a:pt x="18190" y="74603"/>
                    <a:pt x="19893" y="68602"/>
                  </a:cubicBezTo>
                  <a:cubicBezTo>
                    <a:pt x="21577" y="62591"/>
                    <a:pt x="22813" y="56400"/>
                    <a:pt x="23555" y="49552"/>
                  </a:cubicBezTo>
                  <a:cubicBezTo>
                    <a:pt x="24992" y="35980"/>
                    <a:pt x="23736" y="23492"/>
                    <a:pt x="22090" y="14513"/>
                  </a:cubicBezTo>
                  <a:cubicBezTo>
                    <a:pt x="20454" y="5526"/>
                    <a:pt x="18466" y="0"/>
                    <a:pt x="18466" y="0"/>
                  </a:cubicBezTo>
                  <a:cubicBezTo>
                    <a:pt x="18466" y="0"/>
                    <a:pt x="16173" y="5412"/>
                    <a:pt x="13547" y="14047"/>
                  </a:cubicBezTo>
                  <a:close/>
                </a:path>
              </a:pathLst>
            </a:custGeom>
            <a:solidFill>
              <a:srgbClr val="000000"/>
            </a:solidFill>
            <a:ln w="9508" cap="flat">
              <a:noFill/>
              <a:prstDash val="solid"/>
              <a:miter/>
            </a:ln>
          </p:spPr>
          <p:txBody>
            <a:bodyPr/>
            <a:lstStyle/>
            <a:p>
              <a:endParaRPr lang="fr-FR"/>
            </a:p>
          </p:txBody>
        </p:sp>
        <p:sp>
          <p:nvSpPr>
            <p:cNvPr id="5429" name="Freeform 5428">
              <a:extLst>
                <a:ext uri="{FF2B5EF4-FFF2-40B4-BE49-F238E27FC236}">
                  <a16:creationId xmlns:a16="http://schemas.microsoft.com/office/drawing/2014/main" id="{FBAB2612-0931-E99C-68FA-6F777D5138D4}"/>
                </a:ext>
              </a:extLst>
            </p:cNvPr>
            <p:cNvSpPr>
              <a:spLocks/>
            </p:cNvSpPr>
            <p:nvPr/>
          </p:nvSpPr>
          <p:spPr>
            <a:xfrm>
              <a:off x="10024155" y="1944969"/>
              <a:ext cx="73092" cy="73928"/>
            </a:xfrm>
            <a:custGeom>
              <a:avLst/>
              <a:gdLst>
                <a:gd name="csX0" fmla="*/ 0 w 73092"/>
                <a:gd name="csY0" fmla="*/ 6287 h 73928"/>
                <a:gd name="csX1" fmla="*/ 73092 w 73092"/>
                <a:gd name="csY1" fmla="*/ 73928 h 73928"/>
                <a:gd name="csX2" fmla="*/ 6374 w 73092"/>
                <a:gd name="csY2" fmla="*/ 0 h 73928"/>
                <a:gd name="csX3" fmla="*/ 0 w 73092"/>
                <a:gd name="csY3" fmla="*/ 6287 h 73928"/>
              </a:gdLst>
              <a:ahLst/>
              <a:cxnLst>
                <a:cxn ang="0">
                  <a:pos x="csX0" y="csY0"/>
                </a:cxn>
                <a:cxn ang="0">
                  <a:pos x="csX1" y="csY1"/>
                </a:cxn>
                <a:cxn ang="0">
                  <a:pos x="csX2" y="csY2"/>
                </a:cxn>
                <a:cxn ang="0">
                  <a:pos x="csX3" y="csY3"/>
                </a:cxn>
              </a:cxnLst>
              <a:rect l="l" t="t" r="r" b="b"/>
              <a:pathLst>
                <a:path w="73092" h="73928">
                  <a:moveTo>
                    <a:pt x="0" y="6287"/>
                  </a:moveTo>
                  <a:cubicBezTo>
                    <a:pt x="45056" y="49209"/>
                    <a:pt x="73092" y="73928"/>
                    <a:pt x="73092" y="73928"/>
                  </a:cubicBezTo>
                  <a:cubicBezTo>
                    <a:pt x="73092" y="73928"/>
                    <a:pt x="47986" y="44749"/>
                    <a:pt x="6374" y="0"/>
                  </a:cubicBezTo>
                  <a:lnTo>
                    <a:pt x="0" y="6287"/>
                  </a:lnTo>
                  <a:close/>
                </a:path>
              </a:pathLst>
            </a:custGeom>
            <a:solidFill>
              <a:srgbClr val="000000"/>
            </a:solidFill>
            <a:ln w="9508" cap="flat">
              <a:noFill/>
              <a:prstDash val="solid"/>
              <a:miter/>
            </a:ln>
          </p:spPr>
          <p:txBody>
            <a:bodyPr/>
            <a:lstStyle/>
            <a:p>
              <a:endParaRPr lang="fr-FR"/>
            </a:p>
          </p:txBody>
        </p:sp>
        <p:sp>
          <p:nvSpPr>
            <p:cNvPr id="5430" name="Freeform 5429">
              <a:extLst>
                <a:ext uri="{FF2B5EF4-FFF2-40B4-BE49-F238E27FC236}">
                  <a16:creationId xmlns:a16="http://schemas.microsoft.com/office/drawing/2014/main" id="{06CA4956-E217-1680-CEA9-BE51810ABD6B}"/>
                </a:ext>
              </a:extLst>
            </p:cNvPr>
            <p:cNvSpPr>
              <a:spLocks/>
            </p:cNvSpPr>
            <p:nvPr/>
          </p:nvSpPr>
          <p:spPr>
            <a:xfrm>
              <a:off x="9727726" y="1862757"/>
              <a:ext cx="463914" cy="219510"/>
            </a:xfrm>
            <a:custGeom>
              <a:avLst/>
              <a:gdLst>
                <a:gd name="csX0" fmla="*/ 386969 w 463914"/>
                <a:gd name="csY0" fmla="*/ 7219 h 219510"/>
                <a:gd name="csX1" fmla="*/ 306952 w 463914"/>
                <a:gd name="csY1" fmla="*/ 33602 h 219510"/>
                <a:gd name="csX2" fmla="*/ 220351 w 463914"/>
                <a:gd name="csY2" fmla="*/ 89935 h 219510"/>
                <a:gd name="csX3" fmla="*/ 143748 w 463914"/>
                <a:gd name="csY3" fmla="*/ 157919 h 219510"/>
                <a:gd name="csX4" fmla="*/ 74300 w 463914"/>
                <a:gd name="csY4" fmla="*/ 202715 h 219510"/>
                <a:gd name="csX5" fmla="*/ 20635 w 463914"/>
                <a:gd name="csY5" fmla="*/ 217942 h 219510"/>
                <a:gd name="csX6" fmla="*/ 5356 w 463914"/>
                <a:gd name="csY6" fmla="*/ 218817 h 219510"/>
                <a:gd name="csX7" fmla="*/ 0 w 463914"/>
                <a:gd name="csY7" fmla="*/ 218836 h 219510"/>
                <a:gd name="csX8" fmla="*/ 5347 w 463914"/>
                <a:gd name="csY8" fmla="*/ 219217 h 219510"/>
                <a:gd name="csX9" fmla="*/ 20749 w 463914"/>
                <a:gd name="csY9" fmla="*/ 219369 h 219510"/>
                <a:gd name="csX10" fmla="*/ 76070 w 463914"/>
                <a:gd name="csY10" fmla="*/ 206928 h 219510"/>
                <a:gd name="csX11" fmla="*/ 148581 w 463914"/>
                <a:gd name="csY11" fmla="*/ 163930 h 219510"/>
                <a:gd name="csX12" fmla="*/ 226258 w 463914"/>
                <a:gd name="csY12" fmla="*/ 96907 h 219510"/>
                <a:gd name="csX13" fmla="*/ 310291 w 463914"/>
                <a:gd name="csY13" fmla="*/ 40555 h 219510"/>
                <a:gd name="csX14" fmla="*/ 387987 w 463914"/>
                <a:gd name="csY14" fmla="*/ 11679 h 219510"/>
                <a:gd name="csX15" fmla="*/ 443289 w 463914"/>
                <a:gd name="csY15" fmla="*/ 1721 h 219510"/>
                <a:gd name="csX16" fmla="*/ 458568 w 463914"/>
                <a:gd name="csY16" fmla="*/ 390 h 219510"/>
                <a:gd name="csX17" fmla="*/ 463914 w 463914"/>
                <a:gd name="csY17" fmla="*/ 0 h 219510"/>
                <a:gd name="csX18" fmla="*/ 458558 w 463914"/>
                <a:gd name="csY18" fmla="*/ 0 h 219510"/>
                <a:gd name="csX19" fmla="*/ 443184 w 463914"/>
                <a:gd name="csY19" fmla="*/ 295 h 219510"/>
                <a:gd name="csX20" fmla="*/ 386969 w 463914"/>
                <a:gd name="csY20" fmla="*/ 7219 h 2195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63914" h="219510">
                  <a:moveTo>
                    <a:pt x="386969" y="7219"/>
                  </a:moveTo>
                  <a:cubicBezTo>
                    <a:pt x="363481" y="11984"/>
                    <a:pt x="335844" y="20154"/>
                    <a:pt x="306952" y="33602"/>
                  </a:cubicBezTo>
                  <a:cubicBezTo>
                    <a:pt x="277993" y="46784"/>
                    <a:pt x="248111" y="66025"/>
                    <a:pt x="220351" y="89935"/>
                  </a:cubicBezTo>
                  <a:cubicBezTo>
                    <a:pt x="192486" y="113684"/>
                    <a:pt x="167922" y="138051"/>
                    <a:pt x="143748" y="157919"/>
                  </a:cubicBezTo>
                  <a:cubicBezTo>
                    <a:pt x="119736" y="177911"/>
                    <a:pt x="95867" y="193109"/>
                    <a:pt x="74300" y="202715"/>
                  </a:cubicBezTo>
                  <a:cubicBezTo>
                    <a:pt x="52762" y="212464"/>
                    <a:pt x="33811" y="216525"/>
                    <a:pt x="20635" y="217942"/>
                  </a:cubicBezTo>
                  <a:cubicBezTo>
                    <a:pt x="14032" y="218598"/>
                    <a:pt x="8857" y="218893"/>
                    <a:pt x="5356" y="218817"/>
                  </a:cubicBezTo>
                  <a:cubicBezTo>
                    <a:pt x="1846" y="218827"/>
                    <a:pt x="0" y="218836"/>
                    <a:pt x="0" y="218836"/>
                  </a:cubicBezTo>
                  <a:cubicBezTo>
                    <a:pt x="0" y="218836"/>
                    <a:pt x="1836" y="218969"/>
                    <a:pt x="5347" y="219217"/>
                  </a:cubicBezTo>
                  <a:cubicBezTo>
                    <a:pt x="8857" y="219540"/>
                    <a:pt x="14051" y="219606"/>
                    <a:pt x="20749" y="219369"/>
                  </a:cubicBezTo>
                  <a:cubicBezTo>
                    <a:pt x="34106" y="218788"/>
                    <a:pt x="53618" y="215821"/>
                    <a:pt x="76070" y="206928"/>
                  </a:cubicBezTo>
                  <a:cubicBezTo>
                    <a:pt x="98531" y="198188"/>
                    <a:pt x="123608" y="183589"/>
                    <a:pt x="148581" y="163930"/>
                  </a:cubicBezTo>
                  <a:cubicBezTo>
                    <a:pt x="173668" y="144423"/>
                    <a:pt x="198765" y="120322"/>
                    <a:pt x="226258" y="96907"/>
                  </a:cubicBezTo>
                  <a:cubicBezTo>
                    <a:pt x="253638" y="73338"/>
                    <a:pt x="282226" y="54288"/>
                    <a:pt x="310291" y="40555"/>
                  </a:cubicBezTo>
                  <a:cubicBezTo>
                    <a:pt x="338222" y="26621"/>
                    <a:pt x="365031" y="17491"/>
                    <a:pt x="387987" y="11679"/>
                  </a:cubicBezTo>
                  <a:cubicBezTo>
                    <a:pt x="410953" y="5792"/>
                    <a:pt x="430065" y="3101"/>
                    <a:pt x="443289" y="1721"/>
                  </a:cubicBezTo>
                  <a:cubicBezTo>
                    <a:pt x="449901" y="913"/>
                    <a:pt x="455067" y="666"/>
                    <a:pt x="458568" y="390"/>
                  </a:cubicBezTo>
                  <a:cubicBezTo>
                    <a:pt x="462069" y="133"/>
                    <a:pt x="463914" y="0"/>
                    <a:pt x="463914" y="0"/>
                  </a:cubicBezTo>
                  <a:cubicBezTo>
                    <a:pt x="463914" y="0"/>
                    <a:pt x="462069" y="0"/>
                    <a:pt x="458558" y="0"/>
                  </a:cubicBezTo>
                  <a:cubicBezTo>
                    <a:pt x="455048" y="19"/>
                    <a:pt x="449853" y="-76"/>
                    <a:pt x="443184" y="295"/>
                  </a:cubicBezTo>
                  <a:cubicBezTo>
                    <a:pt x="429856" y="818"/>
                    <a:pt x="410477" y="2378"/>
                    <a:pt x="386969" y="7219"/>
                  </a:cubicBezTo>
                  <a:close/>
                </a:path>
              </a:pathLst>
            </a:custGeom>
            <a:solidFill>
              <a:srgbClr val="000000"/>
            </a:solidFill>
            <a:ln w="9508" cap="flat">
              <a:noFill/>
              <a:prstDash val="solid"/>
              <a:miter/>
            </a:ln>
          </p:spPr>
          <p:txBody>
            <a:bodyPr/>
            <a:lstStyle/>
            <a:p>
              <a:endParaRPr lang="fr-FR"/>
            </a:p>
          </p:txBody>
        </p:sp>
        <p:sp>
          <p:nvSpPr>
            <p:cNvPr id="5431" name="Freeform 5430">
              <a:extLst>
                <a:ext uri="{FF2B5EF4-FFF2-40B4-BE49-F238E27FC236}">
                  <a16:creationId xmlns:a16="http://schemas.microsoft.com/office/drawing/2014/main" id="{9C297828-B84C-9B22-5F24-5F1DE4B1F0A8}"/>
                </a:ext>
              </a:extLst>
            </p:cNvPr>
            <p:cNvSpPr>
              <a:spLocks/>
            </p:cNvSpPr>
            <p:nvPr/>
          </p:nvSpPr>
          <p:spPr>
            <a:xfrm>
              <a:off x="10241186" y="1585353"/>
              <a:ext cx="408127" cy="287771"/>
            </a:xfrm>
            <a:custGeom>
              <a:avLst/>
              <a:gdLst>
                <a:gd name="csX0" fmla="*/ 79666 w 408127"/>
                <a:gd name="csY0" fmla="*/ 286544 h 287771"/>
                <a:gd name="csX1" fmla="*/ 165477 w 408127"/>
                <a:gd name="csY1" fmla="*/ 273143 h 287771"/>
                <a:gd name="csX2" fmla="*/ 260811 w 408127"/>
                <a:gd name="csY2" fmla="*/ 225351 h 287771"/>
                <a:gd name="csX3" fmla="*/ 335130 w 408127"/>
                <a:gd name="csY3" fmla="*/ 149026 h 287771"/>
                <a:gd name="csX4" fmla="*/ 379064 w 408127"/>
                <a:gd name="csY4" fmla="*/ 74194 h 287771"/>
                <a:gd name="csX5" fmla="*/ 401277 w 408127"/>
                <a:gd name="csY5" fmla="*/ 20239 h 287771"/>
                <a:gd name="csX6" fmla="*/ 408127 w 408127"/>
                <a:gd name="csY6" fmla="*/ 0 h 287771"/>
                <a:gd name="csX7" fmla="*/ 399945 w 408127"/>
                <a:gd name="csY7" fmla="*/ 19716 h 287771"/>
                <a:gd name="csX8" fmla="*/ 374973 w 408127"/>
                <a:gd name="csY8" fmla="*/ 72150 h 287771"/>
                <a:gd name="csX9" fmla="*/ 328947 w 408127"/>
                <a:gd name="csY9" fmla="*/ 144413 h 287771"/>
                <a:gd name="csX10" fmla="*/ 255312 w 408127"/>
                <a:gd name="csY10" fmla="*/ 218047 h 287771"/>
                <a:gd name="csX11" fmla="*/ 163270 w 408127"/>
                <a:gd name="csY11" fmla="*/ 265753 h 287771"/>
                <a:gd name="csX12" fmla="*/ 79285 w 408127"/>
                <a:gd name="csY12" fmla="*/ 281988 h 287771"/>
                <a:gd name="csX13" fmla="*/ 21320 w 408127"/>
                <a:gd name="csY13" fmla="*/ 286306 h 287771"/>
                <a:gd name="csX14" fmla="*/ 0 w 408127"/>
                <a:gd name="csY14" fmla="*/ 287467 h 287771"/>
                <a:gd name="csX15" fmla="*/ 21358 w 408127"/>
                <a:gd name="csY15" fmla="*/ 287733 h 287771"/>
                <a:gd name="csX16" fmla="*/ 79666 w 408127"/>
                <a:gd name="csY16" fmla="*/ 286544 h 2877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08127" h="287771">
                  <a:moveTo>
                    <a:pt x="79666" y="286544"/>
                  </a:moveTo>
                  <a:cubicBezTo>
                    <a:pt x="104239" y="285022"/>
                    <a:pt x="133750" y="282093"/>
                    <a:pt x="165477" y="273143"/>
                  </a:cubicBezTo>
                  <a:cubicBezTo>
                    <a:pt x="197204" y="264346"/>
                    <a:pt x="230473" y="248301"/>
                    <a:pt x="260811" y="225351"/>
                  </a:cubicBezTo>
                  <a:cubicBezTo>
                    <a:pt x="291197" y="202477"/>
                    <a:pt x="315923" y="175552"/>
                    <a:pt x="335130" y="149026"/>
                  </a:cubicBezTo>
                  <a:cubicBezTo>
                    <a:pt x="354385" y="122472"/>
                    <a:pt x="368504" y="96478"/>
                    <a:pt x="379064" y="74194"/>
                  </a:cubicBezTo>
                  <a:cubicBezTo>
                    <a:pt x="389557" y="51853"/>
                    <a:pt x="396654" y="33202"/>
                    <a:pt x="401277" y="20239"/>
                  </a:cubicBezTo>
                  <a:cubicBezTo>
                    <a:pt x="405882" y="7266"/>
                    <a:pt x="408127" y="0"/>
                    <a:pt x="408127" y="0"/>
                  </a:cubicBezTo>
                  <a:cubicBezTo>
                    <a:pt x="408127" y="0"/>
                    <a:pt x="405340" y="7076"/>
                    <a:pt x="399945" y="19716"/>
                  </a:cubicBezTo>
                  <a:cubicBezTo>
                    <a:pt x="394542" y="32337"/>
                    <a:pt x="386408" y="50493"/>
                    <a:pt x="374973" y="72150"/>
                  </a:cubicBezTo>
                  <a:cubicBezTo>
                    <a:pt x="363490" y="93749"/>
                    <a:pt x="348544" y="118848"/>
                    <a:pt x="328947" y="144413"/>
                  </a:cubicBezTo>
                  <a:cubicBezTo>
                    <a:pt x="309406" y="169960"/>
                    <a:pt x="284871" y="195801"/>
                    <a:pt x="255312" y="218047"/>
                  </a:cubicBezTo>
                  <a:cubicBezTo>
                    <a:pt x="225783" y="240369"/>
                    <a:pt x="193932" y="256366"/>
                    <a:pt x="163270" y="265753"/>
                  </a:cubicBezTo>
                  <a:cubicBezTo>
                    <a:pt x="132589" y="275302"/>
                    <a:pt x="103601" y="279354"/>
                    <a:pt x="79285" y="281988"/>
                  </a:cubicBezTo>
                  <a:cubicBezTo>
                    <a:pt x="54911" y="284490"/>
                    <a:pt x="35038" y="285526"/>
                    <a:pt x="21320" y="286306"/>
                  </a:cubicBezTo>
                  <a:cubicBezTo>
                    <a:pt x="7591" y="287058"/>
                    <a:pt x="0" y="287467"/>
                    <a:pt x="0" y="287467"/>
                  </a:cubicBezTo>
                  <a:cubicBezTo>
                    <a:pt x="0" y="287467"/>
                    <a:pt x="7601" y="287562"/>
                    <a:pt x="21358" y="287733"/>
                  </a:cubicBezTo>
                  <a:cubicBezTo>
                    <a:pt x="35114" y="287809"/>
                    <a:pt x="55035" y="287914"/>
                    <a:pt x="79666" y="286544"/>
                  </a:cubicBezTo>
                  <a:close/>
                </a:path>
              </a:pathLst>
            </a:custGeom>
            <a:solidFill>
              <a:srgbClr val="000000"/>
            </a:solidFill>
            <a:ln w="9508" cap="flat">
              <a:noFill/>
              <a:prstDash val="solid"/>
              <a:miter/>
            </a:ln>
          </p:spPr>
          <p:txBody>
            <a:bodyPr/>
            <a:lstStyle/>
            <a:p>
              <a:endParaRPr lang="fr-FR"/>
            </a:p>
          </p:txBody>
        </p:sp>
      </p:grpSp>
      <p:sp>
        <p:nvSpPr>
          <p:cNvPr id="5465" name="TextBox 5464">
            <a:extLst>
              <a:ext uri="{FF2B5EF4-FFF2-40B4-BE49-F238E27FC236}">
                <a16:creationId xmlns:a16="http://schemas.microsoft.com/office/drawing/2014/main" id="{AA0A6898-E8F6-802C-970A-9AAB1AC00DEB}"/>
              </a:ext>
            </a:extLst>
          </p:cNvPr>
          <p:cNvSpPr txBox="1"/>
          <p:nvPr/>
        </p:nvSpPr>
        <p:spPr>
          <a:xfrm>
            <a:off x="8612116" y="5326141"/>
            <a:ext cx="3114379" cy="646331"/>
          </a:xfrm>
          <a:prstGeom prst="rect">
            <a:avLst/>
          </a:prstGeom>
          <a:noFill/>
          <a:ln>
            <a:noFill/>
          </a:ln>
        </p:spPr>
        <p:txBody>
          <a:bodyPr wrap="none">
            <a:spAutoFit/>
          </a:bodyPr>
          <a:lstStyle/>
          <a:p>
            <a:pPr marL="0" indent="0">
              <a:buNone/>
            </a:pPr>
            <a:r>
              <a:rPr lang="en-US" dirty="0">
                <a:solidFill>
                  <a:schemeClr val="accent1">
                    <a:lumMod val="50000"/>
                  </a:schemeClr>
                </a:solidFill>
              </a:rPr>
              <a:t>— E. G. White, </a:t>
            </a:r>
          </a:p>
          <a:p>
            <a:pPr marL="0" indent="0">
              <a:buNone/>
            </a:pPr>
            <a:r>
              <a:rPr lang="en-US" i="1" dirty="0">
                <a:solidFill>
                  <a:schemeClr val="accent1">
                    <a:lumMod val="50000"/>
                  </a:schemeClr>
                </a:solidFill>
              </a:rPr>
              <a:t>Le Meilleur Chemin</a:t>
            </a:r>
            <a:r>
              <a:rPr lang="en-US" dirty="0">
                <a:solidFill>
                  <a:schemeClr val="accent1">
                    <a:lumMod val="50000"/>
                  </a:schemeClr>
                </a:solidFill>
              </a:rPr>
              <a:t>, p. 91 - 92</a:t>
            </a:r>
          </a:p>
        </p:txBody>
      </p:sp>
      <p:sp>
        <p:nvSpPr>
          <p:cNvPr id="9" name="TextBox 8">
            <a:hlinkClick r:id="rId5"/>
            <a:extLst>
              <a:ext uri="{FF2B5EF4-FFF2-40B4-BE49-F238E27FC236}">
                <a16:creationId xmlns:a16="http://schemas.microsoft.com/office/drawing/2014/main" id="{681F0C14-EFBB-8381-53D7-C55632AED0CE}"/>
              </a:ext>
            </a:extLst>
          </p:cNvPr>
          <p:cNvSpPr txBox="1"/>
          <p:nvPr/>
        </p:nvSpPr>
        <p:spPr>
          <a:xfrm>
            <a:off x="2019713" y="6146410"/>
            <a:ext cx="2571538" cy="246221"/>
          </a:xfrm>
          <a:prstGeom prst="rect">
            <a:avLst/>
          </a:prstGeom>
          <a:noFill/>
          <a:ln>
            <a:noFill/>
          </a:ln>
        </p:spPr>
        <p:txBody>
          <a:bodyPr wrap="none">
            <a:spAutoFit/>
          </a:bodyPr>
          <a:lstStyle/>
          <a:p>
            <a:r>
              <a:rPr lang="fr-FR" sz="1000" i="1" noProof="1">
                <a:latin typeface="Open Sans Light" pitchFamily="2" charset="0"/>
                <a:ea typeface="Open Sans Light" pitchFamily="2" charset="0"/>
                <a:cs typeface="Open Sans Light" pitchFamily="2" charset="0"/>
              </a:rPr>
              <a:t>— site web officiel des écrits d’Ellen.G.White</a:t>
            </a:r>
          </a:p>
        </p:txBody>
      </p:sp>
    </p:spTree>
    <p:extLst>
      <p:ext uri="{BB962C8B-B14F-4D97-AF65-F5344CB8AC3E}">
        <p14:creationId xmlns:p14="http://schemas.microsoft.com/office/powerpoint/2010/main" val="42769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BC7A0-68FC-FFE0-D570-202A7D78291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C02149D-E5DC-CFDC-3853-9C77536A2091}"/>
              </a:ext>
            </a:extLst>
          </p:cNvPr>
          <p:cNvPicPr>
            <a:picLocks noChangeAspect="1"/>
          </p:cNvPicPr>
          <p:nvPr/>
        </p:nvPicPr>
        <p:blipFill>
          <a:blip r:embed="rId2" cstate="screen">
            <a:duotone>
              <a:schemeClr val="accent6">
                <a:shade val="45000"/>
                <a:satMod val="135000"/>
              </a:schemeClr>
              <a:prstClr val="white"/>
            </a:duotone>
            <a:alphaModFix amt="50000"/>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sp>
        <p:nvSpPr>
          <p:cNvPr id="2" name="Title 1">
            <a:extLst>
              <a:ext uri="{FF2B5EF4-FFF2-40B4-BE49-F238E27FC236}">
                <a16:creationId xmlns:a16="http://schemas.microsoft.com/office/drawing/2014/main" id="{FA01B983-B373-9CC0-F060-6BA333A0821F}"/>
              </a:ext>
            </a:extLst>
          </p:cNvPr>
          <p:cNvSpPr>
            <a:spLocks noGrp="1"/>
          </p:cNvSpPr>
          <p:nvPr>
            <p:ph type="title"/>
          </p:nvPr>
        </p:nvSpPr>
        <p:spPr>
          <a:xfrm>
            <a:off x="6172200" y="365125"/>
            <a:ext cx="5181600" cy="1325563"/>
          </a:xfrm>
        </p:spPr>
        <p:txBody>
          <a:bodyPr/>
          <a:lstStyle/>
          <a:p>
            <a:r>
              <a:rPr lang="fr-FR" b="1" baseline="30000" dirty="0">
                <a:solidFill>
                  <a:srgbClr val="540D6E"/>
                </a:solidFill>
                <a:latin typeface="Open Sans ExtraBold" pitchFamily="2" charset="0"/>
                <a:ea typeface="Open Sans ExtraBold" pitchFamily="2" charset="0"/>
                <a:cs typeface="Open Sans ExtraBold" pitchFamily="2" charset="0"/>
              </a:rPr>
              <a:t>« </a:t>
            </a:r>
            <a:r>
              <a:rPr lang="fr-FR" b="1" dirty="0">
                <a:solidFill>
                  <a:srgbClr val="540D6E"/>
                </a:solidFill>
                <a:latin typeface="Open Sans ExtraBold" pitchFamily="2" charset="0"/>
                <a:ea typeface="Open Sans ExtraBold" pitchFamily="2" charset="0"/>
                <a:cs typeface="Open Sans ExtraBold" pitchFamily="2" charset="0"/>
              </a:rPr>
              <a:t>Laisse-moi donc agir </a:t>
            </a:r>
            <a:r>
              <a:rPr lang="fr-FR" b="1" baseline="30000" dirty="0">
                <a:solidFill>
                  <a:srgbClr val="540D6E"/>
                </a:solidFill>
                <a:latin typeface="Open Sans ExtraBold" pitchFamily="2" charset="0"/>
                <a:ea typeface="Open Sans ExtraBold" pitchFamily="2" charset="0"/>
                <a:cs typeface="Open Sans ExtraBold" pitchFamily="2" charset="0"/>
              </a:rPr>
              <a:t>»</a:t>
            </a:r>
          </a:p>
        </p:txBody>
      </p:sp>
      <p:sp>
        <p:nvSpPr>
          <p:cNvPr id="4" name="Content Placeholder 3">
            <a:extLst>
              <a:ext uri="{FF2B5EF4-FFF2-40B4-BE49-F238E27FC236}">
                <a16:creationId xmlns:a16="http://schemas.microsoft.com/office/drawing/2014/main" id="{08A7F179-560B-5250-28D4-21653DB1B70F}"/>
              </a:ext>
            </a:extLst>
          </p:cNvPr>
          <p:cNvSpPr>
            <a:spLocks noGrp="1"/>
          </p:cNvSpPr>
          <p:nvPr>
            <p:ph sz="half" idx="2"/>
          </p:nvPr>
        </p:nvSpPr>
        <p:spPr>
          <a:xfrm>
            <a:off x="5893975" y="1690688"/>
            <a:ext cx="5738051" cy="4351338"/>
          </a:xfrm>
        </p:spPr>
        <p:txBody>
          <a:bodyPr>
            <a:noAutofit/>
          </a:bodyPr>
          <a:lstStyle/>
          <a:p>
            <a:pPr marL="0" indent="0">
              <a:lnSpc>
                <a:spcPct val="110000"/>
              </a:lnSpc>
              <a:spcBef>
                <a:spcPts val="0"/>
              </a:spcBef>
              <a:buNone/>
            </a:pPr>
            <a:r>
              <a:rPr lang="fr-FR" sz="2000" dirty="0"/>
              <a:t>Le contrat de Dieu avec son peuple était rompu. En conséquence, l’Éternel dit à Moïse : « Laisse-moi donc agir maintenant ; mon courroux s'enflammera contre lui, et je le consumerai ; mais je ferai de toi une grande nation » </a:t>
            </a:r>
            <a:r>
              <a:rPr lang="fr-FR" sz="2000" i="1" dirty="0"/>
              <a:t>(Exode 32.10).</a:t>
            </a:r>
            <a:r>
              <a:rPr lang="fr-FR" sz="2000" dirty="0"/>
              <a:t> </a:t>
            </a:r>
          </a:p>
          <a:p>
            <a:pPr marL="0" indent="0">
              <a:lnSpc>
                <a:spcPct val="110000"/>
              </a:lnSpc>
              <a:spcBef>
                <a:spcPts val="600"/>
              </a:spcBef>
              <a:buNone/>
            </a:pPr>
            <a:r>
              <a:rPr lang="fr-FR" sz="2000" b="1" dirty="0">
                <a:solidFill>
                  <a:srgbClr val="FFD23F"/>
                </a:solidFill>
                <a:highlight>
                  <a:srgbClr val="4D7EA8"/>
                </a:highlight>
              </a:rPr>
              <a:t>Pour ce dernier, la tâche de conduire ce peuple jusqu'à la terre promise allait être ingrate et surhumaine. </a:t>
            </a:r>
            <a:r>
              <a:rPr lang="fr-FR" sz="2000" dirty="0"/>
              <a:t>Du reste, ses péchés l'avaient déjà privé de la faveur de Dieu, et la justice demandait son élimination. </a:t>
            </a:r>
          </a:p>
          <a:p>
            <a:pPr marL="0" indent="0">
              <a:lnSpc>
                <a:spcPct val="110000"/>
              </a:lnSpc>
              <a:spcBef>
                <a:spcPts val="600"/>
              </a:spcBef>
              <a:buNone/>
            </a:pPr>
            <a:r>
              <a:rPr lang="fr-FR" sz="2000" dirty="0"/>
              <a:t>En conséquence, l’Éternel proposait à Moïse de le faire disparaître et de susciter, par lui, une grande nation qui remplacerait Israël.</a:t>
            </a:r>
            <a:endParaRPr lang="en-FR" sz="2000" dirty="0"/>
          </a:p>
          <a:p>
            <a:pPr marL="0" indent="0">
              <a:lnSpc>
                <a:spcPct val="110000"/>
              </a:lnSpc>
              <a:spcBef>
                <a:spcPts val="0"/>
              </a:spcBef>
              <a:buNone/>
            </a:pPr>
            <a:endParaRPr lang="fr-FR" sz="2000" noProof="1">
              <a:solidFill>
                <a:srgbClr val="DAA100"/>
              </a:solidFill>
            </a:endParaRPr>
          </a:p>
        </p:txBody>
      </p:sp>
      <p:cxnSp>
        <p:nvCxnSpPr>
          <p:cNvPr id="10" name="Straight Connector 9">
            <a:extLst>
              <a:ext uri="{FF2B5EF4-FFF2-40B4-BE49-F238E27FC236}">
                <a16:creationId xmlns:a16="http://schemas.microsoft.com/office/drawing/2014/main" id="{CF101DE9-D0B5-E2B8-628F-74031519026E}"/>
              </a:ext>
            </a:extLst>
          </p:cNvPr>
          <p:cNvCxnSpPr>
            <a:cxnSpLocks/>
          </p:cNvCxnSpPr>
          <p:nvPr/>
        </p:nvCxnSpPr>
        <p:spPr>
          <a:xfrm>
            <a:off x="2946986" y="3145887"/>
            <a:ext cx="0" cy="1060352"/>
          </a:xfrm>
          <a:prstGeom prst="line">
            <a:avLst/>
          </a:prstGeom>
          <a:ln w="19050">
            <a:solidFill>
              <a:srgbClr val="EE4266"/>
            </a:solidFill>
            <a:prstDash val="sysDash"/>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AC48D38-47CE-43FE-6716-089D12E3126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9973" y="366934"/>
            <a:ext cx="4774027"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10">
            <a:extLst>
              <a:ext uri="{FF2B5EF4-FFF2-40B4-BE49-F238E27FC236}">
                <a16:creationId xmlns:a16="http://schemas.microsoft.com/office/drawing/2014/main" id="{2E2BE649-8E70-6728-182E-F23950C34579}"/>
              </a:ext>
            </a:extLst>
          </p:cNvPr>
          <p:cNvSpPr>
            <a:spLocks noGrp="1"/>
          </p:cNvSpPr>
          <p:nvPr>
            <p:ph sz="half" idx="1"/>
          </p:nvPr>
        </p:nvSpPr>
        <p:spPr>
          <a:xfrm>
            <a:off x="559974" y="4206239"/>
            <a:ext cx="4774026" cy="1970723"/>
          </a:xfrm>
          <a:ln>
            <a:solidFill>
              <a:srgbClr val="EE4266"/>
            </a:solidFill>
            <a:prstDash val="dash"/>
          </a:ln>
          <a:effectLst>
            <a:outerShdw blurRad="38100" dist="38100" dir="2700000" algn="tl" rotWithShape="0">
              <a:schemeClr val="tx1">
                <a:lumMod val="50000"/>
                <a:lumOff val="50000"/>
                <a:alpha val="43000"/>
              </a:schemeClr>
            </a:outerShdw>
          </a:effectLst>
        </p:spPr>
        <p:txBody>
          <a:bodyPr>
            <a:normAutofit/>
          </a:bodyPr>
          <a:lstStyle/>
          <a:p>
            <a:pPr marL="0" indent="0">
              <a:buNone/>
            </a:pPr>
            <a:r>
              <a:rPr lang="fr-FR" sz="1800" i="1" dirty="0"/>
              <a:t>« Là où d'autres n'auraient aperçu que des causes de découragement, Moïse voyait des motifs d'espérance. Dans cette parole de Dieu : "Laisse-moi donc agir", il discerna que Dieu, loin de lui interdire d'intercéder, </a:t>
            </a:r>
            <a:r>
              <a:rPr lang="fr-FR" sz="1800" b="1" i="1" dirty="0">
                <a:solidFill>
                  <a:srgbClr val="EE4266"/>
                </a:solidFill>
                <a:highlight>
                  <a:srgbClr val="F3FCF0"/>
                </a:highlight>
              </a:rPr>
              <a:t>l'y encourageait plutôt</a:t>
            </a:r>
            <a:r>
              <a:rPr lang="fr-FR" sz="1800" i="1" dirty="0">
                <a:highlight>
                  <a:srgbClr val="F3FCF0"/>
                </a:highlight>
              </a:rPr>
              <a:t> </a:t>
            </a:r>
            <a:r>
              <a:rPr lang="fr-FR" sz="1800" i="1" dirty="0"/>
              <a:t>; il sentit même que seule son intercession pouvait sauver Israël. »  </a:t>
            </a:r>
          </a:p>
        </p:txBody>
      </p:sp>
      <p:sp>
        <p:nvSpPr>
          <p:cNvPr id="14" name="TextBox 13">
            <a:extLst>
              <a:ext uri="{FF2B5EF4-FFF2-40B4-BE49-F238E27FC236}">
                <a16:creationId xmlns:a16="http://schemas.microsoft.com/office/drawing/2014/main" id="{E0A5BB44-9810-D097-5004-7299BB838961}"/>
              </a:ext>
            </a:extLst>
          </p:cNvPr>
          <p:cNvSpPr txBox="1"/>
          <p:nvPr/>
        </p:nvSpPr>
        <p:spPr>
          <a:xfrm>
            <a:off x="559973" y="6261831"/>
            <a:ext cx="5738051" cy="369332"/>
          </a:xfrm>
          <a:prstGeom prst="rect">
            <a:avLst/>
          </a:prstGeom>
          <a:noFill/>
        </p:spPr>
        <p:txBody>
          <a:bodyPr wrap="square">
            <a:spAutoFit/>
          </a:bodyPr>
          <a:lstStyle/>
          <a:p>
            <a:r>
              <a:rPr lang="fr-FR" dirty="0">
                <a:solidFill>
                  <a:srgbClr val="4D7EA8"/>
                </a:solidFill>
              </a:rPr>
              <a:t>— E. G. White, Patriarches et prophètes, p. 292 </a:t>
            </a:r>
          </a:p>
        </p:txBody>
      </p:sp>
    </p:spTree>
    <p:extLst>
      <p:ext uri="{BB962C8B-B14F-4D97-AF65-F5344CB8AC3E}">
        <p14:creationId xmlns:p14="http://schemas.microsoft.com/office/powerpoint/2010/main" val="423741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450EAE-8B53-2A2E-3FF8-758D3146A2C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fr-FR" sz="4800" b="1" spc="600" noProof="1">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PARLER AVEC DIEU</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53998"/>
          </a:xfrm>
          <a:prstGeom prst="rect">
            <a:avLst/>
          </a:prstGeom>
          <a:noFill/>
        </p:spPr>
        <p:txBody>
          <a:bodyPr wrap="square">
            <a:spAutoFit/>
          </a:bodyPr>
          <a:lstStyle/>
          <a:p>
            <a:pPr algn="ctr"/>
            <a:r>
              <a:rPr lang="fr-FR" b="1" noProof="1">
                <a:solidFill>
                  <a:srgbClr val="FECC75"/>
                </a:solidFill>
                <a:effectLst>
                  <a:outerShdw blurRad="38100" dist="38100" dir="2700000" algn="tl">
                    <a:srgbClr val="000000">
                      <a:alpha val="43137"/>
                    </a:srgbClr>
                  </a:outerShdw>
                </a:effectLst>
                <a:latin typeface="Comic Sans MS" panose="030F0702030302020204" pitchFamily="66" charset="0"/>
              </a:rPr>
              <a:t>“Il ne s'est plus levé en Israël de prophète comme Moïse, que l'Éternel connaissait face à face” </a:t>
            </a:r>
          </a:p>
          <a:p>
            <a:pPr algn="ctr"/>
            <a:r>
              <a:rPr lang="fr-FR" sz="1200" b="1" noProof="1">
                <a:solidFill>
                  <a:srgbClr val="FECC75"/>
                </a:solidFill>
                <a:effectLst>
                  <a:outerShdw blurRad="38100" dist="38100" dir="2700000" algn="tl">
                    <a:srgbClr val="000000">
                      <a:alpha val="43137"/>
                    </a:srgbClr>
                  </a:outerShdw>
                </a:effectLst>
                <a:latin typeface="Comic Sans MS" panose="030F0702030302020204" pitchFamily="66" charset="0"/>
              </a:rPr>
              <a:t>(Deutéronome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67734" y="1512688"/>
            <a:ext cx="10634133" cy="707886"/>
          </a:xfrm>
          <a:prstGeom prst="rect">
            <a:avLst/>
          </a:prstGeom>
          <a:noFill/>
        </p:spPr>
        <p:txBody>
          <a:bodyPr wrap="square" rtlCol="0">
            <a:spAutoFit/>
          </a:bodyPr>
          <a:lstStyle/>
          <a:p>
            <a:pPr>
              <a:spcBef>
                <a:spcPts val="600"/>
              </a:spcBef>
            </a:pPr>
            <a:r>
              <a:rPr lang="fr-FR" sz="2000" b="1" noProof="1"/>
              <a:t>En entendant la voix de Dieu parler depuis le Sinaï, le peuple d'Israël demanda qu'il ne leur parlât plus directement, car ils craignaient de mourir à cause de sa voix </a:t>
            </a:r>
            <a:r>
              <a:rPr lang="fr-FR" noProof="1"/>
              <a:t>(Exode 20.18-19)</a:t>
            </a:r>
            <a:r>
              <a:rPr lang="fr-FR" sz="2000" b="1" noProof="1"/>
              <a:t>.</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34133" y="1832294"/>
            <a:ext cx="1433765" cy="1214262"/>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190379"/>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709311" y="2221200"/>
            <a:ext cx="7924821" cy="1323439"/>
          </a:xfrm>
          <a:prstGeom prst="rect">
            <a:avLst/>
          </a:prstGeom>
          <a:noFill/>
        </p:spPr>
        <p:txBody>
          <a:bodyPr wrap="square">
            <a:spAutoFit/>
          </a:bodyPr>
          <a:lstStyle/>
          <a:p>
            <a:pPr>
              <a:spcBef>
                <a:spcPts val="600"/>
              </a:spcBef>
            </a:pPr>
            <a:r>
              <a:rPr lang="fr-FR" sz="2000" b="1" noProof="1"/>
              <a:t>Il n'en fut pas ainsi avec Moïse, qui parlait avec Dieu face à face </a:t>
            </a:r>
            <a:r>
              <a:rPr lang="fr-FR" noProof="1"/>
              <a:t>(Deutéronome 34.10)</a:t>
            </a:r>
            <a:r>
              <a:rPr lang="fr-FR" sz="2000" b="1" noProof="1"/>
              <a:t> Pendant 40 ans (depuis le buisson ardent jusqu'à sa mort), Moïse et Dieu eurent des entretiens personnels de manière habituelle </a:t>
            </a:r>
            <a:r>
              <a:rPr lang="fr-FR" noProof="1"/>
              <a:t>(Exode 33.9-11)</a:t>
            </a:r>
            <a:r>
              <a:rPr lang="fr-FR" sz="2000" b="1" noProof="1"/>
              <a:t>.</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67734" y="5792400"/>
            <a:ext cx="9586405" cy="1015663"/>
          </a:xfrm>
          <a:prstGeom prst="rect">
            <a:avLst/>
          </a:prstGeom>
          <a:noFill/>
        </p:spPr>
        <p:txBody>
          <a:bodyPr wrap="square">
            <a:spAutoFit/>
          </a:bodyPr>
          <a:lstStyle/>
          <a:p>
            <a:pPr>
              <a:spcBef>
                <a:spcPts val="600"/>
              </a:spcBef>
            </a:pPr>
            <a:r>
              <a:rPr lang="fr-FR" sz="2000" b="1" noProof="1"/>
              <a:t>		               Nous n'avons pas le privilège de parler </a:t>
            </a:r>
          </a:p>
          <a:p>
            <a:r>
              <a:rPr lang="fr-FR" sz="2000" b="1" noProof="1"/>
              <a:t>avec Dieu face à face, mais la prière supplée à ce manque en nous permettant de communiquer directement avec lui.</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10800" y="3546000"/>
            <a:ext cx="4902784" cy="2246769"/>
          </a:xfrm>
          <a:prstGeom prst="rect">
            <a:avLst/>
          </a:prstGeom>
          <a:noFill/>
        </p:spPr>
        <p:txBody>
          <a:bodyPr wrap="square">
            <a:spAutoFit/>
          </a:bodyPr>
          <a:lstStyle/>
          <a:p>
            <a:pPr>
              <a:spcBef>
                <a:spcPts val="600"/>
              </a:spcBef>
            </a:pPr>
            <a:r>
              <a:rPr lang="fr-FR" sz="2000" b="1" noProof="1"/>
              <a:t>La Bible relate plusieurs périodes de quarante jours durant lesquelles Dieu donna à Moïse des instructions précises sur la construction du tabernacle et lui communiqua diverses lois. Durant ces dialogues, Moïse intercéda aussi pour le peuple.</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C0F67A-A4C4-6792-38F1-BEDA23060F30}"/>
              </a:ext>
            </a:extLst>
          </p:cNvPr>
          <p:cNvPicPr>
            <a:picLocks noChangeAspect="1"/>
          </p:cNvPicPr>
          <p:nvPr/>
        </p:nvPicPr>
        <p:blipFill>
          <a:blip r:embed="rId2" cstate="screen">
            <a:alphaModFix amt="50000"/>
            <a:lum bright="70000" contrast="-70000"/>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pic>
        <p:nvPicPr>
          <p:cNvPr id="11" name="Graphic 10" descr="3d Glasses with solid fill">
            <a:extLst>
              <a:ext uri="{FF2B5EF4-FFF2-40B4-BE49-F238E27FC236}">
                <a16:creationId xmlns:a16="http://schemas.microsoft.com/office/drawing/2014/main" id="{7443ACA5-F7ED-3539-7957-FBAEAE9D5B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27607" y="4745169"/>
            <a:ext cx="914400" cy="914400"/>
          </a:xfrm>
          <a:prstGeom prst="rect">
            <a:avLst/>
          </a:prstGeom>
        </p:spPr>
      </p:pic>
      <p:sp>
        <p:nvSpPr>
          <p:cNvPr id="3" name="TextBox 2">
            <a:extLst>
              <a:ext uri="{FF2B5EF4-FFF2-40B4-BE49-F238E27FC236}">
                <a16:creationId xmlns:a16="http://schemas.microsoft.com/office/drawing/2014/main" id="{5D61F09F-4B38-469C-9C4E-7412006A183E}"/>
              </a:ext>
            </a:extLst>
          </p:cNvPr>
          <p:cNvSpPr txBox="1"/>
          <p:nvPr/>
        </p:nvSpPr>
        <p:spPr>
          <a:xfrm>
            <a:off x="4940690" y="520731"/>
            <a:ext cx="6594818" cy="4524315"/>
          </a:xfrm>
          <a:prstGeom prst="rect">
            <a:avLst/>
          </a:prstGeom>
          <a:noFill/>
        </p:spPr>
        <p:txBody>
          <a:bodyPr wrap="square">
            <a:spAutoFit/>
          </a:bodyPr>
          <a:lstStyle/>
          <a:p>
            <a:r>
              <a:rPr lang="fr-FR" sz="9600" dirty="0">
                <a:solidFill>
                  <a:srgbClr val="FFD23F"/>
                </a:solidFill>
                <a:latin typeface="Aptos" panose="020B0004020202020204" pitchFamily="34" charset="0"/>
              </a:rPr>
              <a:t>Fais-moi voir ta gloire."</a:t>
            </a:r>
          </a:p>
        </p:txBody>
      </p:sp>
      <p:sp>
        <p:nvSpPr>
          <p:cNvPr id="5" name="TextBox 4">
            <a:extLst>
              <a:ext uri="{FF2B5EF4-FFF2-40B4-BE49-F238E27FC236}">
                <a16:creationId xmlns:a16="http://schemas.microsoft.com/office/drawing/2014/main" id="{CB4202D5-8E31-592E-6298-9A17A4BDE0CC}"/>
              </a:ext>
            </a:extLst>
          </p:cNvPr>
          <p:cNvSpPr txBox="1"/>
          <p:nvPr/>
        </p:nvSpPr>
        <p:spPr>
          <a:xfrm>
            <a:off x="4399670" y="520731"/>
            <a:ext cx="735037" cy="1569660"/>
          </a:xfrm>
          <a:prstGeom prst="rect">
            <a:avLst/>
          </a:prstGeom>
          <a:noFill/>
        </p:spPr>
        <p:txBody>
          <a:bodyPr wrap="square">
            <a:spAutoFit/>
          </a:bodyPr>
          <a:lstStyle/>
          <a:p>
            <a:r>
              <a:rPr lang="fr-FR" sz="9600" dirty="0">
                <a:solidFill>
                  <a:srgbClr val="EE4266"/>
                </a:solidFill>
                <a:latin typeface="Aptos" panose="020B0004020202020204" pitchFamily="34" charset="0"/>
              </a:rPr>
              <a:t>"</a:t>
            </a:r>
            <a:endParaRPr lang="fr-FR" sz="9600" dirty="0">
              <a:solidFill>
                <a:srgbClr val="EE4266"/>
              </a:solidFill>
            </a:endParaRPr>
          </a:p>
        </p:txBody>
      </p:sp>
      <p:sp>
        <p:nvSpPr>
          <p:cNvPr id="7" name="TextBox 6">
            <a:extLst>
              <a:ext uri="{FF2B5EF4-FFF2-40B4-BE49-F238E27FC236}">
                <a16:creationId xmlns:a16="http://schemas.microsoft.com/office/drawing/2014/main" id="{6B9FCA10-0CE6-0CD1-0E99-90EA295DF019}"/>
              </a:ext>
            </a:extLst>
          </p:cNvPr>
          <p:cNvSpPr txBox="1"/>
          <p:nvPr/>
        </p:nvSpPr>
        <p:spPr>
          <a:xfrm>
            <a:off x="4940690" y="4808362"/>
            <a:ext cx="6369735" cy="1477328"/>
          </a:xfrm>
          <a:prstGeom prst="rect">
            <a:avLst/>
          </a:prstGeom>
          <a:noFill/>
          <a:ln w="25400">
            <a:noFill/>
          </a:ln>
        </p:spPr>
        <p:txBody>
          <a:bodyPr wrap="square">
            <a:spAutoFit/>
          </a:bodyPr>
          <a:lstStyle/>
          <a:p>
            <a:r>
              <a:rPr lang="fr-FR" dirty="0"/>
              <a:t>« Moïse déclara : </a:t>
            </a:r>
            <a:r>
              <a:rPr lang="fr-FR" dirty="0">
                <a:solidFill>
                  <a:srgbClr val="EE4266"/>
                </a:solidFill>
              </a:rPr>
              <a:t>"</a:t>
            </a:r>
            <a:r>
              <a:rPr lang="fr-FR" i="1" dirty="0">
                <a:solidFill>
                  <a:srgbClr val="EE4266"/>
                </a:solidFill>
              </a:rPr>
              <a:t>Si ta présence ne demeure pas avec moi, ne nous emmène donc pas avec toi</a:t>
            </a:r>
            <a:r>
              <a:rPr lang="fr-FR" dirty="0">
                <a:solidFill>
                  <a:srgbClr val="EE4266"/>
                </a:solidFill>
              </a:rPr>
              <a:t>." </a:t>
            </a:r>
            <a:r>
              <a:rPr lang="fr-FR" dirty="0"/>
              <a:t>Quand </a:t>
            </a:r>
            <a:r>
              <a:rPr lang="fr-FR" dirty="0">
                <a:solidFill>
                  <a:srgbClr val="540D6E"/>
                </a:solidFill>
              </a:rPr>
              <a:t>l'Éternel</a:t>
            </a:r>
            <a:r>
              <a:rPr lang="fr-FR" dirty="0"/>
              <a:t> dit à Moïse : "</a:t>
            </a:r>
            <a:r>
              <a:rPr lang="fr-FR" b="1" i="1" dirty="0">
                <a:solidFill>
                  <a:srgbClr val="540D6E"/>
                </a:solidFill>
              </a:rPr>
              <a:t>Je marcherai moi-même avec toi </a:t>
            </a:r>
            <a:r>
              <a:rPr lang="fr-FR" dirty="0"/>
              <a:t>", nous pouvons penser que ce puissant homme de Dieu était satisfait. Mais il ne l'était pas. Il présenta encore sa requête : "</a:t>
            </a:r>
            <a:r>
              <a:rPr lang="fr-FR" i="1" dirty="0">
                <a:solidFill>
                  <a:srgbClr val="EE4266"/>
                </a:solidFill>
              </a:rPr>
              <a:t>Fais-moi voir ta gloire." </a:t>
            </a:r>
            <a:r>
              <a:rPr lang="fr-FR" dirty="0"/>
              <a:t>»  </a:t>
            </a:r>
          </a:p>
        </p:txBody>
      </p:sp>
      <p:sp>
        <p:nvSpPr>
          <p:cNvPr id="9" name="TextBox 8">
            <a:extLst>
              <a:ext uri="{FF2B5EF4-FFF2-40B4-BE49-F238E27FC236}">
                <a16:creationId xmlns:a16="http://schemas.microsoft.com/office/drawing/2014/main" id="{85A67EE8-1BD8-A76C-316F-58BCB985F549}"/>
              </a:ext>
            </a:extLst>
          </p:cNvPr>
          <p:cNvSpPr txBox="1"/>
          <p:nvPr/>
        </p:nvSpPr>
        <p:spPr>
          <a:xfrm>
            <a:off x="1702192" y="5285416"/>
            <a:ext cx="3013415" cy="523220"/>
          </a:xfrm>
          <a:prstGeom prst="rect">
            <a:avLst/>
          </a:prstGeom>
          <a:noFill/>
        </p:spPr>
        <p:txBody>
          <a:bodyPr wrap="square">
            <a:spAutoFit/>
          </a:bodyPr>
          <a:lstStyle/>
          <a:p>
            <a:pPr algn="r"/>
            <a:r>
              <a:rPr lang="fr-FR" sz="1400" dirty="0">
                <a:solidFill>
                  <a:srgbClr val="4D7EA8"/>
                </a:solidFill>
                <a:latin typeface="Open Sans Light" pitchFamily="2" charset="0"/>
                <a:ea typeface="Open Sans Light" pitchFamily="2" charset="0"/>
                <a:cs typeface="Open Sans Light" pitchFamily="2" charset="0"/>
              </a:rPr>
              <a:t>— E. G. White, </a:t>
            </a:r>
          </a:p>
          <a:p>
            <a:pPr algn="r"/>
            <a:r>
              <a:rPr lang="fr-FR" sz="1400" dirty="0">
                <a:solidFill>
                  <a:srgbClr val="4D7EA8"/>
                </a:solidFill>
                <a:latin typeface="Open Sans Light" pitchFamily="2" charset="0"/>
                <a:ea typeface="Open Sans Light" pitchFamily="2" charset="0"/>
                <a:cs typeface="Open Sans Light" pitchFamily="2" charset="0"/>
              </a:rPr>
              <a:t>Christ Triomphant, p. 118 </a:t>
            </a:r>
          </a:p>
        </p:txBody>
      </p:sp>
    </p:spTree>
    <p:extLst>
      <p:ext uri="{BB962C8B-B14F-4D97-AF65-F5344CB8AC3E}">
        <p14:creationId xmlns:p14="http://schemas.microsoft.com/office/powerpoint/2010/main" val="26733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208C06EE-8C15-25EC-2472-996AA7E0A47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4" name="CuadroTexto 2">
            <a:extLst>
              <a:ext uri="{FF2B5EF4-FFF2-40B4-BE49-F238E27FC236}">
                <a16:creationId xmlns:a16="http://schemas.microsoft.com/office/drawing/2014/main" id="{5A3A8F26-4F85-5C68-368C-3E66ADDC5FE6}"/>
              </a:ext>
            </a:extLst>
          </p:cNvPr>
          <p:cNvSpPr txBox="1"/>
          <p:nvPr/>
        </p:nvSpPr>
        <p:spPr>
          <a:xfrm>
            <a:off x="2789420" y="0"/>
            <a:ext cx="7127871" cy="707886"/>
          </a:xfrm>
          <a:prstGeom prst="rect">
            <a:avLst/>
          </a:prstGeom>
          <a:noFill/>
        </p:spPr>
        <p:txBody>
          <a:bodyPr wrap="square">
            <a:spAutoFit/>
          </a:bodyPr>
          <a:lstStyle/>
          <a:p>
            <a:pPr algn="ctr"/>
            <a:r>
              <a:rPr lang="fr-FR" sz="4000" b="1"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PRIÈRE D'INTERCESSION</a:t>
            </a:r>
          </a:p>
        </p:txBody>
      </p:sp>
      <p:sp>
        <p:nvSpPr>
          <p:cNvPr id="35" name="CuadroTexto 4">
            <a:extLst>
              <a:ext uri="{FF2B5EF4-FFF2-40B4-BE49-F238E27FC236}">
                <a16:creationId xmlns:a16="http://schemas.microsoft.com/office/drawing/2014/main" id="{79117380-A3F0-E308-A761-5DF9FEF99D1C}"/>
              </a:ext>
            </a:extLst>
          </p:cNvPr>
          <p:cNvSpPr txBox="1"/>
          <p:nvPr/>
        </p:nvSpPr>
        <p:spPr>
          <a:xfrm>
            <a:off x="2789420" y="617305"/>
            <a:ext cx="7127871" cy="861774"/>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rgbClr val="7030A0"/>
                </a:solidFill>
                <a:latin typeface="Comic Sans MS" panose="030F0702030302020204" pitchFamily="66" charset="0"/>
              </a:rPr>
              <a:t>“L'Éternel fut aussi très irrité contre Aaron, au point de vouloir le détruire; et je priai aussi pour Aaron en ce temps-là” </a:t>
            </a:r>
            <a:r>
              <a:rPr lang="fr-FR" sz="1400" b="1" noProof="1">
                <a:solidFill>
                  <a:srgbClr val="7030A0"/>
                </a:solidFill>
                <a:latin typeface="Comic Sans MS" panose="030F0702030302020204" pitchFamily="66" charset="0"/>
              </a:rPr>
              <a:t>(Deutéronome 9.20)</a:t>
            </a:r>
          </a:p>
        </p:txBody>
      </p:sp>
      <p:sp>
        <p:nvSpPr>
          <p:cNvPr id="36" name="CuadroTexto 1">
            <a:extLst>
              <a:ext uri="{FF2B5EF4-FFF2-40B4-BE49-F238E27FC236}">
                <a16:creationId xmlns:a16="http://schemas.microsoft.com/office/drawing/2014/main" id="{27D6449B-D06F-E2FE-BEC5-8226E72A37EA}"/>
              </a:ext>
            </a:extLst>
          </p:cNvPr>
          <p:cNvSpPr txBox="1"/>
          <p:nvPr/>
        </p:nvSpPr>
        <p:spPr>
          <a:xfrm>
            <a:off x="2789420" y="1448970"/>
            <a:ext cx="7257691" cy="707886"/>
          </a:xfrm>
          <a:prstGeom prst="rect">
            <a:avLst/>
          </a:prstGeom>
          <a:noFill/>
        </p:spPr>
        <p:txBody>
          <a:bodyPr wrap="square" rtlCol="0">
            <a:spAutoFit/>
          </a:bodyPr>
          <a:lstStyle/>
          <a:p>
            <a:pPr>
              <a:spcBef>
                <a:spcPts val="600"/>
              </a:spcBef>
            </a:pPr>
            <a:r>
              <a:rPr lang="fr-FR" sz="2000" b="1" noProof="1"/>
              <a:t>La prière d'intercession est celle où nous prions en faveur d'autres personnes </a:t>
            </a:r>
            <a:r>
              <a:rPr lang="fr-FR" noProof="1"/>
              <a:t>(Jacques 5.16; Matthieu 5.44; 1 Timothée 2.1-4)</a:t>
            </a:r>
            <a:r>
              <a:rPr lang="fr-FR" sz="2000" noProof="1">
                <a:solidFill>
                  <a:srgbClr val="0070C0"/>
                </a:solidFill>
              </a:rPr>
              <a:t>.</a:t>
            </a:r>
            <a:endParaRPr lang="fr-FR" sz="2000" b="1" noProof="1"/>
          </a:p>
        </p:txBody>
      </p:sp>
      <p:grpSp>
        <p:nvGrpSpPr>
          <p:cNvPr id="37" name="Group 36">
            <a:extLst>
              <a:ext uri="{FF2B5EF4-FFF2-40B4-BE49-F238E27FC236}">
                <a16:creationId xmlns:a16="http://schemas.microsoft.com/office/drawing/2014/main" id="{9975E07E-6743-8013-DE86-3F2FDB2DD6DC}"/>
              </a:ext>
            </a:extLst>
          </p:cNvPr>
          <p:cNvGrpSpPr/>
          <p:nvPr/>
        </p:nvGrpSpPr>
        <p:grpSpPr>
          <a:xfrm>
            <a:off x="205557" y="2862699"/>
            <a:ext cx="11612072" cy="3365853"/>
            <a:chOff x="205557" y="2862699"/>
            <a:chExt cx="11612072" cy="3365853"/>
          </a:xfrm>
        </p:grpSpPr>
        <p:sp>
          <p:nvSpPr>
            <p:cNvPr id="38" name="Freeform 37">
              <a:extLst>
                <a:ext uri="{FF2B5EF4-FFF2-40B4-BE49-F238E27FC236}">
                  <a16:creationId xmlns:a16="http://schemas.microsoft.com/office/drawing/2014/main" id="{CE458845-F99A-7B47-B4D4-0E463EAE2CA2}"/>
                </a:ext>
              </a:extLst>
            </p:cNvPr>
            <p:cNvSpPr/>
            <p:nvPr/>
          </p:nvSpPr>
          <p:spPr>
            <a:xfrm>
              <a:off x="8110682" y="3288801"/>
              <a:ext cx="2768079" cy="212726"/>
            </a:xfrm>
            <a:custGeom>
              <a:avLst/>
              <a:gdLst/>
              <a:ahLst/>
              <a:cxnLst/>
              <a:rect l="0" t="0" r="0" b="0"/>
              <a:pathLst>
                <a:path>
                  <a:moveTo>
                    <a:pt x="0" y="0"/>
                  </a:moveTo>
                  <a:lnTo>
                    <a:pt x="0" y="146147"/>
                  </a:lnTo>
                  <a:lnTo>
                    <a:pt x="2768079" y="146147"/>
                  </a:lnTo>
                  <a:lnTo>
                    <a:pt x="2768079" y="212726"/>
                  </a:lnTo>
                </a:path>
              </a:pathLst>
            </a:custGeom>
            <a:noFill/>
            <a:ln>
              <a:solidFill>
                <a:srgbClr val="7030A0"/>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39" name="Freeform 38">
              <a:extLst>
                <a:ext uri="{FF2B5EF4-FFF2-40B4-BE49-F238E27FC236}">
                  <a16:creationId xmlns:a16="http://schemas.microsoft.com/office/drawing/2014/main" id="{F99A4589-272E-7B4B-7C80-2BC68B5E1C8F}"/>
                </a:ext>
              </a:extLst>
            </p:cNvPr>
            <p:cNvSpPr/>
            <p:nvPr/>
          </p:nvSpPr>
          <p:spPr>
            <a:xfrm>
              <a:off x="8110682" y="3288801"/>
              <a:ext cx="281439" cy="212726"/>
            </a:xfrm>
            <a:custGeom>
              <a:avLst/>
              <a:gdLst/>
              <a:ahLst/>
              <a:cxnLst/>
              <a:rect l="0" t="0" r="0" b="0"/>
              <a:pathLst>
                <a:path>
                  <a:moveTo>
                    <a:pt x="0" y="0"/>
                  </a:moveTo>
                  <a:lnTo>
                    <a:pt x="0" y="146147"/>
                  </a:lnTo>
                  <a:lnTo>
                    <a:pt x="281439" y="146147"/>
                  </a:lnTo>
                  <a:lnTo>
                    <a:pt x="281439" y="212726"/>
                  </a:lnTo>
                </a:path>
              </a:pathLst>
            </a:custGeom>
            <a:noFill/>
            <a:ln>
              <a:solidFill>
                <a:srgbClr val="7030A0"/>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40" name="Freeform 39">
              <a:extLst>
                <a:ext uri="{FF2B5EF4-FFF2-40B4-BE49-F238E27FC236}">
                  <a16:creationId xmlns:a16="http://schemas.microsoft.com/office/drawing/2014/main" id="{069BD687-21FE-AB05-7839-D4EBB70EAB98}"/>
                </a:ext>
              </a:extLst>
            </p:cNvPr>
            <p:cNvSpPr/>
            <p:nvPr/>
          </p:nvSpPr>
          <p:spPr>
            <a:xfrm>
              <a:off x="6059984" y="3288801"/>
              <a:ext cx="2050698" cy="212726"/>
            </a:xfrm>
            <a:custGeom>
              <a:avLst/>
              <a:gdLst/>
              <a:ahLst/>
              <a:cxnLst/>
              <a:rect l="0" t="0" r="0" b="0"/>
              <a:pathLst>
                <a:path>
                  <a:moveTo>
                    <a:pt x="2050698" y="0"/>
                  </a:moveTo>
                  <a:lnTo>
                    <a:pt x="2050698" y="146147"/>
                  </a:lnTo>
                  <a:lnTo>
                    <a:pt x="0" y="146147"/>
                  </a:lnTo>
                  <a:lnTo>
                    <a:pt x="0" y="212726"/>
                  </a:lnTo>
                </a:path>
              </a:pathLst>
            </a:custGeom>
            <a:noFill/>
            <a:ln>
              <a:solidFill>
                <a:srgbClr val="7030A0"/>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41" name="Freeform 40">
              <a:extLst>
                <a:ext uri="{FF2B5EF4-FFF2-40B4-BE49-F238E27FC236}">
                  <a16:creationId xmlns:a16="http://schemas.microsoft.com/office/drawing/2014/main" id="{AFB289F3-4906-3A77-1EC7-77B390091052}"/>
                </a:ext>
              </a:extLst>
            </p:cNvPr>
            <p:cNvSpPr/>
            <p:nvPr/>
          </p:nvSpPr>
          <p:spPr>
            <a:xfrm>
              <a:off x="2077445" y="3288801"/>
              <a:ext cx="1399117" cy="212726"/>
            </a:xfrm>
            <a:custGeom>
              <a:avLst/>
              <a:gdLst/>
              <a:ahLst/>
              <a:cxnLst/>
              <a:rect l="0" t="0" r="0" b="0"/>
              <a:pathLst>
                <a:path>
                  <a:moveTo>
                    <a:pt x="0" y="0"/>
                  </a:moveTo>
                  <a:lnTo>
                    <a:pt x="0" y="146147"/>
                  </a:lnTo>
                  <a:lnTo>
                    <a:pt x="1399117" y="146147"/>
                  </a:lnTo>
                  <a:lnTo>
                    <a:pt x="1399117" y="212726"/>
                  </a:lnTo>
                </a:path>
              </a:pathLst>
            </a:custGeom>
            <a:noFill/>
            <a:ln>
              <a:solidFill>
                <a:schemeClr val="accent3"/>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42" name="Freeform 41">
              <a:extLst>
                <a:ext uri="{FF2B5EF4-FFF2-40B4-BE49-F238E27FC236}">
                  <a16:creationId xmlns:a16="http://schemas.microsoft.com/office/drawing/2014/main" id="{3CEA616D-3EB3-7D90-EE53-3C2554B8B00F}"/>
                </a:ext>
              </a:extLst>
            </p:cNvPr>
            <p:cNvSpPr/>
            <p:nvPr/>
          </p:nvSpPr>
          <p:spPr>
            <a:xfrm>
              <a:off x="1144425" y="3288801"/>
              <a:ext cx="933019" cy="212726"/>
            </a:xfrm>
            <a:custGeom>
              <a:avLst/>
              <a:gdLst/>
              <a:ahLst/>
              <a:cxnLst/>
              <a:rect l="0" t="0" r="0" b="0"/>
              <a:pathLst>
                <a:path>
                  <a:moveTo>
                    <a:pt x="933019" y="0"/>
                  </a:moveTo>
                  <a:lnTo>
                    <a:pt x="933019" y="146147"/>
                  </a:lnTo>
                  <a:lnTo>
                    <a:pt x="0" y="146147"/>
                  </a:lnTo>
                  <a:lnTo>
                    <a:pt x="0" y="212726"/>
                  </a:lnTo>
                </a:path>
              </a:pathLst>
            </a:custGeom>
            <a:noFill/>
            <a:ln>
              <a:solidFill>
                <a:schemeClr val="accent3"/>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fr-FR" noProof="1"/>
            </a:p>
          </p:txBody>
        </p:sp>
        <p:sp>
          <p:nvSpPr>
            <p:cNvPr id="43" name="5-Point Star 42">
              <a:extLst>
                <a:ext uri="{FF2B5EF4-FFF2-40B4-BE49-F238E27FC236}">
                  <a16:creationId xmlns:a16="http://schemas.microsoft.com/office/drawing/2014/main" id="{AD304C42-F83E-279E-C5C7-CC28AE0B3F56}"/>
                </a:ext>
              </a:extLst>
            </p:cNvPr>
            <p:cNvSpPr/>
            <p:nvPr/>
          </p:nvSpPr>
          <p:spPr>
            <a:xfrm>
              <a:off x="1864393" y="2862699"/>
              <a:ext cx="426102" cy="426102"/>
            </a:xfrm>
            <a:prstGeom prst="star5">
              <a:avLst/>
            </a:prstGeom>
            <a:solidFill>
              <a:schemeClr val="accent3"/>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a:lstStyle/>
            <a:p>
              <a:endParaRPr lang="fr-FR" noProof="1"/>
            </a:p>
          </p:txBody>
        </p:sp>
        <p:sp>
          <p:nvSpPr>
            <p:cNvPr id="44" name="Freeform 43">
              <a:extLst>
                <a:ext uri="{FF2B5EF4-FFF2-40B4-BE49-F238E27FC236}">
                  <a16:creationId xmlns:a16="http://schemas.microsoft.com/office/drawing/2014/main" id="{6537919F-96AC-FC09-6486-3AD507CFDBFC}"/>
                </a:ext>
              </a:extLst>
            </p:cNvPr>
            <p:cNvSpPr/>
            <p:nvPr/>
          </p:nvSpPr>
          <p:spPr>
            <a:xfrm>
              <a:off x="2327033" y="2901609"/>
              <a:ext cx="3534770" cy="426102"/>
            </a:xfrm>
            <a:custGeom>
              <a:avLst/>
              <a:gdLst>
                <a:gd name="csX0" fmla="*/ 0 w 3534770"/>
                <a:gd name="csY0" fmla="*/ 0 h 426102"/>
                <a:gd name="csX1" fmla="*/ 3534770 w 3534770"/>
                <a:gd name="csY1" fmla="*/ 0 h 426102"/>
                <a:gd name="csX2" fmla="*/ 3534770 w 3534770"/>
                <a:gd name="csY2" fmla="*/ 426102 h 426102"/>
                <a:gd name="csX3" fmla="*/ 0 w 3534770"/>
                <a:gd name="csY3" fmla="*/ 426102 h 426102"/>
                <a:gd name="csX4" fmla="*/ 0 w 3534770"/>
                <a:gd name="csY4" fmla="*/ 0 h 426102"/>
              </a:gdLst>
              <a:ahLst/>
              <a:cxnLst>
                <a:cxn ang="0">
                  <a:pos x="csX0" y="csY0"/>
                </a:cxn>
                <a:cxn ang="0">
                  <a:pos x="csX1" y="csY1"/>
                </a:cxn>
                <a:cxn ang="0">
                  <a:pos x="csX2" y="csY2"/>
                </a:cxn>
                <a:cxn ang="0">
                  <a:pos x="csX3" y="csY3"/>
                </a:cxn>
                <a:cxn ang="0">
                  <a:pos x="csX4" y="csY4"/>
                </a:cxn>
              </a:cxnLst>
              <a:rect l="l" t="t" r="r" b="b"/>
              <a:pathLst>
                <a:path w="3534770" h="426102">
                  <a:moveTo>
                    <a:pt x="0" y="0"/>
                  </a:moveTo>
                  <a:lnTo>
                    <a:pt x="3534770" y="0"/>
                  </a:lnTo>
                  <a:lnTo>
                    <a:pt x="3534770" y="426102"/>
                  </a:lnTo>
                  <a:lnTo>
                    <a:pt x="0" y="4261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fr-FR" sz="2000" b="1" kern="1200" noProof="1">
                  <a:solidFill>
                    <a:schemeClr val="accent3"/>
                  </a:solidFill>
                </a:rPr>
                <a:t>POUR SA FAMILLE</a:t>
              </a:r>
            </a:p>
          </p:txBody>
        </p:sp>
        <p:sp>
          <p:nvSpPr>
            <p:cNvPr id="45" name="Rounded Rectangle 44">
              <a:extLst>
                <a:ext uri="{FF2B5EF4-FFF2-40B4-BE49-F238E27FC236}">
                  <a16:creationId xmlns:a16="http://schemas.microsoft.com/office/drawing/2014/main" id="{FB8E1A06-952A-193E-84EA-8B4B8C429EFF}"/>
                </a:ext>
              </a:extLst>
            </p:cNvPr>
            <p:cNvSpPr/>
            <p:nvPr/>
          </p:nvSpPr>
          <p:spPr>
            <a:xfrm>
              <a:off x="205557" y="3501528"/>
              <a:ext cx="1877736" cy="1188996"/>
            </a:xfrm>
            <a:prstGeom prst="roundRect">
              <a:avLst/>
            </a:prstGeom>
            <a:blipFill rotWithShape="1">
              <a:blip r:embed="rId4"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endParaRPr lang="fr-FR" noProof="1"/>
            </a:p>
          </p:txBody>
        </p:sp>
        <p:sp>
          <p:nvSpPr>
            <p:cNvPr id="46" name="Freeform 45">
              <a:extLst>
                <a:ext uri="{FF2B5EF4-FFF2-40B4-BE49-F238E27FC236}">
                  <a16:creationId xmlns:a16="http://schemas.microsoft.com/office/drawing/2014/main" id="{37D6FE7F-2A72-836E-924B-175B49E2A249}"/>
                </a:ext>
              </a:extLst>
            </p:cNvPr>
            <p:cNvSpPr/>
            <p:nvPr/>
          </p:nvSpPr>
          <p:spPr>
            <a:xfrm>
              <a:off x="518558" y="4657288"/>
              <a:ext cx="1508230" cy="1571264"/>
            </a:xfrm>
            <a:custGeom>
              <a:avLst/>
              <a:gdLst>
                <a:gd name="csX0" fmla="*/ 0 w 1508230"/>
                <a:gd name="csY0" fmla="*/ 0 h 426102"/>
                <a:gd name="csX1" fmla="*/ 1508230 w 1508230"/>
                <a:gd name="csY1" fmla="*/ 0 h 426102"/>
                <a:gd name="csX2" fmla="*/ 1508230 w 1508230"/>
                <a:gd name="csY2" fmla="*/ 426102 h 426102"/>
                <a:gd name="csX3" fmla="*/ 0 w 1508230"/>
                <a:gd name="csY3" fmla="*/ 426102 h 426102"/>
                <a:gd name="csX4" fmla="*/ 0 w 1508230"/>
                <a:gd name="csY4" fmla="*/ 0 h 426102"/>
              </a:gdLst>
              <a:ahLst/>
              <a:cxnLst>
                <a:cxn ang="0">
                  <a:pos x="csX0" y="csY0"/>
                </a:cxn>
                <a:cxn ang="0">
                  <a:pos x="csX1" y="csY1"/>
                </a:cxn>
                <a:cxn ang="0">
                  <a:pos x="csX2" y="csY2"/>
                </a:cxn>
                <a:cxn ang="0">
                  <a:pos x="csX3" y="csY3"/>
                </a:cxn>
                <a:cxn ang="0">
                  <a:pos x="csX4" y="csY4"/>
                </a:cxn>
              </a:cxnLst>
              <a:rect l="l" t="t" r="r" b="b"/>
              <a:pathLst>
                <a:path w="1508230" h="426102">
                  <a:moveTo>
                    <a:pt x="0" y="0"/>
                  </a:moveTo>
                  <a:lnTo>
                    <a:pt x="1508230" y="0"/>
                  </a:lnTo>
                  <a:lnTo>
                    <a:pt x="1508230" y="426102"/>
                  </a:lnTo>
                  <a:lnTo>
                    <a:pt x="0" y="4261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1440" rIns="0" bIns="91440" numCol="1" spcCol="1270" anchor="ctr" anchorCtr="0">
              <a:spAutoFit/>
            </a:bodyPr>
            <a:lstStyle/>
            <a:p>
              <a:pPr lvl="0" algn="ctr" defTabSz="1066800">
                <a:lnSpc>
                  <a:spcPct val="90000"/>
                </a:lnSpc>
                <a:spcBef>
                  <a:spcPct val="0"/>
                </a:spcBef>
                <a:spcAft>
                  <a:spcPct val="35000"/>
                </a:spcAft>
              </a:pPr>
              <a:r>
                <a:rPr lang="fr-FR" sz="2400" b="1" kern="1200" noProof="1">
                  <a:solidFill>
                    <a:schemeClr val="accent1">
                      <a:lumMod val="75000"/>
                    </a:schemeClr>
                  </a:solidFill>
                </a:rPr>
                <a:t>⁕</a:t>
              </a:r>
              <a:r>
                <a:rPr lang="fr-FR" sz="2000" b="1" kern="1200" noProof="1"/>
                <a:t> Pour le péché d'Aaron</a:t>
              </a:r>
              <a:br>
                <a:rPr lang="fr-FR" sz="2000" b="1" kern="1200" noProof="1"/>
              </a:br>
              <a:r>
                <a:rPr lang="fr-FR" sz="1600" kern="1200" noProof="1">
                  <a:solidFill>
                    <a:srgbClr val="FF0000"/>
                  </a:solidFill>
                </a:rPr>
                <a:t>(</a:t>
              </a:r>
              <a:r>
                <a:rPr lang="fr-FR" sz="1600" noProof="1">
                  <a:solidFill>
                    <a:srgbClr val="FF0000"/>
                  </a:solidFill>
                </a:rPr>
                <a:t>Deutéronome 9.20</a:t>
              </a:r>
              <a:r>
                <a:rPr lang="fr-FR" sz="1600" kern="1200" noProof="1">
                  <a:solidFill>
                    <a:srgbClr val="FF0000"/>
                  </a:solidFill>
                </a:rPr>
                <a:t>)</a:t>
              </a:r>
            </a:p>
          </p:txBody>
        </p:sp>
        <p:sp>
          <p:nvSpPr>
            <p:cNvPr id="47" name="Rounded Rectangle 46">
              <a:extLst>
                <a:ext uri="{FF2B5EF4-FFF2-40B4-BE49-F238E27FC236}">
                  <a16:creationId xmlns:a16="http://schemas.microsoft.com/office/drawing/2014/main" id="{7DEC1281-9B74-C294-E409-4427734F1D9C}"/>
                </a:ext>
              </a:extLst>
            </p:cNvPr>
            <p:cNvSpPr/>
            <p:nvPr/>
          </p:nvSpPr>
          <p:spPr>
            <a:xfrm>
              <a:off x="2537694" y="3501528"/>
              <a:ext cx="1877736" cy="1188996"/>
            </a:xfrm>
            <a:prstGeom prst="roundRect">
              <a:avLst/>
            </a:prstGeom>
            <a: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endParaRPr lang="fr-FR" noProof="1"/>
            </a:p>
          </p:txBody>
        </p:sp>
        <p:sp>
          <p:nvSpPr>
            <p:cNvPr id="48" name="Freeform 47">
              <a:extLst>
                <a:ext uri="{FF2B5EF4-FFF2-40B4-BE49-F238E27FC236}">
                  <a16:creationId xmlns:a16="http://schemas.microsoft.com/office/drawing/2014/main" id="{7F6BB5AD-B54F-0220-878D-48DCFE596D78}"/>
                </a:ext>
              </a:extLst>
            </p:cNvPr>
            <p:cNvSpPr/>
            <p:nvPr/>
          </p:nvSpPr>
          <p:spPr>
            <a:xfrm>
              <a:off x="2599412" y="4657288"/>
              <a:ext cx="2010797" cy="1294072"/>
            </a:xfrm>
            <a:custGeom>
              <a:avLst/>
              <a:gdLst>
                <a:gd name="csX0" fmla="*/ 0 w 2010797"/>
                <a:gd name="csY0" fmla="*/ 0 h 426102"/>
                <a:gd name="csX1" fmla="*/ 2010797 w 2010797"/>
                <a:gd name="csY1" fmla="*/ 0 h 426102"/>
                <a:gd name="csX2" fmla="*/ 2010797 w 2010797"/>
                <a:gd name="csY2" fmla="*/ 426102 h 426102"/>
                <a:gd name="csX3" fmla="*/ 0 w 2010797"/>
                <a:gd name="csY3" fmla="*/ 426102 h 426102"/>
                <a:gd name="csX4" fmla="*/ 0 w 2010797"/>
                <a:gd name="csY4" fmla="*/ 0 h 426102"/>
              </a:gdLst>
              <a:ahLst/>
              <a:cxnLst>
                <a:cxn ang="0">
                  <a:pos x="csX0" y="csY0"/>
                </a:cxn>
                <a:cxn ang="0">
                  <a:pos x="csX1" y="csY1"/>
                </a:cxn>
                <a:cxn ang="0">
                  <a:pos x="csX2" y="csY2"/>
                </a:cxn>
                <a:cxn ang="0">
                  <a:pos x="csX3" y="csY3"/>
                </a:cxn>
                <a:cxn ang="0">
                  <a:pos x="csX4" y="csY4"/>
                </a:cxn>
              </a:cxnLst>
              <a:rect l="l" t="t" r="r" b="b"/>
              <a:pathLst>
                <a:path w="2010797" h="426102">
                  <a:moveTo>
                    <a:pt x="0" y="0"/>
                  </a:moveTo>
                  <a:lnTo>
                    <a:pt x="2010797" y="0"/>
                  </a:lnTo>
                  <a:lnTo>
                    <a:pt x="2010797" y="426102"/>
                  </a:lnTo>
                  <a:lnTo>
                    <a:pt x="0" y="4261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spAutoFit/>
            </a:bodyPr>
            <a:lstStyle/>
            <a:p>
              <a:pPr marL="0" lvl="0" indent="0" algn="ctr" defTabSz="1066800">
                <a:lnSpc>
                  <a:spcPct val="90000"/>
                </a:lnSpc>
                <a:spcBef>
                  <a:spcPct val="0"/>
                </a:spcBef>
                <a:spcAft>
                  <a:spcPct val="35000"/>
                </a:spcAft>
                <a:buNone/>
              </a:pPr>
              <a:r>
                <a:rPr lang="fr-FR" sz="2400" b="1" kern="1200" noProof="1">
                  <a:solidFill>
                    <a:schemeClr val="accent3">
                      <a:lumMod val="75000"/>
                    </a:schemeClr>
                  </a:solidFill>
                </a:rPr>
                <a:t>⁕</a:t>
              </a:r>
              <a:r>
                <a:rPr lang="fr-FR" sz="2000" b="1" kern="1200" noProof="1"/>
                <a:t> Pour les murmures de Marie</a:t>
              </a:r>
              <a:br>
                <a:rPr lang="fr-FR" sz="2000" b="1" kern="1200" noProof="1"/>
              </a:br>
              <a:r>
                <a:rPr lang="fr-FR" sz="1600" noProof="1">
                  <a:solidFill>
                    <a:srgbClr val="FF0000"/>
                  </a:solidFill>
                </a:rPr>
                <a:t>(Nombres 12.10-13)</a:t>
              </a:r>
            </a:p>
          </p:txBody>
        </p:sp>
        <p:sp>
          <p:nvSpPr>
            <p:cNvPr id="49" name="5-Point Star 48">
              <a:extLst>
                <a:ext uri="{FF2B5EF4-FFF2-40B4-BE49-F238E27FC236}">
                  <a16:creationId xmlns:a16="http://schemas.microsoft.com/office/drawing/2014/main" id="{9B99B468-C3D3-21EA-C225-15822FCD87E3}"/>
                </a:ext>
              </a:extLst>
            </p:cNvPr>
            <p:cNvSpPr/>
            <p:nvPr/>
          </p:nvSpPr>
          <p:spPr>
            <a:xfrm>
              <a:off x="7897631" y="2862699"/>
              <a:ext cx="426102" cy="426102"/>
            </a:xfrm>
            <a:prstGeom prst="star5">
              <a:avLst/>
            </a:prstGeom>
            <a:solidFill>
              <a:srgbClr val="7030A0"/>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a:lstStyle/>
            <a:p>
              <a:endParaRPr lang="fr-FR" noProof="1"/>
            </a:p>
          </p:txBody>
        </p:sp>
        <p:sp>
          <p:nvSpPr>
            <p:cNvPr id="50" name="Freeform 49">
              <a:extLst>
                <a:ext uri="{FF2B5EF4-FFF2-40B4-BE49-F238E27FC236}">
                  <a16:creationId xmlns:a16="http://schemas.microsoft.com/office/drawing/2014/main" id="{807BAD64-0218-4326-8B56-B50D9A7389F5}"/>
                </a:ext>
              </a:extLst>
            </p:cNvPr>
            <p:cNvSpPr/>
            <p:nvPr/>
          </p:nvSpPr>
          <p:spPr>
            <a:xfrm>
              <a:off x="8465976" y="2901609"/>
              <a:ext cx="2228127" cy="426102"/>
            </a:xfrm>
            <a:custGeom>
              <a:avLst/>
              <a:gdLst>
                <a:gd name="csX0" fmla="*/ 0 w 2076930"/>
                <a:gd name="csY0" fmla="*/ 0 h 426102"/>
                <a:gd name="csX1" fmla="*/ 2076930 w 2076930"/>
                <a:gd name="csY1" fmla="*/ 0 h 426102"/>
                <a:gd name="csX2" fmla="*/ 2076930 w 2076930"/>
                <a:gd name="csY2" fmla="*/ 426102 h 426102"/>
                <a:gd name="csX3" fmla="*/ 0 w 2076930"/>
                <a:gd name="csY3" fmla="*/ 426102 h 426102"/>
                <a:gd name="csX4" fmla="*/ 0 w 2076930"/>
                <a:gd name="csY4" fmla="*/ 0 h 426102"/>
              </a:gdLst>
              <a:ahLst/>
              <a:cxnLst>
                <a:cxn ang="0">
                  <a:pos x="csX0" y="csY0"/>
                </a:cxn>
                <a:cxn ang="0">
                  <a:pos x="csX1" y="csY1"/>
                </a:cxn>
                <a:cxn ang="0">
                  <a:pos x="csX2" y="csY2"/>
                </a:cxn>
                <a:cxn ang="0">
                  <a:pos x="csX3" y="csY3"/>
                </a:cxn>
                <a:cxn ang="0">
                  <a:pos x="csX4" y="csY4"/>
                </a:cxn>
              </a:cxnLst>
              <a:rect l="l" t="t" r="r" b="b"/>
              <a:pathLst>
                <a:path w="2076930" h="426102">
                  <a:moveTo>
                    <a:pt x="0" y="0"/>
                  </a:moveTo>
                  <a:lnTo>
                    <a:pt x="2076930" y="0"/>
                  </a:lnTo>
                  <a:lnTo>
                    <a:pt x="2076930" y="426102"/>
                  </a:lnTo>
                  <a:lnTo>
                    <a:pt x="0" y="4261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fr-FR" sz="2000" b="1" kern="1200" noProof="1">
                  <a:solidFill>
                    <a:srgbClr val="7030A0"/>
                  </a:solidFill>
                </a:rPr>
                <a:t>POUR LE PEUPLE</a:t>
              </a:r>
            </a:p>
          </p:txBody>
        </p:sp>
        <p:sp>
          <p:nvSpPr>
            <p:cNvPr id="51" name="Rounded Rectangle 50">
              <a:extLst>
                <a:ext uri="{FF2B5EF4-FFF2-40B4-BE49-F238E27FC236}">
                  <a16:creationId xmlns:a16="http://schemas.microsoft.com/office/drawing/2014/main" id="{2E1A5986-DE11-DC96-767E-0AA6D25C2DCC}"/>
                </a:ext>
              </a:extLst>
            </p:cNvPr>
            <p:cNvSpPr/>
            <p:nvPr/>
          </p:nvSpPr>
          <p:spPr>
            <a:xfrm>
              <a:off x="5121115" y="3501528"/>
              <a:ext cx="1877736" cy="1188996"/>
            </a:xfrm>
            <a:prstGeom prst="roundRect">
              <a:avLst/>
            </a:prstGeom>
            <a:blipFill rotWithShape="1">
              <a:blip r:embed="rId7"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endParaRPr lang="fr-FR" noProof="1"/>
            </a:p>
          </p:txBody>
        </p:sp>
        <p:sp>
          <p:nvSpPr>
            <p:cNvPr id="52" name="Freeform 51">
              <a:extLst>
                <a:ext uri="{FF2B5EF4-FFF2-40B4-BE49-F238E27FC236}">
                  <a16:creationId xmlns:a16="http://schemas.microsoft.com/office/drawing/2014/main" id="{A54A8B16-954A-BF63-B482-CD19C1757230}"/>
                </a:ext>
              </a:extLst>
            </p:cNvPr>
            <p:cNvSpPr/>
            <p:nvPr/>
          </p:nvSpPr>
          <p:spPr>
            <a:xfrm>
              <a:off x="5434117" y="4657288"/>
              <a:ext cx="1508230" cy="1124795"/>
            </a:xfrm>
            <a:custGeom>
              <a:avLst/>
              <a:gdLst>
                <a:gd name="csX0" fmla="*/ 0 w 1508230"/>
                <a:gd name="csY0" fmla="*/ 0 h 426102"/>
                <a:gd name="csX1" fmla="*/ 1508230 w 1508230"/>
                <a:gd name="csY1" fmla="*/ 0 h 426102"/>
                <a:gd name="csX2" fmla="*/ 1508230 w 1508230"/>
                <a:gd name="csY2" fmla="*/ 426102 h 426102"/>
                <a:gd name="csX3" fmla="*/ 0 w 1508230"/>
                <a:gd name="csY3" fmla="*/ 426102 h 426102"/>
                <a:gd name="csX4" fmla="*/ 0 w 1508230"/>
                <a:gd name="csY4" fmla="*/ 0 h 426102"/>
              </a:gdLst>
              <a:ahLst/>
              <a:cxnLst>
                <a:cxn ang="0">
                  <a:pos x="csX0" y="csY0"/>
                </a:cxn>
                <a:cxn ang="0">
                  <a:pos x="csX1" y="csY1"/>
                </a:cxn>
                <a:cxn ang="0">
                  <a:pos x="csX2" y="csY2"/>
                </a:cxn>
                <a:cxn ang="0">
                  <a:pos x="csX3" y="csY3"/>
                </a:cxn>
                <a:cxn ang="0">
                  <a:pos x="csX4" y="csY4"/>
                </a:cxn>
              </a:cxnLst>
              <a:rect l="l" t="t" r="r" b="b"/>
              <a:pathLst>
                <a:path w="1508230" h="426102">
                  <a:moveTo>
                    <a:pt x="0" y="0"/>
                  </a:moveTo>
                  <a:lnTo>
                    <a:pt x="1508230" y="0"/>
                  </a:lnTo>
                  <a:lnTo>
                    <a:pt x="1508230" y="426102"/>
                  </a:lnTo>
                  <a:lnTo>
                    <a:pt x="0" y="4261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1440" rIns="0" bIns="91440" numCol="1" spcCol="1270" anchor="ctr" anchorCtr="0">
              <a:spAutoFit/>
            </a:bodyPr>
            <a:lstStyle/>
            <a:p>
              <a:pPr marL="0" lvl="0" indent="0" algn="ctr" defTabSz="1066800">
                <a:lnSpc>
                  <a:spcPct val="90000"/>
                </a:lnSpc>
                <a:spcBef>
                  <a:spcPct val="0"/>
                </a:spcBef>
                <a:spcAft>
                  <a:spcPct val="35000"/>
                </a:spcAft>
                <a:buNone/>
              </a:pPr>
              <a:r>
                <a:rPr lang="fr-FR" sz="2400" b="1" kern="1200" noProof="1">
                  <a:solidFill>
                    <a:schemeClr val="accent5">
                      <a:lumMod val="75000"/>
                    </a:schemeClr>
                  </a:solidFill>
                </a:rPr>
                <a:t>⁕</a:t>
              </a:r>
              <a:r>
                <a:rPr lang="fr-FR" sz="2000" b="1" kern="1200" noProof="1"/>
                <a:t> Quand ils avaient soif </a:t>
              </a:r>
            </a:p>
            <a:p>
              <a:pPr marL="0" lvl="0" indent="0" algn="ctr" defTabSz="1066800">
                <a:lnSpc>
                  <a:spcPct val="90000"/>
                </a:lnSpc>
                <a:spcBef>
                  <a:spcPct val="0"/>
                </a:spcBef>
                <a:spcAft>
                  <a:spcPct val="35000"/>
                </a:spcAft>
                <a:buNone/>
              </a:pPr>
              <a:r>
                <a:rPr lang="fr-FR" sz="1600" noProof="1">
                  <a:solidFill>
                    <a:srgbClr val="FF0000"/>
                  </a:solidFill>
                </a:rPr>
                <a:t>(Exode 15.24-25)</a:t>
              </a:r>
            </a:p>
          </p:txBody>
        </p:sp>
        <p:sp>
          <p:nvSpPr>
            <p:cNvPr id="53" name="Rounded Rectangle 52">
              <a:extLst>
                <a:ext uri="{FF2B5EF4-FFF2-40B4-BE49-F238E27FC236}">
                  <a16:creationId xmlns:a16="http://schemas.microsoft.com/office/drawing/2014/main" id="{DC76D17E-E8BA-91C0-9BAD-69A92B27BE15}"/>
                </a:ext>
              </a:extLst>
            </p:cNvPr>
            <p:cNvSpPr/>
            <p:nvPr/>
          </p:nvSpPr>
          <p:spPr>
            <a:xfrm>
              <a:off x="7453253" y="3501528"/>
              <a:ext cx="1877736" cy="1188996"/>
            </a:xfrm>
            <a:prstGeom prst="roundRect">
              <a:avLst/>
            </a:prstGeom>
            <a:blipFill rotWithShape="1">
              <a:blip r:embed="rId8"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endParaRPr lang="fr-FR" noProof="1"/>
            </a:p>
          </p:txBody>
        </p:sp>
        <p:sp>
          <p:nvSpPr>
            <p:cNvPr id="54" name="Freeform 53">
              <a:extLst>
                <a:ext uri="{FF2B5EF4-FFF2-40B4-BE49-F238E27FC236}">
                  <a16:creationId xmlns:a16="http://schemas.microsoft.com/office/drawing/2014/main" id="{32DA4560-A0FC-D909-6E2A-5564005FF6DD}"/>
                </a:ext>
              </a:extLst>
            </p:cNvPr>
            <p:cNvSpPr/>
            <p:nvPr/>
          </p:nvSpPr>
          <p:spPr>
            <a:xfrm>
              <a:off x="7611752" y="4657288"/>
              <a:ext cx="1817236" cy="1017073"/>
            </a:xfrm>
            <a:custGeom>
              <a:avLst/>
              <a:gdLst>
                <a:gd name="csX0" fmla="*/ 0 w 1817236"/>
                <a:gd name="csY0" fmla="*/ 0 h 426102"/>
                <a:gd name="csX1" fmla="*/ 1817236 w 1817236"/>
                <a:gd name="csY1" fmla="*/ 0 h 426102"/>
                <a:gd name="csX2" fmla="*/ 1817236 w 1817236"/>
                <a:gd name="csY2" fmla="*/ 426102 h 426102"/>
                <a:gd name="csX3" fmla="*/ 0 w 1817236"/>
                <a:gd name="csY3" fmla="*/ 426102 h 426102"/>
                <a:gd name="csX4" fmla="*/ 0 w 1817236"/>
                <a:gd name="csY4" fmla="*/ 0 h 426102"/>
              </a:gdLst>
              <a:ahLst/>
              <a:cxnLst>
                <a:cxn ang="0">
                  <a:pos x="csX0" y="csY0"/>
                </a:cxn>
                <a:cxn ang="0">
                  <a:pos x="csX1" y="csY1"/>
                </a:cxn>
                <a:cxn ang="0">
                  <a:pos x="csX2" y="csY2"/>
                </a:cxn>
                <a:cxn ang="0">
                  <a:pos x="csX3" y="csY3"/>
                </a:cxn>
                <a:cxn ang="0">
                  <a:pos x="csX4" y="csY4"/>
                </a:cxn>
              </a:cxnLst>
              <a:rect l="l" t="t" r="r" b="b"/>
              <a:pathLst>
                <a:path w="1817236" h="426102">
                  <a:moveTo>
                    <a:pt x="0" y="0"/>
                  </a:moveTo>
                  <a:lnTo>
                    <a:pt x="1817236" y="0"/>
                  </a:lnTo>
                  <a:lnTo>
                    <a:pt x="1817236" y="426102"/>
                  </a:lnTo>
                  <a:lnTo>
                    <a:pt x="0" y="4261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1440" rIns="0" bIns="91440" numCol="1" spcCol="1270" anchor="ctr" anchorCtr="0">
              <a:spAutoFit/>
            </a:bodyPr>
            <a:lstStyle/>
            <a:p>
              <a:pPr marL="0" lvl="0" indent="0" algn="ctr" defTabSz="1066800">
                <a:lnSpc>
                  <a:spcPct val="90000"/>
                </a:lnSpc>
                <a:spcBef>
                  <a:spcPct val="0"/>
                </a:spcBef>
                <a:spcAft>
                  <a:spcPct val="35000"/>
                </a:spcAft>
                <a:buNone/>
              </a:pPr>
              <a:r>
                <a:rPr lang="fr-FR" sz="2400" b="1" kern="1200" noProof="1">
                  <a:solidFill>
                    <a:schemeClr val="accent6">
                      <a:lumMod val="50000"/>
                    </a:schemeClr>
                  </a:solidFill>
                </a:rPr>
                <a:t>⁕</a:t>
              </a:r>
              <a:r>
                <a:rPr lang="fr-FR" sz="2000" b="1" kern="1200" noProof="1"/>
                <a:t> Quand ils avaient faim </a:t>
              </a:r>
              <a:r>
                <a:rPr lang="fr-FR" sz="1600" kern="1200" noProof="1">
                  <a:solidFill>
                    <a:srgbClr val="FF0000"/>
                  </a:solidFill>
                </a:rPr>
                <a:t>(Nombres 11.11-13)</a:t>
              </a:r>
            </a:p>
          </p:txBody>
        </p:sp>
        <p:sp>
          <p:nvSpPr>
            <p:cNvPr id="55" name="Rounded Rectangle 54">
              <a:extLst>
                <a:ext uri="{FF2B5EF4-FFF2-40B4-BE49-F238E27FC236}">
                  <a16:creationId xmlns:a16="http://schemas.microsoft.com/office/drawing/2014/main" id="{F21CCE4D-6C06-528C-D834-1F2731BBC507}"/>
                </a:ext>
              </a:extLst>
            </p:cNvPr>
            <p:cNvSpPr/>
            <p:nvPr/>
          </p:nvSpPr>
          <p:spPr>
            <a:xfrm>
              <a:off x="9939893" y="3501528"/>
              <a:ext cx="1877736" cy="1188996"/>
            </a:xfrm>
            <a:prstGeom prst="roundRect">
              <a:avLst/>
            </a:prstGeom>
            <a:blipFill dpi="0" rotWithShape="1">
              <a:blip r:embed="rId9"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endParaRPr lang="fr-FR" noProof="1"/>
            </a:p>
          </p:txBody>
        </p:sp>
        <p:sp>
          <p:nvSpPr>
            <p:cNvPr id="56" name="Freeform 55">
              <a:extLst>
                <a:ext uri="{FF2B5EF4-FFF2-40B4-BE49-F238E27FC236}">
                  <a16:creationId xmlns:a16="http://schemas.microsoft.com/office/drawing/2014/main" id="{E9E44C11-2913-7BB0-4F93-2F6D3533A63B}"/>
                </a:ext>
              </a:extLst>
            </p:cNvPr>
            <p:cNvSpPr/>
            <p:nvPr/>
          </p:nvSpPr>
          <p:spPr>
            <a:xfrm>
              <a:off x="10252895" y="4657288"/>
              <a:ext cx="1508230" cy="1017073"/>
            </a:xfrm>
            <a:custGeom>
              <a:avLst/>
              <a:gdLst>
                <a:gd name="csX0" fmla="*/ 0 w 1508230"/>
                <a:gd name="csY0" fmla="*/ 0 h 426102"/>
                <a:gd name="csX1" fmla="*/ 1508230 w 1508230"/>
                <a:gd name="csY1" fmla="*/ 0 h 426102"/>
                <a:gd name="csX2" fmla="*/ 1508230 w 1508230"/>
                <a:gd name="csY2" fmla="*/ 426102 h 426102"/>
                <a:gd name="csX3" fmla="*/ 0 w 1508230"/>
                <a:gd name="csY3" fmla="*/ 426102 h 426102"/>
                <a:gd name="csX4" fmla="*/ 0 w 1508230"/>
                <a:gd name="csY4" fmla="*/ 0 h 426102"/>
              </a:gdLst>
              <a:ahLst/>
              <a:cxnLst>
                <a:cxn ang="0">
                  <a:pos x="csX0" y="csY0"/>
                </a:cxn>
                <a:cxn ang="0">
                  <a:pos x="csX1" y="csY1"/>
                </a:cxn>
                <a:cxn ang="0">
                  <a:pos x="csX2" y="csY2"/>
                </a:cxn>
                <a:cxn ang="0">
                  <a:pos x="csX3" y="csY3"/>
                </a:cxn>
                <a:cxn ang="0">
                  <a:pos x="csX4" y="csY4"/>
                </a:cxn>
              </a:cxnLst>
              <a:rect l="l" t="t" r="r" b="b"/>
              <a:pathLst>
                <a:path w="1508230" h="426102">
                  <a:moveTo>
                    <a:pt x="0" y="0"/>
                  </a:moveTo>
                  <a:lnTo>
                    <a:pt x="1508230" y="0"/>
                  </a:lnTo>
                  <a:lnTo>
                    <a:pt x="1508230" y="426102"/>
                  </a:lnTo>
                  <a:lnTo>
                    <a:pt x="0" y="4261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1440" rIns="0" bIns="91440" numCol="1" spcCol="1270" anchor="ctr" anchorCtr="0">
              <a:spAutoFit/>
            </a:bodyPr>
            <a:lstStyle/>
            <a:p>
              <a:pPr marL="0" lvl="0" indent="0" algn="ctr" defTabSz="1066800">
                <a:lnSpc>
                  <a:spcPct val="90000"/>
                </a:lnSpc>
                <a:spcBef>
                  <a:spcPct val="0"/>
                </a:spcBef>
                <a:spcAft>
                  <a:spcPct val="35000"/>
                </a:spcAft>
                <a:buNone/>
              </a:pPr>
              <a:r>
                <a:rPr lang="fr-FR" sz="2400" b="1" kern="1200" noProof="1">
                  <a:solidFill>
                    <a:schemeClr val="tx2"/>
                  </a:solidFill>
                </a:rPr>
                <a:t>⁕</a:t>
              </a:r>
              <a:r>
                <a:rPr lang="fr-FR" sz="2000" b="1" kern="1200" noProof="1"/>
                <a:t> Quand ils péchèrent </a:t>
              </a:r>
              <a:r>
                <a:rPr lang="fr-FR" sz="1600" kern="1200" noProof="1">
                  <a:solidFill>
                    <a:srgbClr val="FF0000"/>
                  </a:solidFill>
                </a:rPr>
                <a:t>(</a:t>
              </a:r>
              <a:r>
                <a:rPr lang="fr-FR" sz="1600" noProof="1">
                  <a:solidFill>
                    <a:srgbClr val="FF0000"/>
                  </a:solidFill>
                </a:rPr>
                <a:t>E</a:t>
              </a:r>
              <a:r>
                <a:rPr lang="fr-FR" sz="1600" kern="1200" noProof="1">
                  <a:solidFill>
                    <a:srgbClr val="FF0000"/>
                  </a:solidFill>
                </a:rPr>
                <a:t>x</a:t>
              </a:r>
              <a:r>
                <a:rPr lang="fr-FR" sz="1600" noProof="1">
                  <a:solidFill>
                    <a:srgbClr val="FF0000"/>
                  </a:solidFill>
                </a:rPr>
                <a:t>ode</a:t>
              </a:r>
              <a:r>
                <a:rPr lang="fr-FR" sz="1600" kern="1200" noProof="1">
                  <a:solidFill>
                    <a:srgbClr val="FF0000"/>
                  </a:solidFill>
                </a:rPr>
                <a:t> 32.30-32)</a:t>
              </a:r>
            </a:p>
          </p:txBody>
        </p:sp>
      </p:grpSp>
      <p:pic>
        <p:nvPicPr>
          <p:cNvPr id="57" name="Imagen 8">
            <a:extLst>
              <a:ext uri="{FF2B5EF4-FFF2-40B4-BE49-F238E27FC236}">
                <a16:creationId xmlns:a16="http://schemas.microsoft.com/office/drawing/2014/main" id="{EF82DF2B-780E-B529-30B9-BDCF555CFA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58" name="Imagen 10">
            <a:extLst>
              <a:ext uri="{FF2B5EF4-FFF2-40B4-BE49-F238E27FC236}">
                <a16:creationId xmlns:a16="http://schemas.microsoft.com/office/drawing/2014/main" id="{E2490AED-63B9-C5CB-B1D9-6BE0268331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59" name="CuadroTexto 5">
            <a:extLst>
              <a:ext uri="{FF2B5EF4-FFF2-40B4-BE49-F238E27FC236}">
                <a16:creationId xmlns:a16="http://schemas.microsoft.com/office/drawing/2014/main" id="{6683941E-69F6-A818-41D6-76E8A68E1878}"/>
              </a:ext>
            </a:extLst>
          </p:cNvPr>
          <p:cNvSpPr txBox="1"/>
          <p:nvPr/>
        </p:nvSpPr>
        <p:spPr>
          <a:xfrm>
            <a:off x="0" y="6062664"/>
            <a:ext cx="12192000" cy="707886"/>
          </a:xfrm>
          <a:prstGeom prst="rect">
            <a:avLst/>
          </a:prstGeom>
          <a:noFill/>
        </p:spPr>
        <p:txBody>
          <a:bodyPr wrap="square" rtlCol="0">
            <a:spAutoFit/>
          </a:bodyPr>
          <a:lstStyle/>
          <a:p>
            <a:pPr algn="ctr">
              <a:spcBef>
                <a:spcPts val="600"/>
              </a:spcBef>
            </a:pPr>
            <a:r>
              <a:rPr lang="fr-FR" sz="2000" b="1" noProof="1"/>
              <a:t>Qu'est-ce qui motivait Moïse à prier pour les autres?</a:t>
            </a:r>
          </a:p>
          <a:p>
            <a:pPr algn="ctr"/>
            <a:r>
              <a:rPr lang="fr-FR" sz="2000" b="1" noProof="1">
                <a:solidFill>
                  <a:prstClr val="black"/>
                </a:solidFill>
              </a:rPr>
              <a:t>La même chose qui doit nous motiver: l'amour envers ceux pour lesquels nous prions.</a:t>
            </a:r>
          </a:p>
        </p:txBody>
      </p:sp>
      <p:sp>
        <p:nvSpPr>
          <p:cNvPr id="60" name="CuadroTexto 7">
            <a:extLst>
              <a:ext uri="{FF2B5EF4-FFF2-40B4-BE49-F238E27FC236}">
                <a16:creationId xmlns:a16="http://schemas.microsoft.com/office/drawing/2014/main" id="{E70DDB5A-1EF9-63D1-0B87-A33BC8807CD2}"/>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Moïse intercéda auprès de Dieu pour d'autres personnes en diverses occasions et pour différentes raisons :</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800" decel="100000"/>
                                        <p:tgtEl>
                                          <p:spTgt spid="34"/>
                                        </p:tgtEl>
                                      </p:cBhvr>
                                    </p:animEffect>
                                    <p:anim calcmode="lin" valueType="num">
                                      <p:cBhvr>
                                        <p:cTn id="8" dur="800" decel="100000" fill="hold"/>
                                        <p:tgtEl>
                                          <p:spTgt spid="34"/>
                                        </p:tgtEl>
                                        <p:attrNameLst>
                                          <p:attrName>style.rotation</p:attrName>
                                        </p:attrNameLst>
                                      </p:cBhvr>
                                      <p:tavLst>
                                        <p:tav tm="0">
                                          <p:val>
                                            <p:fltVal val="-90"/>
                                          </p:val>
                                        </p:tav>
                                        <p:tav tm="100000">
                                          <p:val>
                                            <p:fltVal val="0"/>
                                          </p:val>
                                        </p:tav>
                                      </p:tavLst>
                                    </p:anim>
                                    <p:anim calcmode="lin" valueType="num">
                                      <p:cBhvr>
                                        <p:cTn id="9" dur="800" decel="100000" fill="hold"/>
                                        <p:tgtEl>
                                          <p:spTgt spid="34"/>
                                        </p:tgtEl>
                                        <p:attrNameLst>
                                          <p:attrName>ppt_x</p:attrName>
                                        </p:attrNameLst>
                                      </p:cBhvr>
                                      <p:tavLst>
                                        <p:tav tm="0">
                                          <p:val>
                                            <p:strVal val="#ppt_x+0.4"/>
                                          </p:val>
                                        </p:tav>
                                        <p:tav tm="100000">
                                          <p:val>
                                            <p:strVal val="#ppt_x-0.05"/>
                                          </p:val>
                                        </p:tav>
                                      </p:tavLst>
                                    </p:anim>
                                    <p:anim calcmode="lin" valueType="num">
                                      <p:cBhvr>
                                        <p:cTn id="10" dur="800" decel="100000" fill="hold"/>
                                        <p:tgtEl>
                                          <p:spTgt spid="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217">
                                          <p:stCondLst>
                                            <p:cond delay="0"/>
                                          </p:stCondLst>
                                        </p:cTn>
                                        <p:tgtEl>
                                          <p:spTgt spid="35"/>
                                        </p:tgtEl>
                                      </p:cBhvr>
                                    </p:animEffect>
                                    <p:anim calcmode="lin" valueType="num">
                                      <p:cBhvr>
                                        <p:cTn id="17" dur="683"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3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3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35"/>
                                        </p:tgtEl>
                                        <p:attrNameLst>
                                          <p:attrName>ppt_y</p:attrName>
                                        </p:attrNameLst>
                                      </p:cBhvr>
                                      <p:tavLst>
                                        <p:tav tm="0" fmla="#ppt_y-sin(pi*$)/81">
                                          <p:val>
                                            <p:fltVal val="0"/>
                                          </p:val>
                                        </p:tav>
                                        <p:tav tm="100000">
                                          <p:val>
                                            <p:fltVal val="1"/>
                                          </p:val>
                                        </p:tav>
                                      </p:tavLst>
                                    </p:anim>
                                    <p:animScale>
                                      <p:cBhvr>
                                        <p:cTn id="22" dur="10">
                                          <p:stCondLst>
                                            <p:cond delay="244"/>
                                          </p:stCondLst>
                                        </p:cTn>
                                        <p:tgtEl>
                                          <p:spTgt spid="35"/>
                                        </p:tgtEl>
                                      </p:cBhvr>
                                      <p:to x="100000" y="60000"/>
                                    </p:animScale>
                                    <p:animScale>
                                      <p:cBhvr>
                                        <p:cTn id="23" dur="62" decel="50000">
                                          <p:stCondLst>
                                            <p:cond delay="254"/>
                                          </p:stCondLst>
                                        </p:cTn>
                                        <p:tgtEl>
                                          <p:spTgt spid="35"/>
                                        </p:tgtEl>
                                      </p:cBhvr>
                                      <p:to x="100000" y="100000"/>
                                    </p:animScale>
                                    <p:animScale>
                                      <p:cBhvr>
                                        <p:cTn id="24" dur="10">
                                          <p:stCondLst>
                                            <p:cond delay="492"/>
                                          </p:stCondLst>
                                        </p:cTn>
                                        <p:tgtEl>
                                          <p:spTgt spid="35"/>
                                        </p:tgtEl>
                                      </p:cBhvr>
                                      <p:to x="100000" y="80000"/>
                                    </p:animScale>
                                    <p:animScale>
                                      <p:cBhvr>
                                        <p:cTn id="25" dur="62" decel="50000">
                                          <p:stCondLst>
                                            <p:cond delay="502"/>
                                          </p:stCondLst>
                                        </p:cTn>
                                        <p:tgtEl>
                                          <p:spTgt spid="35"/>
                                        </p:tgtEl>
                                      </p:cBhvr>
                                      <p:to x="100000" y="100000"/>
                                    </p:animScale>
                                    <p:animScale>
                                      <p:cBhvr>
                                        <p:cTn id="26" dur="10">
                                          <p:stCondLst>
                                            <p:cond delay="616"/>
                                          </p:stCondLst>
                                        </p:cTn>
                                        <p:tgtEl>
                                          <p:spTgt spid="35"/>
                                        </p:tgtEl>
                                      </p:cBhvr>
                                      <p:to x="100000" y="90000"/>
                                    </p:animScale>
                                    <p:animScale>
                                      <p:cBhvr>
                                        <p:cTn id="27" dur="62" decel="50000">
                                          <p:stCondLst>
                                            <p:cond delay="625"/>
                                          </p:stCondLst>
                                        </p:cTn>
                                        <p:tgtEl>
                                          <p:spTgt spid="35"/>
                                        </p:tgtEl>
                                      </p:cBhvr>
                                      <p:to x="100000" y="100000"/>
                                    </p:animScale>
                                    <p:animScale>
                                      <p:cBhvr>
                                        <p:cTn id="28" dur="10">
                                          <p:stCondLst>
                                            <p:cond delay="678"/>
                                          </p:stCondLst>
                                        </p:cTn>
                                        <p:tgtEl>
                                          <p:spTgt spid="35"/>
                                        </p:tgtEl>
                                      </p:cBhvr>
                                      <p:to x="100000" y="95000"/>
                                    </p:animScale>
                                    <p:animScale>
                                      <p:cBhvr>
                                        <p:cTn id="29" dur="62" decel="50000">
                                          <p:stCondLst>
                                            <p:cond delay="688"/>
                                          </p:stCondLst>
                                        </p:cTn>
                                        <p:tgtEl>
                                          <p:spTgt spid="3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 calcmode="lin" valueType="num">
                                      <p:cBhvr>
                                        <p:cTn id="36" dur="500" fill="hold"/>
                                        <p:tgtEl>
                                          <p:spTgt spid="58"/>
                                        </p:tgtEl>
                                        <p:attrNameLst>
                                          <p:attrName>style.rotation</p:attrName>
                                        </p:attrNameLst>
                                      </p:cBhvr>
                                      <p:tavLst>
                                        <p:tav tm="0">
                                          <p:val>
                                            <p:fltVal val="360"/>
                                          </p:val>
                                        </p:tav>
                                        <p:tav tm="100000">
                                          <p:val>
                                            <p:fltVal val="0"/>
                                          </p:val>
                                        </p:tav>
                                      </p:tavLst>
                                    </p:anim>
                                    <p:animEffect transition="in" filter="fade">
                                      <p:cBhvr>
                                        <p:cTn id="37" dur="500"/>
                                        <p:tgtEl>
                                          <p:spTgt spid="58"/>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 calcmode="lin" valueType="num">
                                      <p:cBhvr>
                                        <p:cTn id="43" dur="500" fill="hold"/>
                                        <p:tgtEl>
                                          <p:spTgt spid="57"/>
                                        </p:tgtEl>
                                        <p:attrNameLst>
                                          <p:attrName>style.rotation</p:attrName>
                                        </p:attrNameLst>
                                      </p:cBhvr>
                                      <p:tavLst>
                                        <p:tav tm="0">
                                          <p:val>
                                            <p:fltVal val="360"/>
                                          </p:val>
                                        </p:tav>
                                        <p:tav tm="100000">
                                          <p:val>
                                            <p:fltVal val="0"/>
                                          </p:val>
                                        </p:tav>
                                      </p:tavLst>
                                    </p:anim>
                                    <p:animEffect transition="in" filter="fade">
                                      <p:cBhvr>
                                        <p:cTn id="44" dur="500"/>
                                        <p:tgtEl>
                                          <p:spTgt spid="57"/>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500"/>
                                        <p:tgtEl>
                                          <p:spTgt spid="60"/>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61" dur="1000" fill="hold"/>
                                        <p:tgtEl>
                                          <p:spTgt spid="59"/>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AE5A64-110A-9FDB-2F6D-2A49B16EBFD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460362" cy="6858000"/>
          </a:xfrm>
          <a:prstGeom prst="rect">
            <a:avLst/>
          </a:prstGeom>
        </p:spPr>
      </p:pic>
      <p:sp>
        <p:nvSpPr>
          <p:cNvPr id="11" name="Rectangle 10">
            <a:extLst>
              <a:ext uri="{FF2B5EF4-FFF2-40B4-BE49-F238E27FC236}">
                <a16:creationId xmlns:a16="http://schemas.microsoft.com/office/drawing/2014/main" id="{2CC97AF1-AFE8-E61A-6195-9ECF6BE5D7C9}"/>
              </a:ext>
            </a:extLst>
          </p:cNvPr>
          <p:cNvSpPr/>
          <p:nvPr/>
        </p:nvSpPr>
        <p:spPr>
          <a:xfrm>
            <a:off x="0" y="0"/>
            <a:ext cx="12192000" cy="6858000"/>
          </a:xfrm>
          <a:prstGeom prst="rect">
            <a:avLst/>
          </a:prstGeom>
          <a:solidFill>
            <a:schemeClr val="tx1">
              <a:alpha val="1478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AF84189-9E0C-3C38-DBCD-89C960B27D99}"/>
              </a:ext>
            </a:extLst>
          </p:cNvPr>
          <p:cNvSpPr/>
          <p:nvPr/>
        </p:nvSpPr>
        <p:spPr>
          <a:xfrm>
            <a:off x="1" y="0"/>
            <a:ext cx="4642338"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Straight Arrow Connector 12">
            <a:extLst>
              <a:ext uri="{FF2B5EF4-FFF2-40B4-BE49-F238E27FC236}">
                <a16:creationId xmlns:a16="http://schemas.microsoft.com/office/drawing/2014/main" id="{12BF6AB7-3E2B-C4CB-779D-C89604C93AEC}"/>
              </a:ext>
            </a:extLst>
          </p:cNvPr>
          <p:cNvCxnSpPr>
            <a:cxnSpLocks/>
          </p:cNvCxnSpPr>
          <p:nvPr/>
        </p:nvCxnSpPr>
        <p:spPr>
          <a:xfrm flipV="1">
            <a:off x="4644000" y="0"/>
            <a:ext cx="0" cy="6858000"/>
          </a:xfrm>
          <a:prstGeom prst="straightConnector1">
            <a:avLst/>
          </a:prstGeom>
          <a:ln w="6350">
            <a:solidFill>
              <a:srgbClr val="FFD23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7C8D752-8172-2EC9-62C0-0CC291918100}"/>
              </a:ext>
            </a:extLst>
          </p:cNvPr>
          <p:cNvSpPr>
            <a:spLocks noGrp="1"/>
          </p:cNvSpPr>
          <p:nvPr>
            <p:ph sz="half" idx="1"/>
          </p:nvPr>
        </p:nvSpPr>
        <p:spPr>
          <a:xfrm>
            <a:off x="442627" y="434220"/>
            <a:ext cx="4132385" cy="5811838"/>
          </a:xfrm>
          <a:noFill/>
          <a:effectLst/>
        </p:spPr>
        <p:txBody>
          <a:bodyPr>
            <a:noAutofit/>
          </a:bodyPr>
          <a:lstStyle/>
          <a:p>
            <a:pPr marL="0" indent="0">
              <a:buNone/>
            </a:pPr>
            <a:r>
              <a:rPr lang="fr-FR" sz="2600" dirty="0"/>
              <a:t>« Lorsque Moïse revint vers son peuple, ce dernier ne put le regarder. S'étant entretenu avec Dieu, </a:t>
            </a:r>
            <a:r>
              <a:rPr lang="fr-FR" sz="2600" b="1" dirty="0">
                <a:solidFill>
                  <a:srgbClr val="1B9E75"/>
                </a:solidFill>
              </a:rPr>
              <a:t>son visage reflétait la gloire de Dieu</a:t>
            </a:r>
            <a:r>
              <a:rPr lang="fr-FR" sz="2600" dirty="0"/>
              <a:t>. </a:t>
            </a:r>
            <a:r>
              <a:rPr lang="fr-FR" sz="2600" b="1" dirty="0">
                <a:solidFill>
                  <a:srgbClr val="7796B3"/>
                </a:solidFill>
              </a:rPr>
              <a:t>Plus ils se rapprochent de Jésus-Christ, plus les hommes sont à même de contempler sa beauté et sa vie, et plus modestes sont-ils.</a:t>
            </a:r>
            <a:r>
              <a:rPr lang="fr-FR" sz="2600" dirty="0">
                <a:solidFill>
                  <a:srgbClr val="7796B3"/>
                </a:solidFill>
              </a:rPr>
              <a:t> </a:t>
            </a:r>
            <a:r>
              <a:rPr lang="fr-FR" sz="2600" dirty="0"/>
              <a:t>Moins ils s'estiment, plus grande sera leur vision de la gloire et de la majesté de Dieu. »  </a:t>
            </a:r>
          </a:p>
        </p:txBody>
      </p:sp>
      <p:sp>
        <p:nvSpPr>
          <p:cNvPr id="4" name="Content Placeholder 3">
            <a:extLst>
              <a:ext uri="{FF2B5EF4-FFF2-40B4-BE49-F238E27FC236}">
                <a16:creationId xmlns:a16="http://schemas.microsoft.com/office/drawing/2014/main" id="{903A3EC6-AD75-0EE9-2EF6-5CF8030F6660}"/>
              </a:ext>
            </a:extLst>
          </p:cNvPr>
          <p:cNvSpPr>
            <a:spLocks noGrp="1"/>
          </p:cNvSpPr>
          <p:nvPr>
            <p:ph sz="half" idx="2"/>
          </p:nvPr>
        </p:nvSpPr>
        <p:spPr>
          <a:xfrm>
            <a:off x="7942223" y="599588"/>
            <a:ext cx="3921530" cy="3972754"/>
          </a:xfrm>
        </p:spPr>
        <p:txBody>
          <a:bodyPr wrap="square">
            <a:spAutoFit/>
          </a:bodyPr>
          <a:lstStyle/>
          <a:p>
            <a:pPr marL="0" indent="0">
              <a:buNone/>
            </a:pPr>
            <a:r>
              <a:rPr lang="fr-FR" dirty="0"/>
              <a:t>« Son intercession sincère eut gain de cause auprès de Dieu. </a:t>
            </a:r>
            <a:r>
              <a:rPr lang="fr-FR" b="1" dirty="0">
                <a:solidFill>
                  <a:srgbClr val="EE4266"/>
                </a:solidFill>
              </a:rPr>
              <a:t>L'homme qui avait appris à rechercher les brebis perdues dans le désert </a:t>
            </a:r>
            <a:r>
              <a:rPr lang="fr-FR" dirty="0"/>
              <a:t>ne pouvait délaisser ceux qui avaient été placés sous sa protection. »   </a:t>
            </a:r>
          </a:p>
        </p:txBody>
      </p:sp>
      <p:sp>
        <p:nvSpPr>
          <p:cNvPr id="6" name="TextBox 5">
            <a:extLst>
              <a:ext uri="{FF2B5EF4-FFF2-40B4-BE49-F238E27FC236}">
                <a16:creationId xmlns:a16="http://schemas.microsoft.com/office/drawing/2014/main" id="{14B6096F-B389-B208-2020-2E47AF55815E}"/>
              </a:ext>
            </a:extLst>
          </p:cNvPr>
          <p:cNvSpPr txBox="1"/>
          <p:nvPr/>
        </p:nvSpPr>
        <p:spPr>
          <a:xfrm>
            <a:off x="2106551" y="5900560"/>
            <a:ext cx="2287506" cy="523220"/>
          </a:xfrm>
          <a:prstGeom prst="rect">
            <a:avLst/>
          </a:prstGeom>
          <a:noFill/>
        </p:spPr>
        <p:txBody>
          <a:bodyPr wrap="square">
            <a:spAutoFit/>
          </a:bodyPr>
          <a:lstStyle/>
          <a:p>
            <a:pPr marL="0" indent="0">
              <a:buNone/>
            </a:pPr>
            <a:r>
              <a:rPr lang="fr-FR" sz="1400" dirty="0">
                <a:solidFill>
                  <a:schemeClr val="accent6">
                    <a:lumMod val="50000"/>
                  </a:schemeClr>
                </a:solidFill>
              </a:rPr>
              <a:t>— E. G. White, </a:t>
            </a:r>
          </a:p>
          <a:p>
            <a:pPr marL="0" indent="0">
              <a:spcBef>
                <a:spcPts val="0"/>
              </a:spcBef>
              <a:buNone/>
            </a:pPr>
            <a:r>
              <a:rPr lang="fr-FR" sz="1400" dirty="0">
                <a:solidFill>
                  <a:schemeClr val="accent6">
                    <a:lumMod val="50000"/>
                  </a:schemeClr>
                </a:solidFill>
              </a:rPr>
              <a:t>Christ Triomphant, p. 118 </a:t>
            </a:r>
          </a:p>
        </p:txBody>
      </p:sp>
      <p:sp>
        <p:nvSpPr>
          <p:cNvPr id="8" name="TextBox 7">
            <a:extLst>
              <a:ext uri="{FF2B5EF4-FFF2-40B4-BE49-F238E27FC236}">
                <a16:creationId xmlns:a16="http://schemas.microsoft.com/office/drawing/2014/main" id="{56FCABD0-CB79-4B21-2CCC-54AA16C85370}"/>
              </a:ext>
            </a:extLst>
          </p:cNvPr>
          <p:cNvSpPr txBox="1"/>
          <p:nvPr/>
        </p:nvSpPr>
        <p:spPr>
          <a:xfrm>
            <a:off x="8290743" y="4530975"/>
            <a:ext cx="2889900" cy="523220"/>
          </a:xfrm>
          <a:prstGeom prst="rect">
            <a:avLst/>
          </a:prstGeom>
          <a:noFill/>
        </p:spPr>
        <p:txBody>
          <a:bodyPr wrap="square">
            <a:spAutoFit/>
          </a:bodyPr>
          <a:lstStyle/>
          <a:p>
            <a:pPr marL="0" indent="0">
              <a:buNone/>
            </a:pPr>
            <a:r>
              <a:rPr lang="fr-FR" sz="1400" dirty="0">
                <a:solidFill>
                  <a:schemeClr val="accent6">
                    <a:lumMod val="50000"/>
                  </a:schemeClr>
                </a:solidFill>
              </a:rPr>
              <a:t>— E. G. White, </a:t>
            </a:r>
          </a:p>
          <a:p>
            <a:pPr marL="0" indent="0">
              <a:spcBef>
                <a:spcPts val="0"/>
              </a:spcBef>
              <a:buNone/>
            </a:pPr>
            <a:r>
              <a:rPr lang="fr-FR" sz="1400" dirty="0">
                <a:solidFill>
                  <a:schemeClr val="accent6">
                    <a:lumMod val="50000"/>
                  </a:schemeClr>
                </a:solidFill>
              </a:rPr>
              <a:t>Christ Triomphant, p. 116 </a:t>
            </a:r>
          </a:p>
        </p:txBody>
      </p:sp>
    </p:spTree>
    <p:extLst>
      <p:ext uri="{BB962C8B-B14F-4D97-AF65-F5344CB8AC3E}">
        <p14:creationId xmlns:p14="http://schemas.microsoft.com/office/powerpoint/2010/main" val="406164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762381-1BF6-917A-E6D8-130F81BDD05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5262979"/>
          </a:xfrm>
          <a:prstGeom prst="rect">
            <a:avLst/>
          </a:prstGeom>
          <a:noFill/>
        </p:spPr>
        <p:txBody>
          <a:bodyPr wrap="square">
            <a:spAutoFit/>
          </a:bodyPr>
          <a:lstStyle/>
          <a:p>
            <a:pPr>
              <a:spcBef>
                <a:spcPts val="600"/>
              </a:spcBef>
            </a:pPr>
            <a:r>
              <a:rPr lang="fr-FR" sz="2800" b="1" noProof="1">
                <a:latin typeface="Constantia" panose="02030602050306030303" pitchFamily="18" charset="0"/>
              </a:rPr>
              <a:t>“ Il faut aussi prier dans le cercle de la famille; et surtout ne pas négliger la prière secrète. </a:t>
            </a:r>
            <a:r>
              <a:rPr lang="fr-FR" sz="2800" b="1" noProof="1">
                <a:solidFill>
                  <a:srgbClr val="EE4266"/>
                </a:solidFill>
                <a:latin typeface="Constantia" panose="02030602050306030303" pitchFamily="18" charset="0"/>
              </a:rPr>
              <a:t>Celle-ci est la vie de l’âme et sans elle toute croissance spirituelle est impossible. </a:t>
            </a:r>
            <a:r>
              <a:rPr lang="fr-FR" sz="2800" b="1" noProof="1">
                <a:latin typeface="Constantia" panose="02030602050306030303" pitchFamily="18" charset="0"/>
              </a:rPr>
              <a:t>Prier en famille et en public ne saurait suffire. Quand vous êtes seul, ouvrez votre âme au regard scrutateur de Dieu. Votre prière ne doit être entendue que de lui seul. Aucune oreille curieuse ne doit être témoin de vos épanchements. </a:t>
            </a:r>
            <a:r>
              <a:rPr lang="fr-FR" sz="2800" b="1" noProof="1">
                <a:solidFill>
                  <a:srgbClr val="1B9E75"/>
                </a:solidFill>
                <a:latin typeface="Constantia" panose="02030602050306030303" pitchFamily="18" charset="0"/>
              </a:rPr>
              <a:t>Dans la prière secrète, l’âme est affranchie des influences extérieures, sourde aux bruits de la terre. </a:t>
            </a:r>
            <a:r>
              <a:rPr lang="fr-FR" sz="2800" b="1" noProof="1">
                <a:latin typeface="Constantia" panose="02030602050306030303" pitchFamily="18" charset="0"/>
              </a:rPr>
              <a:t>Calme mais fervente, elle s’élève jusqu’à Dieu, qui est sa forteresse et sa force. Une influence douce et durable émanera de celui qui exauce les prières faites en secret, et dont l’oreille est ouverte aux requêtes de nos cœurs. ”</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fr-FR" sz="1600" b="1" noProof="1"/>
              <a:t>E. G. White (Le Meilleur Chemin, p. 96)</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5E3F5-2B67-7341-DC47-E219991D30B3}"/>
              </a:ext>
            </a:extLst>
          </p:cNvPr>
          <p:cNvPicPr>
            <a:picLocks noChangeAspect="1"/>
          </p:cNvPicPr>
          <p:nvPr/>
        </p:nvPicPr>
        <p:blipFill>
          <a:blip r:embed="rId2" cstate="screen">
            <a:lum bright="70000" contrast="-70000"/>
            <a:alphaModFix/>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sp>
        <p:nvSpPr>
          <p:cNvPr id="2" name="Title 1">
            <a:extLst>
              <a:ext uri="{FF2B5EF4-FFF2-40B4-BE49-F238E27FC236}">
                <a16:creationId xmlns:a16="http://schemas.microsoft.com/office/drawing/2014/main" id="{A8FF732D-9659-3F4A-7711-DAAD33281901}"/>
              </a:ext>
            </a:extLst>
          </p:cNvPr>
          <p:cNvSpPr>
            <a:spLocks noGrp="1"/>
          </p:cNvSpPr>
          <p:nvPr>
            <p:ph type="ctrTitle"/>
          </p:nvPr>
        </p:nvSpPr>
        <p:spPr>
          <a:ln w="9525">
            <a:solidFill>
              <a:srgbClr val="EE4266"/>
            </a:solidFill>
          </a:ln>
        </p:spPr>
        <p:txBody>
          <a:bodyPr>
            <a:noAutofit/>
          </a:bodyPr>
          <a:lstStyle/>
          <a:p>
            <a:r>
              <a:rPr lang="fr-FR" sz="2400" dirty="0"/>
              <a:t>« Tant que nous serons sur cette terre, nous ne serons pas à l'abri du danger, à moins que nos requêtes n'atteignent en permanence le Dieu du ciel. Notre Sauveur nous a révélé ce à quoi nous devions nous attendre à la fin des temps : l'iniquité abondera, mais </a:t>
            </a:r>
            <a:r>
              <a:rPr lang="fr-FR" sz="2400" b="1" dirty="0">
                <a:solidFill>
                  <a:srgbClr val="FD7A57"/>
                </a:solidFill>
              </a:rPr>
              <a:t>les âmes ouvertes à l'influence de l'Esprit de Dieu recevront la vigueur nécessaire pour endurer les corruptions de cette époque dégénérée</a:t>
            </a:r>
            <a:r>
              <a:rPr lang="fr-FR" sz="2400" dirty="0"/>
              <a:t>. »  </a:t>
            </a:r>
            <a:br>
              <a:rPr lang="fr-FR" sz="2400" dirty="0"/>
            </a:br>
            <a:r>
              <a:rPr lang="fr-FR" sz="1800" dirty="0">
                <a:solidFill>
                  <a:schemeClr val="accent6">
                    <a:lumMod val="50000"/>
                  </a:schemeClr>
                </a:solidFill>
              </a:rPr>
              <a:t>— E. G. White, Christ Triomphant, p. 50 </a:t>
            </a:r>
          </a:p>
        </p:txBody>
      </p:sp>
      <p:sp>
        <p:nvSpPr>
          <p:cNvPr id="3" name="Subtitle 2">
            <a:extLst>
              <a:ext uri="{FF2B5EF4-FFF2-40B4-BE49-F238E27FC236}">
                <a16:creationId xmlns:a16="http://schemas.microsoft.com/office/drawing/2014/main" id="{8BE41F29-89E2-70A5-627F-274C82ABB9FF}"/>
              </a:ext>
            </a:extLst>
          </p:cNvPr>
          <p:cNvSpPr>
            <a:spLocks noGrp="1"/>
          </p:cNvSpPr>
          <p:nvPr>
            <p:ph type="subTitle" idx="1"/>
          </p:nvPr>
        </p:nvSpPr>
        <p:spPr>
          <a:ln>
            <a:solidFill>
              <a:srgbClr val="EE4266"/>
            </a:solidFill>
          </a:ln>
        </p:spPr>
        <p:txBody>
          <a:bodyPr/>
          <a:lstStyle/>
          <a:p>
            <a:r>
              <a:rPr lang="fr-FR" dirty="0"/>
              <a:t>« Comme Hénoc, nous devons </a:t>
            </a:r>
            <a:r>
              <a:rPr lang="fr-FR" b="1" dirty="0">
                <a:solidFill>
                  <a:srgbClr val="1B9E75"/>
                </a:solidFill>
              </a:rPr>
              <a:t>marcher avec Dieu, amenant notre volonté à se soumettre à la sienne</a:t>
            </a:r>
            <a:r>
              <a:rPr lang="fr-FR" dirty="0"/>
              <a:t>, disposés à nous rendre là où Jésus nous guide et à souffrir pour lui. »  </a:t>
            </a:r>
          </a:p>
          <a:p>
            <a:r>
              <a:rPr lang="fr-FR" sz="1800" dirty="0">
                <a:solidFill>
                  <a:schemeClr val="accent2">
                    <a:lumMod val="50000"/>
                  </a:schemeClr>
                </a:solidFill>
              </a:rPr>
              <a:t>— E. G. White, Christ Triomphant, p. 44 </a:t>
            </a:r>
          </a:p>
        </p:txBody>
      </p:sp>
      <p:sp>
        <p:nvSpPr>
          <p:cNvPr id="5" name="Rectangle 4">
            <a:extLst>
              <a:ext uri="{FF2B5EF4-FFF2-40B4-BE49-F238E27FC236}">
                <a16:creationId xmlns:a16="http://schemas.microsoft.com/office/drawing/2014/main" id="{3D02887B-D8C0-AA22-2F36-ED566E4F464D}"/>
              </a:ext>
            </a:extLst>
          </p:cNvPr>
          <p:cNvSpPr/>
          <p:nvPr/>
        </p:nvSpPr>
        <p:spPr>
          <a:xfrm>
            <a:off x="709658" y="5257800"/>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35343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  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127797"/>
            <a:ext cx="710565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“J'aime l'Éternel, car il entend ma voix, mes supplications ; car il a incliné son oreille vers moi, et je l'invoquerai toute ma vie” </a:t>
            </a:r>
            <a:r>
              <a:rPr kumimoji="0" lang="fr-FR" sz="1600" b="0" i="0" u="none" strike="noStrike" kern="1200" cap="none" spc="0" normalizeH="0" baseline="0" noProof="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(Psaumes 116.1-2)</a:t>
            </a:r>
            <a:endParaRPr kumimoji="0" lang="fr-FR" sz="2400" b="0" i="0" u="none" strike="noStrike" kern="1200" cap="none" spc="0" normalizeH="0" baseline="0" noProof="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1876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A3C2EB-8B9F-1344-E377-3C8FC0370E00}"/>
              </a:ext>
            </a:extLst>
          </p:cNvPr>
          <p:cNvPicPr>
            <a:picLocks noChangeAspect="1"/>
          </p:cNvPicPr>
          <p:nvPr/>
        </p:nvPicPr>
        <p:blipFill>
          <a:blip r:embed="rId2" cstate="screen">
            <a:alphaModFix amt="16000"/>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sp>
        <p:nvSpPr>
          <p:cNvPr id="2" name="Title 1">
            <a:extLst>
              <a:ext uri="{FF2B5EF4-FFF2-40B4-BE49-F238E27FC236}">
                <a16:creationId xmlns:a16="http://schemas.microsoft.com/office/drawing/2014/main" id="{B0799A91-1A46-D326-1CAB-E3E014D586D5}"/>
              </a:ext>
            </a:extLst>
          </p:cNvPr>
          <p:cNvSpPr>
            <a:spLocks noGrp="1"/>
          </p:cNvSpPr>
          <p:nvPr>
            <p:ph type="title"/>
          </p:nvPr>
        </p:nvSpPr>
        <p:spPr>
          <a:xfrm>
            <a:off x="6172200" y="365125"/>
            <a:ext cx="5181600" cy="1325563"/>
          </a:xfrm>
        </p:spPr>
        <p:txBody>
          <a:bodyPr/>
          <a:lstStyle/>
          <a:p>
            <a:r>
              <a:rPr lang="en-US" b="1" dirty="0">
                <a:solidFill>
                  <a:srgbClr val="DF9A57"/>
                </a:solidFill>
              </a:rPr>
              <a:t>Jésus, </a:t>
            </a:r>
            <a:r>
              <a:rPr lang="en-US" b="1" dirty="0" err="1">
                <a:solidFill>
                  <a:srgbClr val="DF9A57"/>
                </a:solidFill>
              </a:rPr>
              <a:t>notre</a:t>
            </a:r>
            <a:r>
              <a:rPr lang="en-US" b="1" dirty="0">
                <a:solidFill>
                  <a:srgbClr val="DF9A57"/>
                </a:solidFill>
              </a:rPr>
              <a:t> </a:t>
            </a:r>
            <a:r>
              <a:rPr lang="en-US" b="1" dirty="0" err="1">
                <a:solidFill>
                  <a:srgbClr val="DF9A57"/>
                </a:solidFill>
              </a:rPr>
              <a:t>modèle</a:t>
            </a:r>
            <a:r>
              <a:rPr lang="en-US" b="1" dirty="0">
                <a:solidFill>
                  <a:srgbClr val="DF9A57"/>
                </a:solidFill>
              </a:rPr>
              <a:t> dans la </a:t>
            </a:r>
            <a:r>
              <a:rPr lang="en-US" b="1" dirty="0" err="1">
                <a:solidFill>
                  <a:srgbClr val="DF9A57"/>
                </a:solidFill>
              </a:rPr>
              <a:t>prière</a:t>
            </a:r>
            <a:endParaRPr lang="fr-FR" dirty="0">
              <a:solidFill>
                <a:srgbClr val="DF9A57"/>
              </a:solidFill>
            </a:endParaRPr>
          </a:p>
        </p:txBody>
      </p:sp>
      <p:pic>
        <p:nvPicPr>
          <p:cNvPr id="8" name="Content Placeholder 7">
            <a:extLst>
              <a:ext uri="{FF2B5EF4-FFF2-40B4-BE49-F238E27FC236}">
                <a16:creationId xmlns:a16="http://schemas.microsoft.com/office/drawing/2014/main" id="{316E7046-A1FC-9D60-18D7-A3E1A153CA2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365125"/>
            <a:ext cx="4874260" cy="5296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9DAC326F-4A25-9E6F-B1B9-4DBCB1F83B3A}"/>
              </a:ext>
            </a:extLst>
          </p:cNvPr>
          <p:cNvSpPr>
            <a:spLocks noGrp="1"/>
          </p:cNvSpPr>
          <p:nvPr>
            <p:ph sz="half" idx="2"/>
          </p:nvPr>
        </p:nvSpPr>
        <p:spPr>
          <a:xfrm>
            <a:off x="6172200" y="1690688"/>
            <a:ext cx="5181600" cy="4351338"/>
          </a:xfrm>
        </p:spPr>
        <p:txBody>
          <a:bodyPr>
            <a:normAutofit lnSpcReduction="10000"/>
          </a:bodyPr>
          <a:lstStyle/>
          <a:p>
            <a:pPr marL="0" indent="0">
              <a:buNone/>
            </a:pPr>
            <a:r>
              <a:rPr lang="fr-FR" sz="2200" noProof="1"/>
              <a:t>« Pendant son séjour parmi les hommes, Jésus lui-même était souvent en prière. Il est notre modèle en toutes choses. Son humanité lui faisait de la prière </a:t>
            </a:r>
            <a:r>
              <a:rPr lang="fr-FR" sz="2200" b="1" noProof="1">
                <a:solidFill>
                  <a:srgbClr val="FC7A57"/>
                </a:solidFill>
              </a:rPr>
              <a:t>une nécessité et un privilège.</a:t>
            </a:r>
            <a:r>
              <a:rPr lang="fr-FR" sz="2200" noProof="1">
                <a:solidFill>
                  <a:srgbClr val="FC7A57"/>
                </a:solidFill>
              </a:rPr>
              <a:t> </a:t>
            </a:r>
            <a:r>
              <a:rPr lang="fr-FR" sz="2200" noProof="1"/>
              <a:t>Il trouvait joie et consolation à communier avec son Père. </a:t>
            </a:r>
          </a:p>
          <a:p>
            <a:pPr marL="0" indent="0">
              <a:spcBef>
                <a:spcPts val="600"/>
              </a:spcBef>
              <a:buNone/>
            </a:pPr>
            <a:r>
              <a:rPr lang="fr-FR" sz="2200" noProof="1">
                <a:solidFill>
                  <a:srgbClr val="5E5B52"/>
                </a:solidFill>
              </a:rPr>
              <a:t>Si le Sauveur des hommes éprouvait le besoin de la prière, à combien plus forte raison ne devrions-nous pas, faibles et mortels que nous sommes, sentir la nécessité de prier sans cesse et avec ferveur ! </a:t>
            </a:r>
            <a:r>
              <a:rPr lang="fr-FR" sz="2200" noProof="1"/>
              <a:t>»</a:t>
            </a:r>
          </a:p>
          <a:p>
            <a:pPr marL="0" indent="0">
              <a:buNone/>
            </a:pPr>
            <a:r>
              <a:rPr lang="fr-FR" sz="1800" noProof="1">
                <a:solidFill>
                  <a:srgbClr val="DAA100"/>
                </a:solidFill>
              </a:rPr>
              <a:t>— E. G. White, </a:t>
            </a:r>
            <a:r>
              <a:rPr lang="fr-FR" sz="1800" i="1" noProof="1">
                <a:solidFill>
                  <a:srgbClr val="DAA100"/>
                </a:solidFill>
              </a:rPr>
              <a:t>Le Meilleur Chemin</a:t>
            </a:r>
            <a:r>
              <a:rPr lang="fr-FR" sz="1800" noProof="1">
                <a:solidFill>
                  <a:srgbClr val="DAA100"/>
                </a:solidFill>
              </a:rPr>
              <a:t>, p. 92</a:t>
            </a:r>
          </a:p>
        </p:txBody>
      </p:sp>
      <p:sp>
        <p:nvSpPr>
          <p:cNvPr id="5" name="TextBox 4">
            <a:extLst>
              <a:ext uri="{FF2B5EF4-FFF2-40B4-BE49-F238E27FC236}">
                <a16:creationId xmlns:a16="http://schemas.microsoft.com/office/drawing/2014/main" id="{E90237C6-1F10-9EDA-4474-73571448CEE3}"/>
              </a:ext>
            </a:extLst>
          </p:cNvPr>
          <p:cNvSpPr txBox="1"/>
          <p:nvPr/>
        </p:nvSpPr>
        <p:spPr>
          <a:xfrm>
            <a:off x="1297940" y="5767290"/>
            <a:ext cx="4414519" cy="923330"/>
          </a:xfrm>
          <a:prstGeom prst="rect">
            <a:avLst/>
          </a:prstGeom>
          <a:noFill/>
        </p:spPr>
        <p:txBody>
          <a:bodyPr wrap="square" rtlCol="0">
            <a:spAutoFit/>
          </a:bodyPr>
          <a:lstStyle/>
          <a:p>
            <a:r>
              <a:rPr lang="en-US" i="1" dirty="0">
                <a:solidFill>
                  <a:srgbClr val="5E5B52"/>
                </a:solidFill>
              </a:rPr>
              <a:t>Si Jésus </a:t>
            </a:r>
            <a:r>
              <a:rPr lang="en-US" i="1" dirty="0" err="1">
                <a:solidFill>
                  <a:srgbClr val="5E5B52"/>
                </a:solidFill>
              </a:rPr>
              <a:t>lui-même</a:t>
            </a:r>
            <a:r>
              <a:rPr lang="en-US" i="1" dirty="0">
                <a:solidFill>
                  <a:srgbClr val="5E5B52"/>
                </a:solidFill>
              </a:rPr>
              <a:t> </a:t>
            </a:r>
            <a:r>
              <a:rPr lang="en-US" i="1" dirty="0" err="1">
                <a:solidFill>
                  <a:srgbClr val="5E5B52"/>
                </a:solidFill>
              </a:rPr>
              <a:t>avait</a:t>
            </a:r>
            <a:r>
              <a:rPr lang="en-US" i="1" dirty="0">
                <a:solidFill>
                  <a:srgbClr val="5E5B52"/>
                </a:solidFill>
              </a:rPr>
              <a:t> </a:t>
            </a:r>
            <a:r>
              <a:rPr lang="en-US" i="1" dirty="0" err="1">
                <a:solidFill>
                  <a:srgbClr val="5E5B52"/>
                </a:solidFill>
              </a:rPr>
              <a:t>besoin</a:t>
            </a:r>
            <a:r>
              <a:rPr lang="en-US" i="1" dirty="0">
                <a:solidFill>
                  <a:srgbClr val="5E5B52"/>
                </a:solidFill>
              </a:rPr>
              <a:t> de prier, </a:t>
            </a:r>
            <a:r>
              <a:rPr lang="en-US" i="1" dirty="0" err="1">
                <a:solidFill>
                  <a:srgbClr val="5E5B52"/>
                </a:solidFill>
              </a:rPr>
              <a:t>que</a:t>
            </a:r>
            <a:r>
              <a:rPr lang="en-US" i="1" dirty="0">
                <a:solidFill>
                  <a:srgbClr val="5E5B52"/>
                </a:solidFill>
              </a:rPr>
              <a:t> </a:t>
            </a:r>
            <a:r>
              <a:rPr lang="en-US" i="1" dirty="0" err="1">
                <a:solidFill>
                  <a:srgbClr val="5E5B52"/>
                </a:solidFill>
              </a:rPr>
              <a:t>dit</a:t>
            </a:r>
            <a:r>
              <a:rPr lang="en-US" i="1" dirty="0">
                <a:solidFill>
                  <a:srgbClr val="5E5B52"/>
                </a:solidFill>
              </a:rPr>
              <a:t> </a:t>
            </a:r>
            <a:r>
              <a:rPr lang="en-US" i="1" dirty="0" err="1">
                <a:solidFill>
                  <a:srgbClr val="5E5B52"/>
                </a:solidFill>
              </a:rPr>
              <a:t>cela</a:t>
            </a:r>
            <a:r>
              <a:rPr lang="en-US" i="1" dirty="0">
                <a:solidFill>
                  <a:srgbClr val="5E5B52"/>
                </a:solidFill>
              </a:rPr>
              <a:t> de </a:t>
            </a:r>
            <a:r>
              <a:rPr lang="en-US" i="1" dirty="0" err="1">
                <a:solidFill>
                  <a:srgbClr val="5E5B52"/>
                </a:solidFill>
              </a:rPr>
              <a:t>notre</a:t>
            </a:r>
            <a:r>
              <a:rPr lang="en-US" i="1" dirty="0">
                <a:solidFill>
                  <a:srgbClr val="5E5B52"/>
                </a:solidFill>
              </a:rPr>
              <a:t> propre </a:t>
            </a:r>
            <a:r>
              <a:rPr lang="en-US" i="1" dirty="0" err="1">
                <a:solidFill>
                  <a:srgbClr val="5E5B52"/>
                </a:solidFill>
              </a:rPr>
              <a:t>besoin</a:t>
            </a:r>
            <a:r>
              <a:rPr lang="en-US" i="1" dirty="0">
                <a:solidFill>
                  <a:srgbClr val="5E5B52"/>
                </a:solidFill>
              </a:rPr>
              <a:t> de communion avec Dieu ?</a:t>
            </a:r>
            <a:endParaRPr lang="en-US" dirty="0">
              <a:solidFill>
                <a:srgbClr val="5E5B52"/>
              </a:solidFill>
            </a:endParaRPr>
          </a:p>
        </p:txBody>
      </p:sp>
      <p:cxnSp>
        <p:nvCxnSpPr>
          <p:cNvPr id="10" name="Straight Connector 9">
            <a:extLst>
              <a:ext uri="{FF2B5EF4-FFF2-40B4-BE49-F238E27FC236}">
                <a16:creationId xmlns:a16="http://schemas.microsoft.com/office/drawing/2014/main" id="{EAEA56EE-31CC-C7FB-6EE0-438D21A8D173}"/>
              </a:ext>
            </a:extLst>
          </p:cNvPr>
          <p:cNvCxnSpPr>
            <a:cxnSpLocks/>
          </p:cNvCxnSpPr>
          <p:nvPr/>
        </p:nvCxnSpPr>
        <p:spPr>
          <a:xfrm>
            <a:off x="1235187" y="5868955"/>
            <a:ext cx="0" cy="720000"/>
          </a:xfrm>
          <a:prstGeom prst="line">
            <a:avLst/>
          </a:prstGeom>
          <a:ln w="6350">
            <a:solidFill>
              <a:srgbClr val="FC7A57"/>
            </a:solidFill>
          </a:ln>
        </p:spPr>
        <p:style>
          <a:lnRef idx="2">
            <a:schemeClr val="accent1"/>
          </a:lnRef>
          <a:fillRef idx="0">
            <a:schemeClr val="accent1"/>
          </a:fillRef>
          <a:effectRef idx="1">
            <a:schemeClr val="accent1"/>
          </a:effectRef>
          <a:fontRef idx="minor">
            <a:schemeClr val="tx1"/>
          </a:fontRef>
        </p:style>
      </p:cxnSp>
      <p:pic>
        <p:nvPicPr>
          <p:cNvPr id="13" name="Graphic 12" descr="Fire with solid fill">
            <a:extLst>
              <a:ext uri="{FF2B5EF4-FFF2-40B4-BE49-F238E27FC236}">
                <a16:creationId xmlns:a16="http://schemas.microsoft.com/office/drawing/2014/main" id="{014D6C5D-75EC-D8A6-13EA-A561BBDF514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58027" y="5879497"/>
            <a:ext cx="704088" cy="704088"/>
          </a:xfrm>
          <a:prstGeom prst="rect">
            <a:avLst/>
          </a:prstGeom>
        </p:spPr>
      </p:pic>
      <p:pic>
        <p:nvPicPr>
          <p:cNvPr id="15" name="Graphic 14" descr="Clapping hands with solid fill">
            <a:extLst>
              <a:ext uri="{FF2B5EF4-FFF2-40B4-BE49-F238E27FC236}">
                <a16:creationId xmlns:a16="http://schemas.microsoft.com/office/drawing/2014/main" id="{61D5D68C-CA70-9A4C-ABAD-247292EA6E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77945" y="5879497"/>
            <a:ext cx="704088" cy="704088"/>
          </a:xfrm>
          <a:prstGeom prst="rect">
            <a:avLst/>
          </a:prstGeom>
        </p:spPr>
      </p:pic>
      <p:pic>
        <p:nvPicPr>
          <p:cNvPr id="17" name="Graphic 16" descr="Crown with solid fill">
            <a:extLst>
              <a:ext uri="{FF2B5EF4-FFF2-40B4-BE49-F238E27FC236}">
                <a16:creationId xmlns:a16="http://schemas.microsoft.com/office/drawing/2014/main" id="{9F121867-B640-3F3D-6E36-05659A07012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997864" y="5879497"/>
            <a:ext cx="704088" cy="704088"/>
          </a:xfrm>
          <a:prstGeom prst="rect">
            <a:avLst/>
          </a:prstGeom>
        </p:spPr>
      </p:pic>
      <p:pic>
        <p:nvPicPr>
          <p:cNvPr id="23" name="Graphic 22" descr="Caret Right with solid fill">
            <a:extLst>
              <a:ext uri="{FF2B5EF4-FFF2-40B4-BE49-F238E27FC236}">
                <a16:creationId xmlns:a16="http://schemas.microsoft.com/office/drawing/2014/main" id="{6FD71FA1-03DE-BD84-2385-98EA4E26A21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541430" y="6031609"/>
            <a:ext cx="457200" cy="457200"/>
          </a:xfrm>
          <a:prstGeom prst="rect">
            <a:avLst/>
          </a:prstGeom>
        </p:spPr>
      </p:pic>
      <p:pic>
        <p:nvPicPr>
          <p:cNvPr id="24" name="Graphic 23" descr="Caret Right with solid fill">
            <a:extLst>
              <a:ext uri="{FF2B5EF4-FFF2-40B4-BE49-F238E27FC236}">
                <a16:creationId xmlns:a16="http://schemas.microsoft.com/office/drawing/2014/main" id="{C7C8EF9D-09E1-7D7B-7B76-81FE143419F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261348" y="6030000"/>
            <a:ext cx="457200" cy="457200"/>
          </a:xfrm>
          <a:prstGeom prst="rect">
            <a:avLst/>
          </a:prstGeom>
        </p:spPr>
      </p:pic>
    </p:spTree>
    <p:extLst>
      <p:ext uri="{BB962C8B-B14F-4D97-AF65-F5344CB8AC3E}">
        <p14:creationId xmlns:p14="http://schemas.microsoft.com/office/powerpoint/2010/main" val="80398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562C9A-FD28-2D9D-B520-1AC8D9CDBA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776E6B-89AA-5797-073F-B020F2AC2A2E}"/>
              </a:ext>
            </a:extLst>
          </p:cNvPr>
          <p:cNvSpPr txBox="1"/>
          <p:nvPr/>
        </p:nvSpPr>
        <p:spPr>
          <a:xfrm>
            <a:off x="7572375" y="3380839"/>
            <a:ext cx="4647172"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1">
                <a:solidFill>
                  <a:srgbClr val="00BB2C"/>
                </a:solidFill>
              </a:rPr>
              <a:t>Daniel :</a:t>
            </a:r>
          </a:p>
          <a:p>
            <a:pPr lvl="1">
              <a:spcBef>
                <a:spcPts val="600"/>
              </a:spcBef>
            </a:pPr>
            <a:r>
              <a:rPr lang="fr-FR" sz="2000" b="1" noProof="1"/>
              <a:t>Prier dans les temps dangereux.</a:t>
            </a:r>
          </a:p>
          <a:p>
            <a:pPr lvl="1">
              <a:spcBef>
                <a:spcPts val="600"/>
              </a:spcBef>
            </a:pPr>
            <a:r>
              <a:rPr lang="fr-FR" sz="2000" b="1" noProof="1"/>
              <a:t>Prier dans la posture adéquate.</a:t>
            </a:r>
          </a:p>
          <a:p>
            <a:pPr>
              <a:spcBef>
                <a:spcPts val="1800"/>
              </a:spcBef>
            </a:pPr>
            <a:r>
              <a:rPr lang="fr-FR" sz="2000" b="1" noProof="1">
                <a:solidFill>
                  <a:srgbClr val="0070BB"/>
                </a:solidFill>
              </a:rPr>
              <a:t>Énoch :</a:t>
            </a:r>
          </a:p>
          <a:p>
            <a:pPr lvl="1">
              <a:spcBef>
                <a:spcPts val="600"/>
              </a:spcBef>
            </a:pPr>
            <a:r>
              <a:rPr lang="fr-FR" sz="2000" b="1" noProof="1"/>
              <a:t>Une vie de prière.</a:t>
            </a:r>
          </a:p>
          <a:p>
            <a:pPr>
              <a:spcBef>
                <a:spcPts val="1800"/>
              </a:spcBef>
            </a:pPr>
            <a:r>
              <a:rPr lang="fr-FR" sz="2000" b="1" noProof="1">
                <a:solidFill>
                  <a:srgbClr val="BB4B00"/>
                </a:solidFill>
              </a:rPr>
              <a:t>Moïse :</a:t>
            </a:r>
          </a:p>
          <a:p>
            <a:pPr lvl="1">
              <a:spcBef>
                <a:spcPts val="600"/>
              </a:spcBef>
            </a:pPr>
            <a:r>
              <a:rPr lang="fr-FR" sz="2000" b="1" noProof="1"/>
              <a:t>Parler avec Dieu.</a:t>
            </a:r>
          </a:p>
          <a:p>
            <a:pPr lvl="1">
              <a:spcBef>
                <a:spcPts val="600"/>
              </a:spcBef>
            </a:pPr>
            <a:r>
              <a:rPr lang="fr-FR" sz="2000" b="1" noProof="1"/>
              <a:t>La prière d'intercession.</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fr-FR" sz="2000" b="1" noProof="1"/>
              <a:t>Tous les êtres, y compris l'humanité, ont été créés par Dieu avec la capacité de communiquer entre eux et avec lui.</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45466" y="4658567"/>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845998" y="5572239"/>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45466" y="3376107"/>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6049439"/>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5140719"/>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6442290"/>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850150"/>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585394" y="4225392"/>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Daniel, Énoch et Moïse sont des exemples de la manière dont nous pouvons utiliser ce puissant cadeau.</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1615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Mais Dieu nous a laissé un cadeau. Un “téléphone” qui nous permet de continuer à communiquer avec lui : la prière.</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Malheureusement, les êtres humains ont perdu la capacité de communiquer directement avec Dieu lorsqu'Adam et Ève ont péché.</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1D80A-3A06-B648-CDA1-84FEA9A2002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7200" b="1" spc="300" noProof="1">
                <a:ln/>
                <a:solidFill>
                  <a:srgbClr val="D15381"/>
                </a:solidFill>
                <a:effectLst>
                  <a:outerShdw blurRad="38100" dist="12700" dir="2700000" algn="tl">
                    <a:srgbClr val="000000"/>
                  </a:outerShdw>
                  <a:reflection blurRad="6350" stA="60000" endA="900" endPos="58000" dir="5400000" sy="-100000" algn="bl" rotWithShape="0"/>
                </a:effectLst>
              </a:rPr>
              <a:t>DANIEL</a:t>
            </a:r>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418C32-5056-A7BA-B9A2-9E4C235586B4}"/>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A7C9234-3153-BC27-6D25-FB1DB3A2D8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 y="0"/>
            <a:ext cx="12191997" cy="6858000"/>
          </a:xfrm>
          <a:prstGeom prst="rect">
            <a:avLst/>
          </a:prstGeom>
          <a:solidFill>
            <a:srgbClr val="27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E5B69D-A3C5-DF89-8251-EC28CA836199}"/>
              </a:ext>
            </a:extLst>
          </p:cNvPr>
          <p:cNvPicPr>
            <a:picLocks noGrp="1" noRot="1" noChangeAspect="1" noMove="1" noResize="1" noEditPoints="1" noAdjustHandles="1" noChangeArrowheads="1" noChangeShapeType="1" noCrop="1"/>
          </p:cNvPicPr>
          <p:nvPr/>
        </p:nvPicPr>
        <p:blipFill>
          <a:blip r:embed="rId2" cstate="screen">
            <a:alphaModFix amt="22000"/>
            <a:extLst>
              <a:ext uri="{28A0092B-C50C-407E-A947-70E740481C1C}">
                <a14:useLocalDpi xmlns:a14="http://schemas.microsoft.com/office/drawing/2010/main"/>
              </a:ext>
            </a:extLst>
          </a:blip>
          <a:srcRect/>
          <a:stretch>
            <a:fillRect/>
          </a:stretch>
        </p:blipFill>
        <p:spPr>
          <a:xfrm rot="5400000">
            <a:off x="2666998" y="-2667000"/>
            <a:ext cx="6858002" cy="12192002"/>
          </a:xfrm>
          <a:prstGeom prst="rect">
            <a:avLst/>
          </a:prstGeom>
        </p:spPr>
      </p:pic>
      <p:sp>
        <p:nvSpPr>
          <p:cNvPr id="10" name="TextBox 9">
            <a:extLst>
              <a:ext uri="{FF2B5EF4-FFF2-40B4-BE49-F238E27FC236}">
                <a16:creationId xmlns:a16="http://schemas.microsoft.com/office/drawing/2014/main" id="{064CD14A-6162-A14E-43EA-B0F9EE0AC498}"/>
              </a:ext>
            </a:extLst>
          </p:cNvPr>
          <p:cNvSpPr txBox="1"/>
          <p:nvPr/>
        </p:nvSpPr>
        <p:spPr>
          <a:xfrm>
            <a:off x="838200" y="3040356"/>
            <a:ext cx="6098240" cy="1569660"/>
          </a:xfrm>
          <a:prstGeom prst="rect">
            <a:avLst/>
          </a:prstGeom>
        </p:spPr>
        <p:txBody>
          <a:bodyPr vert="horz" lIns="91440" tIns="45720" rIns="91440" bIns="45720" rtlCol="0">
            <a:spAutoFit/>
          </a:bodyPr>
          <a:lstStyle>
            <a:lvl1pPr indent="0">
              <a:lnSpc>
                <a:spcPct val="9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600"/>
              </a:spcBef>
            </a:pPr>
            <a:r>
              <a:rPr lang="fr-FR" sz="2400" noProof="1">
                <a:solidFill>
                  <a:schemeClr val="bg1"/>
                </a:solidFill>
                <a:latin typeface="Open Sans" pitchFamily="2" charset="0"/>
                <a:ea typeface="Open Sans" pitchFamily="2" charset="0"/>
                <a:cs typeface="Open Sans" pitchFamily="2" charset="0"/>
              </a:rPr>
              <a:t>L'homme qui s'appuiera sur Dieu </a:t>
            </a:r>
            <a:r>
              <a:rPr lang="fr-FR" sz="2400" noProof="1">
                <a:solidFill>
                  <a:schemeClr val="bg1"/>
                </a:solidFill>
                <a:highlight>
                  <a:srgbClr val="D8973C"/>
                </a:highlight>
                <a:latin typeface="Open Sans" pitchFamily="2" charset="0"/>
                <a:ea typeface="Open Sans" pitchFamily="2" charset="0"/>
                <a:cs typeface="Open Sans" pitchFamily="2" charset="0"/>
              </a:rPr>
              <a:t> ne changera </a:t>
            </a:r>
            <a:r>
              <a:rPr lang="fr-FR" sz="2400" noProof="1">
                <a:solidFill>
                  <a:schemeClr val="bg1"/>
                </a:solidFill>
                <a:latin typeface="Open Sans" pitchFamily="2" charset="0"/>
                <a:ea typeface="Open Sans" pitchFamily="2" charset="0"/>
                <a:cs typeface="Open Sans" pitchFamily="2" charset="0"/>
              </a:rPr>
              <a:t> ni dans les heures sombres de l'adversité, ni dans les jours heureux de la prospérité. </a:t>
            </a:r>
          </a:p>
        </p:txBody>
      </p:sp>
      <p:sp>
        <p:nvSpPr>
          <p:cNvPr id="18" name="TextBox 17">
            <a:extLst>
              <a:ext uri="{FF2B5EF4-FFF2-40B4-BE49-F238E27FC236}">
                <a16:creationId xmlns:a16="http://schemas.microsoft.com/office/drawing/2014/main" id="{F643C8AB-B15A-A3A8-E291-0DB99C3F4BB8}"/>
              </a:ext>
            </a:extLst>
          </p:cNvPr>
          <p:cNvSpPr txBox="1"/>
          <p:nvPr/>
        </p:nvSpPr>
        <p:spPr>
          <a:xfrm>
            <a:off x="1050644" y="5851397"/>
            <a:ext cx="4225086" cy="620234"/>
          </a:xfrm>
          <a:prstGeom prst="rect">
            <a:avLst/>
          </a:prstGeom>
          <a:noFill/>
        </p:spPr>
        <p:txBody>
          <a:bodyPr wrap="square">
            <a:spAutoFit/>
          </a:bodyPr>
          <a:lstStyle/>
          <a:p>
            <a:r>
              <a:rPr lang="en-US" sz="1800" dirty="0">
                <a:solidFill>
                  <a:schemeClr val="bg1"/>
                </a:solidFill>
              </a:rPr>
              <a:t>— E. G. White, </a:t>
            </a:r>
          </a:p>
          <a:p>
            <a:pPr>
              <a:lnSpc>
                <a:spcPct val="90000"/>
              </a:lnSpc>
            </a:pPr>
            <a:r>
              <a:rPr lang="en-US" sz="1800" dirty="0" err="1">
                <a:solidFill>
                  <a:schemeClr val="bg1"/>
                </a:solidFill>
              </a:rPr>
              <a:t>Prophètes</a:t>
            </a:r>
            <a:r>
              <a:rPr lang="en-US" sz="1800" dirty="0">
                <a:solidFill>
                  <a:schemeClr val="bg1"/>
                </a:solidFill>
              </a:rPr>
              <a:t> et rois, p. 415</a:t>
            </a:r>
          </a:p>
        </p:txBody>
      </p:sp>
      <p:sp>
        <p:nvSpPr>
          <p:cNvPr id="3" name="Content Placeholder 2">
            <a:extLst>
              <a:ext uri="{FF2B5EF4-FFF2-40B4-BE49-F238E27FC236}">
                <a16:creationId xmlns:a16="http://schemas.microsoft.com/office/drawing/2014/main" id="{F12B6F5E-42A6-4039-E27A-F3D7D9FA5A47}"/>
              </a:ext>
            </a:extLst>
          </p:cNvPr>
          <p:cNvSpPr>
            <a:spLocks noGrp="1"/>
          </p:cNvSpPr>
          <p:nvPr>
            <p:ph sz="half" idx="2"/>
          </p:nvPr>
        </p:nvSpPr>
        <p:spPr>
          <a:xfrm>
            <a:off x="6973419" y="1356764"/>
            <a:ext cx="5181600" cy="3699108"/>
          </a:xfrm>
          <a:effectLst>
            <a:outerShdw blurRad="50800" dist="38100" dir="2700000" algn="tl" rotWithShape="0">
              <a:prstClr val="black">
                <a:alpha val="40000"/>
              </a:prstClr>
            </a:outerShdw>
          </a:effectLst>
        </p:spPr>
        <p:txBody>
          <a:bodyPr>
            <a:noAutofit/>
          </a:bodyPr>
          <a:lstStyle/>
          <a:p>
            <a:pPr marL="0" indent="0">
              <a:buNone/>
            </a:pPr>
            <a:r>
              <a:rPr kumimoji="0" lang="en-US" sz="8000" b="1" i="0" u="none" strike="noStrike" kern="1200" cap="none" spc="0" normalizeH="0" baseline="0" noProof="0" dirty="0">
                <a:ln w="3175" cmpd="sng">
                  <a:solidFill>
                    <a:srgbClr val="A4243B"/>
                  </a:solidFill>
                  <a:prstDash val="solid"/>
                </a:ln>
                <a:gradFill>
                  <a:gsLst>
                    <a:gs pos="0">
                      <a:srgbClr val="CC9900">
                        <a:lumMod val="40000"/>
                        <a:lumOff val="60000"/>
                      </a:srgbClr>
                    </a:gs>
                    <a:gs pos="12000">
                      <a:srgbClr val="CC9900">
                        <a:lumMod val="20000"/>
                        <a:lumOff val="80000"/>
                      </a:srgbClr>
                    </a:gs>
                    <a:gs pos="87000">
                      <a:srgbClr val="FFFF66">
                        <a:lumMod val="40000"/>
                        <a:lumOff val="60000"/>
                      </a:srgbClr>
                    </a:gs>
                  </a:gsLst>
                  <a:lin ang="5400000"/>
                </a:gradFill>
                <a:effectLst/>
                <a:uLnTx/>
                <a:uFillTx/>
                <a:latin typeface="Baguet Script" panose="00000500000000000000" pitchFamily="2" charset="77"/>
                <a:ea typeface="+mj-ea"/>
                <a:cs typeface="+mj-cs"/>
              </a:rPr>
              <a:t>“ </a:t>
            </a:r>
            <a:r>
              <a:rPr kumimoji="0" lang="en-US" sz="8800" b="1" i="0" u="none" strike="noStrike" kern="1200" cap="none" spc="0" normalizeH="0" baseline="0" noProof="0" dirty="0">
                <a:ln w="3175" cmpd="sng">
                  <a:solidFill>
                    <a:srgbClr val="A4243B"/>
                  </a:solidFill>
                  <a:prstDash val="solid"/>
                </a:ln>
                <a:solidFill>
                  <a:srgbClr val="D8C99B"/>
                </a:solidFill>
                <a:effectLst/>
                <a:uLnTx/>
                <a:uFillTx/>
                <a:latin typeface="Baguet Script" panose="00000500000000000000" pitchFamily="2" charset="77"/>
                <a:ea typeface="+mj-ea"/>
                <a:cs typeface="+mj-cs"/>
              </a:rPr>
              <a:t>Daniel : </a:t>
            </a:r>
            <a:r>
              <a:rPr kumimoji="0" lang="en-US" sz="8000" b="1" i="0" u="none" strike="noStrike" kern="1200" cap="none" spc="0" normalizeH="0" baseline="0" noProof="0" dirty="0">
                <a:ln w="3175" cmpd="sng">
                  <a:solidFill>
                    <a:srgbClr val="A4243B"/>
                  </a:solidFill>
                  <a:prstDash val="solid"/>
                </a:ln>
                <a:solidFill>
                  <a:srgbClr val="D8C99B"/>
                </a:solidFill>
                <a:effectLst/>
                <a:uLnTx/>
                <a:uFillTx/>
                <a:latin typeface="Baguet Script" panose="00000500000000000000" pitchFamily="2" charset="77"/>
                <a:ea typeface="+mj-ea"/>
                <a:cs typeface="+mj-cs"/>
              </a:rPr>
              <a:t>ne </a:t>
            </a:r>
            <a:r>
              <a:rPr kumimoji="0" lang="en-US" sz="8000" b="1" i="0" u="none" strike="noStrike" kern="1200" cap="none" spc="0" normalizeH="0" baseline="0" noProof="0" dirty="0" err="1">
                <a:ln w="3175" cmpd="sng">
                  <a:solidFill>
                    <a:srgbClr val="A4243B"/>
                  </a:solidFill>
                  <a:prstDash val="solid"/>
                </a:ln>
                <a:solidFill>
                  <a:srgbClr val="D8C99B"/>
                </a:solidFill>
                <a:effectLst/>
                <a:uLnTx/>
                <a:uFillTx/>
                <a:latin typeface="Baguet Script" panose="00000500000000000000" pitchFamily="2" charset="77"/>
                <a:ea typeface="+mj-ea"/>
                <a:cs typeface="+mj-cs"/>
              </a:rPr>
              <a:t>changea</a:t>
            </a:r>
            <a:r>
              <a:rPr kumimoji="0" lang="en-US" sz="8000" b="1" i="0" u="none" strike="noStrike" kern="1200" cap="none" spc="0" normalizeH="0" baseline="0" noProof="0" dirty="0">
                <a:ln w="3175" cmpd="sng">
                  <a:solidFill>
                    <a:srgbClr val="A4243B"/>
                  </a:solidFill>
                  <a:prstDash val="solid"/>
                </a:ln>
                <a:solidFill>
                  <a:srgbClr val="D8C99B"/>
                </a:solidFill>
                <a:effectLst/>
                <a:uLnTx/>
                <a:uFillTx/>
                <a:latin typeface="Baguet Script" panose="00000500000000000000" pitchFamily="2" charset="77"/>
                <a:ea typeface="+mj-ea"/>
                <a:cs typeface="+mj-cs"/>
              </a:rPr>
              <a:t> pas </a:t>
            </a:r>
            <a:r>
              <a:rPr kumimoji="0" lang="en-US" sz="8000" b="1" i="0" u="none" strike="noStrike" kern="1200" cap="none" spc="0" normalizeH="0" baseline="0" noProof="0" dirty="0">
                <a:ln w="3175" cmpd="sng">
                  <a:solidFill>
                    <a:srgbClr val="992E00"/>
                  </a:solidFill>
                  <a:prstDash val="solid"/>
                </a:ln>
                <a:gradFill>
                  <a:gsLst>
                    <a:gs pos="0">
                      <a:srgbClr val="CC9900">
                        <a:lumMod val="40000"/>
                        <a:lumOff val="60000"/>
                      </a:srgbClr>
                    </a:gs>
                    <a:gs pos="12000">
                      <a:srgbClr val="CC9900">
                        <a:lumMod val="20000"/>
                        <a:lumOff val="80000"/>
                      </a:srgbClr>
                    </a:gs>
                    <a:gs pos="87000">
                      <a:srgbClr val="FFFF66">
                        <a:lumMod val="40000"/>
                        <a:lumOff val="60000"/>
                      </a:srgbClr>
                    </a:gs>
                  </a:gsLst>
                  <a:lin ang="5400000"/>
                </a:gradFill>
                <a:effectLst/>
                <a:uLnTx/>
                <a:uFillTx/>
                <a:latin typeface="Baguet Script" panose="00000500000000000000" pitchFamily="2" charset="77"/>
                <a:ea typeface="+mj-ea"/>
                <a:cs typeface="+mj-cs"/>
              </a:rPr>
              <a:t>” </a:t>
            </a:r>
            <a:endParaRPr lang="fr-FR" sz="8000" dirty="0"/>
          </a:p>
        </p:txBody>
      </p:sp>
      <p:sp>
        <p:nvSpPr>
          <p:cNvPr id="7" name="TextBox 6">
            <a:extLst>
              <a:ext uri="{FF2B5EF4-FFF2-40B4-BE49-F238E27FC236}">
                <a16:creationId xmlns:a16="http://schemas.microsoft.com/office/drawing/2014/main" id="{7F0F8BBE-BB75-8797-8960-7D146D87F034}"/>
              </a:ext>
            </a:extLst>
          </p:cNvPr>
          <p:cNvSpPr txBox="1"/>
          <p:nvPr/>
        </p:nvSpPr>
        <p:spPr>
          <a:xfrm>
            <a:off x="838200" y="1394391"/>
            <a:ext cx="6098240" cy="1569660"/>
          </a:xfrm>
          <a:prstGeom prst="rect">
            <a:avLst/>
          </a:prstGeom>
        </p:spPr>
        <p:txBody>
          <a:bodyPr vert="horz" lIns="91440" tIns="45720" rIns="91440" bIns="45720" rtlCol="0">
            <a:spAutoFit/>
          </a:bodyPr>
          <a:lstStyle>
            <a:lvl1pPr indent="0">
              <a:lnSpc>
                <a:spcPct val="9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600"/>
              </a:spcBef>
            </a:pPr>
            <a:r>
              <a:rPr lang="fr-FR" sz="2400" noProof="1">
                <a:solidFill>
                  <a:prstClr val="white"/>
                </a:solidFill>
                <a:latin typeface="Open Sans" pitchFamily="2" charset="0"/>
                <a:ea typeface="Open Sans" pitchFamily="2" charset="0"/>
                <a:cs typeface="Open Sans" pitchFamily="2" charset="0"/>
              </a:rPr>
              <a:t>« Le Daniel de la fosse aux lions était </a:t>
            </a:r>
            <a:r>
              <a:rPr lang="fr-FR" sz="2400" noProof="1">
                <a:solidFill>
                  <a:prstClr val="white"/>
                </a:solidFill>
                <a:highlight>
                  <a:srgbClr val="D8973C"/>
                </a:highlight>
                <a:latin typeface="Open Sans" pitchFamily="2" charset="0"/>
                <a:ea typeface="Open Sans" pitchFamily="2" charset="0"/>
                <a:cs typeface="Open Sans" pitchFamily="2" charset="0"/>
              </a:rPr>
              <a:t>le même Daniel </a:t>
            </a:r>
            <a:r>
              <a:rPr lang="fr-FR" sz="2400" noProof="1">
                <a:solidFill>
                  <a:prstClr val="white"/>
                </a:solidFill>
                <a:latin typeface="Open Sans" pitchFamily="2" charset="0"/>
                <a:ea typeface="Open Sans" pitchFamily="2" charset="0"/>
                <a:cs typeface="Open Sans" pitchFamily="2" charset="0"/>
              </a:rPr>
              <a:t> qui remplissait auprès du roi les fonctions de chef parmi ses ministres. </a:t>
            </a:r>
            <a:endParaRPr lang="fr-FR" sz="2400" noProof="1">
              <a:solidFill>
                <a:schemeClr val="bg1"/>
              </a:solidFill>
              <a:latin typeface="Open Sans" pitchFamily="2" charset="0"/>
              <a:ea typeface="Open Sans" pitchFamily="2" charset="0"/>
              <a:cs typeface="Open Sans" pitchFamily="2" charset="0"/>
            </a:endParaRPr>
          </a:p>
        </p:txBody>
      </p:sp>
      <p:sp>
        <p:nvSpPr>
          <p:cNvPr id="22" name="TextBox 21">
            <a:extLst>
              <a:ext uri="{FF2B5EF4-FFF2-40B4-BE49-F238E27FC236}">
                <a16:creationId xmlns:a16="http://schemas.microsoft.com/office/drawing/2014/main" id="{7D99CD93-C9FF-980D-8125-E1616A259730}"/>
              </a:ext>
            </a:extLst>
          </p:cNvPr>
          <p:cNvSpPr txBox="1"/>
          <p:nvPr/>
        </p:nvSpPr>
        <p:spPr>
          <a:xfrm>
            <a:off x="838200" y="4829641"/>
            <a:ext cx="6098240" cy="830997"/>
          </a:xfrm>
          <a:prstGeom prst="rect">
            <a:avLst/>
          </a:prstGeom>
          <a:solidFill>
            <a:srgbClr val="273E47"/>
          </a:solidFill>
        </p:spPr>
        <p:txBody>
          <a:bodyPr vert="horz" lIns="91440" tIns="45720" rIns="91440" bIns="45720" rtlCol="0">
            <a:spAutoFit/>
          </a:bodyPr>
          <a:lstStyle>
            <a:lvl1pPr indent="0">
              <a:lnSpc>
                <a:spcPct val="90000"/>
              </a:lnSpc>
              <a:spcBef>
                <a:spcPts val="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Bef>
                <a:spcPts val="600"/>
              </a:spcBef>
            </a:pPr>
            <a:r>
              <a:rPr lang="fr-FR" sz="2400" noProof="1">
                <a:solidFill>
                  <a:srgbClr val="D8C99B"/>
                </a:solidFill>
                <a:latin typeface="Open Sans" pitchFamily="2" charset="0"/>
                <a:ea typeface="Open Sans" pitchFamily="2" charset="0"/>
                <a:cs typeface="Open Sans" pitchFamily="2" charset="0"/>
              </a:rPr>
              <a:t>La foi atteint l'invisible et s'empare des réalités éternelles. »</a:t>
            </a:r>
          </a:p>
        </p:txBody>
      </p:sp>
    </p:spTree>
    <p:extLst>
      <p:ext uri="{BB962C8B-B14F-4D97-AF65-F5344CB8AC3E}">
        <p14:creationId xmlns:p14="http://schemas.microsoft.com/office/powerpoint/2010/main" val="34509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2459F8B-D552-EF12-EFF0-F108C552917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1289" y="2513126"/>
            <a:ext cx="3317875" cy="418655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0"/>
            <a:ext cx="12192000" cy="769441"/>
          </a:xfrm>
          <a:prstGeom prst="rect">
            <a:avLst/>
          </a:prstGeom>
          <a:noFill/>
        </p:spPr>
        <p:txBody>
          <a:bodyPr wrap="square">
            <a:spAutoFit/>
          </a:bodyPr>
          <a:lstStyle/>
          <a:p>
            <a:pPr algn="ctr"/>
            <a:r>
              <a:rPr lang="fr-FR" sz="4400" b="1" spc="50" noProof="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PRIER DANS LES TEMPS DANGEREUX</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0" y="626562"/>
            <a:ext cx="12192000" cy="646331"/>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fr-FR" b="1" noProof="1">
                <a:solidFill>
                  <a:schemeClr val="accent1">
                    <a:lumMod val="75000"/>
                  </a:schemeClr>
                </a:solidFill>
                <a:latin typeface="Comic Sans MS" panose="030F0702030302020204" pitchFamily="66" charset="0"/>
              </a:rPr>
              <a:t>“Je tournai ma face vers le Seigneur Dieu, pour le chercher par la prière et les supplications, </a:t>
            </a:r>
          </a:p>
          <a:p>
            <a:pPr algn="ctr"/>
            <a:r>
              <a:rPr lang="fr-FR" b="1" noProof="1">
                <a:solidFill>
                  <a:schemeClr val="accent1">
                    <a:lumMod val="75000"/>
                  </a:schemeClr>
                </a:solidFill>
                <a:latin typeface="Comic Sans MS" panose="030F0702030302020204" pitchFamily="66" charset="0"/>
              </a:rPr>
              <a:t>avec le jeûne, le sac et la cendre” </a:t>
            </a:r>
            <a:r>
              <a:rPr lang="fr-FR" sz="1200" b="1" noProof="1">
                <a:solidFill>
                  <a:schemeClr val="accent1">
                    <a:lumMod val="75000"/>
                  </a:schemeClr>
                </a:solidFill>
                <a:latin typeface="Comic Sans MS" panose="030F0702030302020204" pitchFamily="66" charset="0"/>
              </a:rPr>
              <a:t>(Daniel 9.3)</a:t>
            </a:r>
            <a:endParaRPr lang="fr-FR" b="1" noProof="1">
              <a:solidFill>
                <a:schemeClr val="accent1">
                  <a:lumMod val="75000"/>
                </a:schemeClr>
              </a:solidFill>
              <a:latin typeface="Comic Sans MS" panose="030F0702030302020204" pitchFamily="66" charset="0"/>
            </a:endParaRPr>
          </a:p>
        </p:txBody>
      </p:sp>
      <p:grpSp>
        <p:nvGrpSpPr>
          <p:cNvPr id="31" name="Grupo 30">
            <a:extLst>
              <a:ext uri="{FF2B5EF4-FFF2-40B4-BE49-F238E27FC236}">
                <a16:creationId xmlns:a16="http://schemas.microsoft.com/office/drawing/2014/main" id="{5427E3BD-D8B0-14CF-8A3D-D9E7BDEB75A9}"/>
              </a:ext>
            </a:extLst>
          </p:cNvPr>
          <p:cNvGrpSpPr/>
          <p:nvPr/>
        </p:nvGrpSpPr>
        <p:grpSpPr>
          <a:xfrm>
            <a:off x="132847" y="3267077"/>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995479"/>
            <a:ext cx="842025" cy="2830070"/>
          </a:xfrm>
          <a:prstGeom prst="rect">
            <a:avLst/>
          </a:prstGeom>
          <a:noFill/>
        </p:spPr>
        <p:txBody>
          <a:bodyPr vert="wordArtVert" wrap="none" rtlCol="0">
            <a:spAutoFit/>
          </a:bodyPr>
          <a:lstStyle/>
          <a:p>
            <a:r>
              <a:rPr lang="fr-FR" b="1" spc="-300" noProof="1">
                <a:effectLst>
                  <a:outerShdw blurRad="38100" dist="38100" dir="2700000" algn="tl">
                    <a:srgbClr val="000000">
                      <a:alpha val="43137"/>
                    </a:srgbClr>
                  </a:outerShdw>
                </a:effectLst>
              </a:rPr>
              <a:t>BON</a:t>
            </a:r>
            <a:r>
              <a:rPr lang="fr-FR" sz="900" b="1" spc="-300" noProof="1">
                <a:effectLst>
                  <a:outerShdw blurRad="38100" dist="38100" dir="2700000" algn="tl">
                    <a:srgbClr val="000000">
                      <a:alpha val="43137"/>
                    </a:srgbClr>
                  </a:outerShdw>
                </a:effectLst>
              </a:rPr>
              <a:t> </a:t>
            </a:r>
            <a:r>
              <a:rPr lang="fr-FR" b="1" spc="-300" noProof="1">
                <a:effectLst>
                  <a:outerShdw blurRad="38100" dist="38100" dir="2700000" algn="tl">
                    <a:srgbClr val="000000">
                      <a:alpha val="43137"/>
                    </a:srgbClr>
                  </a:outerShdw>
                </a:effectLst>
              </a:rPr>
              <a:t>ADMINI</a:t>
            </a:r>
          </a:p>
          <a:p>
            <a:r>
              <a:rPr lang="fr-FR" b="1" spc="-300" noProof="1">
                <a:effectLst>
                  <a:outerShdw blurRad="38100" dist="38100" dir="2700000" algn="tl">
                    <a:srgbClr val="000000">
                      <a:alpha val="43137"/>
                    </a:srgbClr>
                  </a:outerShdw>
                </a:effectLst>
              </a:rPr>
              <a:t>STRATEUR</a:t>
            </a:r>
          </a:p>
        </p:txBody>
      </p:sp>
      <p:grpSp>
        <p:nvGrpSpPr>
          <p:cNvPr id="47" name="Grupo 46">
            <a:extLst>
              <a:ext uri="{FF2B5EF4-FFF2-40B4-BE49-F238E27FC236}">
                <a16:creationId xmlns:a16="http://schemas.microsoft.com/office/drawing/2014/main" id="{F545A433-5D87-7CD5-9204-AD76676982BD}"/>
              </a:ext>
            </a:extLst>
          </p:cNvPr>
          <p:cNvGrpSpPr/>
          <p:nvPr/>
        </p:nvGrpSpPr>
        <p:grpSpPr>
          <a:xfrm>
            <a:off x="1233081" y="3274120"/>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513346" cy="212154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INTÈGRE</a:t>
              </a: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41399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DILIGENT</a:t>
              </a:r>
            </a:p>
          </p:txBody>
        </p:sp>
      </p:grpSp>
      <p:grpSp>
        <p:nvGrpSpPr>
          <p:cNvPr id="34" name="Grupo 33">
            <a:extLst>
              <a:ext uri="{FF2B5EF4-FFF2-40B4-BE49-F238E27FC236}">
                <a16:creationId xmlns:a16="http://schemas.microsoft.com/office/drawing/2014/main" id="{F40446D4-C4C9-E2E1-4724-51A5D0AA83E9}"/>
              </a:ext>
            </a:extLst>
          </p:cNvPr>
          <p:cNvGrpSpPr/>
          <p:nvPr/>
        </p:nvGrpSpPr>
        <p:grpSpPr>
          <a:xfrm>
            <a:off x="3312013" y="3267076"/>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3268389" y="3995479"/>
            <a:ext cx="842025" cy="241187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INCOR</a:t>
            </a:r>
          </a:p>
          <a:p>
            <a:pPr algn="l"/>
            <a:r>
              <a:rPr lang="fr-FR" spc="-300" noProof="1"/>
              <a:t>RUPTIBLE</a:t>
            </a:r>
          </a:p>
        </p:txBody>
      </p:sp>
      <p:grpSp>
        <p:nvGrpSpPr>
          <p:cNvPr id="35" name="Grupo 34">
            <a:extLst>
              <a:ext uri="{FF2B5EF4-FFF2-40B4-BE49-F238E27FC236}">
                <a16:creationId xmlns:a16="http://schemas.microsoft.com/office/drawing/2014/main" id="{B1C1D55B-58DC-0613-0C8F-7BA9CC518588}"/>
              </a:ext>
            </a:extLst>
          </p:cNvPr>
          <p:cNvGrpSpPr/>
          <p:nvPr/>
        </p:nvGrpSpPr>
        <p:grpSpPr>
          <a:xfrm>
            <a:off x="4341900" y="3267075"/>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4476882" y="3995479"/>
            <a:ext cx="513346" cy="183357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FIABLE</a:t>
            </a:r>
          </a:p>
        </p:txBody>
      </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12378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HONNÊTE</a:t>
              </a:r>
            </a:p>
          </p:txBody>
        </p:sp>
      </p:grpSp>
      <p:grpSp>
        <p:nvGrpSpPr>
          <p:cNvPr id="37" name="Grupo 36">
            <a:extLst>
              <a:ext uri="{FF2B5EF4-FFF2-40B4-BE49-F238E27FC236}">
                <a16:creationId xmlns:a16="http://schemas.microsoft.com/office/drawing/2014/main" id="{8C544134-428C-580B-0C1A-97A3DDAD5826}"/>
              </a:ext>
            </a:extLst>
          </p:cNvPr>
          <p:cNvGrpSpPr/>
          <p:nvPr/>
        </p:nvGrpSpPr>
        <p:grpSpPr>
          <a:xfrm>
            <a:off x="6542512" y="3267075"/>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6502861" y="3995479"/>
            <a:ext cx="842025" cy="270420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FIDÈLE ET</a:t>
            </a:r>
          </a:p>
          <a:p>
            <a:pPr algn="l"/>
            <a:r>
              <a:rPr lang="fr-FR" spc="-300" noProof="1"/>
              <a:t>LOYAL</a:t>
            </a:r>
          </a:p>
        </p:txBody>
      </p:sp>
      <p:grpSp>
        <p:nvGrpSpPr>
          <p:cNvPr id="38" name="Grupo 37">
            <a:extLst>
              <a:ext uri="{FF2B5EF4-FFF2-40B4-BE49-F238E27FC236}">
                <a16:creationId xmlns:a16="http://schemas.microsoft.com/office/drawing/2014/main" id="{4E85BEC7-A488-6FAE-20A2-73A5F5D61FCF}"/>
              </a:ext>
            </a:extLst>
          </p:cNvPr>
          <p:cNvGrpSpPr/>
          <p:nvPr/>
        </p:nvGrpSpPr>
        <p:grpSpPr>
          <a:xfrm>
            <a:off x="7532589" y="3267075"/>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7503983" y="3995479"/>
            <a:ext cx="842025" cy="282500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SANS</a:t>
            </a:r>
            <a:r>
              <a:rPr lang="fr-FR" sz="900" spc="-300" noProof="1"/>
              <a:t> </a:t>
            </a:r>
            <a:r>
              <a:rPr lang="fr-FR" spc="-300" noProof="1"/>
              <a:t>AUCUN</a:t>
            </a:r>
            <a:br>
              <a:rPr lang="fr-FR" spc="-300" noProof="1"/>
            </a:br>
            <a:r>
              <a:rPr lang="fr-FR" spc="-300" noProof="1"/>
              <a:t>VICE</a:t>
            </a:r>
          </a:p>
        </p:txBody>
      </p:sp>
      <p:sp>
        <p:nvSpPr>
          <p:cNvPr id="54" name="CuadroTexto 53">
            <a:extLst>
              <a:ext uri="{FF2B5EF4-FFF2-40B4-BE49-F238E27FC236}">
                <a16:creationId xmlns:a16="http://schemas.microsoft.com/office/drawing/2014/main" id="{F2DC1240-34B4-43D4-B4AB-8A12C2C586FB}"/>
              </a:ext>
            </a:extLst>
          </p:cNvPr>
          <p:cNvSpPr txBox="1"/>
          <p:nvPr/>
        </p:nvSpPr>
        <p:spPr>
          <a:xfrm>
            <a:off x="3363884" y="1260000"/>
            <a:ext cx="8828116" cy="1015663"/>
          </a:xfrm>
          <a:prstGeom prst="rect">
            <a:avLst/>
          </a:prstGeom>
          <a:noFill/>
        </p:spPr>
        <p:txBody>
          <a:bodyPr wrap="square" rtlCol="0">
            <a:spAutoFit/>
          </a:bodyPr>
          <a:lstStyle/>
          <a:p>
            <a:pPr>
              <a:spcBef>
                <a:spcPts val="600"/>
              </a:spcBef>
            </a:pPr>
            <a:r>
              <a:rPr lang="fr-FR" sz="2000" b="1" noProof="1"/>
              <a:t>Par sa confiance en Dieu, Daniel reçut intelligence, capacité d'interpréter les songes et sagesse </a:t>
            </a:r>
            <a:r>
              <a:rPr lang="fr-FR" noProof="1"/>
              <a:t>(Daniel 1.8, 17, 20)</a:t>
            </a:r>
            <a:r>
              <a:rPr lang="fr-FR" sz="2000" b="1" noProof="1"/>
              <a:t>.</a:t>
            </a:r>
            <a:r>
              <a:rPr lang="fr-FR" b="1" noProof="1"/>
              <a:t> </a:t>
            </a:r>
            <a:r>
              <a:rPr lang="fr-FR" sz="2000" b="1" noProof="1"/>
              <a:t>Lorsque sa vie et celle de ses amis fut en danger, il s'adressa à Dieu en prière </a:t>
            </a:r>
            <a:r>
              <a:rPr lang="fr-FR" noProof="1"/>
              <a:t>(Daniel 2.17-23)</a:t>
            </a:r>
            <a:r>
              <a:rPr lang="fr-FR" sz="2000" b="1" noProof="1"/>
              <a:t>.</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275200"/>
            <a:ext cx="5046691" cy="1015663"/>
          </a:xfrm>
          <a:prstGeom prst="rect">
            <a:avLst/>
          </a:prstGeom>
          <a:noFill/>
        </p:spPr>
        <p:txBody>
          <a:bodyPr wrap="square">
            <a:spAutoFit/>
          </a:bodyPr>
          <a:lstStyle/>
          <a:p>
            <a:pPr>
              <a:spcBef>
                <a:spcPts val="600"/>
              </a:spcBef>
            </a:pPr>
            <a:r>
              <a:rPr lang="fr-FR" sz="2000" b="1" noProof="1"/>
              <a:t>Après une vie de prière, quelles caractéristiques Daniel avait-il acquises </a:t>
            </a:r>
            <a:r>
              <a:rPr lang="fr-FR" noProof="1"/>
              <a:t>(Daniel 6.3-5)</a:t>
            </a:r>
            <a:r>
              <a:rPr lang="fr-FR" sz="2000" b="1" noProof="1"/>
              <a:t> ?</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a:fillRect/>
          </a:stretch>
        </p:blipFill>
        <p:spPr>
          <a:xfrm>
            <a:off x="113364" y="1358297"/>
            <a:ext cx="3136392" cy="1779778"/>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1000" fill="hold"/>
                                        <p:tgtEl>
                                          <p:spTgt spid="47"/>
                                        </p:tgtEl>
                                        <p:attrNameLst>
                                          <p:attrName>ppt_w</p:attrName>
                                        </p:attrNameLst>
                                      </p:cBhvr>
                                      <p:tavLst>
                                        <p:tav tm="0">
                                          <p:val>
                                            <p:strVal val="#ppt_w+.3"/>
                                          </p:val>
                                        </p:tav>
                                        <p:tav tm="100000">
                                          <p:val>
                                            <p:strVal val="#ppt_w"/>
                                          </p:val>
                                        </p:tav>
                                      </p:tavLst>
                                    </p:anim>
                                    <p:anim calcmode="lin" valueType="num">
                                      <p:cBhvr>
                                        <p:cTn id="46" dur="1000" fill="hold"/>
                                        <p:tgtEl>
                                          <p:spTgt spid="47"/>
                                        </p:tgtEl>
                                        <p:attrNameLst>
                                          <p:attrName>ppt_h</p:attrName>
                                        </p:attrNameLst>
                                      </p:cBhvr>
                                      <p:tavLst>
                                        <p:tav tm="0">
                                          <p:val>
                                            <p:strVal val="#ppt_h"/>
                                          </p:val>
                                        </p:tav>
                                        <p:tav tm="100000">
                                          <p:val>
                                            <p:strVal val="#ppt_h"/>
                                          </p:val>
                                        </p:tav>
                                      </p:tavLst>
                                    </p:anim>
                                    <p:animEffect transition="in" filter="fade">
                                      <p:cBhvr>
                                        <p:cTn id="47" dur="10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1000" fill="hold"/>
                                        <p:tgtEl>
                                          <p:spTgt spid="48"/>
                                        </p:tgtEl>
                                        <p:attrNameLst>
                                          <p:attrName>ppt_w</p:attrName>
                                        </p:attrNameLst>
                                      </p:cBhvr>
                                      <p:tavLst>
                                        <p:tav tm="0">
                                          <p:val>
                                            <p:strVal val="#ppt_w+.3"/>
                                          </p:val>
                                        </p:tav>
                                        <p:tav tm="100000">
                                          <p:val>
                                            <p:strVal val="#ppt_w"/>
                                          </p:val>
                                        </p:tav>
                                      </p:tavLst>
                                    </p:anim>
                                    <p:anim calcmode="lin" valueType="num">
                                      <p:cBhvr>
                                        <p:cTn id="53" dur="1000" fill="hold"/>
                                        <p:tgtEl>
                                          <p:spTgt spid="48"/>
                                        </p:tgtEl>
                                        <p:attrNameLst>
                                          <p:attrName>ppt_h</p:attrName>
                                        </p:attrNameLst>
                                      </p:cBhvr>
                                      <p:tavLst>
                                        <p:tav tm="0">
                                          <p:val>
                                            <p:strVal val="#ppt_h"/>
                                          </p:val>
                                        </p:tav>
                                        <p:tav tm="100000">
                                          <p:val>
                                            <p:strVal val="#ppt_h"/>
                                          </p:val>
                                        </p:tav>
                                      </p:tavLst>
                                    </p:anim>
                                    <p:animEffect transition="in" filter="fade">
                                      <p:cBhvr>
                                        <p:cTn id="54" dur="10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1000" fill="hold"/>
                                        <p:tgtEl>
                                          <p:spTgt spid="51"/>
                                        </p:tgtEl>
                                        <p:attrNameLst>
                                          <p:attrName>ppt_w</p:attrName>
                                        </p:attrNameLst>
                                      </p:cBhvr>
                                      <p:tavLst>
                                        <p:tav tm="0">
                                          <p:val>
                                            <p:strVal val="#ppt_w+.3"/>
                                          </p:val>
                                        </p:tav>
                                        <p:tav tm="100000">
                                          <p:val>
                                            <p:strVal val="#ppt_w"/>
                                          </p:val>
                                        </p:tav>
                                      </p:tavLst>
                                    </p:anim>
                                    <p:anim calcmode="lin" valueType="num">
                                      <p:cBhvr>
                                        <p:cTn id="60" dur="1000" fill="hold"/>
                                        <p:tgtEl>
                                          <p:spTgt spid="51"/>
                                        </p:tgtEl>
                                        <p:attrNameLst>
                                          <p:attrName>ppt_h</p:attrName>
                                        </p:attrNameLst>
                                      </p:cBhvr>
                                      <p:tavLst>
                                        <p:tav tm="0">
                                          <p:val>
                                            <p:strVal val="#ppt_h"/>
                                          </p:val>
                                        </p:tav>
                                        <p:tav tm="100000">
                                          <p:val>
                                            <p:strVal val="#ppt_h"/>
                                          </p:val>
                                        </p:tav>
                                      </p:tavLst>
                                    </p:anim>
                                    <p:animEffect transition="in" filter="fade">
                                      <p:cBhvr>
                                        <p:cTn id="61"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4CA656-A403-6DF3-9443-A7CEEA418862}"/>
              </a:ext>
            </a:extLst>
          </p:cNvPr>
          <p:cNvPicPr>
            <a:picLocks noChangeAspect="1"/>
          </p:cNvPicPr>
          <p:nvPr/>
        </p:nvPicPr>
        <p:blipFill>
          <a:blip r:embed="rId2" cstate="email">
            <a:alphaModFix/>
            <a:extLst>
              <a:ext uri="{28A0092B-C50C-407E-A947-70E740481C1C}">
                <a14:useLocalDpi xmlns:a14="http://schemas.microsoft.com/office/drawing/2010/main"/>
              </a:ext>
            </a:extLst>
          </a:blip>
          <a:srcRect/>
          <a:stretch>
            <a:fillRect/>
          </a:stretch>
        </p:blipFill>
        <p:spPr>
          <a:xfrm>
            <a:off x="-1200" y="0"/>
            <a:ext cx="12193200" cy="6858000"/>
          </a:xfrm>
          <a:prstGeom prst="rect">
            <a:avLst/>
          </a:prstGeom>
        </p:spPr>
      </p:pic>
      <p:sp>
        <p:nvSpPr>
          <p:cNvPr id="4" name="Rectangle 3">
            <a:extLst>
              <a:ext uri="{FF2B5EF4-FFF2-40B4-BE49-F238E27FC236}">
                <a16:creationId xmlns:a16="http://schemas.microsoft.com/office/drawing/2014/main" id="{773026D4-A58C-43C5-F5DC-CB04D099FA5D}"/>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a:extLst>
              <a:ext uri="{FF2B5EF4-FFF2-40B4-BE49-F238E27FC236}">
                <a16:creationId xmlns:a16="http://schemas.microsoft.com/office/drawing/2014/main" id="{F41160CA-BC8F-51FB-E9CA-C1463C134FD9}"/>
              </a:ext>
            </a:extLst>
          </p:cNvPr>
          <p:cNvSpPr/>
          <p:nvPr/>
        </p:nvSpPr>
        <p:spPr>
          <a:xfrm>
            <a:off x="3941619" y="1558636"/>
            <a:ext cx="3740727" cy="3740727"/>
          </a:xfrm>
          <a:prstGeom prst="ellipse">
            <a:avLst/>
          </a:prstGeom>
          <a:noFill/>
          <a:ln w="146050">
            <a:solidFill>
              <a:srgbClr val="008080"/>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ontent Placeholder 2">
            <a:extLst>
              <a:ext uri="{FF2B5EF4-FFF2-40B4-BE49-F238E27FC236}">
                <a16:creationId xmlns:a16="http://schemas.microsoft.com/office/drawing/2014/main" id="{04B177FB-C90F-FE8A-58F8-95CB428971B5}"/>
              </a:ext>
            </a:extLst>
          </p:cNvPr>
          <p:cNvSpPr txBox="1">
            <a:spLocks/>
          </p:cNvSpPr>
          <p:nvPr/>
        </p:nvSpPr>
        <p:spPr>
          <a:xfrm>
            <a:off x="838800" y="614838"/>
            <a:ext cx="4357255" cy="2085731"/>
          </a:xfrm>
          <a:prstGeom prst="rect">
            <a:avLst/>
          </a:prstGeom>
          <a:effectLst>
            <a:outerShdw blurRad="38100" dist="38100" dir="2700000" algn="tl" rotWithShape="0">
              <a:srgbClr val="008080">
                <a:alpha val="43000"/>
              </a:srgb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noProof="1"/>
              <a:t>« Daniel obéissait à Darius sur tout ce qu'il lui reconnaissait le droit de commander ; mais </a:t>
            </a:r>
          </a:p>
          <a:p>
            <a:pPr marL="0" indent="0">
              <a:spcBef>
                <a:spcPts val="0"/>
              </a:spcBef>
              <a:buNone/>
            </a:pPr>
            <a:r>
              <a:rPr lang="fr-FR" sz="2400" noProof="1"/>
              <a:t>ni lui ni son décret ne </a:t>
            </a:r>
          </a:p>
          <a:p>
            <a:pPr marL="0" indent="0">
              <a:spcBef>
                <a:spcPts val="0"/>
              </a:spcBef>
              <a:buNone/>
            </a:pPr>
            <a:r>
              <a:rPr lang="fr-FR" sz="2400" noProof="1"/>
              <a:t>pouvaient le détourner </a:t>
            </a:r>
          </a:p>
          <a:p>
            <a:pPr marL="0" indent="0">
              <a:spcBef>
                <a:spcPts val="0"/>
              </a:spcBef>
              <a:buNone/>
            </a:pPr>
            <a:r>
              <a:rPr lang="fr-FR" sz="2400" noProof="1"/>
              <a:t>de sa loyauté envers le </a:t>
            </a:r>
          </a:p>
          <a:p>
            <a:pPr marL="0" indent="0">
              <a:spcBef>
                <a:spcPts val="0"/>
              </a:spcBef>
              <a:buNone/>
            </a:pPr>
            <a:r>
              <a:rPr lang="fr-FR" sz="2400" noProof="1"/>
              <a:t>Roi des rois. </a:t>
            </a:r>
          </a:p>
        </p:txBody>
      </p:sp>
      <p:sp>
        <p:nvSpPr>
          <p:cNvPr id="8" name="TextBox 7">
            <a:extLst>
              <a:ext uri="{FF2B5EF4-FFF2-40B4-BE49-F238E27FC236}">
                <a16:creationId xmlns:a16="http://schemas.microsoft.com/office/drawing/2014/main" id="{BC169BDC-60E8-3A84-E359-A110797DC43D}"/>
              </a:ext>
            </a:extLst>
          </p:cNvPr>
          <p:cNvSpPr txBox="1"/>
          <p:nvPr/>
        </p:nvSpPr>
        <p:spPr>
          <a:xfrm>
            <a:off x="838800" y="5519842"/>
            <a:ext cx="2572884" cy="592535"/>
          </a:xfrm>
          <a:prstGeom prst="rect">
            <a:avLst/>
          </a:prstGeom>
          <a:noFill/>
        </p:spPr>
        <p:txBody>
          <a:bodyPr wrap="none">
            <a:spAutoFit/>
          </a:bodyPr>
          <a:lstStyle/>
          <a:p>
            <a:pPr marL="0" indent="0">
              <a:lnSpc>
                <a:spcPct val="90000"/>
              </a:lnSpc>
              <a:buNone/>
            </a:pPr>
            <a:r>
              <a:rPr lang="en-US" dirty="0">
                <a:solidFill>
                  <a:schemeClr val="bg1"/>
                </a:solidFill>
              </a:rPr>
              <a:t>— E. G. White, </a:t>
            </a:r>
          </a:p>
          <a:p>
            <a:pPr marL="0" indent="0">
              <a:lnSpc>
                <a:spcPct val="90000"/>
              </a:lnSpc>
              <a:buNone/>
            </a:pPr>
            <a:r>
              <a:rPr lang="en-US" i="1" dirty="0" err="1">
                <a:solidFill>
                  <a:schemeClr val="bg1"/>
                </a:solidFill>
              </a:rPr>
              <a:t>Prophètes</a:t>
            </a:r>
            <a:r>
              <a:rPr lang="en-US" i="1" dirty="0">
                <a:solidFill>
                  <a:schemeClr val="bg1"/>
                </a:solidFill>
              </a:rPr>
              <a:t> et rois</a:t>
            </a:r>
            <a:r>
              <a:rPr lang="en-US" dirty="0">
                <a:solidFill>
                  <a:schemeClr val="bg1"/>
                </a:solidFill>
              </a:rPr>
              <a:t>, p. 413</a:t>
            </a:r>
          </a:p>
        </p:txBody>
      </p:sp>
      <p:sp>
        <p:nvSpPr>
          <p:cNvPr id="9" name="Content Placeholder 2">
            <a:extLst>
              <a:ext uri="{FF2B5EF4-FFF2-40B4-BE49-F238E27FC236}">
                <a16:creationId xmlns:a16="http://schemas.microsoft.com/office/drawing/2014/main" id="{33744929-46C0-C6E7-0DBF-C7E10431BE36}"/>
              </a:ext>
            </a:extLst>
          </p:cNvPr>
          <p:cNvSpPr txBox="1">
            <a:spLocks/>
          </p:cNvSpPr>
          <p:nvPr/>
        </p:nvSpPr>
        <p:spPr>
          <a:xfrm>
            <a:off x="7433565" y="2138829"/>
            <a:ext cx="4357255" cy="2085731"/>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dirty="0">
                <a:solidFill>
                  <a:srgbClr val="802B00"/>
                </a:solidFill>
              </a:rPr>
              <a:t>« Le </a:t>
            </a:r>
            <a:r>
              <a:rPr lang="en-US" b="1" dirty="0" err="1">
                <a:solidFill>
                  <a:srgbClr val="802B00"/>
                </a:solidFill>
              </a:rPr>
              <a:t>ciel</a:t>
            </a:r>
            <a:r>
              <a:rPr lang="en-US" b="1" dirty="0">
                <a:solidFill>
                  <a:srgbClr val="802B00"/>
                </a:solidFill>
              </a:rPr>
              <a:t> est tout près </a:t>
            </a:r>
            <a:r>
              <a:rPr lang="en-US" dirty="0">
                <a:solidFill>
                  <a:schemeClr val="bg1"/>
                </a:solidFill>
              </a:rPr>
              <a:t>de </a:t>
            </a:r>
            <a:r>
              <a:rPr lang="en-US" dirty="0" err="1">
                <a:solidFill>
                  <a:schemeClr val="bg1"/>
                </a:solidFill>
              </a:rPr>
              <a:t>ceux</a:t>
            </a:r>
            <a:r>
              <a:rPr lang="en-US" dirty="0">
                <a:solidFill>
                  <a:schemeClr val="bg1"/>
                </a:solidFill>
              </a:rPr>
              <a:t> qui </a:t>
            </a:r>
            <a:r>
              <a:rPr lang="en-US" dirty="0" err="1">
                <a:solidFill>
                  <a:schemeClr val="bg1"/>
                </a:solidFill>
              </a:rPr>
              <a:t>souffrent</a:t>
            </a:r>
            <a:r>
              <a:rPr lang="en-US" dirty="0">
                <a:solidFill>
                  <a:schemeClr val="bg1"/>
                </a:solidFill>
              </a:rPr>
              <a:t> pour </a:t>
            </a:r>
            <a:r>
              <a:rPr lang="en-US" dirty="0" err="1">
                <a:solidFill>
                  <a:schemeClr val="bg1"/>
                </a:solidFill>
              </a:rPr>
              <a:t>l'amour</a:t>
            </a:r>
            <a:r>
              <a:rPr lang="en-US" dirty="0">
                <a:solidFill>
                  <a:schemeClr val="bg1"/>
                </a:solidFill>
              </a:rPr>
              <a:t> de la justice. La puissance qui est </a:t>
            </a:r>
            <a:r>
              <a:rPr lang="en-US" dirty="0" err="1">
                <a:solidFill>
                  <a:schemeClr val="bg1"/>
                </a:solidFill>
              </a:rPr>
              <a:t>prête</a:t>
            </a:r>
            <a:r>
              <a:rPr lang="en-US" dirty="0">
                <a:solidFill>
                  <a:schemeClr val="bg1"/>
                </a:solidFill>
              </a:rPr>
              <a:t> à </a:t>
            </a:r>
            <a:r>
              <a:rPr lang="en-US" dirty="0" err="1">
                <a:solidFill>
                  <a:schemeClr val="bg1"/>
                </a:solidFill>
              </a:rPr>
              <a:t>délivrer</a:t>
            </a:r>
            <a:r>
              <a:rPr lang="en-US" dirty="0">
                <a:solidFill>
                  <a:schemeClr val="bg1"/>
                </a:solidFill>
              </a:rPr>
              <a:t> </a:t>
            </a:r>
            <a:r>
              <a:rPr lang="en-US" dirty="0" err="1">
                <a:solidFill>
                  <a:schemeClr val="bg1"/>
                </a:solidFill>
              </a:rPr>
              <a:t>l'homme</a:t>
            </a:r>
            <a:r>
              <a:rPr lang="en-US" dirty="0">
                <a:solidFill>
                  <a:schemeClr val="bg1"/>
                </a:solidFill>
              </a:rPr>
              <a:t> du danger physique est </a:t>
            </a:r>
            <a:r>
              <a:rPr lang="en-US" dirty="0" err="1">
                <a:solidFill>
                  <a:schemeClr val="bg1"/>
                </a:solidFill>
              </a:rPr>
              <a:t>prête</a:t>
            </a:r>
            <a:r>
              <a:rPr lang="en-US" dirty="0">
                <a:solidFill>
                  <a:schemeClr val="bg1"/>
                </a:solidFill>
              </a:rPr>
              <a:t> </a:t>
            </a:r>
            <a:r>
              <a:rPr lang="en-US" dirty="0" err="1">
                <a:solidFill>
                  <a:schemeClr val="bg1"/>
                </a:solidFill>
              </a:rPr>
              <a:t>aussi</a:t>
            </a:r>
            <a:r>
              <a:rPr lang="en-US" dirty="0">
                <a:solidFill>
                  <a:schemeClr val="bg1"/>
                </a:solidFill>
              </a:rPr>
              <a:t> à le </a:t>
            </a:r>
            <a:r>
              <a:rPr lang="en-US" dirty="0" err="1">
                <a:solidFill>
                  <a:schemeClr val="bg1"/>
                </a:solidFill>
              </a:rPr>
              <a:t>sauver</a:t>
            </a:r>
            <a:r>
              <a:rPr lang="en-US" dirty="0">
                <a:solidFill>
                  <a:schemeClr val="bg1"/>
                </a:solidFill>
              </a:rPr>
              <a:t> de plus grands </a:t>
            </a:r>
            <a:r>
              <a:rPr lang="en-US" dirty="0" err="1">
                <a:solidFill>
                  <a:schemeClr val="bg1"/>
                </a:solidFill>
              </a:rPr>
              <a:t>maux</a:t>
            </a:r>
            <a:r>
              <a:rPr lang="en-US" dirty="0">
                <a:solidFill>
                  <a:schemeClr val="bg1"/>
                </a:solidFill>
              </a:rPr>
              <a:t>. »</a:t>
            </a:r>
          </a:p>
          <a:p>
            <a:pPr marL="0" indent="0" algn="r">
              <a:buNone/>
            </a:pPr>
            <a:r>
              <a:rPr lang="en-US" sz="1800" dirty="0">
                <a:solidFill>
                  <a:schemeClr val="bg1"/>
                </a:solidFill>
              </a:rPr>
              <a:t>— E. G. White, </a:t>
            </a:r>
          </a:p>
          <a:p>
            <a:pPr marL="0" indent="0" algn="r">
              <a:spcBef>
                <a:spcPts val="0"/>
              </a:spcBef>
              <a:buNone/>
            </a:pPr>
            <a:r>
              <a:rPr lang="en-US" sz="1800" i="1" dirty="0" err="1">
                <a:solidFill>
                  <a:schemeClr val="bg1"/>
                </a:solidFill>
              </a:rPr>
              <a:t>Prophètes</a:t>
            </a:r>
            <a:r>
              <a:rPr lang="en-US" sz="1800" i="1" dirty="0">
                <a:solidFill>
                  <a:schemeClr val="bg1"/>
                </a:solidFill>
              </a:rPr>
              <a:t> et rois</a:t>
            </a:r>
            <a:r>
              <a:rPr lang="en-US" sz="1800" dirty="0">
                <a:solidFill>
                  <a:schemeClr val="bg1"/>
                </a:solidFill>
              </a:rPr>
              <a:t>, p. 415</a:t>
            </a:r>
          </a:p>
        </p:txBody>
      </p:sp>
      <p:sp>
        <p:nvSpPr>
          <p:cNvPr id="10" name="TextBox 9">
            <a:extLst>
              <a:ext uri="{FF2B5EF4-FFF2-40B4-BE49-F238E27FC236}">
                <a16:creationId xmlns:a16="http://schemas.microsoft.com/office/drawing/2014/main" id="{A2D0087C-35A7-3952-C358-A2CE8D88DB7E}"/>
              </a:ext>
            </a:extLst>
          </p:cNvPr>
          <p:cNvSpPr txBox="1"/>
          <p:nvPr/>
        </p:nvSpPr>
        <p:spPr>
          <a:xfrm>
            <a:off x="3941619" y="5782414"/>
            <a:ext cx="5195455" cy="592535"/>
          </a:xfrm>
          <a:prstGeom prst="rect">
            <a:avLst/>
          </a:prstGeom>
          <a:noFill/>
          <a:ln>
            <a:noFill/>
          </a:ln>
        </p:spPr>
        <p:txBody>
          <a:bodyPr wrap="square" rtlCol="0">
            <a:spAutoFit/>
          </a:bodyPr>
          <a:lstStyle/>
          <a:p>
            <a:pPr>
              <a:lnSpc>
                <a:spcPct val="90000"/>
              </a:lnSpc>
            </a:pPr>
            <a:r>
              <a:rPr lang="en-US" i="1" dirty="0">
                <a:solidFill>
                  <a:schemeClr val="bg1"/>
                </a:solidFill>
              </a:rPr>
              <a:t>Dans </a:t>
            </a:r>
            <a:r>
              <a:rPr lang="en-US" i="1" dirty="0" err="1">
                <a:solidFill>
                  <a:schemeClr val="bg1"/>
                </a:solidFill>
              </a:rPr>
              <a:t>quelles</a:t>
            </a:r>
            <a:r>
              <a:rPr lang="en-US" i="1" dirty="0">
                <a:solidFill>
                  <a:schemeClr val="bg1"/>
                </a:solidFill>
              </a:rPr>
              <a:t> </a:t>
            </a:r>
            <a:r>
              <a:rPr lang="en-US" i="1" dirty="0" err="1">
                <a:solidFill>
                  <a:schemeClr val="bg1"/>
                </a:solidFill>
              </a:rPr>
              <a:t>circonstances</a:t>
            </a:r>
            <a:r>
              <a:rPr lang="en-US" i="1" dirty="0">
                <a:solidFill>
                  <a:schemeClr val="bg1"/>
                </a:solidFill>
              </a:rPr>
              <a:t> de </a:t>
            </a:r>
            <a:r>
              <a:rPr lang="en-US" i="1" dirty="0" err="1">
                <a:solidFill>
                  <a:schemeClr val="bg1"/>
                </a:solidFill>
              </a:rPr>
              <a:t>votre</a:t>
            </a:r>
            <a:r>
              <a:rPr lang="en-US" i="1" dirty="0">
                <a:solidFill>
                  <a:schemeClr val="bg1"/>
                </a:solidFill>
              </a:rPr>
              <a:t> vie </a:t>
            </a:r>
          </a:p>
          <a:p>
            <a:pPr>
              <a:lnSpc>
                <a:spcPct val="90000"/>
              </a:lnSpc>
            </a:pPr>
            <a:r>
              <a:rPr lang="en-US" i="1" dirty="0" err="1">
                <a:solidFill>
                  <a:schemeClr val="bg1"/>
                </a:solidFill>
              </a:rPr>
              <a:t>votre</a:t>
            </a:r>
            <a:r>
              <a:rPr lang="en-US" i="1" dirty="0">
                <a:solidFill>
                  <a:schemeClr val="bg1"/>
                </a:solidFill>
              </a:rPr>
              <a:t> vie de </a:t>
            </a:r>
            <a:r>
              <a:rPr lang="en-US" i="1" dirty="0" err="1">
                <a:solidFill>
                  <a:schemeClr val="bg1"/>
                </a:solidFill>
              </a:rPr>
              <a:t>prière</a:t>
            </a:r>
            <a:r>
              <a:rPr lang="en-US" i="1" dirty="0">
                <a:solidFill>
                  <a:schemeClr val="bg1"/>
                </a:solidFill>
              </a:rPr>
              <a:t> est-</a:t>
            </a:r>
            <a:r>
              <a:rPr lang="en-US" i="1" dirty="0" err="1">
                <a:solidFill>
                  <a:schemeClr val="bg1"/>
                </a:solidFill>
              </a:rPr>
              <a:t>elle</a:t>
            </a:r>
            <a:r>
              <a:rPr lang="en-US" i="1" dirty="0">
                <a:solidFill>
                  <a:schemeClr val="bg1"/>
                </a:solidFill>
              </a:rPr>
              <a:t> mise à </a:t>
            </a:r>
            <a:r>
              <a:rPr lang="en-US" i="1" dirty="0" err="1">
                <a:solidFill>
                  <a:schemeClr val="bg1"/>
                </a:solidFill>
              </a:rPr>
              <a:t>l'épreuve</a:t>
            </a:r>
            <a:r>
              <a:rPr lang="en-US" i="1" dirty="0">
                <a:solidFill>
                  <a:schemeClr val="bg1"/>
                </a:solidFill>
              </a:rPr>
              <a:t> ?</a:t>
            </a:r>
            <a:endParaRPr lang="en-US" dirty="0">
              <a:solidFill>
                <a:schemeClr val="bg1"/>
              </a:solidFill>
            </a:endParaRPr>
          </a:p>
        </p:txBody>
      </p:sp>
      <p:cxnSp>
        <p:nvCxnSpPr>
          <p:cNvPr id="14" name="Straight Connector 13">
            <a:extLst>
              <a:ext uri="{FF2B5EF4-FFF2-40B4-BE49-F238E27FC236}">
                <a16:creationId xmlns:a16="http://schemas.microsoft.com/office/drawing/2014/main" id="{29559B18-0BF1-BBAE-4067-85E72F181D65}"/>
              </a:ext>
            </a:extLst>
          </p:cNvPr>
          <p:cNvCxnSpPr>
            <a:cxnSpLocks/>
          </p:cNvCxnSpPr>
          <p:nvPr/>
        </p:nvCxnSpPr>
        <p:spPr>
          <a:xfrm>
            <a:off x="3941619" y="5755516"/>
            <a:ext cx="0" cy="646331"/>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520A3711-E9FE-7774-2162-475D12B21353}"/>
              </a:ext>
            </a:extLst>
          </p:cNvPr>
          <p:cNvSpPr txBox="1">
            <a:spLocks/>
          </p:cNvSpPr>
          <p:nvPr/>
        </p:nvSpPr>
        <p:spPr>
          <a:xfrm>
            <a:off x="838800" y="3067340"/>
            <a:ext cx="4357255" cy="2085731"/>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noProof="1">
                <a:solidFill>
                  <a:schemeClr val="bg1"/>
                </a:solidFill>
              </a:rPr>
              <a:t>Il affirmait ainsi courageusement, </a:t>
            </a:r>
          </a:p>
          <a:p>
            <a:pPr marL="0" indent="0">
              <a:spcBef>
                <a:spcPts val="0"/>
              </a:spcBef>
              <a:buNone/>
            </a:pPr>
            <a:r>
              <a:rPr lang="fr-FR" sz="2400" noProof="1">
                <a:solidFill>
                  <a:schemeClr val="bg1"/>
                </a:solidFill>
              </a:rPr>
              <a:t>mais </a:t>
            </a:r>
            <a:r>
              <a:rPr lang="fr-FR" sz="2400" b="1" noProof="1">
                <a:solidFill>
                  <a:srgbClr val="008080"/>
                </a:solidFill>
              </a:rPr>
              <a:t>humblement et silencieusement</a:t>
            </a:r>
            <a:r>
              <a:rPr lang="fr-FR" sz="2400" noProof="1">
                <a:solidFill>
                  <a:schemeClr val="bg1"/>
                </a:solidFill>
              </a:rPr>
              <a:t>, que</a:t>
            </a:r>
          </a:p>
          <a:p>
            <a:pPr marL="0" indent="0">
              <a:spcBef>
                <a:spcPts val="0"/>
              </a:spcBef>
              <a:buNone/>
            </a:pPr>
            <a:r>
              <a:rPr lang="fr-FR" sz="2400" noProof="1">
                <a:solidFill>
                  <a:schemeClr val="bg1"/>
                </a:solidFill>
              </a:rPr>
              <a:t> nul n'a le droit </a:t>
            </a:r>
          </a:p>
          <a:p>
            <a:pPr marL="0" indent="0">
              <a:spcBef>
                <a:spcPts val="0"/>
              </a:spcBef>
              <a:buNone/>
            </a:pPr>
            <a:r>
              <a:rPr lang="fr-FR" sz="2400" noProof="1">
                <a:solidFill>
                  <a:schemeClr val="bg1"/>
                </a:solidFill>
              </a:rPr>
              <a:t>de s'interposer entre </a:t>
            </a:r>
          </a:p>
          <a:p>
            <a:pPr marL="0" indent="0">
              <a:spcBef>
                <a:spcPts val="0"/>
              </a:spcBef>
              <a:buNone/>
            </a:pPr>
            <a:r>
              <a:rPr lang="fr-FR" sz="2400" noProof="1">
                <a:solidFill>
                  <a:schemeClr val="bg1"/>
                </a:solidFill>
              </a:rPr>
              <a:t>la conscience et Dieu. »</a:t>
            </a:r>
          </a:p>
        </p:txBody>
      </p:sp>
    </p:spTree>
    <p:extLst>
      <p:ext uri="{BB962C8B-B14F-4D97-AF65-F5344CB8AC3E}">
        <p14:creationId xmlns:p14="http://schemas.microsoft.com/office/powerpoint/2010/main" val="19252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2681</TotalTime>
  <Words>3076</Words>
  <Application>Microsoft Office PowerPoint</Application>
  <PresentationFormat>Panorámica</PresentationFormat>
  <Paragraphs>198</Paragraphs>
  <Slides>26</Slides>
  <Notes>14</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26</vt:i4>
      </vt:variant>
    </vt:vector>
  </HeadingPairs>
  <TitlesOfParts>
    <vt:vector size="38" baseType="lpstr">
      <vt:lpstr>Open Sans ExtraBold</vt:lpstr>
      <vt:lpstr>Aptos</vt:lpstr>
      <vt:lpstr>Comic Sans MS</vt:lpstr>
      <vt:lpstr>Arial</vt:lpstr>
      <vt:lpstr>Open Sans</vt:lpstr>
      <vt:lpstr>Aptos Display</vt:lpstr>
      <vt:lpstr>Open Sans Light</vt:lpstr>
      <vt:lpstr>Brush Script MT</vt:lpstr>
      <vt:lpstr>Constantia</vt:lpstr>
      <vt:lpstr>Baguet Script</vt:lpstr>
      <vt:lpstr>Tema de Office</vt:lpstr>
      <vt:lpstr>1_Tema de Office</vt:lpstr>
      <vt:lpstr>Presentación de PowerPoint</vt:lpstr>
      <vt:lpstr>POURQUOI AVONS-NOUS BESOIN  DE LA PRIÈRE ?</vt:lpstr>
      <vt:lpstr>Presentación de PowerPoint</vt:lpstr>
      <vt:lpstr>Jésus, notre modèle dans la prière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QUAND NOS PRIÈRES SEMBLENT   SANS RÉPONSE</vt:lpstr>
      <vt:lpstr>Presentación de PowerPoint</vt:lpstr>
      <vt:lpstr>LA PRIÈRE SECRÈTE : LA VIE DE L'ÂME </vt:lpstr>
      <vt:lpstr>Presentación de PowerPoint</vt:lpstr>
      <vt:lpstr>Presentación de PowerPoint</vt:lpstr>
      <vt:lpstr>Presentación de PowerPoint</vt:lpstr>
      <vt:lpstr>  « Enseigne-moi ta voie pour que je ne m'égare point.*  »</vt:lpstr>
      <vt:lpstr>Presentación de PowerPoint</vt:lpstr>
      <vt:lpstr>« Laisse-moi donc agir »</vt:lpstr>
      <vt:lpstr>Presentación de PowerPoint</vt:lpstr>
      <vt:lpstr>Presentación de PowerPoint</vt:lpstr>
      <vt:lpstr>Presentación de PowerPoint</vt:lpstr>
      <vt:lpstr>Presentación de PowerPoint</vt:lpstr>
      <vt:lpstr>Presentación de PowerPoint</vt:lpstr>
      <vt:lpstr>« Tant que nous serons sur cette terre, nous ne serons pas à l'abri du danger, à moins que nos requêtes n'atteignent en permanence le Dieu du ciel. Notre Sauveur nous a révélé ce à quoi nous devions nous attendre à la fin des temps : l'iniquité abondera, mais les âmes ouvertes à l'influence de l'Esprit de Dieu recevront la vigueur nécessaire pour endurer les corruptions de cette époque dégénérée. »   — E. G. White, Christ Triomphant, p. 50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112</cp:revision>
  <dcterms:created xsi:type="dcterms:W3CDTF">2026-03-23T08:04:11Z</dcterms:created>
  <dcterms:modified xsi:type="dcterms:W3CDTF">2026-05-06T14:15:26Z</dcterms:modified>
</cp:coreProperties>
</file>