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98" r:id="rId3"/>
    <p:sldId id="289" r:id="rId4"/>
    <p:sldId id="300" r:id="rId5"/>
    <p:sldId id="258" r:id="rId6"/>
    <p:sldId id="259" r:id="rId7"/>
    <p:sldId id="301" r:id="rId8"/>
    <p:sldId id="302" r:id="rId9"/>
    <p:sldId id="294" r:id="rId10"/>
    <p:sldId id="295" r:id="rId11"/>
    <p:sldId id="290"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CAFC"/>
    <a:srgbClr val="E3B94B"/>
    <a:srgbClr val="931C14"/>
    <a:srgbClr val="9F4E4B"/>
    <a:srgbClr val="D3B5E9"/>
    <a:srgbClr val="D8BEFF"/>
    <a:srgbClr val="F0B95E"/>
    <a:srgbClr val="AF569A"/>
    <a:srgbClr val="9A6A4C"/>
    <a:srgbClr val="A3C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1" autoAdjust="0"/>
    <p:restoredTop sz="96301" autoAdjust="0"/>
  </p:normalViewPr>
  <p:slideViewPr>
    <p:cSldViewPr snapToGrid="0">
      <p:cViewPr varScale="1">
        <p:scale>
          <a:sx n="107" d="100"/>
          <a:sy n="107" d="100"/>
        </p:scale>
        <p:origin x="6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r>
            <a:rPr lang="fr-FR" sz="2000" b="1" dirty="0">
              <a:effectLst>
                <a:outerShdw blurRad="38100" dist="38100" dir="2700000" algn="tl">
                  <a:srgbClr val="000000"/>
                </a:outerShdw>
              </a:effectLst>
            </a:rPr>
            <a:t>Les tempêtes      de la vie</a:t>
          </a:r>
          <a:endParaRPr lang="es-ES" sz="2000" b="1" dirty="0">
            <a:effectLst>
              <a:outerShdw blurRad="38100" dist="38100" dir="2700000" algn="tl">
                <a:srgbClr val="000000"/>
              </a:outerShdw>
            </a:effectLst>
          </a:endParaRP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lang="es-ES" sz="2000" b="1" dirty="0">
              <a:effectLst>
                <a:outerShdw blurRad="38100" dist="38100" dir="2700000" algn="tl">
                  <a:srgbClr val="000000"/>
                </a:outerShdw>
              </a:effectLst>
            </a:rPr>
            <a:t>Les </a:t>
          </a:r>
          <a:r>
            <a:rPr lang="es-ES" sz="2000" b="1" dirty="0" err="1">
              <a:effectLst>
                <a:outerShdw blurRad="38100" dist="38100" dir="2700000" algn="tl">
                  <a:srgbClr val="000000"/>
                </a:outerShdw>
              </a:effectLst>
            </a:rPr>
            <a:t>maladies</a:t>
          </a:r>
          <a:endParaRPr lang="es-ES" sz="2000" b="1" dirty="0">
            <a:effectLst>
              <a:outerShdw blurRad="38100" dist="38100" dir="2700000" algn="tl">
                <a:srgbClr val="000000"/>
              </a:outerShdw>
            </a:effectLst>
          </a:endParaRP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lang="es-ES" sz="2000" b="1" dirty="0">
              <a:effectLst>
                <a:outerShdw blurRad="38100" dist="38100" dir="2700000" algn="tl">
                  <a:srgbClr val="000000"/>
                </a:outerShdw>
              </a:effectLst>
            </a:rPr>
            <a:t>Les </a:t>
          </a:r>
          <a:r>
            <a:rPr lang="es-ES" sz="2000" b="1" dirty="0" err="1">
              <a:effectLst>
                <a:outerShdw blurRad="38100" dist="38100" dir="2700000" algn="tl">
                  <a:srgbClr val="000000"/>
                </a:outerShdw>
              </a:effectLst>
            </a:rPr>
            <a:t>désastres</a:t>
          </a:r>
          <a:endParaRPr lang="es-ES" sz="2000" b="1" dirty="0">
            <a:effectLst>
              <a:outerShdw blurRad="38100" dist="38100" dir="2700000" algn="tl">
                <a:srgbClr val="000000"/>
              </a:outerShdw>
            </a:effectLst>
          </a:endParaRP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r>
            <a:rPr lang="es-ES" sz="2000" b="1" dirty="0">
              <a:effectLst>
                <a:outerShdw blurRad="38100" dist="38100" dir="2700000" algn="tl">
                  <a:srgbClr val="000000"/>
                </a:outerShdw>
              </a:effectLst>
            </a:rPr>
            <a:t>Les </a:t>
          </a:r>
          <a:r>
            <a:rPr lang="es-ES" sz="2000" b="1" dirty="0" err="1">
              <a:effectLst>
                <a:outerShdw blurRad="38100" dist="38100" dir="2700000" algn="tl">
                  <a:srgbClr val="000000"/>
                </a:outerShdw>
              </a:effectLst>
            </a:rPr>
            <a:t>déceptions</a:t>
          </a:r>
          <a:endParaRPr lang="es-ES" sz="2000" b="1" dirty="0">
            <a:effectLst>
              <a:outerShdw blurRad="38100" dist="38100" dir="2700000" algn="tl">
                <a:srgbClr val="000000"/>
              </a:outerShdw>
            </a:effectLst>
          </a:endParaRP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lang="es-ES" sz="2000" b="1" dirty="0" err="1">
              <a:effectLst>
                <a:outerShdw blurRad="38100" dist="38100" dir="2700000" algn="tl">
                  <a:srgbClr val="000000"/>
                </a:outerShdw>
              </a:effectLst>
            </a:rPr>
            <a:t>Voir</a:t>
          </a:r>
          <a:r>
            <a:rPr lang="es-ES" sz="2000" b="1" dirty="0">
              <a:effectLst>
                <a:outerShdw blurRad="38100" dist="38100" dir="2700000" algn="tl">
                  <a:srgbClr val="000000"/>
                </a:outerShdw>
              </a:effectLst>
            </a:rPr>
            <a:t> Jésus</a:t>
          </a: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51805"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a:lstStyle/>
        <a:p>
          <a:r>
            <a:rPr lang="fr-FR" sz="2000" b="1" dirty="0">
              <a:solidFill>
                <a:schemeClr val="bg2">
                  <a:lumMod val="50000"/>
                </a:schemeClr>
              </a:solidFill>
            </a:rPr>
            <a:t>Il n'accusa pas Dieu et ne le rejeta pas</a:t>
          </a:r>
          <a:endParaRPr lang="es-ES" sz="2000" b="1" dirty="0">
            <a:solidFill>
              <a:schemeClr val="bg2">
                <a:lumMod val="50000"/>
              </a:schemeClr>
            </a:solidFill>
          </a:endParaRPr>
        </a:p>
      </dgm:t>
    </dgm:pt>
    <dgm:pt modelId="{C13AAEC3-7A2C-4126-8610-53BD88FEA3AB}" type="parTrans" cxnId="{A08FA725-CF54-4692-9476-CD2A1C26DFE1}">
      <dgm:prSet/>
      <dgm:spPr/>
      <dgm:t>
        <a:bodyPr/>
        <a:lstStyle/>
        <a:p>
          <a:endParaRPr lang="es-ES" sz="2000"/>
        </a:p>
      </dgm:t>
    </dgm:pt>
    <dgm:pt modelId="{C595ECED-B446-463B-A72A-6030EC7B57C3}" type="sibTrans" cxnId="{A08FA725-CF54-4692-9476-CD2A1C26DFE1}">
      <dgm:prSet/>
      <dgm:spPr/>
      <dgm:t>
        <a:bodyPr/>
        <a:lstStyle/>
        <a:p>
          <a:endParaRPr lang="es-ES" sz="2000"/>
        </a:p>
      </dgm:t>
    </dgm:pt>
    <dgm:pt modelId="{64AA62EB-C52C-4F0D-923A-F890B42C1084}">
      <dgm:prSet custT="1"/>
      <dgm:spPr>
        <a:solidFill>
          <a:schemeClr val="accent1">
            <a:lumMod val="20000"/>
            <a:lumOff val="80000"/>
          </a:schemeClr>
        </a:solidFill>
        <a:ln w="38100">
          <a:solidFill>
            <a:schemeClr val="accent1"/>
          </a:solidFill>
        </a:ln>
      </dgm:spPr>
      <dgm:t>
        <a:bodyPr/>
        <a:lstStyle/>
        <a:p>
          <a:r>
            <a:rPr lang="fr-FR" sz="2000" b="1" dirty="0">
              <a:solidFill>
                <a:schemeClr val="accent1">
                  <a:lumMod val="50000"/>
                </a:schemeClr>
              </a:solidFill>
            </a:rPr>
            <a:t>Il s'attacha à lui de toutes ses forces</a:t>
          </a:r>
          <a:endParaRPr lang="es-ES" sz="2000" b="1" dirty="0">
            <a:solidFill>
              <a:schemeClr val="accent1">
                <a:lumMod val="50000"/>
              </a:schemeClr>
            </a:solidFill>
          </a:endParaRPr>
        </a:p>
      </dgm:t>
    </dgm:pt>
    <dgm:pt modelId="{DB6315E3-99A3-424F-92F0-A91683DF348E}" type="parTrans" cxnId="{1B0BCBFC-3348-4831-82BB-B1738541E44B}">
      <dgm:prSet/>
      <dgm:spPr/>
      <dgm:t>
        <a:bodyPr/>
        <a:lstStyle/>
        <a:p>
          <a:endParaRPr lang="es-ES" sz="2000"/>
        </a:p>
      </dgm:t>
    </dgm:pt>
    <dgm:pt modelId="{3D85CEB6-A1A6-4A14-B8A6-97E88CE1356A}" type="sibTrans" cxnId="{1B0BCBFC-3348-4831-82BB-B1738541E44B}">
      <dgm:prSet/>
      <dgm:spPr/>
      <dgm:t>
        <a:bodyPr/>
        <a:lstStyle/>
        <a:p>
          <a:endParaRPr lang="es-ES" sz="2000"/>
        </a:p>
      </dgm:t>
    </dgm:pt>
    <dgm:pt modelId="{9CDC6326-32AA-47EF-93C1-EF47CBE02C54}">
      <dgm:prSet custT="1"/>
      <dgm:spPr>
        <a:solidFill>
          <a:schemeClr val="accent4">
            <a:lumMod val="20000"/>
            <a:lumOff val="80000"/>
          </a:schemeClr>
        </a:solidFill>
        <a:ln w="38100">
          <a:solidFill>
            <a:schemeClr val="accent4"/>
          </a:solidFill>
        </a:ln>
      </dgm:spPr>
      <dgm:t>
        <a:bodyPr/>
        <a:lstStyle/>
        <a:p>
          <a:r>
            <a:rPr lang="fr-FR" sz="2000" b="1" dirty="0">
              <a:solidFill>
                <a:schemeClr val="accent4">
                  <a:lumMod val="50000"/>
                </a:schemeClr>
              </a:solidFill>
            </a:rPr>
            <a:t>Il fit confiance, même dans les moments les plus sombres</a:t>
          </a:r>
          <a:endParaRPr lang="es-ES" sz="2000" b="1" dirty="0">
            <a:solidFill>
              <a:schemeClr val="accent4">
                <a:lumMod val="50000"/>
              </a:schemeClr>
            </a:solidFill>
          </a:endParaRPr>
        </a:p>
      </dgm:t>
    </dgm:pt>
    <dgm:pt modelId="{1E9423B9-C9EE-4599-9DE8-AB263CAD6B2B}" type="parTrans" cxnId="{C9E1877C-48F5-4AE1-ADA7-6379DB7AFB07}">
      <dgm:prSet/>
      <dgm:spPr/>
      <dgm:t>
        <a:bodyPr/>
        <a:lstStyle/>
        <a:p>
          <a:endParaRPr lang="es-ES" sz="2000"/>
        </a:p>
      </dgm:t>
    </dgm:pt>
    <dgm:pt modelId="{32ABE243-7F90-42AE-AA47-4CEB5427CAD9}" type="sibTrans" cxnId="{C9E1877C-48F5-4AE1-ADA7-6379DB7AFB07}">
      <dgm:prSet/>
      <dgm:spPr/>
      <dgm:t>
        <a:bodyPr/>
        <a:lstStyle/>
        <a:p>
          <a:endParaRPr lang="es-ES" sz="2000"/>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a:lstStyle/>
        <a:p>
          <a:r>
            <a:rPr lang="fr-FR" sz="2000" b="1" dirty="0">
              <a:solidFill>
                <a:schemeClr val="accent5">
                  <a:lumMod val="50000"/>
                </a:schemeClr>
              </a:solidFill>
            </a:rPr>
            <a:t>Il posa son regard sur un avenir glorieux (Job 19.25-27)</a:t>
          </a:r>
          <a:endParaRPr lang="es-ES" sz="2000" b="1" dirty="0">
            <a:solidFill>
              <a:schemeClr val="accent5">
                <a:lumMod val="50000"/>
              </a:schemeClr>
            </a:solidFill>
          </a:endParaRPr>
        </a:p>
      </dgm:t>
    </dgm:pt>
    <dgm:pt modelId="{80103D7C-9F57-45DE-8623-C23351B2C06B}" type="parTrans" cxnId="{3EE926D0-AD82-4B96-92CC-E0448994BEE0}">
      <dgm:prSet/>
      <dgm:spPr/>
      <dgm:t>
        <a:bodyPr/>
        <a:lstStyle/>
        <a:p>
          <a:endParaRPr lang="es-ES" sz="2000"/>
        </a:p>
      </dgm:t>
    </dgm:pt>
    <dgm:pt modelId="{8675926D-9995-4BB3-B413-CD63E7B111A8}" type="sibTrans" cxnId="{3EE926D0-AD82-4B96-92CC-E0448994BEE0}">
      <dgm:prSet/>
      <dgm:spPr/>
      <dgm:t>
        <a:bodyPr/>
        <a:lstStyle/>
        <a:p>
          <a:endParaRPr lang="es-ES" sz="2000"/>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88075" custLinFactNeighborX="-30629"/>
      <dgm:spPr>
        <a:prstGeom prst="roundRect">
          <a:avLst/>
        </a:prstGeom>
        <a:blipFill dpi="0" rotWithShape="0">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61072" custLinFactY="-45415" custLinFactNeighborX="22619" custLinFactNeighborY="-100000">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61072" custLinFactY="-45415" custLinFactNeighborX="22619" custLinFactNeighborY="-100000">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61072" custLinFactY="-45415" custLinFactNeighborX="22619" custLinFactNeighborY="-100000">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61072" custLinFactY="-45415" custLinFactNeighborX="22619" custLinFactNeighborY="-100000">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a:lstStyle/>
        <a:p>
          <a:r>
            <a:rPr lang="fr-FR" sz="2000" b="1" dirty="0">
              <a:effectLst>
                <a:outerShdw blurRad="38100" dist="38100" dir="2700000" algn="tl">
                  <a:srgbClr val="000000"/>
                </a:outerShdw>
              </a:effectLst>
            </a:rPr>
            <a:t>Nous ne devons pas laisser le doute s'enraciner dans notre esprit</a:t>
          </a:r>
          <a:endParaRPr lang="es-ES" sz="2000" b="1" dirty="0">
            <a:effectLst>
              <a:outerShdw blurRad="38100" dist="38100" dir="2700000" algn="tl">
                <a:srgbClr val="000000"/>
              </a:outerShdw>
            </a:effectLst>
          </a:endParaRPr>
        </a:p>
      </dgm:t>
    </dgm:pt>
    <dgm:pt modelId="{0224C46C-1B1C-4470-9F8D-FD9E1C0A9973}" type="parTrans" cxnId="{7B2C5303-E141-4314-BCCE-A170EDDA69EB}">
      <dgm:prSet/>
      <dgm:spPr/>
      <dgm:t>
        <a:bodyPr/>
        <a:lstStyle/>
        <a:p>
          <a:endParaRPr lang="es-ES" sz="2000">
            <a:effectLst>
              <a:outerShdw blurRad="38100" dist="38100" dir="2700000" algn="tl">
                <a:srgbClr val="000000"/>
              </a:outerShdw>
            </a:effectLst>
          </a:endParaRPr>
        </a:p>
      </dgm:t>
    </dgm:pt>
    <dgm:pt modelId="{D25C32EE-653A-41CD-99F0-9832705FACC9}" type="sibTrans" cxnId="{7B2C5303-E141-4314-BCCE-A170EDDA69EB}">
      <dgm:prSet/>
      <dgm:spPr/>
      <dgm:t>
        <a:bodyPr/>
        <a:lstStyle/>
        <a:p>
          <a:endParaRPr lang="es-ES" sz="2000">
            <a:effectLst>
              <a:outerShdw blurRad="38100" dist="38100" dir="2700000" algn="tl">
                <a:srgbClr val="000000"/>
              </a:outerShdw>
            </a:effectLst>
          </a:endParaRPr>
        </a:p>
      </dgm:t>
    </dgm:pt>
    <dgm:pt modelId="{3D92EFEA-FFEC-4457-9D8D-2F6A0AD78729}">
      <dgm:prSet custT="1"/>
      <dgm:spPr>
        <a:solidFill>
          <a:schemeClr val="accent3"/>
        </a:solidFill>
      </dgm:spPr>
      <dgm:t>
        <a:bodyPr/>
        <a:lstStyle/>
        <a:p>
          <a:r>
            <a:rPr lang="fr-FR" sz="2000" b="1" dirty="0">
              <a:effectLst>
                <a:outerShdw blurRad="38100" dist="38100" dir="2700000" algn="tl">
                  <a:srgbClr val="000000"/>
                </a:outerShdw>
              </a:effectLst>
            </a:rPr>
            <a:t>Jésus marche à nos côtés, même dans nos déceptions</a:t>
          </a:r>
          <a:endParaRPr lang="es-ES" sz="2000" b="1" dirty="0">
            <a:effectLst>
              <a:outerShdw blurRad="38100" dist="38100" dir="2700000" algn="tl">
                <a:srgbClr val="000000"/>
              </a:outerShdw>
            </a:effectLst>
          </a:endParaRPr>
        </a:p>
      </dgm:t>
    </dgm:pt>
    <dgm:pt modelId="{D4BAB084-E073-489B-85B6-783739C00519}" type="parTrans" cxnId="{E09FF4E0-C75F-4933-9303-BD742F72DB5A}">
      <dgm:prSet/>
      <dgm:spPr/>
      <dgm:t>
        <a:bodyPr/>
        <a:lstStyle/>
        <a:p>
          <a:endParaRPr lang="es-ES" sz="2000">
            <a:effectLst>
              <a:outerShdw blurRad="38100" dist="38100" dir="2700000" algn="tl">
                <a:srgbClr val="000000"/>
              </a:outerShdw>
            </a:effectLst>
          </a:endParaRPr>
        </a:p>
      </dgm:t>
    </dgm:pt>
    <dgm:pt modelId="{221FF627-D419-4D01-B27C-7B57D460611B}" type="sibTrans" cxnId="{E09FF4E0-C75F-4933-9303-BD742F72DB5A}">
      <dgm:prSet/>
      <dgm:spPr/>
      <dgm:t>
        <a:bodyPr/>
        <a:lstStyle/>
        <a:p>
          <a:endParaRPr lang="es-ES" sz="2000">
            <a:effectLst>
              <a:outerShdw blurRad="38100" dist="38100" dir="2700000" algn="tl">
                <a:srgbClr val="000000"/>
              </a:outerShdw>
            </a:effectLst>
          </a:endParaRPr>
        </a:p>
      </dgm:t>
    </dgm:pt>
    <dgm:pt modelId="{F9BA8EC4-3E9C-4E6B-A057-EF9223C09A56}">
      <dgm:prSet custT="1"/>
      <dgm:spPr>
        <a:solidFill>
          <a:schemeClr val="accent4">
            <a:lumMod val="75000"/>
          </a:schemeClr>
        </a:solidFill>
      </dgm:spPr>
      <dgm:t>
        <a:bodyPr/>
        <a:lstStyle/>
        <a:p>
          <a:r>
            <a:rPr lang="fr-FR" sz="2000" b="1" dirty="0">
              <a:effectLst>
                <a:outerShdw blurRad="38100" dist="38100" dir="2700000" algn="tl">
                  <a:srgbClr val="000000"/>
                </a:outerShdw>
              </a:effectLst>
            </a:rPr>
            <a:t>Il dissipera nos perplexités, si nous l'y autorisons</a:t>
          </a:r>
          <a:endParaRPr lang="es-ES" sz="2000" b="1" dirty="0">
            <a:effectLst>
              <a:outerShdw blurRad="38100" dist="38100" dir="2700000" algn="tl">
                <a:srgbClr val="000000"/>
              </a:outerShdw>
            </a:effectLst>
          </a:endParaRPr>
        </a:p>
      </dgm:t>
    </dgm:pt>
    <dgm:pt modelId="{EAE0B823-08B7-4D65-8B72-ACFE5CA5C1F7}" type="parTrans" cxnId="{1011F1BF-5298-4612-8B46-86F2D45A6506}">
      <dgm:prSet/>
      <dgm:spPr/>
      <dgm:t>
        <a:bodyPr/>
        <a:lstStyle/>
        <a:p>
          <a:endParaRPr lang="es-ES" sz="2000">
            <a:effectLst>
              <a:outerShdw blurRad="38100" dist="38100" dir="2700000" algn="tl">
                <a:srgbClr val="000000"/>
              </a:outerShdw>
            </a:effectLst>
          </a:endParaRPr>
        </a:p>
      </dgm:t>
    </dgm:pt>
    <dgm:pt modelId="{B3C31814-6C60-4395-9F92-752B54346F44}" type="sibTrans" cxnId="{1011F1BF-5298-4612-8B46-86F2D45A6506}">
      <dgm:prSet/>
      <dgm:spPr/>
      <dgm:t>
        <a:bodyPr/>
        <a:lstStyle/>
        <a:p>
          <a:endParaRPr lang="es-ES" sz="2000">
            <a:effectLst>
              <a:outerShdw blurRad="38100" dist="38100" dir="2700000" algn="tl">
                <a:srgbClr val="000000"/>
              </a:outerShdw>
            </a:effectLst>
          </a:endParaRPr>
        </a:p>
      </dgm:t>
    </dgm:pt>
    <dgm:pt modelId="{9E644BA4-4B46-4929-A3EC-A80D4E3514CE}">
      <dgm:prSet custT="1"/>
      <dgm:spPr>
        <a:solidFill>
          <a:srgbClr val="7030A0"/>
        </a:solidFill>
      </dgm:spPr>
      <dgm:t>
        <a:bodyPr/>
        <a:lstStyle/>
        <a:p>
          <a:r>
            <a:rPr lang="fr-FR" sz="2000" b="1" dirty="0">
              <a:effectLst>
                <a:outerShdw blurRad="38100" dist="38100" dir="2700000" algn="tl">
                  <a:srgbClr val="000000"/>
                </a:outerShdw>
              </a:effectLst>
            </a:rPr>
            <a:t>Jésus connaît mieux que nous quelle est notre réalité</a:t>
          </a:r>
          <a:endParaRPr lang="es-ES" sz="2000" b="1" dirty="0">
            <a:effectLst>
              <a:outerShdw blurRad="38100" dist="38100" dir="2700000" algn="tl">
                <a:srgbClr val="000000"/>
              </a:outerShdw>
            </a:effectLst>
          </a:endParaRPr>
        </a:p>
      </dgm:t>
    </dgm:pt>
    <dgm:pt modelId="{790CA754-132E-422D-8972-29440DA60644}" type="parTrans" cxnId="{D29849F2-3D45-43CA-AFAD-8377484BB6FB}">
      <dgm:prSet/>
      <dgm:spPr/>
      <dgm:t>
        <a:bodyPr/>
        <a:lstStyle/>
        <a:p>
          <a:endParaRPr lang="es-ES" sz="2000">
            <a:effectLst>
              <a:outerShdw blurRad="38100" dist="38100" dir="2700000" algn="tl">
                <a:srgbClr val="000000"/>
              </a:outerShdw>
            </a:effectLst>
          </a:endParaRPr>
        </a:p>
      </dgm:t>
    </dgm:pt>
    <dgm:pt modelId="{9FC19501-430F-49C0-9E32-E979CBA3E799}" type="sibTrans" cxnId="{D29849F2-3D45-43CA-AFAD-8377484BB6FB}">
      <dgm:prSet/>
      <dgm:spPr/>
      <dgm:t>
        <a:bodyPr/>
        <a:lstStyle/>
        <a:p>
          <a:endParaRPr lang="es-ES" sz="20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12">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4703" y="594774"/>
          <a:ext cx="2224798" cy="1403996"/>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4420" y="0"/>
          <a:ext cx="2225364" cy="648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Les tempêtes      de la vie</a:t>
          </a:r>
          <a:endParaRPr lang="es-ES" sz="2000" b="1" kern="1200" dirty="0">
            <a:effectLst>
              <a:outerShdw blurRad="38100" dist="38100" dir="2700000" algn="tl">
                <a:srgbClr val="000000"/>
              </a:outerShdw>
            </a:effectLst>
          </a:endParaRPr>
        </a:p>
      </dsp:txBody>
      <dsp:txXfrm>
        <a:off x="4420" y="0"/>
        <a:ext cx="2225364" cy="648000"/>
      </dsp:txXfrm>
    </dsp:sp>
    <dsp:sp modelId="{74DF89C7-CE1D-47BB-B46E-3D9BD26B7BC9}">
      <dsp:nvSpPr>
        <dsp:cNvPr id="0" name=""/>
        <dsp:cNvSpPr/>
      </dsp:nvSpPr>
      <dsp:spPr>
        <a:xfrm>
          <a:off x="2486673" y="594774"/>
          <a:ext cx="2225364" cy="1403996"/>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486673" y="0"/>
          <a:ext cx="2225364" cy="648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Les </a:t>
          </a:r>
          <a:r>
            <a:rPr lang="es-ES" sz="2000" b="1" kern="1200" dirty="0" err="1">
              <a:effectLst>
                <a:outerShdw blurRad="38100" dist="38100" dir="2700000" algn="tl">
                  <a:srgbClr val="000000"/>
                </a:outerShdw>
              </a:effectLst>
            </a:rPr>
            <a:t>maladies</a:t>
          </a:r>
          <a:endParaRPr lang="es-ES" sz="2000" b="1" kern="1200" dirty="0">
            <a:effectLst>
              <a:outerShdw blurRad="38100" dist="38100" dir="2700000" algn="tl">
                <a:srgbClr val="000000"/>
              </a:outerShdw>
            </a:effectLst>
          </a:endParaRPr>
        </a:p>
      </dsp:txBody>
      <dsp:txXfrm>
        <a:off x="2486673" y="0"/>
        <a:ext cx="2225364" cy="648000"/>
      </dsp:txXfrm>
    </dsp:sp>
    <dsp:sp modelId="{BBB6B9F3-4392-4863-8740-B0AAB4EBBB97}">
      <dsp:nvSpPr>
        <dsp:cNvPr id="0" name=""/>
        <dsp:cNvSpPr/>
      </dsp:nvSpPr>
      <dsp:spPr>
        <a:xfrm>
          <a:off x="4968927" y="594774"/>
          <a:ext cx="2225364" cy="1403996"/>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4968927" y="0"/>
          <a:ext cx="2225364" cy="6480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Les </a:t>
          </a:r>
          <a:r>
            <a:rPr lang="es-ES" sz="2000" b="1" kern="1200" dirty="0" err="1">
              <a:effectLst>
                <a:outerShdw blurRad="38100" dist="38100" dir="2700000" algn="tl">
                  <a:srgbClr val="000000"/>
                </a:outerShdw>
              </a:effectLst>
            </a:rPr>
            <a:t>désastres</a:t>
          </a:r>
          <a:endParaRPr lang="es-ES" sz="2000" b="1" kern="1200" dirty="0">
            <a:effectLst>
              <a:outerShdw blurRad="38100" dist="38100" dir="2700000" algn="tl">
                <a:srgbClr val="000000"/>
              </a:outerShdw>
            </a:effectLst>
          </a:endParaRPr>
        </a:p>
      </dsp:txBody>
      <dsp:txXfrm>
        <a:off x="4968927" y="0"/>
        <a:ext cx="2225364" cy="648000"/>
      </dsp:txXfrm>
    </dsp:sp>
    <dsp:sp modelId="{423910E7-9C61-4C54-A5FD-97A07CA59539}">
      <dsp:nvSpPr>
        <dsp:cNvPr id="0" name=""/>
        <dsp:cNvSpPr/>
      </dsp:nvSpPr>
      <dsp:spPr>
        <a:xfrm>
          <a:off x="1245546" y="2774212"/>
          <a:ext cx="2225364" cy="1403996"/>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245546" y="2179435"/>
          <a:ext cx="2225364" cy="6480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Les </a:t>
          </a:r>
          <a:r>
            <a:rPr lang="es-ES" sz="2000" b="1" kern="1200" dirty="0" err="1">
              <a:effectLst>
                <a:outerShdw blurRad="38100" dist="38100" dir="2700000" algn="tl">
                  <a:srgbClr val="000000"/>
                </a:outerShdw>
              </a:effectLst>
            </a:rPr>
            <a:t>déceptions</a:t>
          </a:r>
          <a:endParaRPr lang="es-ES" sz="2000" b="1" kern="1200" dirty="0">
            <a:effectLst>
              <a:outerShdw blurRad="38100" dist="38100" dir="2700000" algn="tl">
                <a:srgbClr val="000000"/>
              </a:outerShdw>
            </a:effectLst>
          </a:endParaRPr>
        </a:p>
      </dsp:txBody>
      <dsp:txXfrm>
        <a:off x="1245546" y="2179435"/>
        <a:ext cx="2225364" cy="648000"/>
      </dsp:txXfrm>
    </dsp:sp>
    <dsp:sp modelId="{AB00A01E-B34E-4F44-A7C6-7FAF9E71EE3A}">
      <dsp:nvSpPr>
        <dsp:cNvPr id="0" name=""/>
        <dsp:cNvSpPr/>
      </dsp:nvSpPr>
      <dsp:spPr>
        <a:xfrm>
          <a:off x="3727800" y="2774212"/>
          <a:ext cx="2225364" cy="1403996"/>
        </a:xfrm>
        <a:prstGeom prst="rect">
          <a:avLst/>
        </a:prstGeom>
        <a:blipFill dpi="0"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3727800" y="2179435"/>
          <a:ext cx="2225364" cy="6480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Voir</a:t>
          </a:r>
          <a:r>
            <a:rPr lang="es-ES" sz="2000" b="1" kern="1200" dirty="0">
              <a:effectLst>
                <a:outerShdw blurRad="38100" dist="38100" dir="2700000" algn="tl">
                  <a:srgbClr val="000000"/>
                </a:outerShdw>
              </a:effectLst>
            </a:rPr>
            <a:t> Jésus</a:t>
          </a:r>
        </a:p>
      </dsp:txBody>
      <dsp:txXfrm>
        <a:off x="3727800" y="2179435"/>
        <a:ext cx="2225364" cy="6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0" y="0"/>
          <a:ext cx="3374778" cy="3831710"/>
        </a:xfrm>
        <a:prstGeom prst="roundRect">
          <a:avLst/>
        </a:prstGeom>
        <a:blipFill dpi="0" rotWithShape="0">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2197024" y="0"/>
          <a:ext cx="4011677" cy="681026"/>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2">
                  <a:lumMod val="50000"/>
                </a:schemeClr>
              </a:solidFill>
            </a:rPr>
            <a:t>Il n'accusa pas Dieu et ne le rejeta pas</a:t>
          </a:r>
          <a:endParaRPr lang="es-ES" sz="2000" b="1" kern="1200" dirty="0">
            <a:solidFill>
              <a:schemeClr val="bg2">
                <a:lumMod val="50000"/>
              </a:schemeClr>
            </a:solidFill>
          </a:endParaRPr>
        </a:p>
      </dsp:txBody>
      <dsp:txXfrm>
        <a:off x="2230269" y="33245"/>
        <a:ext cx="3945187" cy="614536"/>
      </dsp:txXfrm>
    </dsp:sp>
    <dsp:sp modelId="{EFC1C032-BB6B-4327-8FB3-AC78A76506B7}">
      <dsp:nvSpPr>
        <dsp:cNvPr id="0" name=""/>
        <dsp:cNvSpPr/>
      </dsp:nvSpPr>
      <dsp:spPr>
        <a:xfrm>
          <a:off x="2197024" y="755283"/>
          <a:ext cx="4011677" cy="681026"/>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1">
                  <a:lumMod val="50000"/>
                </a:schemeClr>
              </a:solidFill>
            </a:rPr>
            <a:t>Il s'attacha à lui de toutes ses forces</a:t>
          </a:r>
          <a:endParaRPr lang="es-ES" sz="2000" b="1" kern="1200" dirty="0">
            <a:solidFill>
              <a:schemeClr val="accent1">
                <a:lumMod val="50000"/>
              </a:schemeClr>
            </a:solidFill>
          </a:endParaRPr>
        </a:p>
      </dsp:txBody>
      <dsp:txXfrm>
        <a:off x="2230269" y="788528"/>
        <a:ext cx="3945187" cy="614536"/>
      </dsp:txXfrm>
    </dsp:sp>
    <dsp:sp modelId="{DB2C26DC-721C-414F-A725-5108771EFECA}">
      <dsp:nvSpPr>
        <dsp:cNvPr id="0" name=""/>
        <dsp:cNvSpPr/>
      </dsp:nvSpPr>
      <dsp:spPr>
        <a:xfrm>
          <a:off x="2197024" y="1521438"/>
          <a:ext cx="4011677" cy="681026"/>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4">
                  <a:lumMod val="50000"/>
                </a:schemeClr>
              </a:solidFill>
            </a:rPr>
            <a:t>Il fit confiance, même dans les moments les plus sombres</a:t>
          </a:r>
          <a:endParaRPr lang="es-ES" sz="2000" b="1" kern="1200" dirty="0">
            <a:solidFill>
              <a:schemeClr val="accent4">
                <a:lumMod val="50000"/>
              </a:schemeClr>
            </a:solidFill>
          </a:endParaRPr>
        </a:p>
      </dsp:txBody>
      <dsp:txXfrm>
        <a:off x="2230269" y="1554683"/>
        <a:ext cx="3945187" cy="614536"/>
      </dsp:txXfrm>
    </dsp:sp>
    <dsp:sp modelId="{AA62A8A3-BC74-4365-A875-94B5527A3CAC}">
      <dsp:nvSpPr>
        <dsp:cNvPr id="0" name=""/>
        <dsp:cNvSpPr/>
      </dsp:nvSpPr>
      <dsp:spPr>
        <a:xfrm>
          <a:off x="2197024" y="2287593"/>
          <a:ext cx="4011677" cy="681026"/>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5">
                  <a:lumMod val="50000"/>
                </a:schemeClr>
              </a:solidFill>
            </a:rPr>
            <a:t>Il posa son regard sur un avenir glorieux (Job 19.25-27)</a:t>
          </a:r>
          <a:endParaRPr lang="es-ES" sz="2000" b="1" kern="1200" dirty="0">
            <a:solidFill>
              <a:schemeClr val="accent5">
                <a:lumMod val="50000"/>
              </a:schemeClr>
            </a:solidFill>
          </a:endParaRPr>
        </a:p>
      </dsp:txBody>
      <dsp:txXfrm>
        <a:off x="2230269" y="2320838"/>
        <a:ext cx="3945187" cy="61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469898" y="122"/>
          <a:ext cx="5435999" cy="576000"/>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Nous ne devons pas laisser le doute s'enraciner dans notre esprit</a:t>
          </a:r>
          <a:endParaRPr lang="es-ES" sz="2000" b="1" kern="1200" dirty="0">
            <a:effectLst>
              <a:outerShdw blurRad="38100" dist="38100" dir="2700000" algn="tl">
                <a:srgbClr val="000000"/>
              </a:outerShdw>
            </a:effectLst>
          </a:endParaRPr>
        </a:p>
      </dsp:txBody>
      <dsp:txXfrm rot="10800000">
        <a:off x="613898" y="122"/>
        <a:ext cx="5291999" cy="576000"/>
      </dsp:txXfrm>
    </dsp:sp>
    <dsp:sp modelId="{CFBE8CF2-21ED-4925-8847-C3F74C036E4B}">
      <dsp:nvSpPr>
        <dsp:cNvPr id="0" name=""/>
        <dsp:cNvSpPr/>
      </dsp:nvSpPr>
      <dsp:spPr>
        <a:xfrm>
          <a:off x="0" y="72122"/>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469898" y="659555"/>
          <a:ext cx="5435999" cy="576000"/>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Jésus marche à nos côtés, même dans nos déceptions</a:t>
          </a:r>
          <a:endParaRPr lang="es-ES" sz="2000" b="1" kern="1200" dirty="0">
            <a:effectLst>
              <a:outerShdw blurRad="38100" dist="38100" dir="2700000" algn="tl">
                <a:srgbClr val="000000"/>
              </a:outerShdw>
            </a:effectLst>
          </a:endParaRPr>
        </a:p>
      </dsp:txBody>
      <dsp:txXfrm rot="10800000">
        <a:off x="613898" y="659555"/>
        <a:ext cx="5291999" cy="576000"/>
      </dsp:txXfrm>
    </dsp:sp>
    <dsp:sp modelId="{6CD59F4B-73AC-418D-8BBE-BD46978D41F2}">
      <dsp:nvSpPr>
        <dsp:cNvPr id="0" name=""/>
        <dsp:cNvSpPr/>
      </dsp:nvSpPr>
      <dsp:spPr>
        <a:xfrm>
          <a:off x="0" y="731555"/>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469898" y="1318988"/>
          <a:ext cx="5435999" cy="576000"/>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Il dissipera nos perplexités, si nous l'y autorisons</a:t>
          </a:r>
          <a:endParaRPr lang="es-ES" sz="2000" b="1" kern="1200" dirty="0">
            <a:effectLst>
              <a:outerShdw blurRad="38100" dist="38100" dir="2700000" algn="tl">
                <a:srgbClr val="000000"/>
              </a:outerShdw>
            </a:effectLst>
          </a:endParaRPr>
        </a:p>
      </dsp:txBody>
      <dsp:txXfrm rot="10800000">
        <a:off x="613898" y="1318988"/>
        <a:ext cx="5291999" cy="576000"/>
      </dsp:txXfrm>
    </dsp:sp>
    <dsp:sp modelId="{04379F12-C4FA-4063-8596-A6026C0A3BE2}">
      <dsp:nvSpPr>
        <dsp:cNvPr id="0" name=""/>
        <dsp:cNvSpPr/>
      </dsp:nvSpPr>
      <dsp:spPr>
        <a:xfrm>
          <a:off x="0" y="1390988"/>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469898" y="1978421"/>
          <a:ext cx="5435999" cy="57600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Jésus connaît mieux que nous quelle est notre réalité</a:t>
          </a:r>
          <a:endParaRPr lang="es-ES" sz="2000" b="1" kern="1200" dirty="0">
            <a:effectLst>
              <a:outerShdw blurRad="38100" dist="38100" dir="2700000" algn="tl">
                <a:srgbClr val="000000"/>
              </a:outerShdw>
            </a:effectLst>
          </a:endParaRPr>
        </a:p>
      </dsp:txBody>
      <dsp:txXfrm rot="10800000">
        <a:off x="613898" y="1978421"/>
        <a:ext cx="5291999" cy="576000"/>
      </dsp:txXfrm>
    </dsp:sp>
    <dsp:sp modelId="{7225EFE8-DE64-4B82-99D0-278C52B0E479}">
      <dsp:nvSpPr>
        <dsp:cNvPr id="0" name=""/>
        <dsp:cNvSpPr/>
      </dsp:nvSpPr>
      <dsp:spPr>
        <a:xfrm>
          <a:off x="0" y="2050421"/>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01/06/2026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E8A88-69A9-4512-1D4D-36BD008054E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F75F61C-DE09-1118-B448-1D5F5F8C6E0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D02B918-7342-0389-6D52-9EB404D48DAF}"/>
              </a:ext>
            </a:extLst>
          </p:cNvPr>
          <p:cNvSpPr>
            <a:spLocks noGrp="1"/>
          </p:cNvSpPr>
          <p:nvPr>
            <p:ph type="body" idx="1"/>
          </p:nvPr>
        </p:nvSpPr>
        <p:spPr/>
        <p:txBody>
          <a:bodyPr/>
          <a:lstStyle/>
          <a:p>
            <a:r>
              <a:rPr lang="es-ES" dirty="0"/>
              <a:t>Jesús muerto y resurrección</a:t>
            </a:r>
          </a:p>
        </p:txBody>
      </p:sp>
      <p:sp>
        <p:nvSpPr>
          <p:cNvPr id="4" name="Marcador de número de diapositiva 3">
            <a:extLst>
              <a:ext uri="{FF2B5EF4-FFF2-40B4-BE49-F238E27FC236}">
                <a16:creationId xmlns:a16="http://schemas.microsoft.com/office/drawing/2014/main" id="{6E7768F3-7522-C238-4EDD-2E35A8DF98E5}"/>
              </a:ext>
            </a:extLst>
          </p:cNvPr>
          <p:cNvSpPr>
            <a:spLocks noGrp="1"/>
          </p:cNvSpPr>
          <p:nvPr>
            <p:ph type="sldNum" sz="quarter" idx="5"/>
          </p:nvPr>
        </p:nvSpPr>
        <p:spPr/>
        <p:txBody>
          <a:bodyPr/>
          <a:lstStyle/>
          <a:p>
            <a:fld id="{BC709FA0-B3B4-407C-9734-586C3A8CF5B6}" type="slidenum">
              <a:rPr lang="es-ES" smtClean="0"/>
              <a:t>7</a:t>
            </a:fld>
            <a:endParaRPr lang="es-ES"/>
          </a:p>
        </p:txBody>
      </p:sp>
    </p:spTree>
    <p:extLst>
      <p:ext uri="{BB962C8B-B14F-4D97-AF65-F5344CB8AC3E}">
        <p14:creationId xmlns:p14="http://schemas.microsoft.com/office/powerpoint/2010/main" val="182009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01/06/2026</a:t>
            </a:fld>
            <a:endParaRPr lang="es-ES"/>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01/06/2026</a:t>
            </a:fld>
            <a:endParaRPr lang="es-ES"/>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01/06/2026</a:t>
            </a:fld>
            <a:endParaRPr lang="es-ES"/>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6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99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63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0357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57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5561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39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65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01/06/2026</a:t>
            </a:fld>
            <a:endParaRPr lang="es-ES"/>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201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44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794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01/06/2026</a:t>
            </a:fld>
            <a:endParaRPr lang="es-ES"/>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01/06/2026</a:t>
            </a:fld>
            <a:endParaRPr lang="es-ES"/>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01/06/2026</a:t>
            </a:fld>
            <a:endParaRPr lang="es-ES"/>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01/06/2026</a:t>
            </a:fld>
            <a:endParaRPr lang="es-ES"/>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01/06/2026</a:t>
            </a:fld>
            <a:endParaRPr lang="es-ES"/>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01/06/2026</a:t>
            </a:fld>
            <a:endParaRPr lang="es-ES"/>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01/06/2026</a:t>
            </a:fld>
            <a:endParaRPr lang="es-ES"/>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01/06/2026</a:t>
            </a:fld>
            <a:endParaRPr lang="es-ES"/>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23730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4.jpeg"/><Relationship Id="rId5" Type="http://schemas.openxmlformats.org/officeDocument/2006/relationships/diagramQuickStyle" Target="../diagrams/quickStyle2.xml"/><Relationship Id="rId10" Type="http://schemas.openxmlformats.org/officeDocument/2006/relationships/image" Target="../media/image23.jpeg"/><Relationship Id="rId4" Type="http://schemas.openxmlformats.org/officeDocument/2006/relationships/diagramLayout" Target="../diagrams/layout2.xml"/><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diagramColors" Target="../diagrams/colors3.xml"/><Relationship Id="rId3" Type="http://schemas.openxmlformats.org/officeDocument/2006/relationships/image" Target="../media/image25.jpeg"/><Relationship Id="rId7" Type="http://schemas.openxmlformats.org/officeDocument/2006/relationships/image" Target="../media/image28.jpeg"/><Relationship Id="rId12" Type="http://schemas.openxmlformats.org/officeDocument/2006/relationships/diagramQuickStyle" Target="../diagrams/quickStyle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diagramLayout" Target="../diagrams/layout3.xml"/><Relationship Id="rId5" Type="http://schemas.microsoft.com/office/2007/relationships/hdphoto" Target="../media/hdphoto2.wdp"/><Relationship Id="rId10" Type="http://schemas.openxmlformats.org/officeDocument/2006/relationships/diagramData" Target="../diagrams/data3.xml"/><Relationship Id="rId4" Type="http://schemas.openxmlformats.org/officeDocument/2006/relationships/image" Target="../media/image26.png"/><Relationship Id="rId9" Type="http://schemas.openxmlformats.org/officeDocument/2006/relationships/image" Target="../media/image30.jpeg"/><Relationship Id="rId14"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B5903-B63A-0438-A142-E60005A3871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8B3D8C4-156D-70E3-9FA3-6ACEFD3A4B3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22CBE345-C066-D1A4-7BA4-40651494877B}"/>
              </a:ext>
            </a:extLst>
          </p:cNvPr>
          <p:cNvSpPr txBox="1"/>
          <p:nvPr/>
        </p:nvSpPr>
        <p:spPr>
          <a:xfrm>
            <a:off x="3535331" y="3161876"/>
            <a:ext cx="511083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accent5">
                    <a:lumMod val="50000"/>
                  </a:schemeClr>
                </a:solidFill>
              </a:rPr>
              <a:t>CONTRETEMPS</a:t>
            </a:r>
          </a:p>
        </p:txBody>
      </p:sp>
      <p:sp>
        <p:nvSpPr>
          <p:cNvPr id="4" name="CuadroTexto 3">
            <a:extLst>
              <a:ext uri="{FF2B5EF4-FFF2-40B4-BE49-F238E27FC236}">
                <a16:creationId xmlns:a16="http://schemas.microsoft.com/office/drawing/2014/main" id="{DDA0EA15-E313-D98D-B40C-DFE4B87AFBE5}"/>
              </a:ext>
            </a:extLst>
          </p:cNvPr>
          <p:cNvSpPr txBox="1"/>
          <p:nvPr/>
        </p:nvSpPr>
        <p:spPr>
          <a:xfrm>
            <a:off x="6176433" y="1640724"/>
            <a:ext cx="1540041" cy="830997"/>
          </a:xfrm>
          <a:prstGeom prst="rect">
            <a:avLst/>
          </a:prstGeom>
          <a:noFill/>
        </p:spPr>
        <p:txBody>
          <a:bodyPr wrap="square" rtlCol="0">
            <a:spAutoFit/>
          </a:bodyPr>
          <a:lstStyle/>
          <a:p>
            <a:pPr algn="ctr"/>
            <a:r>
              <a:rPr lang="fr-FR" sz="1600" b="1" dirty="0">
                <a:solidFill>
                  <a:schemeClr val="accent4">
                    <a:lumMod val="20000"/>
                    <a:lumOff val="80000"/>
                  </a:schemeClr>
                </a:solidFill>
              </a:rPr>
              <a:t>Leçon 11 pour le 13 juin 2026</a:t>
            </a:r>
          </a:p>
        </p:txBody>
      </p:sp>
    </p:spTree>
    <p:extLst>
      <p:ext uri="{BB962C8B-B14F-4D97-AF65-F5344CB8AC3E}">
        <p14:creationId xmlns:p14="http://schemas.microsoft.com/office/powerpoint/2010/main" val="1647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A814AF7-62AC-5D24-08D7-B8DF99DDE54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D34485C-EB95-6442-B1D7-CC4B4749720F}"/>
              </a:ext>
            </a:extLst>
          </p:cNvPr>
          <p:cNvSpPr txBox="1"/>
          <p:nvPr/>
        </p:nvSpPr>
        <p:spPr>
          <a:xfrm>
            <a:off x="1665496" y="834226"/>
            <a:ext cx="8861008" cy="5339923"/>
          </a:xfrm>
          <a:prstGeom prst="rect">
            <a:avLst/>
          </a:prstGeom>
          <a:noFill/>
        </p:spPr>
        <p:txBody>
          <a:bodyPr wrap="square">
            <a:spAutoFit/>
          </a:bodyPr>
          <a:lstStyle/>
          <a:p>
            <a:pPr>
              <a:spcBef>
                <a:spcPts val="600"/>
              </a:spcBef>
            </a:pPr>
            <a:r>
              <a:rPr lang="fr-FR" sz="2400" b="1" baseline="30000" dirty="0">
                <a:latin typeface="Constantia" panose="02030602050306030303" pitchFamily="18" charset="0"/>
              </a:rPr>
              <a:t>« </a:t>
            </a:r>
            <a:r>
              <a:rPr lang="fr-FR" sz="2400" b="1" dirty="0">
                <a:latin typeface="Constantia" panose="02030602050306030303" pitchFamily="18" charset="0"/>
              </a:rPr>
              <a:t>Dans la vie de tout homme, il est des périodes de profonde dépression, de découragement total, des jours où la tristesse nous envahit, et il nous semble impossible de croire que le Seigneur est encore le bienfaiteur de ses enfants, des jours où les tourments nous accablent, si bien que la mort nous semble préférable à la vie.</a:t>
            </a:r>
          </a:p>
          <a:p>
            <a:pPr>
              <a:spcBef>
                <a:spcPts val="600"/>
              </a:spcBef>
            </a:pPr>
            <a:r>
              <a:rPr lang="fr-FR" sz="2400" b="1" dirty="0">
                <a:latin typeface="Constantia" panose="02030602050306030303" pitchFamily="18" charset="0"/>
              </a:rPr>
              <a:t>	C'est alors que beaucoup perdent leur confiance en Dieu, et sombrent dans le doute et l'incrédulité. Si, à de tels moments, nous pouvions discerner la signification des voies de la providence, nous verrions alors des anges s'efforcer de nous délivrer de nous-mêmes et essayer d'affermir nos pieds sur un fondement inébranlable, plus solide que les collines éternelles ; une foi et une ardeur nouvelles animeraient alors tout notre être. </a:t>
            </a:r>
            <a:r>
              <a:rPr lang="fr-FR" sz="2400" b="1" baseline="30000" dirty="0">
                <a:latin typeface="Constantia" panose="02030602050306030303" pitchFamily="18" charset="0"/>
              </a:rPr>
              <a:t> »</a:t>
            </a:r>
          </a:p>
        </p:txBody>
      </p:sp>
      <p:sp>
        <p:nvSpPr>
          <p:cNvPr id="4" name="CuadroTexto 3">
            <a:extLst>
              <a:ext uri="{FF2B5EF4-FFF2-40B4-BE49-F238E27FC236}">
                <a16:creationId xmlns:a16="http://schemas.microsoft.com/office/drawing/2014/main" id="{3CA8D477-D4C6-1860-A2E4-7BB4D025EE1D}"/>
              </a:ext>
            </a:extLst>
          </p:cNvPr>
          <p:cNvSpPr txBox="1"/>
          <p:nvPr/>
        </p:nvSpPr>
        <p:spPr>
          <a:xfrm>
            <a:off x="7237014" y="6008502"/>
            <a:ext cx="3289490" cy="338554"/>
          </a:xfrm>
          <a:prstGeom prst="rect">
            <a:avLst/>
          </a:prstGeom>
          <a:noFill/>
        </p:spPr>
        <p:txBody>
          <a:bodyPr wrap="square" rtlCol="0">
            <a:spAutoFit/>
          </a:bodyPr>
          <a:lstStyle/>
          <a:p>
            <a:pPr algn="r"/>
            <a:r>
              <a:rPr lang="fr-FR" sz="1600" b="1" dirty="0"/>
              <a:t>E. G. W. (Prophètes et rois, p. 118)</a:t>
            </a:r>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14A8B25-6677-C7D2-0077-AB9AB51A92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8EAB6727-EF3B-E5BE-70C8-882700BD5EA3}"/>
              </a:ext>
            </a:extLst>
          </p:cNvPr>
          <p:cNvSpPr txBox="1"/>
          <p:nvPr/>
        </p:nvSpPr>
        <p:spPr>
          <a:xfrm>
            <a:off x="219075" y="16703"/>
            <a:ext cx="6181726" cy="292387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 Et non seulement cela, mais nous nous glorifions même dans les afflictions, sachant que l’affliction produit la patience, la patience produit une vertu éprouvée, et la vertu éprouvée produit l’espérance. Or, l’espérance ne trompe pas, parce que l’amour de Dieu est répandu dans nos cœurs par l’Esprit Saint qui nous a été donné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(Romains 5.3-5)</a:t>
            </a:r>
            <a:endParaRPr kumimoji="0" lang="fr-FR" sz="20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99549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1260D-735E-3403-AFDE-C1AB6B76F74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0A48D31-B497-7B71-AB71-F54EB9F4597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D30B85A-8E22-90F6-5663-A2068092B1E5}"/>
              </a:ext>
            </a:extLst>
          </p:cNvPr>
          <p:cNvSpPr txBox="1"/>
          <p:nvPr/>
        </p:nvSpPr>
        <p:spPr>
          <a:xfrm>
            <a:off x="162407" y="72192"/>
            <a:ext cx="8396274" cy="1015663"/>
          </a:xfrm>
          <a:prstGeom prst="rect">
            <a:avLst/>
          </a:prstGeom>
          <a:noFill/>
        </p:spPr>
        <p:txBody>
          <a:bodyPr wrap="square" rtlCol="0">
            <a:spAutoFit/>
          </a:bodyPr>
          <a:lstStyle/>
          <a:p>
            <a:pPr>
              <a:spcBef>
                <a:spcPts val="600"/>
              </a:spcBef>
            </a:pPr>
            <a:r>
              <a:rPr lang="fr-FR" sz="2000" b="1" dirty="0"/>
              <a:t>Nous vivons dans un monde rempli de péché et de souffrance. Nous faisons tous face, à un moment ou à un autre, à des difficultés qui peuvent nous amener à remettre en question l'amour de Dieu.</a:t>
            </a:r>
          </a:p>
        </p:txBody>
      </p:sp>
      <p:pic>
        <p:nvPicPr>
          <p:cNvPr id="5" name="Imagen 4">
            <a:extLst>
              <a:ext uri="{FF2B5EF4-FFF2-40B4-BE49-F238E27FC236}">
                <a16:creationId xmlns:a16="http://schemas.microsoft.com/office/drawing/2014/main" id="{DAD157C6-3EDA-0D22-30EA-E20BA0A539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266877" y="647887"/>
            <a:ext cx="3758012" cy="5562226"/>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89E4E9B3-440B-2BBE-17D1-5FE41B47654C}"/>
              </a:ext>
            </a:extLst>
          </p:cNvPr>
          <p:cNvSpPr txBox="1"/>
          <p:nvPr/>
        </p:nvSpPr>
        <p:spPr>
          <a:xfrm>
            <a:off x="162407" y="1490400"/>
            <a:ext cx="839627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Nous étudierons comment certains personnages bibliques ont répondu à diverses situations adverses, et comment leur exemple pourrait nous aider à faire face à des contingences similaires.</a:t>
            </a:r>
          </a:p>
        </p:txBody>
      </p:sp>
      <p:sp>
        <p:nvSpPr>
          <p:cNvPr id="8" name="CuadroTexto 7">
            <a:extLst>
              <a:ext uri="{FF2B5EF4-FFF2-40B4-BE49-F238E27FC236}">
                <a16:creationId xmlns:a16="http://schemas.microsoft.com/office/drawing/2014/main" id="{27B09B99-439B-30FF-ED8D-2EE6508D40D8}"/>
              </a:ext>
            </a:extLst>
          </p:cNvPr>
          <p:cNvSpPr txBox="1"/>
          <p:nvPr/>
        </p:nvSpPr>
        <p:spPr>
          <a:xfrm>
            <a:off x="162407" y="1090800"/>
            <a:ext cx="83962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Comment réagissons-nous face à ces contretemps ?</a:t>
            </a:r>
          </a:p>
        </p:txBody>
      </p:sp>
      <p:graphicFrame>
        <p:nvGraphicFramePr>
          <p:cNvPr id="22" name="Diagrama 21">
            <a:extLst>
              <a:ext uri="{FF2B5EF4-FFF2-40B4-BE49-F238E27FC236}">
                <a16:creationId xmlns:a16="http://schemas.microsoft.com/office/drawing/2014/main" id="{B591899C-C79F-8620-1C79-508300C4981E}"/>
              </a:ext>
            </a:extLst>
          </p:cNvPr>
          <p:cNvGraphicFramePr/>
          <p:nvPr>
            <p:extLst>
              <p:ext uri="{D42A27DB-BD31-4B8C-83A1-F6EECF244321}">
                <p14:modId xmlns:p14="http://schemas.microsoft.com/office/powerpoint/2010/main" val="889296269"/>
              </p:ext>
            </p:extLst>
          </p:nvPr>
        </p:nvGraphicFramePr>
        <p:xfrm>
          <a:off x="162408" y="2540224"/>
          <a:ext cx="7219078" cy="41782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927534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2">
                                            <p:graphicEl>
                                              <a:dgm id="{5D83E837-544B-4FAF-97D2-4E7E13D0A11A}"/>
                                            </p:graphicEl>
                                          </p:spTgt>
                                        </p:tgtEl>
                                        <p:attrNameLst>
                                          <p:attrName>style.visibility</p:attrName>
                                        </p:attrNameLst>
                                      </p:cBhvr>
                                      <p:to>
                                        <p:strVal val="visible"/>
                                      </p:to>
                                    </p:set>
                                    <p:anim calcmode="lin" valueType="num">
                                      <p:cBhvr>
                                        <p:cTn id="26" dur="500" fill="hold"/>
                                        <p:tgtEl>
                                          <p:spTgt spid="22">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22">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22">
                                            <p:graphicEl>
                                              <a:dgm id="{5D83E837-544B-4FAF-97D2-4E7E13D0A11A}"/>
                                            </p:graphicEl>
                                          </p:spTgt>
                                        </p:tgtEl>
                                      </p:cBhvr>
                                    </p:animEffect>
                                    <p:anim calcmode="lin" valueType="num">
                                      <p:cBhvr>
                                        <p:cTn id="29" dur="500" fill="hold"/>
                                        <p:tgtEl>
                                          <p:spTgt spid="22">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22">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2">
                                            <p:graphicEl>
                                              <a:dgm id="{AE21968B-E7E2-4F65-95DD-3CB7CB1984B6}"/>
                                            </p:graphicEl>
                                          </p:spTgt>
                                        </p:tgtEl>
                                        <p:attrNameLst>
                                          <p:attrName>style.visibility</p:attrName>
                                        </p:attrNameLst>
                                      </p:cBhvr>
                                      <p:to>
                                        <p:strVal val="visible"/>
                                      </p:to>
                                    </p:set>
                                    <p:anim calcmode="lin" valueType="num">
                                      <p:cBhvr>
                                        <p:cTn id="33" dur="500" fill="hold"/>
                                        <p:tgtEl>
                                          <p:spTgt spid="22">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22">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22">
                                            <p:graphicEl>
                                              <a:dgm id="{AE21968B-E7E2-4F65-95DD-3CB7CB1984B6}"/>
                                            </p:graphicEl>
                                          </p:spTgt>
                                        </p:tgtEl>
                                      </p:cBhvr>
                                    </p:animEffect>
                                    <p:anim calcmode="lin" valueType="num">
                                      <p:cBhvr>
                                        <p:cTn id="36" dur="500" fill="hold"/>
                                        <p:tgtEl>
                                          <p:spTgt spid="22">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22">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22">
                                            <p:graphicEl>
                                              <a:dgm id="{74DF89C7-CE1D-47BB-B46E-3D9BD26B7BC9}"/>
                                            </p:graphicEl>
                                          </p:spTgt>
                                        </p:tgtEl>
                                        <p:attrNameLst>
                                          <p:attrName>style.visibility</p:attrName>
                                        </p:attrNameLst>
                                      </p:cBhvr>
                                      <p:to>
                                        <p:strVal val="visible"/>
                                      </p:to>
                                    </p:set>
                                    <p:anim calcmode="lin" valueType="num">
                                      <p:cBhvr>
                                        <p:cTn id="42" dur="500" fill="hold"/>
                                        <p:tgtEl>
                                          <p:spTgt spid="22">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22">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22">
                                            <p:graphicEl>
                                              <a:dgm id="{74DF89C7-CE1D-47BB-B46E-3D9BD26B7BC9}"/>
                                            </p:graphicEl>
                                          </p:spTgt>
                                        </p:tgtEl>
                                      </p:cBhvr>
                                    </p:animEffect>
                                    <p:anim calcmode="lin" valueType="num">
                                      <p:cBhvr>
                                        <p:cTn id="45" dur="500" fill="hold"/>
                                        <p:tgtEl>
                                          <p:spTgt spid="22">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22">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22">
                                            <p:graphicEl>
                                              <a:dgm id="{527DF991-4433-4C28-A69B-9DF422B253F6}"/>
                                            </p:graphicEl>
                                          </p:spTgt>
                                        </p:tgtEl>
                                        <p:attrNameLst>
                                          <p:attrName>style.visibility</p:attrName>
                                        </p:attrNameLst>
                                      </p:cBhvr>
                                      <p:to>
                                        <p:strVal val="visible"/>
                                      </p:to>
                                    </p:set>
                                    <p:anim calcmode="lin" valueType="num">
                                      <p:cBhvr>
                                        <p:cTn id="49" dur="500" fill="hold"/>
                                        <p:tgtEl>
                                          <p:spTgt spid="22">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22">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22">
                                            <p:graphicEl>
                                              <a:dgm id="{527DF991-4433-4C28-A69B-9DF422B253F6}"/>
                                            </p:graphicEl>
                                          </p:spTgt>
                                        </p:tgtEl>
                                      </p:cBhvr>
                                    </p:animEffect>
                                    <p:anim calcmode="lin" valueType="num">
                                      <p:cBhvr>
                                        <p:cTn id="52" dur="500" fill="hold"/>
                                        <p:tgtEl>
                                          <p:spTgt spid="22">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22">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22">
                                            <p:graphicEl>
                                              <a:dgm id="{BBB6B9F3-4392-4863-8740-B0AAB4EBBB97}"/>
                                            </p:graphicEl>
                                          </p:spTgt>
                                        </p:tgtEl>
                                        <p:attrNameLst>
                                          <p:attrName>style.visibility</p:attrName>
                                        </p:attrNameLst>
                                      </p:cBhvr>
                                      <p:to>
                                        <p:strVal val="visible"/>
                                      </p:to>
                                    </p:set>
                                    <p:anim calcmode="lin" valueType="num">
                                      <p:cBhvr>
                                        <p:cTn id="58" dur="500" fill="hold"/>
                                        <p:tgtEl>
                                          <p:spTgt spid="22">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22">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22">
                                            <p:graphicEl>
                                              <a:dgm id="{BBB6B9F3-4392-4863-8740-B0AAB4EBBB97}"/>
                                            </p:graphicEl>
                                          </p:spTgt>
                                        </p:tgtEl>
                                      </p:cBhvr>
                                    </p:animEffect>
                                    <p:anim calcmode="lin" valueType="num">
                                      <p:cBhvr>
                                        <p:cTn id="61" dur="500" fill="hold"/>
                                        <p:tgtEl>
                                          <p:spTgt spid="22">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22">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22">
                                            <p:graphicEl>
                                              <a:dgm id="{5A5BFC6A-59BC-42DD-A33C-008232285B5C}"/>
                                            </p:graphicEl>
                                          </p:spTgt>
                                        </p:tgtEl>
                                        <p:attrNameLst>
                                          <p:attrName>style.visibility</p:attrName>
                                        </p:attrNameLst>
                                      </p:cBhvr>
                                      <p:to>
                                        <p:strVal val="visible"/>
                                      </p:to>
                                    </p:set>
                                    <p:anim calcmode="lin" valueType="num">
                                      <p:cBhvr>
                                        <p:cTn id="65" dur="500" fill="hold"/>
                                        <p:tgtEl>
                                          <p:spTgt spid="22">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22">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22">
                                            <p:graphicEl>
                                              <a:dgm id="{5A5BFC6A-59BC-42DD-A33C-008232285B5C}"/>
                                            </p:graphicEl>
                                          </p:spTgt>
                                        </p:tgtEl>
                                      </p:cBhvr>
                                    </p:animEffect>
                                    <p:anim calcmode="lin" valueType="num">
                                      <p:cBhvr>
                                        <p:cTn id="68" dur="500" fill="hold"/>
                                        <p:tgtEl>
                                          <p:spTgt spid="22">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22">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22">
                                            <p:graphicEl>
                                              <a:dgm id="{423910E7-9C61-4C54-A5FD-97A07CA59539}"/>
                                            </p:graphicEl>
                                          </p:spTgt>
                                        </p:tgtEl>
                                        <p:attrNameLst>
                                          <p:attrName>style.visibility</p:attrName>
                                        </p:attrNameLst>
                                      </p:cBhvr>
                                      <p:to>
                                        <p:strVal val="visible"/>
                                      </p:to>
                                    </p:set>
                                    <p:anim calcmode="lin" valueType="num">
                                      <p:cBhvr>
                                        <p:cTn id="74" dur="500" fill="hold"/>
                                        <p:tgtEl>
                                          <p:spTgt spid="22">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22">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22">
                                            <p:graphicEl>
                                              <a:dgm id="{423910E7-9C61-4C54-A5FD-97A07CA59539}"/>
                                            </p:graphicEl>
                                          </p:spTgt>
                                        </p:tgtEl>
                                      </p:cBhvr>
                                    </p:animEffect>
                                    <p:anim calcmode="lin" valueType="num">
                                      <p:cBhvr>
                                        <p:cTn id="77" dur="500" fill="hold"/>
                                        <p:tgtEl>
                                          <p:spTgt spid="22">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22">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2">
                                            <p:graphicEl>
                                              <a:dgm id="{4488DD73-F913-463F-A9CC-57AED99CF418}"/>
                                            </p:graphicEl>
                                          </p:spTgt>
                                        </p:tgtEl>
                                        <p:attrNameLst>
                                          <p:attrName>style.visibility</p:attrName>
                                        </p:attrNameLst>
                                      </p:cBhvr>
                                      <p:to>
                                        <p:strVal val="visible"/>
                                      </p:to>
                                    </p:set>
                                    <p:anim calcmode="lin" valueType="num">
                                      <p:cBhvr>
                                        <p:cTn id="81" dur="500" fill="hold"/>
                                        <p:tgtEl>
                                          <p:spTgt spid="22">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22">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22">
                                            <p:graphicEl>
                                              <a:dgm id="{4488DD73-F913-463F-A9CC-57AED99CF418}"/>
                                            </p:graphicEl>
                                          </p:spTgt>
                                        </p:tgtEl>
                                      </p:cBhvr>
                                    </p:animEffect>
                                    <p:anim calcmode="lin" valueType="num">
                                      <p:cBhvr>
                                        <p:cTn id="84" dur="500" fill="hold"/>
                                        <p:tgtEl>
                                          <p:spTgt spid="22">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22">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22">
                                            <p:graphicEl>
                                              <a:dgm id="{AB00A01E-B34E-4F44-A7C6-7FAF9E71EE3A}"/>
                                            </p:graphicEl>
                                          </p:spTgt>
                                        </p:tgtEl>
                                        <p:attrNameLst>
                                          <p:attrName>style.visibility</p:attrName>
                                        </p:attrNameLst>
                                      </p:cBhvr>
                                      <p:to>
                                        <p:strVal val="visible"/>
                                      </p:to>
                                    </p:set>
                                    <p:anim calcmode="lin" valueType="num">
                                      <p:cBhvr>
                                        <p:cTn id="90" dur="500" fill="hold"/>
                                        <p:tgtEl>
                                          <p:spTgt spid="22">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22">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22">
                                            <p:graphicEl>
                                              <a:dgm id="{AB00A01E-B34E-4F44-A7C6-7FAF9E71EE3A}"/>
                                            </p:graphicEl>
                                          </p:spTgt>
                                        </p:tgtEl>
                                      </p:cBhvr>
                                    </p:animEffect>
                                    <p:anim calcmode="lin" valueType="num">
                                      <p:cBhvr>
                                        <p:cTn id="93" dur="500" fill="hold"/>
                                        <p:tgtEl>
                                          <p:spTgt spid="22">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22">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22">
                                            <p:graphicEl>
                                              <a:dgm id="{9799FF2E-FFC6-4537-AB69-67FF50E07621}"/>
                                            </p:graphicEl>
                                          </p:spTgt>
                                        </p:tgtEl>
                                        <p:attrNameLst>
                                          <p:attrName>style.visibility</p:attrName>
                                        </p:attrNameLst>
                                      </p:cBhvr>
                                      <p:to>
                                        <p:strVal val="visible"/>
                                      </p:to>
                                    </p:set>
                                    <p:anim calcmode="lin" valueType="num">
                                      <p:cBhvr>
                                        <p:cTn id="97" dur="500" fill="hold"/>
                                        <p:tgtEl>
                                          <p:spTgt spid="22">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22">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22">
                                            <p:graphicEl>
                                              <a:dgm id="{9799FF2E-FFC6-4537-AB69-67FF50E07621}"/>
                                            </p:graphicEl>
                                          </p:spTgt>
                                        </p:tgtEl>
                                      </p:cBhvr>
                                    </p:animEffect>
                                    <p:anim calcmode="lin" valueType="num">
                                      <p:cBhvr>
                                        <p:cTn id="100" dur="500" fill="hold"/>
                                        <p:tgtEl>
                                          <p:spTgt spid="22">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22">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Graphic spid="2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F3DF01-2280-DEC3-206D-44DE3FD0FA8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9B988DD-D360-1745-9E60-ACD838F3B837}"/>
              </a:ext>
            </a:extLst>
          </p:cNvPr>
          <p:cNvSpPr txBox="1"/>
          <p:nvPr/>
        </p:nvSpPr>
        <p:spPr>
          <a:xfrm>
            <a:off x="3295648" y="0"/>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fr-FR" sz="4400" b="1" spc="300" dirty="0">
                <a:ln w="6600">
                  <a:noFill/>
                  <a:prstDash val="solid"/>
                </a:ln>
                <a:solidFill>
                  <a:srgbClr val="FDF8CB"/>
                </a:solidFill>
                <a:effectLst>
                  <a:outerShdw dist="50800" dir="2700000" algn="tl" rotWithShape="0">
                    <a:srgbClr val="654C0F"/>
                  </a:outerShdw>
                </a:effectLst>
              </a:rPr>
              <a:t>LES TEMPÊTES DE LA VIE</a:t>
            </a:r>
          </a:p>
        </p:txBody>
      </p:sp>
      <p:sp>
        <p:nvSpPr>
          <p:cNvPr id="5" name="CuadroTexto 4">
            <a:extLst>
              <a:ext uri="{FF2B5EF4-FFF2-40B4-BE49-F238E27FC236}">
                <a16:creationId xmlns:a16="http://schemas.microsoft.com/office/drawing/2014/main" id="{B073A1E5-DB20-6E04-5D2A-28B517AECB0C}"/>
              </a:ext>
            </a:extLst>
          </p:cNvPr>
          <p:cNvSpPr txBox="1"/>
          <p:nvPr/>
        </p:nvSpPr>
        <p:spPr>
          <a:xfrm>
            <a:off x="3295648" y="722228"/>
            <a:ext cx="8896352" cy="646331"/>
          </a:xfrm>
          <a:prstGeom prst="rect">
            <a:avLst/>
          </a:prstGeom>
          <a:noFill/>
        </p:spPr>
        <p:txBody>
          <a:bodyPr wrap="square">
            <a:spAutoFit/>
          </a:bodyPr>
          <a:lstStyle/>
          <a:p>
            <a:pPr algn="ctr"/>
            <a:r>
              <a:rPr lang="fr-FR" b="1" spc="100" dirty="0">
                <a:solidFill>
                  <a:srgbClr val="931C14"/>
                </a:solidFill>
                <a:effectLst>
                  <a:glow rad="63500">
                    <a:schemeClr val="bg1"/>
                  </a:glow>
                  <a:outerShdw blurRad="38100" dist="38100" dir="2700000" algn="tl">
                    <a:srgbClr val="000000"/>
                  </a:outerShdw>
                </a:effectLst>
                <a:latin typeface="Comic Sans MS" panose="030F0702030302020204" pitchFamily="66" charset="0"/>
              </a:rPr>
              <a:t>« Il s’éleva un grand tourbillon de vent, et les flots se jetaient dans la barque, au point qu’elle se remplissait déjà » </a:t>
            </a:r>
            <a:r>
              <a:rPr lang="fr-FR" sz="1400" b="1" spc="100" dirty="0">
                <a:solidFill>
                  <a:srgbClr val="931C14"/>
                </a:solidFill>
                <a:effectLst>
                  <a:glow rad="63500">
                    <a:schemeClr val="bg1"/>
                  </a:glow>
                  <a:outerShdw blurRad="38100" dist="38100" dir="2700000" algn="tl">
                    <a:srgbClr val="000000"/>
                  </a:outerShdw>
                </a:effectLst>
                <a:latin typeface="Comic Sans MS" panose="030F0702030302020204" pitchFamily="66" charset="0"/>
              </a:rPr>
              <a:t>(Marc 4.37)</a:t>
            </a:r>
          </a:p>
        </p:txBody>
      </p:sp>
      <p:sp>
        <p:nvSpPr>
          <p:cNvPr id="6" name="CuadroTexto 5">
            <a:extLst>
              <a:ext uri="{FF2B5EF4-FFF2-40B4-BE49-F238E27FC236}">
                <a16:creationId xmlns:a16="http://schemas.microsoft.com/office/drawing/2014/main" id="{4EF6B8EB-9470-26DC-DE84-92FFBA179109}"/>
              </a:ext>
            </a:extLst>
          </p:cNvPr>
          <p:cNvSpPr txBox="1"/>
          <p:nvPr/>
        </p:nvSpPr>
        <p:spPr>
          <a:xfrm>
            <a:off x="3051255" y="1404845"/>
            <a:ext cx="9140744" cy="1015663"/>
          </a:xfrm>
          <a:prstGeom prst="rect">
            <a:avLst/>
          </a:prstGeom>
          <a:noFill/>
        </p:spPr>
        <p:txBody>
          <a:bodyPr wrap="square" rtlCol="0">
            <a:spAutoFit/>
          </a:bodyPr>
          <a:lstStyle/>
          <a:p>
            <a:pPr>
              <a:spcBef>
                <a:spcPts val="600"/>
              </a:spcBef>
            </a:pPr>
            <a:r>
              <a:rPr lang="fr-FR" sz="2000" b="1" dirty="0"/>
              <a:t>Traverser la mer de Galilée en pleine nuit, même au milieu d'une tempête, n'était pas une nouveauté pour Pierre, André, Jacques et Jean, pêcheurs expérimentés.</a:t>
            </a:r>
          </a:p>
        </p:txBody>
      </p:sp>
      <p:pic>
        <p:nvPicPr>
          <p:cNvPr id="4" name="Imagen 3">
            <a:extLst>
              <a:ext uri="{FF2B5EF4-FFF2-40B4-BE49-F238E27FC236}">
                <a16:creationId xmlns:a16="http://schemas.microsoft.com/office/drawing/2014/main" id="{5635C8B5-5B59-20E2-BDB5-C165511D4E7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a:ext>
            </a:extLst>
          </a:blip>
          <a:stretch>
            <a:fillRect/>
          </a:stretch>
        </p:blipFill>
        <p:spPr>
          <a:xfrm>
            <a:off x="142875" y="3566976"/>
            <a:ext cx="2933700" cy="2933700"/>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359472"/>
            <a:ext cx="2834640" cy="2834640"/>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36E66DD7-B2EA-BBCF-DFD6-0C26704DC4DD}"/>
              </a:ext>
            </a:extLst>
          </p:cNvPr>
          <p:cNvSpPr txBox="1"/>
          <p:nvPr/>
        </p:nvSpPr>
        <p:spPr>
          <a:xfrm>
            <a:off x="3051254" y="3744000"/>
            <a:ext cx="5407873" cy="1323439"/>
          </a:xfrm>
          <a:prstGeom prst="rect">
            <a:avLst/>
          </a:prstGeom>
          <a:noFill/>
        </p:spPr>
        <p:txBody>
          <a:bodyPr wrap="square">
            <a:spAutoFit/>
          </a:bodyPr>
          <a:lstStyle/>
          <a:p>
            <a:pPr>
              <a:spcBef>
                <a:spcPts val="600"/>
              </a:spcBef>
            </a:pPr>
            <a:r>
              <a:rPr lang="fr-FR" sz="2000" b="1" dirty="0"/>
              <a:t>Dans notre vie, nous traversons des tempêtes. Nous demandons de l'aide à Jésus, mais il semble dormir. Nous ne sentons pas sa présence. Pourtant, il est là.</a:t>
            </a:r>
          </a:p>
        </p:txBody>
      </p:sp>
      <p:pic>
        <p:nvPicPr>
          <p:cNvPr id="14" name="Imagen 13">
            <a:extLst>
              <a:ext uri="{FF2B5EF4-FFF2-40B4-BE49-F238E27FC236}">
                <a16:creationId xmlns:a16="http://schemas.microsoft.com/office/drawing/2014/main" id="{5E418206-E810-ECD8-5AB4-F3C2DBE17C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32866" y="3825353"/>
            <a:ext cx="3516259" cy="2813007"/>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4A6BEA6F-5FAF-FF12-0401-84A5D88B658C}"/>
              </a:ext>
            </a:extLst>
          </p:cNvPr>
          <p:cNvSpPr txBox="1"/>
          <p:nvPr/>
        </p:nvSpPr>
        <p:spPr>
          <a:xfrm>
            <a:off x="3051255" y="2412000"/>
            <a:ext cx="921448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Cependant, cette tempête les dépassait. Le vent soulevait les flots qui inondaient la barque, mettant leur vie en danger. Alors ils s’aperçurent…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Où est Jésus ? — Il dort ? — Comment se fait-il qu’il ne nous aide pas ?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Ne se soucie-t-il donc pas de ce qui nous arrive ? (Marc 4.35-38).</a:t>
            </a:r>
          </a:p>
        </p:txBody>
      </p:sp>
      <p:sp>
        <p:nvSpPr>
          <p:cNvPr id="11" name="CuadroTexto 10">
            <a:extLst>
              <a:ext uri="{FF2B5EF4-FFF2-40B4-BE49-F238E27FC236}">
                <a16:creationId xmlns:a16="http://schemas.microsoft.com/office/drawing/2014/main" id="{641693AD-D34C-20C1-D1A0-D71688CA050C}"/>
              </a:ext>
            </a:extLst>
          </p:cNvPr>
          <p:cNvSpPr txBox="1"/>
          <p:nvPr/>
        </p:nvSpPr>
        <p:spPr>
          <a:xfrm>
            <a:off x="3051255" y="5076000"/>
            <a:ext cx="5338736"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Il attend le moment de réprimander notre tempête : « Silence ! tais-toi ! » (Marc 4.39). Il prend soin de nous (1Pierre 5.7). Il peut calmer nos tempêtes. N’oublie pas de le louer lorsqu’il le fait (Marc 4.40-41).</a:t>
            </a: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FC062-C458-ACC1-761A-83CBB3FFC5B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3D65CF7-F7D1-41D7-3926-A60445E20E9E}"/>
              </a:ext>
            </a:extLst>
          </p:cNvPr>
          <p:cNvSpPr txBox="1"/>
          <p:nvPr/>
        </p:nvSpPr>
        <p:spPr>
          <a:xfrm>
            <a:off x="1" y="0"/>
            <a:ext cx="12191999" cy="769441"/>
          </a:xfrm>
          <a:prstGeom prst="rect">
            <a:avLst/>
          </a:prstGeom>
          <a:noFill/>
        </p:spPr>
        <p:txBody>
          <a:bodyPr wrap="square">
            <a:spAutoFit/>
          </a:bodyPr>
          <a:lstStyle/>
          <a:p>
            <a:pPr algn="ctr"/>
            <a:r>
              <a:rPr lang="fr-FR"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LES MALADIES</a:t>
            </a:r>
          </a:p>
        </p:txBody>
      </p:sp>
      <p:sp>
        <p:nvSpPr>
          <p:cNvPr id="5" name="CuadroTexto 4">
            <a:extLst>
              <a:ext uri="{FF2B5EF4-FFF2-40B4-BE49-F238E27FC236}">
                <a16:creationId xmlns:a16="http://schemas.microsoft.com/office/drawing/2014/main" id="{ADE1C860-0AE9-FCB5-599E-59DB50474671}"/>
              </a:ext>
            </a:extLst>
          </p:cNvPr>
          <p:cNvSpPr txBox="1"/>
          <p:nvPr/>
        </p:nvSpPr>
        <p:spPr>
          <a:xfrm>
            <a:off x="-1" y="737224"/>
            <a:ext cx="12191999" cy="369332"/>
          </a:xfrm>
          <a:prstGeom prst="rect">
            <a:avLst/>
          </a:prstGeom>
          <a:noFill/>
        </p:spPr>
        <p:txBody>
          <a:bodyPr wrap="square">
            <a:spAutoFit/>
          </a:bodyPr>
          <a:lstStyle/>
          <a:p>
            <a:pPr algn="ctr"/>
            <a:r>
              <a:rPr lang="fr-FR"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Elle se disait : Si je puis seulement toucher ses vêtements, je serai guérie » </a:t>
            </a:r>
            <a:r>
              <a:rPr lang="fr-FR"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(Marc 5.28 </a:t>
            </a:r>
            <a:r>
              <a:rPr lang="fr-FR" sz="11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NVI</a:t>
            </a:r>
            <a:r>
              <a:rPr lang="fr-FR"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36CE7BB1-CDB7-FBE7-FC81-3455FA11036C}"/>
              </a:ext>
            </a:extLst>
          </p:cNvPr>
          <p:cNvSpPr txBox="1"/>
          <p:nvPr/>
        </p:nvSpPr>
        <p:spPr>
          <a:xfrm>
            <a:off x="84019" y="1219721"/>
            <a:ext cx="9346798" cy="1323439"/>
          </a:xfrm>
          <a:prstGeom prst="rect">
            <a:avLst/>
          </a:prstGeom>
          <a:noFill/>
        </p:spPr>
        <p:txBody>
          <a:bodyPr wrap="square" rtlCol="0">
            <a:spAutoFit/>
          </a:bodyPr>
          <a:lstStyle/>
          <a:p>
            <a:pPr>
              <a:spcBef>
                <a:spcPts val="600"/>
              </a:spcBef>
            </a:pPr>
            <a:r>
              <a:rPr lang="fr-FR" sz="2000" b="1" dirty="0"/>
              <a:t>Souffrir d'hémorragies pendant douze ans sans trouver aucun médecin capable de la guérir avait réduit cette femme à la ruine et au désespoir (Marc 5.25-26). De nos jours, il existe des pays où il n'y a pas de couverture médicale gratuite, et cette histoire peut encore être une réalité.</a:t>
            </a:r>
          </a:p>
        </p:txBody>
      </p:sp>
      <p:pic>
        <p:nvPicPr>
          <p:cNvPr id="4" name="Imagen 3">
            <a:extLst>
              <a:ext uri="{FF2B5EF4-FFF2-40B4-BE49-F238E27FC236}">
                <a16:creationId xmlns:a16="http://schemas.microsoft.com/office/drawing/2014/main" id="{F3E85490-8672-FA9C-9697-A2ECB8472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59" y="2609914"/>
            <a:ext cx="3763225" cy="2809875"/>
          </a:xfrm>
          <a:prstGeom prst="rect">
            <a:avLst/>
          </a:prstGeom>
          <a:ln w="38100" cap="sq">
            <a:solidFill>
              <a:srgbClr val="F0B95E"/>
            </a:solidFill>
            <a:prstDash val="solid"/>
            <a:miter lim="800000"/>
          </a:ln>
          <a:effectLst>
            <a:outerShdw blurRad="63500" sx="102000" sy="102000" algn="ctr" rotWithShape="0">
              <a:prstClr val="black">
                <a:alpha val="40000"/>
              </a:prstClr>
            </a:outerShdw>
          </a:effectLst>
        </p:spPr>
      </p:pic>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514241" y="1411473"/>
            <a:ext cx="2520000" cy="1890000"/>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EA9978B5-75B2-63F9-5309-F771175044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88576" y="3606390"/>
            <a:ext cx="2445665" cy="3162072"/>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557529F8-088C-C085-1C63-A4DF71B1D975}"/>
              </a:ext>
            </a:extLst>
          </p:cNvPr>
          <p:cNvSpPr txBox="1"/>
          <p:nvPr/>
        </p:nvSpPr>
        <p:spPr>
          <a:xfrm>
            <a:off x="3986670" y="2520000"/>
            <a:ext cx="5527570" cy="1323439"/>
          </a:xfrm>
          <a:prstGeom prst="rect">
            <a:avLst/>
          </a:prstGeom>
          <a:noFill/>
        </p:spPr>
        <p:txBody>
          <a:bodyPr wrap="square">
            <a:spAutoFit/>
          </a:bodyPr>
          <a:lstStyle/>
          <a:p>
            <a:pPr>
              <a:spcBef>
                <a:spcPts val="600"/>
              </a:spcBef>
            </a:pPr>
            <a:r>
              <a:rPr lang="fr-FR" sz="2000" b="1" dirty="0"/>
              <a:t>En tout état de cause, nous pouvons tous faire face à des situations où la maladie nous emprisonne et nous étouffe, sans trouver de soulagement.</a:t>
            </a:r>
          </a:p>
        </p:txBody>
      </p:sp>
      <p:pic>
        <p:nvPicPr>
          <p:cNvPr id="14" name="Imagen 13">
            <a:extLst>
              <a:ext uri="{FF2B5EF4-FFF2-40B4-BE49-F238E27FC236}">
                <a16:creationId xmlns:a16="http://schemas.microsoft.com/office/drawing/2014/main" id="{C729B12E-AC62-0987-8725-B3912366E6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7759" y="5584616"/>
            <a:ext cx="3763224" cy="12163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D8CADDC5-BDD4-CF07-B5D0-2A216CF2D4A0}"/>
              </a:ext>
            </a:extLst>
          </p:cNvPr>
          <p:cNvSpPr txBox="1"/>
          <p:nvPr/>
        </p:nvSpPr>
        <p:spPr>
          <a:xfrm>
            <a:off x="3986669" y="5904000"/>
            <a:ext cx="544414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En tout cas, Jésus nous invite à déposer sur lui toutes nos charges et nos préoccupations (Matthieu 11.28-30). </a:t>
            </a:r>
          </a:p>
        </p:txBody>
      </p:sp>
      <p:sp>
        <p:nvSpPr>
          <p:cNvPr id="11" name="CuadroTexto 10">
            <a:extLst>
              <a:ext uri="{FF2B5EF4-FFF2-40B4-BE49-F238E27FC236}">
                <a16:creationId xmlns:a16="http://schemas.microsoft.com/office/drawing/2014/main" id="{FBF30D1F-C47A-2D57-CBC7-CCCFF8A8392A}"/>
              </a:ext>
            </a:extLst>
          </p:cNvPr>
          <p:cNvSpPr txBox="1"/>
          <p:nvPr/>
        </p:nvSpPr>
        <p:spPr>
          <a:xfrm>
            <a:off x="3986669" y="4572000"/>
            <a:ext cx="544414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Nous devons avoir confiance que Jésus peut recourir à d'habiles médecins pour nous guérir, ou accomplir en nous un miracle direct.</a:t>
            </a:r>
          </a:p>
        </p:txBody>
      </p:sp>
      <p:sp>
        <p:nvSpPr>
          <p:cNvPr id="15" name="CuadroTexto 14">
            <a:extLst>
              <a:ext uri="{FF2B5EF4-FFF2-40B4-BE49-F238E27FC236}">
                <a16:creationId xmlns:a16="http://schemas.microsoft.com/office/drawing/2014/main" id="{1062BB1C-3E74-C52E-CBB8-C98726C494EB}"/>
              </a:ext>
            </a:extLst>
          </p:cNvPr>
          <p:cNvSpPr txBox="1"/>
          <p:nvPr/>
        </p:nvSpPr>
        <p:spPr>
          <a:xfrm>
            <a:off x="3986669" y="3852000"/>
            <a:ext cx="552757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La femme vit en Jésus la solution, et sa foi la sauva (Marc 5.27-29).</a:t>
            </a: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022BB0-6573-C736-A492-4925BB7EDFAD}"/>
              </a:ext>
            </a:extLst>
          </p:cNvPr>
          <p:cNvSpPr txBox="1"/>
          <p:nvPr/>
        </p:nvSpPr>
        <p:spPr>
          <a:xfrm>
            <a:off x="0" y="-48125"/>
            <a:ext cx="7262361" cy="769441"/>
          </a:xfrm>
          <a:prstGeom prst="rect">
            <a:avLst/>
          </a:prstGeom>
          <a:noFill/>
        </p:spPr>
        <p:txBody>
          <a:bodyPr wrap="square">
            <a:spAutoFit/>
          </a:bodyPr>
          <a:lstStyle/>
          <a:p>
            <a:pPr lvl="0" algn="ctr"/>
            <a:r>
              <a:rPr lang="es-ES" sz="4400" b="1" spc="600" dirty="0">
                <a:ln w="22225">
                  <a:solidFill>
                    <a:srgbClr val="E3B84B"/>
                  </a:solidFill>
                  <a:prstDash val="solid"/>
                </a:ln>
                <a:solidFill>
                  <a:srgbClr val="E3B84B">
                    <a:lumMod val="40000"/>
                    <a:lumOff val="60000"/>
                  </a:srgbClr>
                </a:solidFill>
                <a:effectLst>
                  <a:outerShdw blurRad="38100" dist="38100" dir="2700000" algn="tl">
                    <a:srgbClr val="000000"/>
                  </a:outerShdw>
                </a:effectLst>
              </a:rPr>
              <a:t>LES </a:t>
            </a:r>
            <a:r>
              <a:rPr lang="es-ES" sz="4400" b="1" spc="600" dirty="0" err="1">
                <a:ln w="22225">
                  <a:solidFill>
                    <a:srgbClr val="E3B84B"/>
                  </a:solidFill>
                  <a:prstDash val="solid"/>
                </a:ln>
                <a:solidFill>
                  <a:srgbClr val="E3B84B">
                    <a:lumMod val="40000"/>
                    <a:lumOff val="60000"/>
                  </a:srgbClr>
                </a:solidFill>
                <a:effectLst>
                  <a:outerShdw blurRad="38100" dist="38100" dir="2700000" algn="tl">
                    <a:srgbClr val="000000"/>
                  </a:outerShdw>
                </a:effectLst>
              </a:rPr>
              <a:t>DÉSASTRES</a:t>
            </a:r>
            <a:endParaRPr lang="es-ES" sz="4400" b="1" spc="600" dirty="0">
              <a:ln w="22225">
                <a:solidFill>
                  <a:srgbClr val="E3B84B"/>
                </a:solidFill>
                <a:prstDash val="solid"/>
              </a:ln>
              <a:solidFill>
                <a:srgbClr val="E3B84B">
                  <a:lumMod val="40000"/>
                  <a:lumOff val="60000"/>
                </a:srgb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C617FD0C-1440-CE56-FFC5-A85C3D326643}"/>
              </a:ext>
            </a:extLst>
          </p:cNvPr>
          <p:cNvSpPr txBox="1"/>
          <p:nvPr/>
        </p:nvSpPr>
        <p:spPr>
          <a:xfrm>
            <a:off x="647349" y="583695"/>
            <a:ext cx="5967663" cy="646331"/>
          </a:xfrm>
          <a:prstGeom prst="rect">
            <a:avLst/>
          </a:prstGeom>
          <a:noFill/>
        </p:spPr>
        <p:txBody>
          <a:bodyPr wrap="square">
            <a:spAutoFit/>
          </a:bodyPr>
          <a:lstStyle/>
          <a:p>
            <a:pPr lvl="0" algn="ctr"/>
            <a:r>
              <a:rPr lang="fr-FR" b="1" dirty="0">
                <a:solidFill>
                  <a:srgbClr val="D8BEFF"/>
                </a:solidFill>
                <a:effectLst>
                  <a:outerShdw blurRad="38100" dist="38100" dir="2700000" algn="tl">
                    <a:srgbClr val="000000"/>
                  </a:outerShdw>
                </a:effectLst>
                <a:latin typeface="Comic Sans MS" panose="030F0702030302020204" pitchFamily="66" charset="0"/>
              </a:rPr>
              <a:t>« Quand ma peau aura été détruite, en personne je contemplerai Dieu »</a:t>
            </a:r>
            <a:r>
              <a:rPr kumimoji="0" lang="es-ES" sz="1800" b="1" i="0" u="none" strike="noStrike" kern="1200" cap="none" spc="0" normalizeH="0" baseline="0" noProof="0" dirty="0">
                <a:ln>
                  <a:noFill/>
                </a:ln>
                <a:solidFill>
                  <a:srgbClr val="D8BEFF"/>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1400" b="1" i="0" u="none" strike="noStrike" kern="1200" cap="none" spc="0" normalizeH="0" baseline="0" noProof="0" dirty="0">
                <a:ln>
                  <a:noFill/>
                </a:ln>
                <a:solidFill>
                  <a:srgbClr val="D8BEFF"/>
                </a:solidFill>
                <a:effectLst>
                  <a:outerShdw blurRad="38100" dist="38100" dir="2700000" algn="tl">
                    <a:srgbClr val="000000"/>
                  </a:outerShdw>
                </a:effectLst>
                <a:uLnTx/>
                <a:uFillTx/>
                <a:latin typeface="Comic Sans MS" panose="030F0702030302020204" pitchFamily="66" charset="0"/>
                <a:ea typeface="+mn-ea"/>
                <a:cs typeface="+mn-cs"/>
              </a:rPr>
              <a:t>(Job 19.26)</a:t>
            </a:r>
          </a:p>
        </p:txBody>
      </p:sp>
      <p:sp>
        <p:nvSpPr>
          <p:cNvPr id="6" name="CuadroTexto 5">
            <a:extLst>
              <a:ext uri="{FF2B5EF4-FFF2-40B4-BE49-F238E27FC236}">
                <a16:creationId xmlns:a16="http://schemas.microsoft.com/office/drawing/2014/main" id="{4134276C-FCD3-CC3E-BD85-72C4D4030589}"/>
              </a:ext>
            </a:extLst>
          </p:cNvPr>
          <p:cNvSpPr txBox="1"/>
          <p:nvPr/>
        </p:nvSpPr>
        <p:spPr>
          <a:xfrm>
            <a:off x="187964" y="1230026"/>
            <a:ext cx="7002108" cy="1323439"/>
          </a:xfrm>
          <a:prstGeom prst="rect">
            <a:avLst/>
          </a:prstGeom>
          <a:noFill/>
        </p:spPr>
        <p:txBody>
          <a:bodyPr wrap="square" rtlCol="0">
            <a:spAutoFit/>
          </a:bodyPr>
          <a:lstStyle/>
          <a:p>
            <a:pPr lvl="0">
              <a:spcBef>
                <a:spcPts val="600"/>
              </a:spcBef>
            </a:pPr>
            <a:r>
              <a:rPr lang="fr-FR" sz="2000" b="1" dirty="0">
                <a:solidFill>
                  <a:prstClr val="black"/>
                </a:solidFill>
              </a:rPr>
              <a:t>La guerre, la violence et les catastrophes naturelles transformèrent radicalement la vie de Job (Job 1.13-19). Nous sommes tous exposés aux désastres, qu'ils soient naturels ou provoqués par le mal qui règne dans ce monde.</a:t>
            </a:r>
          </a:p>
        </p:txBody>
      </p:sp>
      <p:graphicFrame>
        <p:nvGraphicFramePr>
          <p:cNvPr id="2" name="Diagrama 1">
            <a:extLst>
              <a:ext uri="{FF2B5EF4-FFF2-40B4-BE49-F238E27FC236}">
                <a16:creationId xmlns:a16="http://schemas.microsoft.com/office/drawing/2014/main" id="{3413B12F-125B-D18A-7A00-2CBD4B4C62B1}"/>
              </a:ext>
            </a:extLst>
          </p:cNvPr>
          <p:cNvGraphicFramePr/>
          <p:nvPr>
            <p:extLst>
              <p:ext uri="{D42A27DB-BD31-4B8C-83A1-F6EECF244321}">
                <p14:modId xmlns:p14="http://schemas.microsoft.com/office/powerpoint/2010/main" val="2360063608"/>
              </p:ext>
            </p:extLst>
          </p:nvPr>
        </p:nvGraphicFramePr>
        <p:xfrm>
          <a:off x="169844" y="2950308"/>
          <a:ext cx="6352167" cy="3831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12F48EAD-1A01-112B-22AD-555397CC1A78}"/>
              </a:ext>
            </a:extLst>
          </p:cNvPr>
          <p:cNvSpPr txBox="1"/>
          <p:nvPr/>
        </p:nvSpPr>
        <p:spPr>
          <a:xfrm>
            <a:off x="6522011" y="3724081"/>
            <a:ext cx="5669989" cy="2246769"/>
          </a:xfrm>
          <a:prstGeom prst="rect">
            <a:avLst/>
          </a:prstGeom>
          <a:noFill/>
        </p:spPr>
        <p:txBody>
          <a:bodyPr wrap="square" rtlCol="0">
            <a:spAutoFit/>
          </a:bodyPr>
          <a:lstStyle/>
          <a:p>
            <a:pPr lvl="0">
              <a:spcBef>
                <a:spcPts val="600"/>
              </a:spcBef>
            </a:pPr>
            <a:r>
              <a:rPr lang="fr-FR" sz="2000" b="1" dirty="0">
                <a:solidFill>
                  <a:prstClr val="black"/>
                </a:solidFill>
              </a:rPr>
              <a:t>Si nous ne fléchissons pas, nous pourrons constater que, même dans nos épreuves les plus dures, Dieu est toujours là. Il nous aime et nous fortifie pour tirer des forces de notre faiblesse, du courage de notre défaillance, et de l'espérance dans les désastres (Joël 3.10 ; Romains 5.3-5).	</a:t>
            </a:r>
          </a:p>
        </p:txBody>
      </p:sp>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262361" y="129051"/>
            <a:ext cx="2325568" cy="1744176"/>
          </a:xfrm>
          <a:prstGeom prst="round2DiagRect">
            <a:avLst>
              <a:gd name="adj1" fmla="val 0"/>
              <a:gd name="adj2" fmla="val 17659"/>
            </a:avLst>
          </a:prstGeom>
          <a:ln w="28575" cap="sq">
            <a:solidFill>
              <a:schemeClr val="bg2">
                <a:lumMod val="40000"/>
                <a:lumOff val="60000"/>
              </a:schemeClr>
            </a:solidFill>
            <a:miter lim="800000"/>
          </a:ln>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678471" y="157052"/>
            <a:ext cx="2325565" cy="1739991"/>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18900000" algn="bl" rotWithShape="0">
              <a:prstClr val="black">
                <a:alpha val="40000"/>
              </a:prstClr>
            </a:outerShdw>
          </a:effectLst>
        </p:spPr>
      </p:pic>
      <p:pic>
        <p:nvPicPr>
          <p:cNvPr id="12" name="Imagen 11">
            <a:extLst>
              <a:ext uri="{FF2B5EF4-FFF2-40B4-BE49-F238E27FC236}">
                <a16:creationId xmlns:a16="http://schemas.microsoft.com/office/drawing/2014/main" id="{5FF60B33-2511-3FE5-878D-B54FFECB5DE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262361" y="1975874"/>
            <a:ext cx="2325566" cy="1744175"/>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247E1862-B816-2B47-2EDF-AC782758637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678471" y="1975874"/>
            <a:ext cx="2325566" cy="1744175"/>
          </a:xfrm>
          <a:prstGeom prst="round2DiagRect">
            <a:avLst>
              <a:gd name="adj1" fmla="val 0"/>
              <a:gd name="adj2" fmla="val 16556"/>
            </a:avLst>
          </a:prstGeom>
          <a:ln w="28575" cap="sq">
            <a:solidFill>
              <a:schemeClr val="bg2">
                <a:lumMod val="40000"/>
                <a:lumOff val="60000"/>
              </a:schemeClr>
            </a:solidFill>
            <a:miter lim="800000"/>
          </a:ln>
          <a:effectLst>
            <a:outerShdw blurRad="50800" dist="38100" dir="2700000" algn="tl" rotWithShape="0">
              <a:prstClr val="black">
                <a:alpha val="40000"/>
              </a:prstClr>
            </a:outerShdw>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9255854" y="1545720"/>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0E03292B-4E8F-5F1A-0901-818926C5D81A}"/>
              </a:ext>
            </a:extLst>
          </p:cNvPr>
          <p:cNvSpPr txBox="1"/>
          <p:nvPr/>
        </p:nvSpPr>
        <p:spPr>
          <a:xfrm>
            <a:off x="169843" y="2550198"/>
            <a:ext cx="7001973" cy="400110"/>
          </a:xfrm>
          <a:prstGeom prst="rect">
            <a:avLst/>
          </a:prstGeom>
          <a:noFill/>
        </p:spPr>
        <p:txBody>
          <a:bodyPr wrap="square">
            <a:spAutoFit/>
          </a:bodyPr>
          <a:lstStyle/>
          <a:p>
            <a:pPr lvl="0">
              <a:spcBef>
                <a:spcPts val="600"/>
              </a:spcBef>
              <a:defRPr/>
            </a:pPr>
            <a:r>
              <a:rPr lang="fr-FR" sz="2000" b="1" dirty="0">
                <a:solidFill>
                  <a:prstClr val="black"/>
                </a:solidFill>
              </a:rPr>
              <a:t>Comment réagirons-nous ? Comment Job a-t-il réagi ?</a:t>
            </a:r>
          </a:p>
        </p:txBody>
      </p:sp>
      <p:sp>
        <p:nvSpPr>
          <p:cNvPr id="15" name="CuadroTexto 14">
            <a:extLst>
              <a:ext uri="{FF2B5EF4-FFF2-40B4-BE49-F238E27FC236}">
                <a16:creationId xmlns:a16="http://schemas.microsoft.com/office/drawing/2014/main" id="{53592571-A0A9-B1FA-F306-AD385A848832}"/>
              </a:ext>
            </a:extLst>
          </p:cNvPr>
          <p:cNvSpPr txBox="1"/>
          <p:nvPr/>
        </p:nvSpPr>
        <p:spPr>
          <a:xfrm>
            <a:off x="6096000" y="5860300"/>
            <a:ext cx="6096000" cy="1015663"/>
          </a:xfrm>
          <a:prstGeom prst="rect">
            <a:avLst/>
          </a:prstGeom>
          <a:noFill/>
        </p:spPr>
        <p:txBody>
          <a:bodyPr wrap="square">
            <a:spAutoFit/>
          </a:bodyPr>
          <a:lstStyle/>
          <a:p>
            <a:pPr lvl="0">
              <a:spcBef>
                <a:spcPts val="600"/>
              </a:spcBef>
              <a:defRPr/>
            </a:pPr>
            <a:r>
              <a:rPr lang="fr-FR" sz="2000" b="1" dirty="0">
                <a:solidFill>
                  <a:prstClr val="black"/>
                </a:solidFill>
              </a:rPr>
              <a:t>Si tu traverses des moments difficiles, médite sur le fait que l'amour et le soin de Dieu envers toi sont ce qu'il y a de plus sûr et de plus stable dans ta vie.</a:t>
            </a:r>
          </a:p>
        </p:txBody>
      </p:sp>
    </p:spTree>
    <p:extLst>
      <p:ext uri="{BB962C8B-B14F-4D97-AF65-F5344CB8AC3E}">
        <p14:creationId xmlns:p14="http://schemas.microsoft.com/office/powerpoint/2010/main" val="13347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500"/>
                            </p:stCondLst>
                            <p:childTnLst>
                              <p:par>
                                <p:cTn id="29" presetID="18" presetClass="entr" presetSubtype="9"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childTnLst>
                          </p:cTn>
                        </p:par>
                        <p:par>
                          <p:cTn id="32" fill="hold">
                            <p:stCondLst>
                              <p:cond delay="1000"/>
                            </p:stCondLst>
                            <p:childTnLst>
                              <p:par>
                                <p:cTn id="33" presetID="18"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Right)">
                                      <p:cBhvr>
                                        <p:cTn id="43" dur="500"/>
                                        <p:tgtEl>
                                          <p:spTgt spid="1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5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graphicEl>
                                              <a:dgm id="{DD6B5D9A-EE7F-4075-ACA5-9989D4DC1F82}"/>
                                            </p:graphicEl>
                                          </p:spTgt>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68" dur="500"/>
                                        <p:tgtEl>
                                          <p:spTgt spid="2">
                                            <p:graphicEl>
                                              <a:dgm id="{471FFA32-C466-417C-837F-CEB43B4BC9C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73" dur="500"/>
                                        <p:tgtEl>
                                          <p:spTgt spid="2">
                                            <p:graphicEl>
                                              <a:dgm id="{EFC1C032-BB6B-4327-8FB3-AC78A76506B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78" dur="500"/>
                                        <p:tgtEl>
                                          <p:spTgt spid="2">
                                            <p:graphicEl>
                                              <a:dgm id="{DB2C26DC-721C-414F-A725-5108771EFE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83" dur="500"/>
                                        <p:tgtEl>
                                          <p:spTgt spid="2">
                                            <p:graphicEl>
                                              <a:dgm id="{AA62A8A3-BC74-4365-A875-94B5527A3C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animBg="1"/>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00BF2-A434-8CCE-7A9E-ED45843DD6E4}"/>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77CACF4F-4CC1-5695-7356-AECEF79DB0B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6C40A77-9B22-43E4-8AB5-2C5E05143071}"/>
              </a:ext>
            </a:extLst>
          </p:cNvPr>
          <p:cNvSpPr txBox="1"/>
          <p:nvPr/>
        </p:nvSpPr>
        <p:spPr>
          <a:xfrm>
            <a:off x="0" y="0"/>
            <a:ext cx="12191999" cy="769441"/>
          </a:xfrm>
          <a:prstGeom prst="rect">
            <a:avLst/>
          </a:prstGeom>
          <a:noFill/>
        </p:spPr>
        <p:txBody>
          <a:bodyPr wrap="square">
            <a:spAutoFit/>
          </a:bodyPr>
          <a:lstStyle/>
          <a:p>
            <a:pPr algn="ctr"/>
            <a:r>
              <a:rPr lang="fr-FR"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LES DÉCEPTIONS</a:t>
            </a:r>
          </a:p>
        </p:txBody>
      </p:sp>
      <p:sp>
        <p:nvSpPr>
          <p:cNvPr id="5" name="CuadroTexto 4">
            <a:extLst>
              <a:ext uri="{FF2B5EF4-FFF2-40B4-BE49-F238E27FC236}">
                <a16:creationId xmlns:a16="http://schemas.microsoft.com/office/drawing/2014/main" id="{04E3362E-A359-E575-7815-8681ADCC5E1B}"/>
              </a:ext>
            </a:extLst>
          </p:cNvPr>
          <p:cNvSpPr txBox="1"/>
          <p:nvPr/>
        </p:nvSpPr>
        <p:spPr>
          <a:xfrm>
            <a:off x="0" y="647997"/>
            <a:ext cx="12191999" cy="369332"/>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fr-FR" dirty="0">
                <a:solidFill>
                  <a:schemeClr val="accent3">
                    <a:lumMod val="75000"/>
                  </a:schemeClr>
                </a:solidFill>
                <a:effectLst>
                  <a:glow rad="101600">
                    <a:schemeClr val="bg2">
                      <a:lumMod val="20000"/>
                      <a:lumOff val="80000"/>
                    </a:schemeClr>
                  </a:glow>
                  <a:outerShdw blurRad="38100" dist="38100" dir="2700000" algn="tl">
                    <a:srgbClr val="000000"/>
                  </a:outerShdw>
                </a:effectLst>
              </a:rPr>
              <a:t>« Et nous espérions que c’est lui qui </a:t>
            </a:r>
            <a:r>
              <a:rPr lang="fr-FR" dirty="0" err="1">
                <a:solidFill>
                  <a:schemeClr val="accent3">
                    <a:lumMod val="75000"/>
                  </a:schemeClr>
                </a:solidFill>
                <a:effectLst>
                  <a:glow rad="101600">
                    <a:schemeClr val="bg2">
                      <a:lumMod val="20000"/>
                      <a:lumOff val="80000"/>
                    </a:schemeClr>
                  </a:glow>
                  <a:outerShdw blurRad="38100" dist="38100" dir="2700000" algn="tl">
                    <a:srgbClr val="000000"/>
                  </a:outerShdw>
                </a:effectLst>
              </a:rPr>
              <a:t>racheterait</a:t>
            </a:r>
            <a:r>
              <a:rPr lang="fr-FR" dirty="0">
                <a:solidFill>
                  <a:schemeClr val="accent3">
                    <a:lumMod val="75000"/>
                  </a:schemeClr>
                </a:solidFill>
                <a:effectLst>
                  <a:glow rad="101600">
                    <a:schemeClr val="bg2">
                      <a:lumMod val="20000"/>
                      <a:lumOff val="80000"/>
                    </a:schemeClr>
                  </a:glow>
                  <a:outerShdw blurRad="38100" dist="38100" dir="2700000" algn="tl">
                    <a:srgbClr val="000000"/>
                  </a:outerShdw>
                </a:effectLst>
              </a:rPr>
              <a:t> Israël… » (Luc 24.21a)</a:t>
            </a:r>
          </a:p>
        </p:txBody>
      </p:sp>
      <p:sp>
        <p:nvSpPr>
          <p:cNvPr id="6" name="CuadroTexto 5">
            <a:extLst>
              <a:ext uri="{FF2B5EF4-FFF2-40B4-BE49-F238E27FC236}">
                <a16:creationId xmlns:a16="http://schemas.microsoft.com/office/drawing/2014/main" id="{9B6185C4-8C53-1A61-37F4-57B2342B1A0B}"/>
              </a:ext>
            </a:extLst>
          </p:cNvPr>
          <p:cNvSpPr txBox="1"/>
          <p:nvPr/>
        </p:nvSpPr>
        <p:spPr>
          <a:xfrm>
            <a:off x="3598606" y="1156504"/>
            <a:ext cx="8593393" cy="707886"/>
          </a:xfrm>
          <a:prstGeom prst="rect">
            <a:avLst/>
          </a:prstGeom>
          <a:noFill/>
        </p:spPr>
        <p:txBody>
          <a:bodyPr wrap="square" rtlCol="0">
            <a:spAutoFit/>
          </a:bodyPr>
          <a:lstStyle/>
          <a:p>
            <a:pPr>
              <a:spcBef>
                <a:spcPts val="600"/>
              </a:spcBef>
            </a:pPr>
            <a:r>
              <a:rPr lang="fr-FR" sz="2000" b="1" dirty="0"/>
              <a:t>La perspective : Jésus est le Messie qui va racheter Israël. La réalité : il est mort (Luc 24.18-21).</a:t>
            </a:r>
          </a:p>
        </p:txBody>
      </p:sp>
      <p:pic>
        <p:nvPicPr>
          <p:cNvPr id="4" name="Imagen 3">
            <a:extLst>
              <a:ext uri="{FF2B5EF4-FFF2-40B4-BE49-F238E27FC236}">
                <a16:creationId xmlns:a16="http://schemas.microsoft.com/office/drawing/2014/main" id="{65C89811-6016-931A-C12A-18ABF6A3E89F}"/>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163040" y="4126402"/>
            <a:ext cx="1974506" cy="2592349"/>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AAB9D776-AC20-ED2C-C9FA-06CC3B13CF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2713" y="4126402"/>
            <a:ext cx="1733550" cy="260032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F4E3196-A178-2485-E956-6BCB00FF12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01430" y="4126402"/>
            <a:ext cx="1941109" cy="2588954"/>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07D3CE1-A179-97D2-2612-12B3A418FB5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63040" y="249724"/>
            <a:ext cx="1377950" cy="1813560"/>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A2FC4F96-9B6D-352E-BFC0-B2ECD24AB56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67909" y="1348709"/>
            <a:ext cx="1725970" cy="258895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8ED6A9E6-1AC6-2A73-E1A6-BDD436344657}"/>
              </a:ext>
            </a:extLst>
          </p:cNvPr>
          <p:cNvSpPr txBox="1"/>
          <p:nvPr/>
        </p:nvSpPr>
        <p:spPr>
          <a:xfrm>
            <a:off x="3598606" y="2574000"/>
            <a:ext cx="859339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Patiemment, Jésus les aida à recouvrer leurs espérances. Finalement, leurs yeux s’ouvrirent (Luc 24.31), et ils coururent encourager ceux qui étaient encore dans la déception (Luc 24.32-35 ; 2Corinthiens 1.4).</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 Que pouvons-nous apprendre de leur expérience ?</a:t>
            </a:r>
          </a:p>
        </p:txBody>
      </p:sp>
      <p:sp>
        <p:nvSpPr>
          <p:cNvPr id="14" name="CuadroTexto 13">
            <a:extLst>
              <a:ext uri="{FF2B5EF4-FFF2-40B4-BE49-F238E27FC236}">
                <a16:creationId xmlns:a16="http://schemas.microsoft.com/office/drawing/2014/main" id="{066D1F35-0957-B127-29FD-0AD522092714}"/>
              </a:ext>
            </a:extLst>
          </p:cNvPr>
          <p:cNvSpPr txBox="1"/>
          <p:nvPr/>
        </p:nvSpPr>
        <p:spPr>
          <a:xfrm>
            <a:off x="3598606" y="1864390"/>
            <a:ext cx="859339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Leur déception fut si grande qu'elle ne leur permit pas d'accepter même les preuves les plus claires de la résurrection de Jésus (Luc 24.22-24).</a:t>
            </a:r>
          </a:p>
        </p:txBody>
      </p:sp>
      <p:graphicFrame>
        <p:nvGraphicFramePr>
          <p:cNvPr id="2" name="Diagrama 1">
            <a:extLst>
              <a:ext uri="{FF2B5EF4-FFF2-40B4-BE49-F238E27FC236}">
                <a16:creationId xmlns:a16="http://schemas.microsoft.com/office/drawing/2014/main" id="{5005DF08-F7F7-61B2-533B-E6E9E6E3D961}"/>
              </a:ext>
            </a:extLst>
          </p:cNvPr>
          <p:cNvGraphicFramePr/>
          <p:nvPr>
            <p:extLst>
              <p:ext uri="{D42A27DB-BD31-4B8C-83A1-F6EECF244321}">
                <p14:modId xmlns:p14="http://schemas.microsoft.com/office/powerpoint/2010/main" val="4060185526"/>
              </p:ext>
            </p:extLst>
          </p:nvPr>
        </p:nvGraphicFramePr>
        <p:xfrm>
          <a:off x="6144125" y="4126405"/>
          <a:ext cx="5932962" cy="255454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576089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63" dur="500"/>
                                        <p:tgtEl>
                                          <p:spTgt spid="2">
                                            <p:graphicEl>
                                              <a:dgm id="{CFBE8CF2-21ED-4925-8847-C3F74C036E4B}"/>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67" dur="500"/>
                                        <p:tgtEl>
                                          <p:spTgt spid="2">
                                            <p:graphicEl>
                                              <a:dgm id="{FF9425AC-05DF-490E-9695-C17AEF76799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72" dur="500"/>
                                        <p:tgtEl>
                                          <p:spTgt spid="2">
                                            <p:graphicEl>
                                              <a:dgm id="{6CD59F4B-73AC-418D-8BBE-BD46978D41F2}"/>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76" dur="500"/>
                                        <p:tgtEl>
                                          <p:spTgt spid="2">
                                            <p:graphicEl>
                                              <a:dgm id="{4C4F7140-0CDC-4A53-B3C0-91163AC1C41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81" dur="500"/>
                                        <p:tgtEl>
                                          <p:spTgt spid="2">
                                            <p:graphicEl>
                                              <a:dgm id="{04379F12-C4FA-4063-8596-A6026C0A3BE2}"/>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85" dur="500"/>
                                        <p:tgtEl>
                                          <p:spTgt spid="2">
                                            <p:graphicEl>
                                              <a:dgm id="{31D11208-1789-4700-BBF0-1C92430BC7F6}"/>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90" dur="500"/>
                                        <p:tgtEl>
                                          <p:spTgt spid="2">
                                            <p:graphicEl>
                                              <a:dgm id="{7225EFE8-DE64-4B82-99D0-278C52B0E479}"/>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94"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4" grpId="0"/>
      <p:bldGraphic spid="2"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B8BB508-B6F8-6236-0E1E-C1EBC452C81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301538" cy="6919615"/>
          </a:xfrm>
          <a:prstGeom prst="rect">
            <a:avLst/>
          </a:prstGeom>
        </p:spPr>
      </p:pic>
      <p:sp>
        <p:nvSpPr>
          <p:cNvPr id="3" name="CuadroTexto 2">
            <a:extLst>
              <a:ext uri="{FF2B5EF4-FFF2-40B4-BE49-F238E27FC236}">
                <a16:creationId xmlns:a16="http://schemas.microsoft.com/office/drawing/2014/main" id="{330D92EF-5232-ABDD-86BD-02462B4AE1B9}"/>
              </a:ext>
            </a:extLst>
          </p:cNvPr>
          <p:cNvSpPr txBox="1"/>
          <p:nvPr/>
        </p:nvSpPr>
        <p:spPr>
          <a:xfrm>
            <a:off x="0" y="0"/>
            <a:ext cx="12191999" cy="830997"/>
          </a:xfrm>
          <a:prstGeom prst="rect">
            <a:avLst/>
          </a:prstGeom>
          <a:noFill/>
        </p:spPr>
        <p:txBody>
          <a:bodyPr wrap="square">
            <a:spAutoFit/>
          </a:bodyPr>
          <a:lstStyle/>
          <a:p>
            <a:pPr algn="ctr"/>
            <a:r>
              <a:rPr lang="fr-FR" sz="4800" b="1" spc="600" dirty="0">
                <a:ln w="6600">
                  <a:solidFill>
                    <a:schemeClr val="accent2"/>
                  </a:solidFill>
                  <a:prstDash val="solid"/>
                </a:ln>
                <a:solidFill>
                  <a:srgbClr val="FFFFFF"/>
                </a:solidFill>
                <a:effectLst>
                  <a:outerShdw dist="38100" dir="2700000" algn="tl" rotWithShape="0">
                    <a:schemeClr val="accent2"/>
                  </a:outerShdw>
                </a:effectLst>
              </a:rPr>
              <a:t>VOIR JÉSUS</a:t>
            </a:r>
          </a:p>
        </p:txBody>
      </p:sp>
      <p:sp>
        <p:nvSpPr>
          <p:cNvPr id="5" name="CuadroTexto 4">
            <a:extLst>
              <a:ext uri="{FF2B5EF4-FFF2-40B4-BE49-F238E27FC236}">
                <a16:creationId xmlns:a16="http://schemas.microsoft.com/office/drawing/2014/main" id="{0AB7CEA8-64EA-E021-495C-97BBA76A50D6}"/>
              </a:ext>
            </a:extLst>
          </p:cNvPr>
          <p:cNvSpPr txBox="1"/>
          <p:nvPr/>
        </p:nvSpPr>
        <p:spPr>
          <a:xfrm>
            <a:off x="0" y="676872"/>
            <a:ext cx="12301537" cy="646331"/>
          </a:xfrm>
          <a:prstGeom prst="rect">
            <a:avLst/>
          </a:prstGeom>
          <a:noFill/>
        </p:spPr>
        <p:txBody>
          <a:bodyPr wrap="square">
            <a:spAutoFit/>
          </a:bodyPr>
          <a:lstStyle/>
          <a:p>
            <a:pPr algn="ctr"/>
            <a:r>
              <a:rPr lang="fr-FR"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J’estime en effet que les souffrances du temps présent ne sont pas comparables à la gloire à venir qui sera révélée pour nous » </a:t>
            </a:r>
            <a:r>
              <a:rPr lang="fr-FR" sz="14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(Romains 8.18)</a:t>
            </a:r>
            <a:endParaRPr lang="fr-FR"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72000" y="1520998"/>
            <a:ext cx="3865178" cy="1323439"/>
          </a:xfrm>
          <a:prstGeom prst="rect">
            <a:avLst/>
          </a:prstGeom>
          <a:noFill/>
        </p:spPr>
        <p:txBody>
          <a:bodyPr wrap="square" rtlCol="0">
            <a:spAutoFit/>
          </a:bodyPr>
          <a:lstStyle/>
          <a:p>
            <a:pPr>
              <a:spcBef>
                <a:spcPts val="600"/>
              </a:spcBef>
            </a:pPr>
            <a:r>
              <a:rPr lang="fr-FR" sz="2000" b="1" dirty="0"/>
              <a:t>Lorsqu'Ellen G. White était dans un profond désespoir, elle eut une vision dans laquelle elle vit Jésus.</a:t>
            </a:r>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975234" y="1455466"/>
            <a:ext cx="8075595" cy="52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FB3ED2D4-D1C7-9EEE-D667-92311BD57473}"/>
              </a:ext>
            </a:extLst>
          </p:cNvPr>
          <p:cNvSpPr txBox="1"/>
          <p:nvPr/>
        </p:nvSpPr>
        <p:spPr>
          <a:xfrm>
            <a:off x="72000" y="5490231"/>
            <a:ext cx="386517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Cette vision lui donna espérance et foi, et la certitude qu'elle pouvait faire confiance en Dieu.</a:t>
            </a:r>
          </a:p>
        </p:txBody>
      </p:sp>
      <p:sp>
        <p:nvSpPr>
          <p:cNvPr id="8" name="CuadroTexto 7">
            <a:extLst>
              <a:ext uri="{FF2B5EF4-FFF2-40B4-BE49-F238E27FC236}">
                <a16:creationId xmlns:a16="http://schemas.microsoft.com/office/drawing/2014/main" id="{E8512112-DE5A-B94A-DCBC-028A2D546707}"/>
              </a:ext>
            </a:extLst>
          </p:cNvPr>
          <p:cNvSpPr txBox="1"/>
          <p:nvPr/>
        </p:nvSpPr>
        <p:spPr>
          <a:xfrm>
            <a:off x="72000" y="4476543"/>
            <a:ext cx="386517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Elle vit des scènes glorieuses et eut l'impression d'avoir atteint la sécurité et la paix du ciel.</a:t>
            </a:r>
          </a:p>
        </p:txBody>
      </p:sp>
      <p:sp>
        <p:nvSpPr>
          <p:cNvPr id="10" name="CuadroTexto 9">
            <a:extLst>
              <a:ext uri="{FF2B5EF4-FFF2-40B4-BE49-F238E27FC236}">
                <a16:creationId xmlns:a16="http://schemas.microsoft.com/office/drawing/2014/main" id="{95081AAA-5FC2-1490-440D-C73E94D3697C}"/>
              </a:ext>
            </a:extLst>
          </p:cNvPr>
          <p:cNvSpPr txBox="1"/>
          <p:nvPr/>
        </p:nvSpPr>
        <p:spPr>
          <a:xfrm>
            <a:off x="71999" y="2844437"/>
            <a:ext cx="386517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Elle comprit qu’il saisissait tout ce qu’elle traversait. À un moment précis, posant sa main sur sa tête, Jésus lui dit : « N’aie pas peur ».</a:t>
            </a:r>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43C6C1-ABE1-9723-C15B-EF3C4DF7685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74055" y="2411164"/>
            <a:ext cx="5271038" cy="2924819"/>
          </a:xfrm>
          <a:custGeom>
            <a:avLst/>
            <a:gdLst>
              <a:gd name="csX0" fmla="*/ 0 w 5271038"/>
              <a:gd name="csY0" fmla="*/ 0 h 2924819"/>
              <a:gd name="csX1" fmla="*/ 585671 w 5271038"/>
              <a:gd name="csY1" fmla="*/ 0 h 2924819"/>
              <a:gd name="csX2" fmla="*/ 1065921 w 5271038"/>
              <a:gd name="csY2" fmla="*/ 0 h 2924819"/>
              <a:gd name="csX3" fmla="*/ 1757013 w 5271038"/>
              <a:gd name="csY3" fmla="*/ 0 h 2924819"/>
              <a:gd name="csX4" fmla="*/ 2237263 w 5271038"/>
              <a:gd name="csY4" fmla="*/ 0 h 2924819"/>
              <a:gd name="csX5" fmla="*/ 2717513 w 5271038"/>
              <a:gd name="csY5" fmla="*/ 0 h 2924819"/>
              <a:gd name="csX6" fmla="*/ 3355894 w 5271038"/>
              <a:gd name="csY6" fmla="*/ 0 h 2924819"/>
              <a:gd name="csX7" fmla="*/ 3783434 w 5271038"/>
              <a:gd name="csY7" fmla="*/ 0 h 2924819"/>
              <a:gd name="csX8" fmla="*/ 4210974 w 5271038"/>
              <a:gd name="csY8" fmla="*/ 0 h 2924819"/>
              <a:gd name="csX9" fmla="*/ 5271038 w 5271038"/>
              <a:gd name="csY9" fmla="*/ 0 h 2924819"/>
              <a:gd name="csX10" fmla="*/ 5271038 w 5271038"/>
              <a:gd name="csY10" fmla="*/ 614212 h 2924819"/>
              <a:gd name="csX11" fmla="*/ 5271038 w 5271038"/>
              <a:gd name="csY11" fmla="*/ 1257672 h 2924819"/>
              <a:gd name="csX12" fmla="*/ 5271038 w 5271038"/>
              <a:gd name="csY12" fmla="*/ 1813388 h 2924819"/>
              <a:gd name="csX13" fmla="*/ 5271038 w 5271038"/>
              <a:gd name="csY13" fmla="*/ 2339855 h 2924819"/>
              <a:gd name="csX14" fmla="*/ 5271038 w 5271038"/>
              <a:gd name="csY14" fmla="*/ 2924819 h 2924819"/>
              <a:gd name="csX15" fmla="*/ 4843498 w 5271038"/>
              <a:gd name="csY15" fmla="*/ 2924819 h 2924819"/>
              <a:gd name="csX16" fmla="*/ 4310538 w 5271038"/>
              <a:gd name="csY16" fmla="*/ 2924819 h 2924819"/>
              <a:gd name="csX17" fmla="*/ 3672156 w 5271038"/>
              <a:gd name="csY17" fmla="*/ 2924819 h 2924819"/>
              <a:gd name="csX18" fmla="*/ 2981065 w 5271038"/>
              <a:gd name="csY18" fmla="*/ 2924819 h 2924819"/>
              <a:gd name="csX19" fmla="*/ 2342684 w 5271038"/>
              <a:gd name="csY19" fmla="*/ 2924819 h 2924819"/>
              <a:gd name="csX20" fmla="*/ 1809723 w 5271038"/>
              <a:gd name="csY20" fmla="*/ 2924819 h 2924819"/>
              <a:gd name="csX21" fmla="*/ 1224052 w 5271038"/>
              <a:gd name="csY21" fmla="*/ 2924819 h 2924819"/>
              <a:gd name="csX22" fmla="*/ 532961 w 5271038"/>
              <a:gd name="csY22" fmla="*/ 2924819 h 2924819"/>
              <a:gd name="csX23" fmla="*/ 0 w 5271038"/>
              <a:gd name="csY23" fmla="*/ 2924819 h 2924819"/>
              <a:gd name="csX24" fmla="*/ 0 w 5271038"/>
              <a:gd name="csY24" fmla="*/ 2281359 h 2924819"/>
              <a:gd name="csX25" fmla="*/ 0 w 5271038"/>
              <a:gd name="csY25" fmla="*/ 1725643 h 2924819"/>
              <a:gd name="csX26" fmla="*/ 0 w 5271038"/>
              <a:gd name="csY26" fmla="*/ 1228424 h 2924819"/>
              <a:gd name="csX27" fmla="*/ 0 w 5271038"/>
              <a:gd name="csY27" fmla="*/ 731205 h 2924819"/>
              <a:gd name="csX28" fmla="*/ 0 w 5271038"/>
              <a:gd name="csY28"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271038" h="2924819" fill="none" extrusionOk="0">
                <a:moveTo>
                  <a:pt x="0" y="0"/>
                </a:moveTo>
                <a:cubicBezTo>
                  <a:pt x="289337" y="-5976"/>
                  <a:pt x="326865" y="41722"/>
                  <a:pt x="585671" y="0"/>
                </a:cubicBezTo>
                <a:cubicBezTo>
                  <a:pt x="844477" y="-41722"/>
                  <a:pt x="968789" y="44136"/>
                  <a:pt x="1065921" y="0"/>
                </a:cubicBezTo>
                <a:cubicBezTo>
                  <a:pt x="1163053" y="-44136"/>
                  <a:pt x="1561879" y="44005"/>
                  <a:pt x="1757013" y="0"/>
                </a:cubicBezTo>
                <a:cubicBezTo>
                  <a:pt x="1952147" y="-44005"/>
                  <a:pt x="2006422" y="17724"/>
                  <a:pt x="2237263" y="0"/>
                </a:cubicBezTo>
                <a:cubicBezTo>
                  <a:pt x="2468104" y="-17724"/>
                  <a:pt x="2498941" y="45737"/>
                  <a:pt x="2717513" y="0"/>
                </a:cubicBezTo>
                <a:cubicBezTo>
                  <a:pt x="2936085" y="-45737"/>
                  <a:pt x="3185716" y="75534"/>
                  <a:pt x="3355894" y="0"/>
                </a:cubicBezTo>
                <a:cubicBezTo>
                  <a:pt x="3526072" y="-75534"/>
                  <a:pt x="3577820" y="50461"/>
                  <a:pt x="3783434" y="0"/>
                </a:cubicBezTo>
                <a:cubicBezTo>
                  <a:pt x="3989048" y="-50461"/>
                  <a:pt x="4043325" y="5770"/>
                  <a:pt x="4210974" y="0"/>
                </a:cubicBezTo>
                <a:cubicBezTo>
                  <a:pt x="4378623" y="-5770"/>
                  <a:pt x="4878917" y="1383"/>
                  <a:pt x="5271038" y="0"/>
                </a:cubicBezTo>
                <a:cubicBezTo>
                  <a:pt x="5275517" y="196434"/>
                  <a:pt x="5262566" y="397233"/>
                  <a:pt x="5271038" y="614212"/>
                </a:cubicBezTo>
                <a:cubicBezTo>
                  <a:pt x="5279510" y="831191"/>
                  <a:pt x="5231858" y="988262"/>
                  <a:pt x="5271038" y="1257672"/>
                </a:cubicBezTo>
                <a:cubicBezTo>
                  <a:pt x="5310218" y="1527082"/>
                  <a:pt x="5239107" y="1543753"/>
                  <a:pt x="5271038" y="1813388"/>
                </a:cubicBezTo>
                <a:cubicBezTo>
                  <a:pt x="5302969" y="2083023"/>
                  <a:pt x="5243289" y="2139091"/>
                  <a:pt x="5271038" y="2339855"/>
                </a:cubicBezTo>
                <a:cubicBezTo>
                  <a:pt x="5298787" y="2540619"/>
                  <a:pt x="5231965" y="2636100"/>
                  <a:pt x="5271038" y="2924819"/>
                </a:cubicBezTo>
                <a:cubicBezTo>
                  <a:pt x="5075741" y="2949416"/>
                  <a:pt x="5037757" y="2880577"/>
                  <a:pt x="4843498" y="2924819"/>
                </a:cubicBezTo>
                <a:cubicBezTo>
                  <a:pt x="4649239" y="2969061"/>
                  <a:pt x="4540395" y="2903281"/>
                  <a:pt x="4310538" y="2924819"/>
                </a:cubicBezTo>
                <a:cubicBezTo>
                  <a:pt x="4080681" y="2946357"/>
                  <a:pt x="3880710" y="2914415"/>
                  <a:pt x="3672156" y="2924819"/>
                </a:cubicBezTo>
                <a:cubicBezTo>
                  <a:pt x="3463602" y="2935223"/>
                  <a:pt x="3237490" y="2849839"/>
                  <a:pt x="2981065" y="2924819"/>
                </a:cubicBezTo>
                <a:cubicBezTo>
                  <a:pt x="2724640" y="2999799"/>
                  <a:pt x="2604042" y="2859174"/>
                  <a:pt x="2342684" y="2924819"/>
                </a:cubicBezTo>
                <a:cubicBezTo>
                  <a:pt x="2081326" y="2990464"/>
                  <a:pt x="1998436" y="2866503"/>
                  <a:pt x="1809723" y="2924819"/>
                </a:cubicBezTo>
                <a:cubicBezTo>
                  <a:pt x="1621010" y="2983135"/>
                  <a:pt x="1513658" y="2886949"/>
                  <a:pt x="1224052" y="2924819"/>
                </a:cubicBezTo>
                <a:cubicBezTo>
                  <a:pt x="934446" y="2962689"/>
                  <a:pt x="723128" y="2912142"/>
                  <a:pt x="532961" y="2924819"/>
                </a:cubicBezTo>
                <a:cubicBezTo>
                  <a:pt x="342794" y="2937496"/>
                  <a:pt x="115009" y="2919012"/>
                  <a:pt x="0" y="2924819"/>
                </a:cubicBezTo>
                <a:cubicBezTo>
                  <a:pt x="-60254" y="2695908"/>
                  <a:pt x="11738" y="2543850"/>
                  <a:pt x="0" y="2281359"/>
                </a:cubicBezTo>
                <a:cubicBezTo>
                  <a:pt x="-11738" y="2018868"/>
                  <a:pt x="13253" y="1948786"/>
                  <a:pt x="0" y="1725643"/>
                </a:cubicBezTo>
                <a:cubicBezTo>
                  <a:pt x="-13253" y="1502500"/>
                  <a:pt x="8946" y="1399414"/>
                  <a:pt x="0" y="1228424"/>
                </a:cubicBezTo>
                <a:cubicBezTo>
                  <a:pt x="-8946" y="1057434"/>
                  <a:pt x="46478" y="923574"/>
                  <a:pt x="0" y="731205"/>
                </a:cubicBezTo>
                <a:cubicBezTo>
                  <a:pt x="-46478" y="538836"/>
                  <a:pt x="36668" y="173105"/>
                  <a:pt x="0" y="0"/>
                </a:cubicBezTo>
                <a:close/>
              </a:path>
              <a:path w="5271038" h="2924819" stroke="0" extrusionOk="0">
                <a:moveTo>
                  <a:pt x="0" y="0"/>
                </a:moveTo>
                <a:cubicBezTo>
                  <a:pt x="267638" y="-51005"/>
                  <a:pt x="416678" y="70062"/>
                  <a:pt x="585671" y="0"/>
                </a:cubicBezTo>
                <a:cubicBezTo>
                  <a:pt x="754664" y="-70062"/>
                  <a:pt x="858944" y="54508"/>
                  <a:pt x="1065921" y="0"/>
                </a:cubicBezTo>
                <a:cubicBezTo>
                  <a:pt x="1272898" y="-54508"/>
                  <a:pt x="1460061" y="5231"/>
                  <a:pt x="1598882" y="0"/>
                </a:cubicBezTo>
                <a:cubicBezTo>
                  <a:pt x="1737703" y="-5231"/>
                  <a:pt x="1975967" y="56530"/>
                  <a:pt x="2131842" y="0"/>
                </a:cubicBezTo>
                <a:cubicBezTo>
                  <a:pt x="2287717" y="-56530"/>
                  <a:pt x="2508068" y="8613"/>
                  <a:pt x="2770223" y="0"/>
                </a:cubicBezTo>
                <a:cubicBezTo>
                  <a:pt x="3032378" y="-8613"/>
                  <a:pt x="3110811" y="7078"/>
                  <a:pt x="3197763" y="0"/>
                </a:cubicBezTo>
                <a:cubicBezTo>
                  <a:pt x="3284715" y="-7078"/>
                  <a:pt x="3569577" y="11997"/>
                  <a:pt x="3783434" y="0"/>
                </a:cubicBezTo>
                <a:cubicBezTo>
                  <a:pt x="3997291" y="-11997"/>
                  <a:pt x="4083217" y="42772"/>
                  <a:pt x="4316394" y="0"/>
                </a:cubicBezTo>
                <a:cubicBezTo>
                  <a:pt x="4549571" y="-42772"/>
                  <a:pt x="5056447" y="73513"/>
                  <a:pt x="5271038" y="0"/>
                </a:cubicBezTo>
                <a:cubicBezTo>
                  <a:pt x="5308254" y="192210"/>
                  <a:pt x="5224266" y="274612"/>
                  <a:pt x="5271038" y="497219"/>
                </a:cubicBezTo>
                <a:cubicBezTo>
                  <a:pt x="5317810" y="719826"/>
                  <a:pt x="5264940" y="799864"/>
                  <a:pt x="5271038" y="1023687"/>
                </a:cubicBezTo>
                <a:cubicBezTo>
                  <a:pt x="5277136" y="1247510"/>
                  <a:pt x="5230912" y="1345858"/>
                  <a:pt x="5271038" y="1579402"/>
                </a:cubicBezTo>
                <a:cubicBezTo>
                  <a:pt x="5311164" y="1812946"/>
                  <a:pt x="5251885" y="2013891"/>
                  <a:pt x="5271038" y="2164366"/>
                </a:cubicBezTo>
                <a:cubicBezTo>
                  <a:pt x="5290191" y="2314841"/>
                  <a:pt x="5200352" y="2631652"/>
                  <a:pt x="5271038" y="2924819"/>
                </a:cubicBezTo>
                <a:cubicBezTo>
                  <a:pt x="5107914" y="2947747"/>
                  <a:pt x="4806529" y="2892118"/>
                  <a:pt x="4685367" y="2924819"/>
                </a:cubicBezTo>
                <a:cubicBezTo>
                  <a:pt x="4564205" y="2957520"/>
                  <a:pt x="4427617" y="2894886"/>
                  <a:pt x="4205117" y="2924819"/>
                </a:cubicBezTo>
                <a:cubicBezTo>
                  <a:pt x="3982617" y="2954752"/>
                  <a:pt x="3860015" y="2904861"/>
                  <a:pt x="3672156" y="2924819"/>
                </a:cubicBezTo>
                <a:cubicBezTo>
                  <a:pt x="3484297" y="2944777"/>
                  <a:pt x="3240249" y="2906645"/>
                  <a:pt x="3033775" y="2924819"/>
                </a:cubicBezTo>
                <a:cubicBezTo>
                  <a:pt x="2827301" y="2942993"/>
                  <a:pt x="2681902" y="2882488"/>
                  <a:pt x="2342684" y="2924819"/>
                </a:cubicBezTo>
                <a:cubicBezTo>
                  <a:pt x="2003466" y="2967150"/>
                  <a:pt x="2097579" y="2898062"/>
                  <a:pt x="1915144" y="2924819"/>
                </a:cubicBezTo>
                <a:cubicBezTo>
                  <a:pt x="1732709" y="2951576"/>
                  <a:pt x="1362287" y="2844252"/>
                  <a:pt x="1224052" y="2924819"/>
                </a:cubicBezTo>
                <a:cubicBezTo>
                  <a:pt x="1085817" y="3005386"/>
                  <a:pt x="713375" y="2915803"/>
                  <a:pt x="532961" y="2924819"/>
                </a:cubicBezTo>
                <a:cubicBezTo>
                  <a:pt x="352547" y="2933835"/>
                  <a:pt x="244843" y="2877864"/>
                  <a:pt x="0" y="2924819"/>
                </a:cubicBezTo>
                <a:cubicBezTo>
                  <a:pt x="-65194" y="2657320"/>
                  <a:pt x="37177" y="2613621"/>
                  <a:pt x="0" y="2310607"/>
                </a:cubicBezTo>
                <a:cubicBezTo>
                  <a:pt x="-37177" y="2007593"/>
                  <a:pt x="5883" y="1918682"/>
                  <a:pt x="0" y="1754891"/>
                </a:cubicBezTo>
                <a:cubicBezTo>
                  <a:pt x="-5883" y="1591100"/>
                  <a:pt x="20466" y="1410533"/>
                  <a:pt x="0" y="1228424"/>
                </a:cubicBezTo>
                <a:cubicBezTo>
                  <a:pt x="-20466" y="1046315"/>
                  <a:pt x="31437" y="848536"/>
                  <a:pt x="0" y="584964"/>
                </a:cubicBezTo>
                <a:cubicBezTo>
                  <a:pt x="-31437" y="321392"/>
                  <a:pt x="51988" y="145410"/>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711065" y="216045"/>
            <a:ext cx="3669633" cy="1877437"/>
          </a:xfrm>
          <a:custGeom>
            <a:avLst/>
            <a:gdLst>
              <a:gd name="csX0" fmla="*/ 0 w 3669633"/>
              <a:gd name="csY0" fmla="*/ 0 h 1877437"/>
              <a:gd name="csX1" fmla="*/ 597626 w 3669633"/>
              <a:gd name="csY1" fmla="*/ 0 h 1877437"/>
              <a:gd name="csX2" fmla="*/ 1195252 w 3669633"/>
              <a:gd name="csY2" fmla="*/ 0 h 1877437"/>
              <a:gd name="csX3" fmla="*/ 1682789 w 3669633"/>
              <a:gd name="csY3" fmla="*/ 0 h 1877437"/>
              <a:gd name="csX4" fmla="*/ 2243718 w 3669633"/>
              <a:gd name="csY4" fmla="*/ 0 h 1877437"/>
              <a:gd name="csX5" fmla="*/ 2841344 w 3669633"/>
              <a:gd name="csY5" fmla="*/ 0 h 1877437"/>
              <a:gd name="csX6" fmla="*/ 3669633 w 3669633"/>
              <a:gd name="csY6" fmla="*/ 0 h 1877437"/>
              <a:gd name="csX7" fmla="*/ 3669633 w 3669633"/>
              <a:gd name="csY7" fmla="*/ 469359 h 1877437"/>
              <a:gd name="csX8" fmla="*/ 3669633 w 3669633"/>
              <a:gd name="csY8" fmla="*/ 919944 h 1877437"/>
              <a:gd name="csX9" fmla="*/ 3669633 w 3669633"/>
              <a:gd name="csY9" fmla="*/ 1351755 h 1877437"/>
              <a:gd name="csX10" fmla="*/ 3669633 w 3669633"/>
              <a:gd name="csY10" fmla="*/ 1877437 h 1877437"/>
              <a:gd name="csX11" fmla="*/ 3072007 w 3669633"/>
              <a:gd name="csY11" fmla="*/ 1877437 h 1877437"/>
              <a:gd name="csX12" fmla="*/ 2584470 w 3669633"/>
              <a:gd name="csY12" fmla="*/ 1877437 h 1877437"/>
              <a:gd name="csX13" fmla="*/ 1986844 w 3669633"/>
              <a:gd name="csY13" fmla="*/ 1877437 h 1877437"/>
              <a:gd name="csX14" fmla="*/ 1425915 w 3669633"/>
              <a:gd name="csY14" fmla="*/ 1877437 h 1877437"/>
              <a:gd name="csX15" fmla="*/ 938378 w 3669633"/>
              <a:gd name="csY15" fmla="*/ 1877437 h 1877437"/>
              <a:gd name="csX16" fmla="*/ 0 w 3669633"/>
              <a:gd name="csY16" fmla="*/ 1877437 h 1877437"/>
              <a:gd name="csX17" fmla="*/ 0 w 3669633"/>
              <a:gd name="csY17" fmla="*/ 1464401 h 1877437"/>
              <a:gd name="csX18" fmla="*/ 0 w 3669633"/>
              <a:gd name="csY18" fmla="*/ 957493 h 1877437"/>
              <a:gd name="csX19" fmla="*/ 0 w 3669633"/>
              <a:gd name="csY19" fmla="*/ 469359 h 1877437"/>
              <a:gd name="csX20" fmla="*/ 0 w 3669633"/>
              <a:gd name="csY20" fmla="*/ 0 h 18774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669633" h="1877437" extrusionOk="0">
                <a:moveTo>
                  <a:pt x="0" y="0"/>
                </a:moveTo>
                <a:cubicBezTo>
                  <a:pt x="215540" y="-62811"/>
                  <a:pt x="398623" y="60077"/>
                  <a:pt x="597626" y="0"/>
                </a:cubicBezTo>
                <a:cubicBezTo>
                  <a:pt x="796629" y="-60077"/>
                  <a:pt x="1030512" y="377"/>
                  <a:pt x="1195252" y="0"/>
                </a:cubicBezTo>
                <a:cubicBezTo>
                  <a:pt x="1359992" y="-377"/>
                  <a:pt x="1536195" y="50466"/>
                  <a:pt x="1682789" y="0"/>
                </a:cubicBezTo>
                <a:cubicBezTo>
                  <a:pt x="1829383" y="-50466"/>
                  <a:pt x="2029958" y="54193"/>
                  <a:pt x="2243718" y="0"/>
                </a:cubicBezTo>
                <a:cubicBezTo>
                  <a:pt x="2457478" y="-54193"/>
                  <a:pt x="2658784" y="20073"/>
                  <a:pt x="2841344" y="0"/>
                </a:cubicBezTo>
                <a:cubicBezTo>
                  <a:pt x="3023904" y="-20073"/>
                  <a:pt x="3442722" y="13109"/>
                  <a:pt x="3669633" y="0"/>
                </a:cubicBezTo>
                <a:cubicBezTo>
                  <a:pt x="3703090" y="113188"/>
                  <a:pt x="3618315" y="351295"/>
                  <a:pt x="3669633" y="469359"/>
                </a:cubicBezTo>
                <a:cubicBezTo>
                  <a:pt x="3720951" y="587423"/>
                  <a:pt x="3660993" y="735509"/>
                  <a:pt x="3669633" y="919944"/>
                </a:cubicBezTo>
                <a:cubicBezTo>
                  <a:pt x="3678273" y="1104380"/>
                  <a:pt x="3667059" y="1214612"/>
                  <a:pt x="3669633" y="1351755"/>
                </a:cubicBezTo>
                <a:cubicBezTo>
                  <a:pt x="3672207" y="1488898"/>
                  <a:pt x="3610809" y="1690751"/>
                  <a:pt x="3669633" y="1877437"/>
                </a:cubicBezTo>
                <a:cubicBezTo>
                  <a:pt x="3525461" y="1894595"/>
                  <a:pt x="3250740" y="1824022"/>
                  <a:pt x="3072007" y="1877437"/>
                </a:cubicBezTo>
                <a:cubicBezTo>
                  <a:pt x="2893274" y="1930852"/>
                  <a:pt x="2685870" y="1841100"/>
                  <a:pt x="2584470" y="1877437"/>
                </a:cubicBezTo>
                <a:cubicBezTo>
                  <a:pt x="2483070" y="1913774"/>
                  <a:pt x="2209502" y="1814265"/>
                  <a:pt x="1986844" y="1877437"/>
                </a:cubicBezTo>
                <a:cubicBezTo>
                  <a:pt x="1764186" y="1940609"/>
                  <a:pt x="1591448" y="1851205"/>
                  <a:pt x="1425915" y="1877437"/>
                </a:cubicBezTo>
                <a:cubicBezTo>
                  <a:pt x="1260382" y="1903669"/>
                  <a:pt x="1178498" y="1844678"/>
                  <a:pt x="938378" y="1877437"/>
                </a:cubicBezTo>
                <a:cubicBezTo>
                  <a:pt x="698258" y="1910196"/>
                  <a:pt x="392851" y="1779254"/>
                  <a:pt x="0" y="1877437"/>
                </a:cubicBezTo>
                <a:cubicBezTo>
                  <a:pt x="-3574" y="1769794"/>
                  <a:pt x="17356" y="1611834"/>
                  <a:pt x="0" y="1464401"/>
                </a:cubicBezTo>
                <a:cubicBezTo>
                  <a:pt x="-17356" y="1316968"/>
                  <a:pt x="7271" y="1116368"/>
                  <a:pt x="0" y="957493"/>
                </a:cubicBezTo>
                <a:cubicBezTo>
                  <a:pt x="-7271" y="798618"/>
                  <a:pt x="3382" y="667986"/>
                  <a:pt x="0" y="469359"/>
                </a:cubicBezTo>
                <a:cubicBezTo>
                  <a:pt x="-3382" y="270732"/>
                  <a:pt x="17891" y="219716"/>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fr-FR" sz="2000" b="1" dirty="0">
                <a:solidFill>
                  <a:schemeClr val="accent3">
                    <a:lumMod val="75000"/>
                  </a:schemeClr>
                </a:solidFill>
                <a:latin typeface="Comic Sans MS" panose="030F0702030302020204" pitchFamily="66" charset="0"/>
              </a:rPr>
              <a:t>« Nous savons, du reste, que toutes choses concourent au bien de ceux qui aiment Dieu, de ceux qui sont appelés selon son dessein » </a:t>
            </a:r>
            <a:r>
              <a:rPr lang="fr-FR" sz="1600" b="1" dirty="0">
                <a:solidFill>
                  <a:schemeClr val="accent3">
                    <a:lumMod val="75000"/>
                  </a:schemeClr>
                </a:solidFill>
                <a:latin typeface="Comic Sans MS" panose="030F0702030302020204" pitchFamily="66" charset="0"/>
              </a:rPr>
              <a:t>(Romains 8.28)</a:t>
            </a:r>
          </a:p>
        </p:txBody>
      </p:sp>
      <p:sp>
        <p:nvSpPr>
          <p:cNvPr id="5" name="CuadroTexto 4">
            <a:extLst>
              <a:ext uri="{FF2B5EF4-FFF2-40B4-BE49-F238E27FC236}">
                <a16:creationId xmlns:a16="http://schemas.microsoft.com/office/drawing/2014/main" id="{7F165EDB-F3CA-A73E-5458-160ADF9F271E}"/>
              </a:ext>
            </a:extLst>
          </p:cNvPr>
          <p:cNvSpPr txBox="1"/>
          <p:nvPr/>
        </p:nvSpPr>
        <p:spPr>
          <a:xfrm>
            <a:off x="4699534" y="339155"/>
            <a:ext cx="7222559" cy="1631216"/>
          </a:xfrm>
          <a:custGeom>
            <a:avLst/>
            <a:gdLst>
              <a:gd name="csX0" fmla="*/ 0 w 7222559"/>
              <a:gd name="csY0" fmla="*/ 0 h 1631216"/>
              <a:gd name="csX1" fmla="*/ 627807 w 7222559"/>
              <a:gd name="csY1" fmla="*/ 0 h 1631216"/>
              <a:gd name="csX2" fmla="*/ 1111163 w 7222559"/>
              <a:gd name="csY2" fmla="*/ 0 h 1631216"/>
              <a:gd name="csX3" fmla="*/ 1450068 w 7222559"/>
              <a:gd name="csY3" fmla="*/ 0 h 1631216"/>
              <a:gd name="csX4" fmla="*/ 1788972 w 7222559"/>
              <a:gd name="csY4" fmla="*/ 0 h 1631216"/>
              <a:gd name="csX5" fmla="*/ 2489005 w 7222559"/>
              <a:gd name="csY5" fmla="*/ 0 h 1631216"/>
              <a:gd name="csX6" fmla="*/ 3116812 w 7222559"/>
              <a:gd name="csY6" fmla="*/ 0 h 1631216"/>
              <a:gd name="csX7" fmla="*/ 3600168 w 7222559"/>
              <a:gd name="csY7" fmla="*/ 0 h 1631216"/>
              <a:gd name="csX8" fmla="*/ 4300201 w 7222559"/>
              <a:gd name="csY8" fmla="*/ 0 h 1631216"/>
              <a:gd name="csX9" fmla="*/ 5000233 w 7222559"/>
              <a:gd name="csY9" fmla="*/ 0 h 1631216"/>
              <a:gd name="csX10" fmla="*/ 5483589 w 7222559"/>
              <a:gd name="csY10" fmla="*/ 0 h 1631216"/>
              <a:gd name="csX11" fmla="*/ 6039170 w 7222559"/>
              <a:gd name="csY11" fmla="*/ 0 h 1631216"/>
              <a:gd name="csX12" fmla="*/ 6739203 w 7222559"/>
              <a:gd name="csY12" fmla="*/ 0 h 1631216"/>
              <a:gd name="csX13" fmla="*/ 7222559 w 7222559"/>
              <a:gd name="csY13" fmla="*/ 0 h 1631216"/>
              <a:gd name="csX14" fmla="*/ 7222559 w 7222559"/>
              <a:gd name="csY14" fmla="*/ 576363 h 1631216"/>
              <a:gd name="csX15" fmla="*/ 7222559 w 7222559"/>
              <a:gd name="csY15" fmla="*/ 1071165 h 1631216"/>
              <a:gd name="csX16" fmla="*/ 7222559 w 7222559"/>
              <a:gd name="csY16" fmla="*/ 1631216 h 1631216"/>
              <a:gd name="csX17" fmla="*/ 6594752 w 7222559"/>
              <a:gd name="csY17" fmla="*/ 1631216 h 1631216"/>
              <a:gd name="csX18" fmla="*/ 6183622 w 7222559"/>
              <a:gd name="csY18" fmla="*/ 1631216 h 1631216"/>
              <a:gd name="csX19" fmla="*/ 5628040 w 7222559"/>
              <a:gd name="csY19" fmla="*/ 1631216 h 1631216"/>
              <a:gd name="csX20" fmla="*/ 5144684 w 7222559"/>
              <a:gd name="csY20" fmla="*/ 1631216 h 1631216"/>
              <a:gd name="csX21" fmla="*/ 4589103 w 7222559"/>
              <a:gd name="csY21" fmla="*/ 1631216 h 1631216"/>
              <a:gd name="csX22" fmla="*/ 3889070 w 7222559"/>
              <a:gd name="csY22" fmla="*/ 1631216 h 1631216"/>
              <a:gd name="csX23" fmla="*/ 3477940 w 7222559"/>
              <a:gd name="csY23" fmla="*/ 1631216 h 1631216"/>
              <a:gd name="csX24" fmla="*/ 2777907 w 7222559"/>
              <a:gd name="csY24" fmla="*/ 1631216 h 1631216"/>
              <a:gd name="csX25" fmla="*/ 2222326 w 7222559"/>
              <a:gd name="csY25" fmla="*/ 1631216 h 1631216"/>
              <a:gd name="csX26" fmla="*/ 1883421 w 7222559"/>
              <a:gd name="csY26" fmla="*/ 1631216 h 1631216"/>
              <a:gd name="csX27" fmla="*/ 1183389 w 7222559"/>
              <a:gd name="csY27" fmla="*/ 1631216 h 1631216"/>
              <a:gd name="csX28" fmla="*/ 555581 w 7222559"/>
              <a:gd name="csY28" fmla="*/ 1631216 h 1631216"/>
              <a:gd name="csX29" fmla="*/ 0 w 7222559"/>
              <a:gd name="csY29" fmla="*/ 1631216 h 1631216"/>
              <a:gd name="csX30" fmla="*/ 0 w 7222559"/>
              <a:gd name="csY30" fmla="*/ 1120102 h 1631216"/>
              <a:gd name="csX31" fmla="*/ 0 w 7222559"/>
              <a:gd name="csY31" fmla="*/ 576363 h 1631216"/>
              <a:gd name="csX32" fmla="*/ 0 w 7222559"/>
              <a:gd name="csY32" fmla="*/ 0 h 1631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7222559" h="1631216" extrusionOk="0">
                <a:moveTo>
                  <a:pt x="0" y="0"/>
                </a:moveTo>
                <a:cubicBezTo>
                  <a:pt x="126871" y="-65764"/>
                  <a:pt x="381223" y="8166"/>
                  <a:pt x="627807" y="0"/>
                </a:cubicBezTo>
                <a:cubicBezTo>
                  <a:pt x="874391" y="-8166"/>
                  <a:pt x="984102" y="49923"/>
                  <a:pt x="1111163" y="0"/>
                </a:cubicBezTo>
                <a:cubicBezTo>
                  <a:pt x="1238224" y="-49923"/>
                  <a:pt x="1323889" y="18850"/>
                  <a:pt x="1450068" y="0"/>
                </a:cubicBezTo>
                <a:cubicBezTo>
                  <a:pt x="1576248" y="-18850"/>
                  <a:pt x="1642717" y="1592"/>
                  <a:pt x="1788972" y="0"/>
                </a:cubicBezTo>
                <a:cubicBezTo>
                  <a:pt x="1935227" y="-1592"/>
                  <a:pt x="2281442" y="74252"/>
                  <a:pt x="2489005" y="0"/>
                </a:cubicBezTo>
                <a:cubicBezTo>
                  <a:pt x="2696568" y="-74252"/>
                  <a:pt x="2990528" y="21116"/>
                  <a:pt x="3116812" y="0"/>
                </a:cubicBezTo>
                <a:cubicBezTo>
                  <a:pt x="3243096" y="-21116"/>
                  <a:pt x="3365849" y="8493"/>
                  <a:pt x="3600168" y="0"/>
                </a:cubicBezTo>
                <a:cubicBezTo>
                  <a:pt x="3834487" y="-8493"/>
                  <a:pt x="4106085" y="75460"/>
                  <a:pt x="4300201" y="0"/>
                </a:cubicBezTo>
                <a:cubicBezTo>
                  <a:pt x="4494317" y="-75460"/>
                  <a:pt x="4852256" y="61515"/>
                  <a:pt x="5000233" y="0"/>
                </a:cubicBezTo>
                <a:cubicBezTo>
                  <a:pt x="5148210" y="-61515"/>
                  <a:pt x="5370684" y="11868"/>
                  <a:pt x="5483589" y="0"/>
                </a:cubicBezTo>
                <a:cubicBezTo>
                  <a:pt x="5596494" y="-11868"/>
                  <a:pt x="5813006" y="62670"/>
                  <a:pt x="6039170" y="0"/>
                </a:cubicBezTo>
                <a:cubicBezTo>
                  <a:pt x="6265334" y="-62670"/>
                  <a:pt x="6558813" y="47426"/>
                  <a:pt x="6739203" y="0"/>
                </a:cubicBezTo>
                <a:cubicBezTo>
                  <a:pt x="6919593" y="-47426"/>
                  <a:pt x="7018293" y="35270"/>
                  <a:pt x="7222559" y="0"/>
                </a:cubicBezTo>
                <a:cubicBezTo>
                  <a:pt x="7229745" y="143282"/>
                  <a:pt x="7166194" y="391859"/>
                  <a:pt x="7222559" y="576363"/>
                </a:cubicBezTo>
                <a:cubicBezTo>
                  <a:pt x="7278924" y="760867"/>
                  <a:pt x="7194591" y="924095"/>
                  <a:pt x="7222559" y="1071165"/>
                </a:cubicBezTo>
                <a:cubicBezTo>
                  <a:pt x="7250527" y="1218235"/>
                  <a:pt x="7220624" y="1445737"/>
                  <a:pt x="7222559" y="1631216"/>
                </a:cubicBezTo>
                <a:cubicBezTo>
                  <a:pt x="7076907" y="1651574"/>
                  <a:pt x="6846805" y="1623486"/>
                  <a:pt x="6594752" y="1631216"/>
                </a:cubicBezTo>
                <a:cubicBezTo>
                  <a:pt x="6342699" y="1638946"/>
                  <a:pt x="6381844" y="1605799"/>
                  <a:pt x="6183622" y="1631216"/>
                </a:cubicBezTo>
                <a:cubicBezTo>
                  <a:pt x="5985400" y="1656633"/>
                  <a:pt x="5848981" y="1604687"/>
                  <a:pt x="5628040" y="1631216"/>
                </a:cubicBezTo>
                <a:cubicBezTo>
                  <a:pt x="5407099" y="1657745"/>
                  <a:pt x="5351632" y="1573882"/>
                  <a:pt x="5144684" y="1631216"/>
                </a:cubicBezTo>
                <a:cubicBezTo>
                  <a:pt x="4937736" y="1688550"/>
                  <a:pt x="4744923" y="1577204"/>
                  <a:pt x="4589103" y="1631216"/>
                </a:cubicBezTo>
                <a:cubicBezTo>
                  <a:pt x="4433283" y="1685228"/>
                  <a:pt x="4211713" y="1583838"/>
                  <a:pt x="3889070" y="1631216"/>
                </a:cubicBezTo>
                <a:cubicBezTo>
                  <a:pt x="3566427" y="1678594"/>
                  <a:pt x="3626488" y="1625106"/>
                  <a:pt x="3477940" y="1631216"/>
                </a:cubicBezTo>
                <a:cubicBezTo>
                  <a:pt x="3329392" y="1637326"/>
                  <a:pt x="3047881" y="1573187"/>
                  <a:pt x="2777907" y="1631216"/>
                </a:cubicBezTo>
                <a:cubicBezTo>
                  <a:pt x="2507933" y="1689245"/>
                  <a:pt x="2488251" y="1590365"/>
                  <a:pt x="2222326" y="1631216"/>
                </a:cubicBezTo>
                <a:cubicBezTo>
                  <a:pt x="1956401" y="1672067"/>
                  <a:pt x="2046062" y="1612716"/>
                  <a:pt x="1883421" y="1631216"/>
                </a:cubicBezTo>
                <a:cubicBezTo>
                  <a:pt x="1720780" y="1649716"/>
                  <a:pt x="1504397" y="1574752"/>
                  <a:pt x="1183389" y="1631216"/>
                </a:cubicBezTo>
                <a:cubicBezTo>
                  <a:pt x="862381" y="1687680"/>
                  <a:pt x="689699" y="1621492"/>
                  <a:pt x="555581" y="1631216"/>
                </a:cubicBezTo>
                <a:cubicBezTo>
                  <a:pt x="421463" y="1640940"/>
                  <a:pt x="157157" y="1581966"/>
                  <a:pt x="0" y="1631216"/>
                </a:cubicBezTo>
                <a:cubicBezTo>
                  <a:pt x="-18508" y="1491514"/>
                  <a:pt x="8693" y="1299778"/>
                  <a:pt x="0" y="1120102"/>
                </a:cubicBezTo>
                <a:cubicBezTo>
                  <a:pt x="-8693" y="940426"/>
                  <a:pt x="14394" y="841494"/>
                  <a:pt x="0" y="576363"/>
                </a:cubicBezTo>
                <a:cubicBezTo>
                  <a:pt x="-14394" y="311232"/>
                  <a:pt x="44132" y="169427"/>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fr-FR" sz="2000" b="1" baseline="30000" dirty="0">
                <a:solidFill>
                  <a:schemeClr val="accent1">
                    <a:lumMod val="50000"/>
                  </a:schemeClr>
                </a:solidFill>
                <a:latin typeface="Comic Sans MS" panose="030F0702030302020204" pitchFamily="66" charset="0"/>
              </a:rPr>
              <a:t>« </a:t>
            </a:r>
            <a:r>
              <a:rPr lang="fr-FR" sz="2000" b="1" dirty="0">
                <a:solidFill>
                  <a:schemeClr val="accent1">
                    <a:lumMod val="50000"/>
                  </a:schemeClr>
                </a:solidFill>
                <a:latin typeface="Comic Sans MS" panose="030F0702030302020204" pitchFamily="66" charset="0"/>
              </a:rPr>
              <a:t>Ne vous inquiétez de rien ; mais en toutes choses faites connaître vos besoins à Dieu par des prières et des supplications, avec des actions de grâces. Et la paix de Dieu, qui surpasse toute intelligence, gardera vos cœurs et vos pensées en Jésus-Christ </a:t>
            </a:r>
            <a:r>
              <a:rPr lang="fr-FR" sz="2000" b="1" baseline="30000" dirty="0">
                <a:solidFill>
                  <a:schemeClr val="accent1">
                    <a:lumMod val="50000"/>
                  </a:schemeClr>
                </a:solidFill>
                <a:latin typeface="Comic Sans MS" panose="030F0702030302020204" pitchFamily="66" charset="0"/>
              </a:rPr>
              <a:t>»</a:t>
            </a:r>
            <a:r>
              <a:rPr lang="fr-FR" sz="2000" b="1" dirty="0">
                <a:solidFill>
                  <a:schemeClr val="accent1">
                    <a:lumMod val="50000"/>
                  </a:schemeClr>
                </a:solidFill>
                <a:latin typeface="Comic Sans MS" panose="030F0702030302020204" pitchFamily="66" charset="0"/>
              </a:rPr>
              <a:t> </a:t>
            </a:r>
            <a:r>
              <a:rPr lang="fr-FR" sz="1600" b="1" dirty="0">
                <a:solidFill>
                  <a:schemeClr val="accent1">
                    <a:lumMod val="50000"/>
                  </a:schemeClr>
                </a:solidFill>
                <a:latin typeface="Comic Sans MS" panose="030F0702030302020204" pitchFamily="66" charset="0"/>
              </a:rPr>
              <a:t>(Philippiens 4.6-7)</a:t>
            </a:r>
          </a:p>
        </p:txBody>
      </p:sp>
      <p:sp>
        <p:nvSpPr>
          <p:cNvPr id="7" name="CuadroTexto 6">
            <a:extLst>
              <a:ext uri="{FF2B5EF4-FFF2-40B4-BE49-F238E27FC236}">
                <a16:creationId xmlns:a16="http://schemas.microsoft.com/office/drawing/2014/main" id="{67C6E267-BDDA-7A57-3083-9FEF84E6B07D}"/>
              </a:ext>
            </a:extLst>
          </p:cNvPr>
          <p:cNvSpPr txBox="1"/>
          <p:nvPr/>
        </p:nvSpPr>
        <p:spPr>
          <a:xfrm>
            <a:off x="269907" y="2240899"/>
            <a:ext cx="5901491" cy="3477875"/>
          </a:xfrm>
          <a:custGeom>
            <a:avLst/>
            <a:gdLst>
              <a:gd name="csX0" fmla="*/ 0 w 5901491"/>
              <a:gd name="csY0" fmla="*/ 0 h 3477875"/>
              <a:gd name="csX1" fmla="*/ 590149 w 5901491"/>
              <a:gd name="csY1" fmla="*/ 0 h 3477875"/>
              <a:gd name="csX2" fmla="*/ 1121283 w 5901491"/>
              <a:gd name="csY2" fmla="*/ 0 h 3477875"/>
              <a:gd name="csX3" fmla="*/ 1711432 w 5901491"/>
              <a:gd name="csY3" fmla="*/ 0 h 3477875"/>
              <a:gd name="csX4" fmla="*/ 2419611 w 5901491"/>
              <a:gd name="csY4" fmla="*/ 0 h 3477875"/>
              <a:gd name="csX5" fmla="*/ 3068775 w 5901491"/>
              <a:gd name="csY5" fmla="*/ 0 h 3477875"/>
              <a:gd name="csX6" fmla="*/ 3658924 w 5901491"/>
              <a:gd name="csY6" fmla="*/ 0 h 3477875"/>
              <a:gd name="csX7" fmla="*/ 4072029 w 5901491"/>
              <a:gd name="csY7" fmla="*/ 0 h 3477875"/>
              <a:gd name="csX8" fmla="*/ 4544148 w 5901491"/>
              <a:gd name="csY8" fmla="*/ 0 h 3477875"/>
              <a:gd name="csX9" fmla="*/ 5016267 w 5901491"/>
              <a:gd name="csY9" fmla="*/ 0 h 3477875"/>
              <a:gd name="csX10" fmla="*/ 5901491 w 5901491"/>
              <a:gd name="csY10" fmla="*/ 0 h 3477875"/>
              <a:gd name="csX11" fmla="*/ 5901491 w 5901491"/>
              <a:gd name="csY11" fmla="*/ 475310 h 3477875"/>
              <a:gd name="csX12" fmla="*/ 5901491 w 5901491"/>
              <a:gd name="csY12" fmla="*/ 1054955 h 3477875"/>
              <a:gd name="csX13" fmla="*/ 5901491 w 5901491"/>
              <a:gd name="csY13" fmla="*/ 1704159 h 3477875"/>
              <a:gd name="csX14" fmla="*/ 5901491 w 5901491"/>
              <a:gd name="csY14" fmla="*/ 2249026 h 3477875"/>
              <a:gd name="csX15" fmla="*/ 5901491 w 5901491"/>
              <a:gd name="csY15" fmla="*/ 2898229 h 3477875"/>
              <a:gd name="csX16" fmla="*/ 5901491 w 5901491"/>
              <a:gd name="csY16" fmla="*/ 3477875 h 3477875"/>
              <a:gd name="csX17" fmla="*/ 5488387 w 5901491"/>
              <a:gd name="csY17" fmla="*/ 3477875 h 3477875"/>
              <a:gd name="csX18" fmla="*/ 4780208 w 5901491"/>
              <a:gd name="csY18" fmla="*/ 3477875 h 3477875"/>
              <a:gd name="csX19" fmla="*/ 4308088 w 5901491"/>
              <a:gd name="csY19" fmla="*/ 3477875 h 3477875"/>
              <a:gd name="csX20" fmla="*/ 3658924 w 5901491"/>
              <a:gd name="csY20" fmla="*/ 3477875 h 3477875"/>
              <a:gd name="csX21" fmla="*/ 3245820 w 5901491"/>
              <a:gd name="csY21" fmla="*/ 3477875 h 3477875"/>
              <a:gd name="csX22" fmla="*/ 2596656 w 5901491"/>
              <a:gd name="csY22" fmla="*/ 3477875 h 3477875"/>
              <a:gd name="csX23" fmla="*/ 2124537 w 5901491"/>
              <a:gd name="csY23" fmla="*/ 3477875 h 3477875"/>
              <a:gd name="csX24" fmla="*/ 1416358 w 5901491"/>
              <a:gd name="csY24" fmla="*/ 3477875 h 3477875"/>
              <a:gd name="csX25" fmla="*/ 944239 w 5901491"/>
              <a:gd name="csY25" fmla="*/ 3477875 h 3477875"/>
              <a:gd name="csX26" fmla="*/ 531134 w 5901491"/>
              <a:gd name="csY26" fmla="*/ 3477875 h 3477875"/>
              <a:gd name="csX27" fmla="*/ 0 w 5901491"/>
              <a:gd name="csY27" fmla="*/ 3477875 h 3477875"/>
              <a:gd name="csX28" fmla="*/ 0 w 5901491"/>
              <a:gd name="csY28" fmla="*/ 2898229 h 3477875"/>
              <a:gd name="csX29" fmla="*/ 0 w 5901491"/>
              <a:gd name="csY29" fmla="*/ 2422920 h 3477875"/>
              <a:gd name="csX30" fmla="*/ 0 w 5901491"/>
              <a:gd name="csY30" fmla="*/ 1912831 h 3477875"/>
              <a:gd name="csX31" fmla="*/ 0 w 5901491"/>
              <a:gd name="csY31" fmla="*/ 1333185 h 3477875"/>
              <a:gd name="csX32" fmla="*/ 0 w 5901491"/>
              <a:gd name="csY32" fmla="*/ 683982 h 3477875"/>
              <a:gd name="csX33" fmla="*/ 0 w 5901491"/>
              <a:gd name="csY33" fmla="*/ 0 h 34778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5901491" h="3477875" extrusionOk="0">
                <a:moveTo>
                  <a:pt x="0" y="0"/>
                </a:moveTo>
                <a:cubicBezTo>
                  <a:pt x="257968" y="-50425"/>
                  <a:pt x="451462" y="27800"/>
                  <a:pt x="590149" y="0"/>
                </a:cubicBezTo>
                <a:cubicBezTo>
                  <a:pt x="728836" y="-27800"/>
                  <a:pt x="914850" y="46322"/>
                  <a:pt x="1121283" y="0"/>
                </a:cubicBezTo>
                <a:cubicBezTo>
                  <a:pt x="1327716" y="-46322"/>
                  <a:pt x="1584483" y="17824"/>
                  <a:pt x="1711432" y="0"/>
                </a:cubicBezTo>
                <a:cubicBezTo>
                  <a:pt x="1838381" y="-17824"/>
                  <a:pt x="2116327" y="30751"/>
                  <a:pt x="2419611" y="0"/>
                </a:cubicBezTo>
                <a:cubicBezTo>
                  <a:pt x="2722895" y="-30751"/>
                  <a:pt x="2839798" y="73337"/>
                  <a:pt x="3068775" y="0"/>
                </a:cubicBezTo>
                <a:cubicBezTo>
                  <a:pt x="3297752" y="-73337"/>
                  <a:pt x="3523430" y="12610"/>
                  <a:pt x="3658924" y="0"/>
                </a:cubicBezTo>
                <a:cubicBezTo>
                  <a:pt x="3794418" y="-12610"/>
                  <a:pt x="3928021" y="20156"/>
                  <a:pt x="4072029" y="0"/>
                </a:cubicBezTo>
                <a:cubicBezTo>
                  <a:pt x="4216038" y="-20156"/>
                  <a:pt x="4335991" y="49422"/>
                  <a:pt x="4544148" y="0"/>
                </a:cubicBezTo>
                <a:cubicBezTo>
                  <a:pt x="4752305" y="-49422"/>
                  <a:pt x="4789286" y="43596"/>
                  <a:pt x="5016267" y="0"/>
                </a:cubicBezTo>
                <a:cubicBezTo>
                  <a:pt x="5243248" y="-43596"/>
                  <a:pt x="5529984" y="67640"/>
                  <a:pt x="5901491" y="0"/>
                </a:cubicBezTo>
                <a:cubicBezTo>
                  <a:pt x="5925597" y="124607"/>
                  <a:pt x="5895827" y="287220"/>
                  <a:pt x="5901491" y="475310"/>
                </a:cubicBezTo>
                <a:cubicBezTo>
                  <a:pt x="5907155" y="663400"/>
                  <a:pt x="5883850" y="825443"/>
                  <a:pt x="5901491" y="1054955"/>
                </a:cubicBezTo>
                <a:cubicBezTo>
                  <a:pt x="5919132" y="1284467"/>
                  <a:pt x="5883908" y="1396959"/>
                  <a:pt x="5901491" y="1704159"/>
                </a:cubicBezTo>
                <a:cubicBezTo>
                  <a:pt x="5919074" y="2011359"/>
                  <a:pt x="5884192" y="2066730"/>
                  <a:pt x="5901491" y="2249026"/>
                </a:cubicBezTo>
                <a:cubicBezTo>
                  <a:pt x="5918790" y="2431322"/>
                  <a:pt x="5868371" y="2585288"/>
                  <a:pt x="5901491" y="2898229"/>
                </a:cubicBezTo>
                <a:cubicBezTo>
                  <a:pt x="5934611" y="3211170"/>
                  <a:pt x="5875586" y="3236569"/>
                  <a:pt x="5901491" y="3477875"/>
                </a:cubicBezTo>
                <a:cubicBezTo>
                  <a:pt x="5789826" y="3509276"/>
                  <a:pt x="5693177" y="3437299"/>
                  <a:pt x="5488387" y="3477875"/>
                </a:cubicBezTo>
                <a:cubicBezTo>
                  <a:pt x="5283597" y="3518451"/>
                  <a:pt x="5006241" y="3405818"/>
                  <a:pt x="4780208" y="3477875"/>
                </a:cubicBezTo>
                <a:cubicBezTo>
                  <a:pt x="4554175" y="3549932"/>
                  <a:pt x="4513618" y="3433287"/>
                  <a:pt x="4308088" y="3477875"/>
                </a:cubicBezTo>
                <a:cubicBezTo>
                  <a:pt x="4102558" y="3522463"/>
                  <a:pt x="3913034" y="3475751"/>
                  <a:pt x="3658924" y="3477875"/>
                </a:cubicBezTo>
                <a:cubicBezTo>
                  <a:pt x="3404814" y="3479999"/>
                  <a:pt x="3447347" y="3442141"/>
                  <a:pt x="3245820" y="3477875"/>
                </a:cubicBezTo>
                <a:cubicBezTo>
                  <a:pt x="3044293" y="3513609"/>
                  <a:pt x="2873716" y="3404902"/>
                  <a:pt x="2596656" y="3477875"/>
                </a:cubicBezTo>
                <a:cubicBezTo>
                  <a:pt x="2319596" y="3550848"/>
                  <a:pt x="2321981" y="3440842"/>
                  <a:pt x="2124537" y="3477875"/>
                </a:cubicBezTo>
                <a:cubicBezTo>
                  <a:pt x="1927093" y="3514908"/>
                  <a:pt x="1614415" y="3439224"/>
                  <a:pt x="1416358" y="3477875"/>
                </a:cubicBezTo>
                <a:cubicBezTo>
                  <a:pt x="1218301" y="3516526"/>
                  <a:pt x="1127108" y="3465595"/>
                  <a:pt x="944239" y="3477875"/>
                </a:cubicBezTo>
                <a:cubicBezTo>
                  <a:pt x="761370" y="3490155"/>
                  <a:pt x="676390" y="3456022"/>
                  <a:pt x="531134" y="3477875"/>
                </a:cubicBezTo>
                <a:cubicBezTo>
                  <a:pt x="385878" y="3499728"/>
                  <a:pt x="199639" y="3458896"/>
                  <a:pt x="0" y="3477875"/>
                </a:cubicBezTo>
                <a:cubicBezTo>
                  <a:pt x="-6759" y="3219944"/>
                  <a:pt x="22064" y="3015639"/>
                  <a:pt x="0" y="2898229"/>
                </a:cubicBezTo>
                <a:cubicBezTo>
                  <a:pt x="-22064" y="2780819"/>
                  <a:pt x="28336" y="2654257"/>
                  <a:pt x="0" y="2422920"/>
                </a:cubicBezTo>
                <a:cubicBezTo>
                  <a:pt x="-28336" y="2191583"/>
                  <a:pt x="44701" y="2038949"/>
                  <a:pt x="0" y="1912831"/>
                </a:cubicBezTo>
                <a:cubicBezTo>
                  <a:pt x="-44701" y="1786713"/>
                  <a:pt x="12819" y="1487332"/>
                  <a:pt x="0" y="1333185"/>
                </a:cubicBezTo>
                <a:cubicBezTo>
                  <a:pt x="-12819" y="1179038"/>
                  <a:pt x="3144" y="944919"/>
                  <a:pt x="0" y="683982"/>
                </a:cubicBezTo>
                <a:cubicBezTo>
                  <a:pt x="-3144" y="423045"/>
                  <a:pt x="37663" y="231753"/>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fr-FR" sz="2000" b="1" baseline="30000" dirty="0">
                <a:ln>
                  <a:solidFill>
                    <a:srgbClr val="9F4E4B"/>
                  </a:solidFill>
                </a:ln>
                <a:solidFill>
                  <a:srgbClr val="9F4E4B"/>
                </a:solidFill>
                <a:latin typeface="Comic Sans MS" panose="030F0702030302020204" pitchFamily="66" charset="0"/>
              </a:rPr>
              <a:t>«</a:t>
            </a:r>
            <a:r>
              <a:rPr lang="fr-FR" sz="2000" b="1" dirty="0">
                <a:ln>
                  <a:solidFill>
                    <a:srgbClr val="9F4E4B"/>
                  </a:solidFill>
                </a:ln>
                <a:solidFill>
                  <a:srgbClr val="9F4E4B"/>
                </a:solidFill>
                <a:latin typeface="Comic Sans MS" panose="030F0702030302020204" pitchFamily="66" charset="0"/>
              </a:rPr>
              <a:t> </a:t>
            </a:r>
            <a:r>
              <a:rPr lang="fr-FR" sz="2000" baseline="30000" dirty="0">
                <a:ln>
                  <a:solidFill>
                    <a:srgbClr val="9F4E4B"/>
                  </a:solidFill>
                </a:ln>
                <a:solidFill>
                  <a:srgbClr val="9F4E4B"/>
                </a:solidFill>
                <a:latin typeface="Comic Sans MS" panose="030F0702030302020204" pitchFamily="66" charset="0"/>
              </a:rPr>
              <a:t>2</a:t>
            </a:r>
            <a:r>
              <a:rPr lang="fr-FR" sz="2000" b="1" dirty="0">
                <a:ln>
                  <a:solidFill>
                    <a:srgbClr val="9F4E4B"/>
                  </a:solidFill>
                </a:ln>
                <a:solidFill>
                  <a:srgbClr val="9F4E4B"/>
                </a:solidFill>
                <a:latin typeface="Comic Sans MS" panose="030F0702030302020204" pitchFamily="66" charset="0"/>
              </a:rPr>
              <a:t>Mes frères, regardez comme un sujet de joie complète les diverses épreuves auxquelles vous pouvez vous trouver exposés, </a:t>
            </a:r>
            <a:r>
              <a:rPr lang="fr-FR" sz="2000" baseline="30000" dirty="0">
                <a:ln>
                  <a:solidFill>
                    <a:srgbClr val="9F4E4B"/>
                  </a:solidFill>
                </a:ln>
                <a:solidFill>
                  <a:srgbClr val="9F4E4B"/>
                </a:solidFill>
                <a:latin typeface="Comic Sans MS" panose="030F0702030302020204" pitchFamily="66" charset="0"/>
              </a:rPr>
              <a:t>3</a:t>
            </a:r>
            <a:r>
              <a:rPr lang="fr-FR" sz="2000" b="1" dirty="0">
                <a:ln>
                  <a:solidFill>
                    <a:srgbClr val="9F4E4B"/>
                  </a:solidFill>
                </a:ln>
                <a:solidFill>
                  <a:srgbClr val="9F4E4B"/>
                </a:solidFill>
                <a:latin typeface="Comic Sans MS" panose="030F0702030302020204" pitchFamily="66" charset="0"/>
              </a:rPr>
              <a:t>sachant que l’épreuve de votre foi produit la patience. </a:t>
            </a:r>
            <a:r>
              <a:rPr lang="fr-FR" sz="2000" b="1" baseline="30000" dirty="0">
                <a:ln>
                  <a:solidFill>
                    <a:srgbClr val="9F4E4B"/>
                  </a:solidFill>
                </a:ln>
                <a:solidFill>
                  <a:srgbClr val="9F4E4B"/>
                </a:solidFill>
                <a:latin typeface="Comic Sans MS" panose="030F0702030302020204" pitchFamily="66" charset="0"/>
              </a:rPr>
              <a:t>4</a:t>
            </a:r>
            <a:r>
              <a:rPr lang="fr-FR" sz="2000" b="1" dirty="0">
                <a:ln>
                  <a:solidFill>
                    <a:srgbClr val="9F4E4B"/>
                  </a:solidFill>
                </a:ln>
                <a:solidFill>
                  <a:srgbClr val="9F4E4B"/>
                </a:solidFill>
                <a:latin typeface="Comic Sans MS" panose="030F0702030302020204" pitchFamily="66" charset="0"/>
              </a:rPr>
              <a:t>Mais il faut que la patience accomplisse parfaitement son œuvre, afin que vous soyez parfaits et accomplis, sans manquer de rien. </a:t>
            </a:r>
            <a:r>
              <a:rPr lang="fr-FR" b="1" dirty="0">
                <a:ln>
                  <a:solidFill>
                    <a:srgbClr val="9F4E4B"/>
                  </a:solidFill>
                </a:ln>
                <a:solidFill>
                  <a:srgbClr val="9F4E4B"/>
                </a:solidFill>
                <a:latin typeface="Comic Sans MS" panose="030F0702030302020204" pitchFamily="66" charset="0"/>
              </a:rPr>
              <a:t>[…] </a:t>
            </a:r>
            <a:r>
              <a:rPr lang="fr-FR" baseline="30000" dirty="0">
                <a:ln>
                  <a:solidFill>
                    <a:srgbClr val="9F4E4B"/>
                  </a:solidFill>
                </a:ln>
                <a:solidFill>
                  <a:srgbClr val="9F4E4B"/>
                </a:solidFill>
                <a:latin typeface="Comic Sans MS" panose="030F0702030302020204" pitchFamily="66" charset="0"/>
              </a:rPr>
              <a:t>12</a:t>
            </a:r>
            <a:r>
              <a:rPr lang="fr-FR" b="1" dirty="0">
                <a:ln>
                  <a:solidFill>
                    <a:srgbClr val="9F4E4B"/>
                  </a:solidFill>
                </a:ln>
                <a:solidFill>
                  <a:srgbClr val="9F4E4B"/>
                </a:solidFill>
                <a:latin typeface="Comic Sans MS" panose="030F0702030302020204" pitchFamily="66" charset="0"/>
              </a:rPr>
              <a:t>Heureux l’homme qui supporte patiemment la tentation, car, après avoir été éprouvé, il recevra la couronne de vie que le Seigneur a promise à ceux qui l’aiment</a:t>
            </a:r>
            <a:r>
              <a:rPr lang="fr-FR" sz="2000" b="1" dirty="0">
                <a:ln>
                  <a:solidFill>
                    <a:srgbClr val="9F4E4B"/>
                  </a:solidFill>
                </a:ln>
                <a:solidFill>
                  <a:srgbClr val="9F4E4B"/>
                </a:solidFill>
                <a:latin typeface="Comic Sans MS" panose="030F0702030302020204" pitchFamily="66" charset="0"/>
              </a:rPr>
              <a:t> » </a:t>
            </a:r>
            <a:r>
              <a:rPr lang="fr-FR" sz="1600" b="1" dirty="0">
                <a:ln>
                  <a:solidFill>
                    <a:srgbClr val="9F4E4B"/>
                  </a:solidFill>
                </a:ln>
                <a:solidFill>
                  <a:srgbClr val="9F4E4B"/>
                </a:solidFill>
                <a:latin typeface="Comic Sans MS" panose="030F0702030302020204" pitchFamily="66" charset="0"/>
              </a:rPr>
              <a:t>(Jacques 1.2-4, 12)</a:t>
            </a:r>
          </a:p>
        </p:txBody>
      </p:sp>
      <p:sp>
        <p:nvSpPr>
          <p:cNvPr id="9" name="CuadroTexto 8">
            <a:extLst>
              <a:ext uri="{FF2B5EF4-FFF2-40B4-BE49-F238E27FC236}">
                <a16:creationId xmlns:a16="http://schemas.microsoft.com/office/drawing/2014/main" id="{C2244281-3F2B-1DAF-9FAE-E5B13B7C0A42}"/>
              </a:ext>
            </a:extLst>
          </p:cNvPr>
          <p:cNvSpPr txBox="1"/>
          <p:nvPr/>
        </p:nvSpPr>
        <p:spPr>
          <a:xfrm>
            <a:off x="269907" y="5807767"/>
            <a:ext cx="11652186" cy="954107"/>
          </a:xfrm>
          <a:custGeom>
            <a:avLst/>
            <a:gdLst>
              <a:gd name="csX0" fmla="*/ 0 w 11652186"/>
              <a:gd name="csY0" fmla="*/ 0 h 954107"/>
              <a:gd name="csX1" fmla="*/ 699131 w 11652186"/>
              <a:gd name="csY1" fmla="*/ 0 h 954107"/>
              <a:gd name="csX2" fmla="*/ 1398262 w 11652186"/>
              <a:gd name="csY2" fmla="*/ 0 h 954107"/>
              <a:gd name="csX3" fmla="*/ 1747828 w 11652186"/>
              <a:gd name="csY3" fmla="*/ 0 h 954107"/>
              <a:gd name="csX4" fmla="*/ 1980872 w 11652186"/>
              <a:gd name="csY4" fmla="*/ 0 h 954107"/>
              <a:gd name="csX5" fmla="*/ 2680003 w 11652186"/>
              <a:gd name="csY5" fmla="*/ 0 h 954107"/>
              <a:gd name="csX6" fmla="*/ 3146090 w 11652186"/>
              <a:gd name="csY6" fmla="*/ 0 h 954107"/>
              <a:gd name="csX7" fmla="*/ 3495656 w 11652186"/>
              <a:gd name="csY7" fmla="*/ 0 h 954107"/>
              <a:gd name="csX8" fmla="*/ 4078265 w 11652186"/>
              <a:gd name="csY8" fmla="*/ 0 h 954107"/>
              <a:gd name="csX9" fmla="*/ 4427831 w 11652186"/>
              <a:gd name="csY9" fmla="*/ 0 h 954107"/>
              <a:gd name="csX10" fmla="*/ 5126962 w 11652186"/>
              <a:gd name="csY10" fmla="*/ 0 h 954107"/>
              <a:gd name="csX11" fmla="*/ 5476527 w 11652186"/>
              <a:gd name="csY11" fmla="*/ 0 h 954107"/>
              <a:gd name="csX12" fmla="*/ 6059137 w 11652186"/>
              <a:gd name="csY12" fmla="*/ 0 h 954107"/>
              <a:gd name="csX13" fmla="*/ 6758268 w 11652186"/>
              <a:gd name="csY13" fmla="*/ 0 h 954107"/>
              <a:gd name="csX14" fmla="*/ 7340877 w 11652186"/>
              <a:gd name="csY14" fmla="*/ 0 h 954107"/>
              <a:gd name="csX15" fmla="*/ 7806965 w 11652186"/>
              <a:gd name="csY15" fmla="*/ 0 h 954107"/>
              <a:gd name="csX16" fmla="*/ 8506096 w 11652186"/>
              <a:gd name="csY16" fmla="*/ 0 h 954107"/>
              <a:gd name="csX17" fmla="*/ 9088705 w 11652186"/>
              <a:gd name="csY17" fmla="*/ 0 h 954107"/>
              <a:gd name="csX18" fmla="*/ 9671314 w 11652186"/>
              <a:gd name="csY18" fmla="*/ 0 h 954107"/>
              <a:gd name="csX19" fmla="*/ 10137402 w 11652186"/>
              <a:gd name="csY19" fmla="*/ 0 h 954107"/>
              <a:gd name="csX20" fmla="*/ 10370446 w 11652186"/>
              <a:gd name="csY20" fmla="*/ 0 h 954107"/>
              <a:gd name="csX21" fmla="*/ 11652186 w 11652186"/>
              <a:gd name="csY21" fmla="*/ 0 h 954107"/>
              <a:gd name="csX22" fmla="*/ 11652186 w 11652186"/>
              <a:gd name="csY22" fmla="*/ 477054 h 954107"/>
              <a:gd name="csX23" fmla="*/ 11652186 w 11652186"/>
              <a:gd name="csY23" fmla="*/ 954107 h 954107"/>
              <a:gd name="csX24" fmla="*/ 10836533 w 11652186"/>
              <a:gd name="csY24" fmla="*/ 954107 h 954107"/>
              <a:gd name="csX25" fmla="*/ 10253924 w 11652186"/>
              <a:gd name="csY25" fmla="*/ 954107 h 954107"/>
              <a:gd name="csX26" fmla="*/ 9671314 w 11652186"/>
              <a:gd name="csY26" fmla="*/ 954107 h 954107"/>
              <a:gd name="csX27" fmla="*/ 9088705 w 11652186"/>
              <a:gd name="csY27" fmla="*/ 954107 h 954107"/>
              <a:gd name="csX28" fmla="*/ 8389574 w 11652186"/>
              <a:gd name="csY28" fmla="*/ 954107 h 954107"/>
              <a:gd name="csX29" fmla="*/ 8040008 w 11652186"/>
              <a:gd name="csY29" fmla="*/ 954107 h 954107"/>
              <a:gd name="csX30" fmla="*/ 7690443 w 11652186"/>
              <a:gd name="csY30" fmla="*/ 954107 h 954107"/>
              <a:gd name="csX31" fmla="*/ 6991312 w 11652186"/>
              <a:gd name="csY31" fmla="*/ 954107 h 954107"/>
              <a:gd name="csX32" fmla="*/ 6408702 w 11652186"/>
              <a:gd name="csY32" fmla="*/ 954107 h 954107"/>
              <a:gd name="csX33" fmla="*/ 6059137 w 11652186"/>
              <a:gd name="csY33" fmla="*/ 954107 h 954107"/>
              <a:gd name="csX34" fmla="*/ 5360006 w 11652186"/>
              <a:gd name="csY34" fmla="*/ 954107 h 954107"/>
              <a:gd name="csX35" fmla="*/ 5010440 w 11652186"/>
              <a:gd name="csY35" fmla="*/ 954107 h 954107"/>
              <a:gd name="csX36" fmla="*/ 4660874 w 11652186"/>
              <a:gd name="csY36" fmla="*/ 954107 h 954107"/>
              <a:gd name="csX37" fmla="*/ 3961743 w 11652186"/>
              <a:gd name="csY37" fmla="*/ 954107 h 954107"/>
              <a:gd name="csX38" fmla="*/ 3379134 w 11652186"/>
              <a:gd name="csY38" fmla="*/ 954107 h 954107"/>
              <a:gd name="csX39" fmla="*/ 3029568 w 11652186"/>
              <a:gd name="csY39" fmla="*/ 954107 h 954107"/>
              <a:gd name="csX40" fmla="*/ 2330437 w 11652186"/>
              <a:gd name="csY40" fmla="*/ 954107 h 954107"/>
              <a:gd name="csX41" fmla="*/ 2097393 w 11652186"/>
              <a:gd name="csY41" fmla="*/ 954107 h 954107"/>
              <a:gd name="csX42" fmla="*/ 1864350 w 11652186"/>
              <a:gd name="csY42" fmla="*/ 954107 h 954107"/>
              <a:gd name="csX43" fmla="*/ 1048697 w 11652186"/>
              <a:gd name="csY43" fmla="*/ 954107 h 954107"/>
              <a:gd name="csX44" fmla="*/ 0 w 11652186"/>
              <a:gd name="csY44" fmla="*/ 954107 h 954107"/>
              <a:gd name="csX45" fmla="*/ 0 w 11652186"/>
              <a:gd name="csY45" fmla="*/ 496136 h 954107"/>
              <a:gd name="csX46" fmla="*/ 0 w 11652186"/>
              <a:gd name="csY46" fmla="*/ 0 h 9541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652186" h="954107" extrusionOk="0">
                <a:moveTo>
                  <a:pt x="0" y="0"/>
                </a:moveTo>
                <a:cubicBezTo>
                  <a:pt x="342517" y="-68796"/>
                  <a:pt x="482352" y="70906"/>
                  <a:pt x="699131" y="0"/>
                </a:cubicBezTo>
                <a:cubicBezTo>
                  <a:pt x="915910" y="-70906"/>
                  <a:pt x="1060634" y="51353"/>
                  <a:pt x="1398262" y="0"/>
                </a:cubicBezTo>
                <a:cubicBezTo>
                  <a:pt x="1735890" y="-51353"/>
                  <a:pt x="1653902" y="23040"/>
                  <a:pt x="1747828" y="0"/>
                </a:cubicBezTo>
                <a:cubicBezTo>
                  <a:pt x="1841754" y="-23040"/>
                  <a:pt x="1900927" y="18148"/>
                  <a:pt x="1980872" y="0"/>
                </a:cubicBezTo>
                <a:cubicBezTo>
                  <a:pt x="2060817" y="-18148"/>
                  <a:pt x="2340968" y="2320"/>
                  <a:pt x="2680003" y="0"/>
                </a:cubicBezTo>
                <a:cubicBezTo>
                  <a:pt x="3019038" y="-2320"/>
                  <a:pt x="2961469" y="32541"/>
                  <a:pt x="3146090" y="0"/>
                </a:cubicBezTo>
                <a:cubicBezTo>
                  <a:pt x="3330711" y="-32541"/>
                  <a:pt x="3393828" y="2245"/>
                  <a:pt x="3495656" y="0"/>
                </a:cubicBezTo>
                <a:cubicBezTo>
                  <a:pt x="3597484" y="-2245"/>
                  <a:pt x="3925329" y="32266"/>
                  <a:pt x="4078265" y="0"/>
                </a:cubicBezTo>
                <a:cubicBezTo>
                  <a:pt x="4231201" y="-32266"/>
                  <a:pt x="4313593" y="17275"/>
                  <a:pt x="4427831" y="0"/>
                </a:cubicBezTo>
                <a:cubicBezTo>
                  <a:pt x="4542069" y="-17275"/>
                  <a:pt x="4796784" y="63591"/>
                  <a:pt x="5126962" y="0"/>
                </a:cubicBezTo>
                <a:cubicBezTo>
                  <a:pt x="5457140" y="-63591"/>
                  <a:pt x="5324043" y="29965"/>
                  <a:pt x="5476527" y="0"/>
                </a:cubicBezTo>
                <a:cubicBezTo>
                  <a:pt x="5629012" y="-29965"/>
                  <a:pt x="5803331" y="69475"/>
                  <a:pt x="6059137" y="0"/>
                </a:cubicBezTo>
                <a:cubicBezTo>
                  <a:pt x="6314943" y="-69475"/>
                  <a:pt x="6540025" y="68994"/>
                  <a:pt x="6758268" y="0"/>
                </a:cubicBezTo>
                <a:cubicBezTo>
                  <a:pt x="6976511" y="-68994"/>
                  <a:pt x="7071821" y="61105"/>
                  <a:pt x="7340877" y="0"/>
                </a:cubicBezTo>
                <a:cubicBezTo>
                  <a:pt x="7609933" y="-61105"/>
                  <a:pt x="7647681" y="24158"/>
                  <a:pt x="7806965" y="0"/>
                </a:cubicBezTo>
                <a:cubicBezTo>
                  <a:pt x="7966249" y="-24158"/>
                  <a:pt x="8309847" y="1221"/>
                  <a:pt x="8506096" y="0"/>
                </a:cubicBezTo>
                <a:cubicBezTo>
                  <a:pt x="8702345" y="-1221"/>
                  <a:pt x="8967517" y="51895"/>
                  <a:pt x="9088705" y="0"/>
                </a:cubicBezTo>
                <a:cubicBezTo>
                  <a:pt x="9209893" y="-51895"/>
                  <a:pt x="9457248" y="27050"/>
                  <a:pt x="9671314" y="0"/>
                </a:cubicBezTo>
                <a:cubicBezTo>
                  <a:pt x="9885380" y="-27050"/>
                  <a:pt x="9940178" y="16062"/>
                  <a:pt x="10137402" y="0"/>
                </a:cubicBezTo>
                <a:cubicBezTo>
                  <a:pt x="10334626" y="-16062"/>
                  <a:pt x="10299587" y="2558"/>
                  <a:pt x="10370446" y="0"/>
                </a:cubicBezTo>
                <a:cubicBezTo>
                  <a:pt x="10441305" y="-2558"/>
                  <a:pt x="11321749" y="45511"/>
                  <a:pt x="11652186" y="0"/>
                </a:cubicBezTo>
                <a:cubicBezTo>
                  <a:pt x="11682709" y="230586"/>
                  <a:pt x="11634835" y="338380"/>
                  <a:pt x="11652186" y="477054"/>
                </a:cubicBezTo>
                <a:cubicBezTo>
                  <a:pt x="11669537" y="615728"/>
                  <a:pt x="11629702" y="787590"/>
                  <a:pt x="11652186" y="954107"/>
                </a:cubicBezTo>
                <a:cubicBezTo>
                  <a:pt x="11401133" y="1030854"/>
                  <a:pt x="11047004" y="921015"/>
                  <a:pt x="10836533" y="954107"/>
                </a:cubicBezTo>
                <a:cubicBezTo>
                  <a:pt x="10626062" y="987199"/>
                  <a:pt x="10439387" y="890876"/>
                  <a:pt x="10253924" y="954107"/>
                </a:cubicBezTo>
                <a:cubicBezTo>
                  <a:pt x="10068461" y="1017338"/>
                  <a:pt x="9792305" y="888539"/>
                  <a:pt x="9671314" y="954107"/>
                </a:cubicBezTo>
                <a:cubicBezTo>
                  <a:pt x="9550323" y="1019675"/>
                  <a:pt x="9305600" y="932012"/>
                  <a:pt x="9088705" y="954107"/>
                </a:cubicBezTo>
                <a:cubicBezTo>
                  <a:pt x="8871810" y="976202"/>
                  <a:pt x="8735280" y="893681"/>
                  <a:pt x="8389574" y="954107"/>
                </a:cubicBezTo>
                <a:cubicBezTo>
                  <a:pt x="8043868" y="1014533"/>
                  <a:pt x="8180782" y="947478"/>
                  <a:pt x="8040008" y="954107"/>
                </a:cubicBezTo>
                <a:cubicBezTo>
                  <a:pt x="7899234" y="960736"/>
                  <a:pt x="7811182" y="949649"/>
                  <a:pt x="7690443" y="954107"/>
                </a:cubicBezTo>
                <a:cubicBezTo>
                  <a:pt x="7569705" y="958565"/>
                  <a:pt x="7136207" y="902986"/>
                  <a:pt x="6991312" y="954107"/>
                </a:cubicBezTo>
                <a:cubicBezTo>
                  <a:pt x="6846417" y="1005228"/>
                  <a:pt x="6693595" y="917825"/>
                  <a:pt x="6408702" y="954107"/>
                </a:cubicBezTo>
                <a:cubicBezTo>
                  <a:pt x="6123809" y="990389"/>
                  <a:pt x="6144979" y="919159"/>
                  <a:pt x="6059137" y="954107"/>
                </a:cubicBezTo>
                <a:cubicBezTo>
                  <a:pt x="5973295" y="989055"/>
                  <a:pt x="5586090" y="898996"/>
                  <a:pt x="5360006" y="954107"/>
                </a:cubicBezTo>
                <a:cubicBezTo>
                  <a:pt x="5133922" y="1009218"/>
                  <a:pt x="5106788" y="925714"/>
                  <a:pt x="5010440" y="954107"/>
                </a:cubicBezTo>
                <a:cubicBezTo>
                  <a:pt x="4914092" y="982500"/>
                  <a:pt x="4758382" y="918614"/>
                  <a:pt x="4660874" y="954107"/>
                </a:cubicBezTo>
                <a:cubicBezTo>
                  <a:pt x="4563366" y="989600"/>
                  <a:pt x="4114092" y="906709"/>
                  <a:pt x="3961743" y="954107"/>
                </a:cubicBezTo>
                <a:cubicBezTo>
                  <a:pt x="3809394" y="1001505"/>
                  <a:pt x="3619293" y="892789"/>
                  <a:pt x="3379134" y="954107"/>
                </a:cubicBezTo>
                <a:cubicBezTo>
                  <a:pt x="3138975" y="1015425"/>
                  <a:pt x="3141818" y="947994"/>
                  <a:pt x="3029568" y="954107"/>
                </a:cubicBezTo>
                <a:cubicBezTo>
                  <a:pt x="2917318" y="960220"/>
                  <a:pt x="2647328" y="874725"/>
                  <a:pt x="2330437" y="954107"/>
                </a:cubicBezTo>
                <a:cubicBezTo>
                  <a:pt x="2013546" y="1033489"/>
                  <a:pt x="2174957" y="953909"/>
                  <a:pt x="2097393" y="954107"/>
                </a:cubicBezTo>
                <a:cubicBezTo>
                  <a:pt x="2019829" y="954305"/>
                  <a:pt x="1937718" y="950831"/>
                  <a:pt x="1864350" y="954107"/>
                </a:cubicBezTo>
                <a:cubicBezTo>
                  <a:pt x="1790982" y="957383"/>
                  <a:pt x="1340392" y="920073"/>
                  <a:pt x="1048697" y="954107"/>
                </a:cubicBezTo>
                <a:cubicBezTo>
                  <a:pt x="757002" y="988141"/>
                  <a:pt x="362760" y="892080"/>
                  <a:pt x="0" y="954107"/>
                </a:cubicBezTo>
                <a:cubicBezTo>
                  <a:pt x="-14464" y="831248"/>
                  <a:pt x="47568" y="714405"/>
                  <a:pt x="0" y="496136"/>
                </a:cubicBezTo>
                <a:cubicBezTo>
                  <a:pt x="-47568" y="277867"/>
                  <a:pt x="39929" y="215854"/>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fr-FR" sz="2000" b="1" baseline="30000" dirty="0">
                <a:solidFill>
                  <a:schemeClr val="accent2">
                    <a:lumMod val="50000"/>
                  </a:schemeClr>
                </a:solidFill>
                <a:latin typeface="Comic Sans MS" panose="030F0702030302020204" pitchFamily="66" charset="0"/>
              </a:rPr>
              <a:t>« </a:t>
            </a:r>
            <a:r>
              <a:rPr lang="fr-FR" sz="2000" b="1" dirty="0">
                <a:solidFill>
                  <a:schemeClr val="accent2">
                    <a:lumMod val="50000"/>
                  </a:schemeClr>
                </a:solidFill>
                <a:latin typeface="Comic Sans MS" panose="030F0702030302020204" pitchFamily="66" charset="0"/>
              </a:rPr>
              <a:t>Il m’a dit : Ma grâce te suffit, car ma puissance s’accomplit dans la faiblesse. Je me glorifierai donc bien plus volontiers de mes faiblesses, afin que la puissance de Christ repose sur moi </a:t>
            </a:r>
            <a:r>
              <a:rPr lang="fr-FR" sz="2000" b="1" baseline="30000" dirty="0">
                <a:solidFill>
                  <a:schemeClr val="accent2">
                    <a:lumMod val="50000"/>
                  </a:schemeClr>
                </a:solidFill>
                <a:latin typeface="Comic Sans MS" panose="030F0702030302020204" pitchFamily="66" charset="0"/>
              </a:rPr>
              <a:t>»</a:t>
            </a:r>
            <a:r>
              <a:rPr lang="fr-FR" sz="2000" b="1" dirty="0">
                <a:solidFill>
                  <a:schemeClr val="accent2">
                    <a:lumMod val="50000"/>
                  </a:schemeClr>
                </a:solidFill>
                <a:latin typeface="Comic Sans MS" panose="030F0702030302020204" pitchFamily="66" charset="0"/>
              </a:rPr>
              <a:t> </a:t>
            </a:r>
            <a:r>
              <a:rPr lang="fr-FR" sz="1600" b="1" dirty="0">
                <a:solidFill>
                  <a:schemeClr val="accent2">
                    <a:lumMod val="50000"/>
                  </a:schemeClr>
                </a:solidFill>
                <a:latin typeface="Comic Sans MS" panose="030F0702030302020204" pitchFamily="66" charset="0"/>
              </a:rPr>
              <a:t>(2Corinthiens 12.9)</a:t>
            </a: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796</TotalTime>
  <Words>1389</Words>
  <Application>Microsoft Office PowerPoint</Application>
  <PresentationFormat>Panorámica</PresentationFormat>
  <Paragraphs>62</Paragraphs>
  <Slides>10</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 Display</vt:lpstr>
      <vt:lpstr>Constantia</vt:lpstr>
      <vt:lpstr>Aptos</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75</cp:revision>
  <dcterms:created xsi:type="dcterms:W3CDTF">2026-04-25T14:07:55Z</dcterms:created>
  <dcterms:modified xsi:type="dcterms:W3CDTF">2026-06-01T07:05:51Z</dcterms:modified>
</cp:coreProperties>
</file>