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75" r:id="rId4"/>
    <p:sldId id="257" r:id="rId5"/>
    <p:sldId id="258" r:id="rId6"/>
    <p:sldId id="259" r:id="rId7"/>
    <p:sldId id="260" r:id="rId8"/>
    <p:sldId id="261" r:id="rId9"/>
    <p:sldId id="281" r:id="rId10"/>
    <p:sldId id="263" r:id="rId11"/>
    <p:sldId id="264" r:id="rId12"/>
    <p:sldId id="276" r:id="rId13"/>
    <p:sldId id="278"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229"/>
    <a:srgbClr val="FFFF99"/>
    <a:srgbClr val="A47032"/>
    <a:srgbClr val="CF9E63"/>
    <a:srgbClr val="DF7E8A"/>
    <a:srgbClr val="FEEAED"/>
    <a:srgbClr val="748CB2"/>
    <a:srgbClr val="357E90"/>
    <a:srgbClr val="429EB4"/>
    <a:srgbClr val="A8F8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7" autoAdjust="0"/>
    <p:restoredTop sz="96301"/>
  </p:normalViewPr>
  <p:slideViewPr>
    <p:cSldViewPr snapToGrid="0">
      <p:cViewPr varScale="1">
        <p:scale>
          <a:sx n="103" d="100"/>
          <a:sy n="103" d="100"/>
        </p:scale>
        <p:origin x="13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image" Target="../media/image32.jpeg"/><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image" Target="../media/image32.jpeg"/><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C1399-726D-470D-9559-295E7F5B82C5}"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2F4E3599-B38B-4FFE-9949-585BF8CFE038}">
      <dgm:prSet custT="1"/>
      <dgm:spPr/>
      <dgm:t>
        <a:bodyPr/>
        <a:lstStyle/>
        <a:p>
          <a:r>
            <a:rPr lang="fr-FR" sz="2000" b="1" dirty="0">
              <a:effectLst>
                <a:outerShdw blurRad="38100" dist="38100" dir="2700000" algn="tl">
                  <a:srgbClr val="000000"/>
                </a:outerShdw>
              </a:effectLst>
            </a:rPr>
            <a:t>Développez une amitié avec les gens</a:t>
          </a:r>
          <a:endParaRPr lang="es-ES" sz="2000" b="1" dirty="0">
            <a:effectLst>
              <a:outerShdw blurRad="38100" dist="38100" dir="2700000" algn="tl">
                <a:srgbClr val="000000"/>
              </a:outerShdw>
            </a:effectLst>
          </a:endParaRPr>
        </a:p>
      </dgm:t>
    </dgm:pt>
    <dgm:pt modelId="{499B177B-A36E-43E1-811D-4E363AA6E46F}" type="parTrans" cxnId="{B861699A-B3B7-4A6D-A5BE-B8DE66EE9462}">
      <dgm:prSet/>
      <dgm:spPr/>
      <dgm:t>
        <a:bodyPr/>
        <a:lstStyle/>
        <a:p>
          <a:endParaRPr lang="es-ES" sz="2000">
            <a:effectLst>
              <a:outerShdw blurRad="38100" dist="38100" dir="2700000" algn="tl">
                <a:srgbClr val="000000"/>
              </a:outerShdw>
            </a:effectLst>
          </a:endParaRPr>
        </a:p>
      </dgm:t>
    </dgm:pt>
    <dgm:pt modelId="{ED666F7B-7110-43F7-871C-CBBEF7A7091B}" type="sibTrans" cxnId="{B861699A-B3B7-4A6D-A5BE-B8DE66EE9462}">
      <dgm:prSet/>
      <dgm:spPr/>
      <dgm:t>
        <a:bodyPr/>
        <a:lstStyle/>
        <a:p>
          <a:endParaRPr lang="es-ES" sz="2000">
            <a:effectLst>
              <a:outerShdw blurRad="38100" dist="38100" dir="2700000" algn="tl">
                <a:srgbClr val="000000"/>
              </a:outerShdw>
            </a:effectLst>
          </a:endParaRPr>
        </a:p>
      </dgm:t>
    </dgm:pt>
    <dgm:pt modelId="{5623834A-696B-42E4-9A6B-0AE7528945CC}">
      <dgm:prSet custT="1"/>
      <dgm:spPr/>
      <dgm:t>
        <a:bodyPr/>
        <a:lstStyle/>
        <a:p>
          <a:r>
            <a:rPr lang="fr-FR" sz="2000" b="1" dirty="0">
              <a:effectLst>
                <a:outerShdw blurRad="38100" dist="38100" dir="2700000" algn="tl">
                  <a:srgbClr val="000000"/>
                </a:outerShdw>
              </a:effectLst>
            </a:rPr>
            <a:t>Priez pour que le Saint-Esprit œuvre dans le cœur de ces personnes</a:t>
          </a:r>
          <a:endParaRPr lang="es-ES" sz="2000" b="1" dirty="0">
            <a:effectLst>
              <a:outerShdw blurRad="38100" dist="38100" dir="2700000" algn="tl">
                <a:srgbClr val="000000"/>
              </a:outerShdw>
            </a:effectLst>
          </a:endParaRPr>
        </a:p>
      </dgm:t>
    </dgm:pt>
    <dgm:pt modelId="{C754B505-0AF2-4801-AFDE-CAFE463F550D}" type="parTrans" cxnId="{594BCB3B-85B7-4165-8C70-6231FF76E017}">
      <dgm:prSet/>
      <dgm:spPr/>
      <dgm:t>
        <a:bodyPr/>
        <a:lstStyle/>
        <a:p>
          <a:endParaRPr lang="es-ES" sz="2000">
            <a:effectLst>
              <a:outerShdw blurRad="38100" dist="38100" dir="2700000" algn="tl">
                <a:srgbClr val="000000"/>
              </a:outerShdw>
            </a:effectLst>
          </a:endParaRPr>
        </a:p>
      </dgm:t>
    </dgm:pt>
    <dgm:pt modelId="{65999D84-A189-42D3-8A8B-E54B4EE67E30}" type="sibTrans" cxnId="{594BCB3B-85B7-4165-8C70-6231FF76E017}">
      <dgm:prSet/>
      <dgm:spPr/>
      <dgm:t>
        <a:bodyPr/>
        <a:lstStyle/>
        <a:p>
          <a:endParaRPr lang="es-ES" sz="2000">
            <a:effectLst>
              <a:outerShdw blurRad="38100" dist="38100" dir="2700000" algn="tl">
                <a:srgbClr val="000000"/>
              </a:outerShdw>
            </a:effectLst>
          </a:endParaRPr>
        </a:p>
      </dgm:t>
    </dgm:pt>
    <dgm:pt modelId="{FBECE91F-0254-4111-9EE1-87914741E100}">
      <dgm:prSet custT="1"/>
      <dgm:spPr/>
      <dgm:t>
        <a:bodyPr/>
        <a:lstStyle/>
        <a:p>
          <a:r>
            <a:rPr lang="fr-FR" sz="2000" b="1" dirty="0">
              <a:effectLst>
                <a:outerShdw blurRad="38100" dist="38100" dir="2700000" algn="tl">
                  <a:srgbClr val="000000"/>
                </a:outerShdw>
              </a:effectLst>
            </a:rPr>
            <a:t>Cherchez des façons naturelles de parler de vos propres expériences de foi ou d’offrir une prière pour ces personnes</a:t>
          </a:r>
          <a:endParaRPr lang="es-ES" sz="2000" b="1" dirty="0">
            <a:effectLst>
              <a:outerShdw blurRad="38100" dist="38100" dir="2700000" algn="tl">
                <a:srgbClr val="000000"/>
              </a:outerShdw>
            </a:effectLst>
          </a:endParaRPr>
        </a:p>
      </dgm:t>
    </dgm:pt>
    <dgm:pt modelId="{B77B4CE9-5EDB-4D64-B58C-892408C38E71}" type="parTrans" cxnId="{C8C1CDF2-5541-44A9-A529-0D3480D6ED59}">
      <dgm:prSet/>
      <dgm:spPr/>
      <dgm:t>
        <a:bodyPr/>
        <a:lstStyle/>
        <a:p>
          <a:endParaRPr lang="es-ES" sz="2000">
            <a:effectLst>
              <a:outerShdw blurRad="38100" dist="38100" dir="2700000" algn="tl">
                <a:srgbClr val="000000"/>
              </a:outerShdw>
            </a:effectLst>
          </a:endParaRPr>
        </a:p>
      </dgm:t>
    </dgm:pt>
    <dgm:pt modelId="{67E83CC1-FF9E-4D37-9707-F0057E200D44}" type="sibTrans" cxnId="{C8C1CDF2-5541-44A9-A529-0D3480D6ED59}">
      <dgm:prSet/>
      <dgm:spPr/>
      <dgm:t>
        <a:bodyPr/>
        <a:lstStyle/>
        <a:p>
          <a:endParaRPr lang="es-ES" sz="2000">
            <a:effectLst>
              <a:outerShdw blurRad="38100" dist="38100" dir="2700000" algn="tl">
                <a:srgbClr val="000000"/>
              </a:outerShdw>
            </a:effectLst>
          </a:endParaRPr>
        </a:p>
      </dgm:t>
    </dgm:pt>
    <dgm:pt modelId="{5EDD4311-015B-414E-ADD2-AB3A98181F82}">
      <dgm:prSet custT="1"/>
      <dgm:spPr/>
      <dgm:t>
        <a:bodyPr/>
        <a:lstStyle/>
        <a:p>
          <a:r>
            <a:rPr lang="fr-FR" sz="2000" b="1" dirty="0">
              <a:effectLst>
                <a:outerShdw blurRad="38100" dist="38100" dir="2700000" algn="tl">
                  <a:srgbClr val="000000"/>
                </a:outerShdw>
              </a:effectLst>
            </a:rPr>
            <a:t>Cherchez des moyens de mettre votre nouvel ami en contact avec d’autres membres de votre église</a:t>
          </a:r>
          <a:endParaRPr lang="es-ES" sz="2000" b="1" dirty="0">
            <a:effectLst>
              <a:outerShdw blurRad="38100" dist="38100" dir="2700000" algn="tl">
                <a:srgbClr val="000000"/>
              </a:outerShdw>
            </a:effectLst>
          </a:endParaRPr>
        </a:p>
      </dgm:t>
    </dgm:pt>
    <dgm:pt modelId="{B50B5F03-46CF-4A33-B673-9F8631F4CAB3}" type="parTrans" cxnId="{026F1979-D1DB-4AF5-BCD6-978F5C4BF3E9}">
      <dgm:prSet/>
      <dgm:spPr/>
      <dgm:t>
        <a:bodyPr/>
        <a:lstStyle/>
        <a:p>
          <a:endParaRPr lang="es-ES" sz="2000">
            <a:effectLst>
              <a:outerShdw blurRad="38100" dist="38100" dir="2700000" algn="tl">
                <a:srgbClr val="000000"/>
              </a:outerShdw>
            </a:effectLst>
          </a:endParaRPr>
        </a:p>
      </dgm:t>
    </dgm:pt>
    <dgm:pt modelId="{8FAEAE1D-CB61-40A9-A514-19C60508B04F}" type="sibTrans" cxnId="{026F1979-D1DB-4AF5-BCD6-978F5C4BF3E9}">
      <dgm:prSet/>
      <dgm:spPr/>
      <dgm:t>
        <a:bodyPr/>
        <a:lstStyle/>
        <a:p>
          <a:endParaRPr lang="es-ES" sz="2000">
            <a:effectLst>
              <a:outerShdw blurRad="38100" dist="38100" dir="2700000" algn="tl">
                <a:srgbClr val="000000"/>
              </a:outerShdw>
            </a:effectLst>
          </a:endParaRPr>
        </a:p>
      </dgm:t>
    </dgm:pt>
    <dgm:pt modelId="{13AC2F98-65BF-4C8E-A025-DE2F56A8CAC8}">
      <dgm:prSet custT="1"/>
      <dgm:spPr/>
      <dgm:t>
        <a:bodyPr/>
        <a:lstStyle/>
        <a:p>
          <a:r>
            <a:rPr lang="fr-FR" sz="2000" b="1" dirty="0">
              <a:effectLst>
                <a:outerShdw blurRad="38100" dist="38100" dir="2700000" algn="tl">
                  <a:srgbClr val="000000"/>
                </a:outerShdw>
              </a:effectLst>
            </a:rPr>
            <a:t>Priez au sujet des besoins ou des questions spécifiques que votre nouvel ami pourrait avoir</a:t>
          </a:r>
          <a:endParaRPr lang="es-ES" sz="2000" b="1" dirty="0">
            <a:effectLst>
              <a:outerShdw blurRad="38100" dist="38100" dir="2700000" algn="tl">
                <a:srgbClr val="000000"/>
              </a:outerShdw>
            </a:effectLst>
          </a:endParaRPr>
        </a:p>
      </dgm:t>
    </dgm:pt>
    <dgm:pt modelId="{605FD29F-E527-4683-8CBD-05C9D9D432D7}" type="parTrans" cxnId="{A709E344-C082-4817-845C-FE1F7413E21C}">
      <dgm:prSet/>
      <dgm:spPr/>
      <dgm:t>
        <a:bodyPr/>
        <a:lstStyle/>
        <a:p>
          <a:endParaRPr lang="es-ES" sz="2000">
            <a:effectLst>
              <a:outerShdw blurRad="38100" dist="38100" dir="2700000" algn="tl">
                <a:srgbClr val="000000"/>
              </a:outerShdw>
            </a:effectLst>
          </a:endParaRPr>
        </a:p>
      </dgm:t>
    </dgm:pt>
    <dgm:pt modelId="{23AAFE81-72FA-462B-97CC-21976C026699}" type="sibTrans" cxnId="{A709E344-C082-4817-845C-FE1F7413E21C}">
      <dgm:prSet/>
      <dgm:spPr/>
      <dgm:t>
        <a:bodyPr/>
        <a:lstStyle/>
        <a:p>
          <a:endParaRPr lang="es-ES" sz="2000">
            <a:effectLst>
              <a:outerShdw blurRad="38100" dist="38100" dir="2700000" algn="tl">
                <a:srgbClr val="000000"/>
              </a:outerShdw>
            </a:effectLst>
          </a:endParaRPr>
        </a:p>
      </dgm:t>
    </dgm:pt>
    <dgm:pt modelId="{16E11919-8E5B-454A-BEB2-E5FE04D70AFE}">
      <dgm:prSet custT="1"/>
      <dgm:spPr/>
      <dgm:t>
        <a:bodyPr/>
        <a:lstStyle/>
        <a:p>
          <a:r>
            <a:rPr lang="fr-FR" sz="2000" b="1" dirty="0">
              <a:effectLst>
                <a:outerShdw blurRad="38100" dist="38100" dir="2700000" algn="tl">
                  <a:srgbClr val="000000"/>
                </a:outerShdw>
              </a:effectLst>
            </a:rPr>
            <a:t>Cherchez une occasion de lui montrer comment la Bible offre consolation, conseil et orientation à notre vie</a:t>
          </a:r>
          <a:endParaRPr lang="es-ES" sz="2000" b="1" dirty="0">
            <a:effectLst>
              <a:outerShdw blurRad="38100" dist="38100" dir="2700000" algn="tl">
                <a:srgbClr val="000000"/>
              </a:outerShdw>
            </a:effectLst>
          </a:endParaRPr>
        </a:p>
      </dgm:t>
    </dgm:pt>
    <dgm:pt modelId="{B93C67D1-1B46-4795-AD69-4931CBC95E7B}" type="parTrans" cxnId="{C3328019-209D-4A91-8140-95726B662B1A}">
      <dgm:prSet/>
      <dgm:spPr/>
      <dgm:t>
        <a:bodyPr/>
        <a:lstStyle/>
        <a:p>
          <a:endParaRPr lang="es-ES" sz="2000">
            <a:effectLst>
              <a:outerShdw blurRad="38100" dist="38100" dir="2700000" algn="tl">
                <a:srgbClr val="000000"/>
              </a:outerShdw>
            </a:effectLst>
          </a:endParaRPr>
        </a:p>
      </dgm:t>
    </dgm:pt>
    <dgm:pt modelId="{2CDF5409-4F58-4987-8750-198D7EF2E3FB}" type="sibTrans" cxnId="{C3328019-209D-4A91-8140-95726B662B1A}">
      <dgm:prSet/>
      <dgm:spPr/>
      <dgm:t>
        <a:bodyPr/>
        <a:lstStyle/>
        <a:p>
          <a:endParaRPr lang="es-ES" sz="2000">
            <a:effectLst>
              <a:outerShdw blurRad="38100" dist="38100" dir="2700000" algn="tl">
                <a:srgbClr val="000000"/>
              </a:outerShdw>
            </a:effectLst>
          </a:endParaRPr>
        </a:p>
      </dgm:t>
    </dgm:pt>
    <dgm:pt modelId="{4917D731-CAC8-4AE0-8849-99951B9BC504}">
      <dgm:prSet custT="1"/>
      <dgm:spPr/>
      <dgm:t>
        <a:bodyPr/>
        <a:lstStyle/>
        <a:p>
          <a:r>
            <a:rPr lang="fr-FR" sz="2000" b="1" dirty="0">
              <a:effectLst>
                <a:outerShdw blurRad="38100" dist="38100" dir="2700000" algn="tl">
                  <a:srgbClr val="000000"/>
                </a:outerShdw>
              </a:effectLst>
            </a:rPr>
            <a:t>Le moment venu, demandez à votre ami s’il aimerait étudier la Bible et être baptisé</a:t>
          </a:r>
          <a:endParaRPr lang="es-ES" sz="2000" b="1" dirty="0">
            <a:effectLst>
              <a:outerShdw blurRad="38100" dist="38100" dir="2700000" algn="tl">
                <a:srgbClr val="000000"/>
              </a:outerShdw>
            </a:effectLst>
          </a:endParaRPr>
        </a:p>
      </dgm:t>
    </dgm:pt>
    <dgm:pt modelId="{C863C23D-B956-4C9F-B7E6-20ECDE5173DF}" type="parTrans" cxnId="{7A095C87-5DB0-4F1A-9137-626430982818}">
      <dgm:prSet/>
      <dgm:spPr/>
      <dgm:t>
        <a:bodyPr/>
        <a:lstStyle/>
        <a:p>
          <a:endParaRPr lang="es-ES" sz="2000">
            <a:effectLst>
              <a:outerShdw blurRad="38100" dist="38100" dir="2700000" algn="tl">
                <a:srgbClr val="000000"/>
              </a:outerShdw>
            </a:effectLst>
          </a:endParaRPr>
        </a:p>
      </dgm:t>
    </dgm:pt>
    <dgm:pt modelId="{01DAA21B-C823-45B6-A707-8E99EB46CFFD}" type="sibTrans" cxnId="{7A095C87-5DB0-4F1A-9137-626430982818}">
      <dgm:prSet/>
      <dgm:spPr/>
      <dgm:t>
        <a:bodyPr/>
        <a:lstStyle/>
        <a:p>
          <a:endParaRPr lang="es-ES" sz="2000">
            <a:effectLst>
              <a:outerShdw blurRad="38100" dist="38100" dir="2700000" algn="tl">
                <a:srgbClr val="000000"/>
              </a:outerShdw>
            </a:effectLst>
          </a:endParaRPr>
        </a:p>
      </dgm:t>
    </dgm:pt>
    <dgm:pt modelId="{69A5FE4F-7D96-40EB-BCDA-DA291FCDDE4C}" type="pres">
      <dgm:prSet presAssocID="{043C1399-726D-470D-9559-295E7F5B82C5}" presName="linear" presStyleCnt="0">
        <dgm:presLayoutVars>
          <dgm:dir/>
          <dgm:resizeHandles val="exact"/>
        </dgm:presLayoutVars>
      </dgm:prSet>
      <dgm:spPr/>
    </dgm:pt>
    <dgm:pt modelId="{CBA28F8C-E865-4BC1-B598-9A9341A98830}" type="pres">
      <dgm:prSet presAssocID="{2F4E3599-B38B-4FFE-9949-585BF8CFE038}" presName="comp" presStyleCnt="0"/>
      <dgm:spPr/>
    </dgm:pt>
    <dgm:pt modelId="{C643121F-AC8A-4373-9799-668383E448F5}" type="pres">
      <dgm:prSet presAssocID="{2F4E3599-B38B-4FFE-9949-585BF8CFE038}" presName="box" presStyleLbl="node1" presStyleIdx="0" presStyleCnt="7"/>
      <dgm:spPr/>
    </dgm:pt>
    <dgm:pt modelId="{9538B107-EE65-49D0-9F5D-5598CD715114}" type="pres">
      <dgm:prSet presAssocID="{2F4E3599-B38B-4FFE-9949-585BF8CFE038}" presName="img" presStyleLbl="fgImgPlace1" presStyleIdx="0" presStyleCnt="7"/>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99E2C09B-A36C-496A-A2AE-489645AB6C3F}" type="pres">
      <dgm:prSet presAssocID="{2F4E3599-B38B-4FFE-9949-585BF8CFE038}" presName="text" presStyleLbl="node1" presStyleIdx="0" presStyleCnt="7">
        <dgm:presLayoutVars>
          <dgm:bulletEnabled val="1"/>
        </dgm:presLayoutVars>
      </dgm:prSet>
      <dgm:spPr/>
    </dgm:pt>
    <dgm:pt modelId="{967C0810-67CE-4A63-8F82-8F25C00631BF}" type="pres">
      <dgm:prSet presAssocID="{ED666F7B-7110-43F7-871C-CBBEF7A7091B}" presName="spacer" presStyleCnt="0"/>
      <dgm:spPr/>
    </dgm:pt>
    <dgm:pt modelId="{F61BDD91-9CC5-411E-8924-44F160F78817}" type="pres">
      <dgm:prSet presAssocID="{5623834A-696B-42E4-9A6B-0AE7528945CC}" presName="comp" presStyleCnt="0"/>
      <dgm:spPr/>
    </dgm:pt>
    <dgm:pt modelId="{263CF9D8-FEAA-4ADE-AA8E-7AD306C4732D}" type="pres">
      <dgm:prSet presAssocID="{5623834A-696B-42E4-9A6B-0AE7528945CC}" presName="box" presStyleLbl="node1" presStyleIdx="1" presStyleCnt="7"/>
      <dgm:spPr/>
    </dgm:pt>
    <dgm:pt modelId="{7CC3D154-8893-4B64-A075-0FFEF94DB834}" type="pres">
      <dgm:prSet presAssocID="{5623834A-696B-42E4-9A6B-0AE7528945CC}" presName="img" presStyleLbl="fgImgPlace1" presStyleIdx="1" presStyleCnt="7"/>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pt>
    <dgm:pt modelId="{6E63EBDC-09F6-4B42-83B1-25D023A2E33D}" type="pres">
      <dgm:prSet presAssocID="{5623834A-696B-42E4-9A6B-0AE7528945CC}" presName="text" presStyleLbl="node1" presStyleIdx="1" presStyleCnt="7">
        <dgm:presLayoutVars>
          <dgm:bulletEnabled val="1"/>
        </dgm:presLayoutVars>
      </dgm:prSet>
      <dgm:spPr/>
    </dgm:pt>
    <dgm:pt modelId="{25B96175-AEB3-410B-A769-05CC1933B30A}" type="pres">
      <dgm:prSet presAssocID="{65999D84-A189-42D3-8A8B-E54B4EE67E30}" presName="spacer" presStyleCnt="0"/>
      <dgm:spPr/>
    </dgm:pt>
    <dgm:pt modelId="{1694FB6E-DF63-4C13-B940-B67A7A5C9604}" type="pres">
      <dgm:prSet presAssocID="{FBECE91F-0254-4111-9EE1-87914741E100}" presName="comp" presStyleCnt="0"/>
      <dgm:spPr/>
    </dgm:pt>
    <dgm:pt modelId="{1291B735-C076-4461-BB89-248D762EF6F7}" type="pres">
      <dgm:prSet presAssocID="{FBECE91F-0254-4111-9EE1-87914741E100}" presName="box" presStyleLbl="node1" presStyleIdx="2" presStyleCnt="7"/>
      <dgm:spPr/>
    </dgm:pt>
    <dgm:pt modelId="{DDB3EC3B-5C73-4A6D-A5F5-14CA1F2861F5}" type="pres">
      <dgm:prSet presAssocID="{FBECE91F-0254-4111-9EE1-87914741E100}" presName="img" presStyleLbl="fgImgPlace1" presStyleIdx="2" presStyleCnt="7"/>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D09503A3-5CBD-49C4-BF83-E4FF9F2C6998}" type="pres">
      <dgm:prSet presAssocID="{FBECE91F-0254-4111-9EE1-87914741E100}" presName="text" presStyleLbl="node1" presStyleIdx="2" presStyleCnt="7">
        <dgm:presLayoutVars>
          <dgm:bulletEnabled val="1"/>
        </dgm:presLayoutVars>
      </dgm:prSet>
      <dgm:spPr/>
    </dgm:pt>
    <dgm:pt modelId="{122C65F4-DC5C-4736-AB37-3F488BC92617}" type="pres">
      <dgm:prSet presAssocID="{67E83CC1-FF9E-4D37-9707-F0057E200D44}" presName="spacer" presStyleCnt="0"/>
      <dgm:spPr/>
    </dgm:pt>
    <dgm:pt modelId="{BD11B955-2A3B-48DF-A629-83B509077FCA}" type="pres">
      <dgm:prSet presAssocID="{5EDD4311-015B-414E-ADD2-AB3A98181F82}" presName="comp" presStyleCnt="0"/>
      <dgm:spPr/>
    </dgm:pt>
    <dgm:pt modelId="{D9B037B8-252F-4946-8A75-6DE0D8172381}" type="pres">
      <dgm:prSet presAssocID="{5EDD4311-015B-414E-ADD2-AB3A98181F82}" presName="box" presStyleLbl="node1" presStyleIdx="3" presStyleCnt="7"/>
      <dgm:spPr/>
    </dgm:pt>
    <dgm:pt modelId="{496CCAE7-4740-4432-8899-C78F2FF5B981}" type="pres">
      <dgm:prSet presAssocID="{5EDD4311-015B-414E-ADD2-AB3A98181F82}" presName="img" presStyleLbl="fgImgPlace1" presStyleIdx="3" presStyleCnt="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0CB41A79-FA58-4D40-8DA9-C5E81881C059}" type="pres">
      <dgm:prSet presAssocID="{5EDD4311-015B-414E-ADD2-AB3A98181F82}" presName="text" presStyleLbl="node1" presStyleIdx="3" presStyleCnt="7">
        <dgm:presLayoutVars>
          <dgm:bulletEnabled val="1"/>
        </dgm:presLayoutVars>
      </dgm:prSet>
      <dgm:spPr/>
    </dgm:pt>
    <dgm:pt modelId="{1D30C93C-ACB6-4C54-A998-BAA09D1DD534}" type="pres">
      <dgm:prSet presAssocID="{8FAEAE1D-CB61-40A9-A514-19C60508B04F}" presName="spacer" presStyleCnt="0"/>
      <dgm:spPr/>
    </dgm:pt>
    <dgm:pt modelId="{B8CF1819-0D7C-49B5-8261-0503CE5538A2}" type="pres">
      <dgm:prSet presAssocID="{13AC2F98-65BF-4C8E-A025-DE2F56A8CAC8}" presName="comp" presStyleCnt="0"/>
      <dgm:spPr/>
    </dgm:pt>
    <dgm:pt modelId="{C974719F-B346-4825-9D41-F09EA96CC34E}" type="pres">
      <dgm:prSet presAssocID="{13AC2F98-65BF-4C8E-A025-DE2F56A8CAC8}" presName="box" presStyleLbl="node1" presStyleIdx="4" presStyleCnt="7"/>
      <dgm:spPr/>
    </dgm:pt>
    <dgm:pt modelId="{25CE39D9-4230-44D9-938B-F184DE13B44C}" type="pres">
      <dgm:prSet presAssocID="{13AC2F98-65BF-4C8E-A025-DE2F56A8CAC8}" presName="img" presStyleLbl="fgImgPlace1" presStyleIdx="4" presStyleCnt="7"/>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E639A011-BB69-4F17-B807-4B95C245973E}" type="pres">
      <dgm:prSet presAssocID="{13AC2F98-65BF-4C8E-A025-DE2F56A8CAC8}" presName="text" presStyleLbl="node1" presStyleIdx="4" presStyleCnt="7">
        <dgm:presLayoutVars>
          <dgm:bulletEnabled val="1"/>
        </dgm:presLayoutVars>
      </dgm:prSet>
      <dgm:spPr/>
    </dgm:pt>
    <dgm:pt modelId="{518A5406-8336-447A-9A76-144DD82AD5AA}" type="pres">
      <dgm:prSet presAssocID="{23AAFE81-72FA-462B-97CC-21976C026699}" presName="spacer" presStyleCnt="0"/>
      <dgm:spPr/>
    </dgm:pt>
    <dgm:pt modelId="{C451708F-0402-4C3D-AE16-4248FD0B2170}" type="pres">
      <dgm:prSet presAssocID="{16E11919-8E5B-454A-BEB2-E5FE04D70AFE}" presName="comp" presStyleCnt="0"/>
      <dgm:spPr/>
    </dgm:pt>
    <dgm:pt modelId="{331C0A2C-6E91-47C4-BB8C-FCEEC7855B5C}" type="pres">
      <dgm:prSet presAssocID="{16E11919-8E5B-454A-BEB2-E5FE04D70AFE}" presName="box" presStyleLbl="node1" presStyleIdx="5" presStyleCnt="7"/>
      <dgm:spPr/>
    </dgm:pt>
    <dgm:pt modelId="{986B36D1-2F6A-41B8-8185-EA2760C30A97}" type="pres">
      <dgm:prSet presAssocID="{16E11919-8E5B-454A-BEB2-E5FE04D70AFE}" presName="img" presStyleLbl="fgImgPlace1" presStyleIdx="5" presStyleCnt="7"/>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0CFEAEF1-75C5-4842-B661-1E1444FDCB09}" type="pres">
      <dgm:prSet presAssocID="{16E11919-8E5B-454A-BEB2-E5FE04D70AFE}" presName="text" presStyleLbl="node1" presStyleIdx="5" presStyleCnt="7">
        <dgm:presLayoutVars>
          <dgm:bulletEnabled val="1"/>
        </dgm:presLayoutVars>
      </dgm:prSet>
      <dgm:spPr/>
    </dgm:pt>
    <dgm:pt modelId="{D9265685-B630-406E-9D10-0B5537D7B332}" type="pres">
      <dgm:prSet presAssocID="{2CDF5409-4F58-4987-8750-198D7EF2E3FB}" presName="spacer" presStyleCnt="0"/>
      <dgm:spPr/>
    </dgm:pt>
    <dgm:pt modelId="{1C3DF4D4-676D-4A61-86B7-120E66C4E458}" type="pres">
      <dgm:prSet presAssocID="{4917D731-CAC8-4AE0-8849-99951B9BC504}" presName="comp" presStyleCnt="0"/>
      <dgm:spPr/>
    </dgm:pt>
    <dgm:pt modelId="{28747D37-4947-4102-B46B-E67C87966EBB}" type="pres">
      <dgm:prSet presAssocID="{4917D731-CAC8-4AE0-8849-99951B9BC504}" presName="box" presStyleLbl="node1" presStyleIdx="6" presStyleCnt="7"/>
      <dgm:spPr/>
    </dgm:pt>
    <dgm:pt modelId="{4E30D802-0189-48E3-BCE3-D227D650C5ED}" type="pres">
      <dgm:prSet presAssocID="{4917D731-CAC8-4AE0-8849-99951B9BC504}" presName="img" presStyleLbl="fgImgPlace1" presStyleIdx="6" presStyleCnt="7"/>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dgm:spPr>
    </dgm:pt>
    <dgm:pt modelId="{EB530875-60E4-4D5E-AFA4-B2FA9722840A}" type="pres">
      <dgm:prSet presAssocID="{4917D731-CAC8-4AE0-8849-99951B9BC504}" presName="text" presStyleLbl="node1" presStyleIdx="6" presStyleCnt="7">
        <dgm:presLayoutVars>
          <dgm:bulletEnabled val="1"/>
        </dgm:presLayoutVars>
      </dgm:prSet>
      <dgm:spPr/>
    </dgm:pt>
  </dgm:ptLst>
  <dgm:cxnLst>
    <dgm:cxn modelId="{F9DAC00D-EC33-429E-9939-BA6B100A2E26}" type="presOf" srcId="{5EDD4311-015B-414E-ADD2-AB3A98181F82}" destId="{D9B037B8-252F-4946-8A75-6DE0D8172381}" srcOrd="0" destOrd="0" presId="urn:microsoft.com/office/officeart/2005/8/layout/vList4"/>
    <dgm:cxn modelId="{4773E10F-5887-4F14-9DC4-8E411E1B6F7E}" type="presOf" srcId="{16E11919-8E5B-454A-BEB2-E5FE04D70AFE}" destId="{0CFEAEF1-75C5-4842-B661-1E1444FDCB09}" srcOrd="1" destOrd="0" presId="urn:microsoft.com/office/officeart/2005/8/layout/vList4"/>
    <dgm:cxn modelId="{8E898512-56C5-4AED-AD0F-77EA546B101E}" type="presOf" srcId="{2F4E3599-B38B-4FFE-9949-585BF8CFE038}" destId="{99E2C09B-A36C-496A-A2AE-489645AB6C3F}" srcOrd="1" destOrd="0" presId="urn:microsoft.com/office/officeart/2005/8/layout/vList4"/>
    <dgm:cxn modelId="{2623A215-733D-4414-A2AD-65807986F9A3}" type="presOf" srcId="{16E11919-8E5B-454A-BEB2-E5FE04D70AFE}" destId="{331C0A2C-6E91-47C4-BB8C-FCEEC7855B5C}" srcOrd="0" destOrd="0" presId="urn:microsoft.com/office/officeart/2005/8/layout/vList4"/>
    <dgm:cxn modelId="{C3328019-209D-4A91-8140-95726B662B1A}" srcId="{043C1399-726D-470D-9559-295E7F5B82C5}" destId="{16E11919-8E5B-454A-BEB2-E5FE04D70AFE}" srcOrd="5" destOrd="0" parTransId="{B93C67D1-1B46-4795-AD69-4931CBC95E7B}" sibTransId="{2CDF5409-4F58-4987-8750-198D7EF2E3FB}"/>
    <dgm:cxn modelId="{CAE9D81B-7CA7-41A0-A8E8-BB558FDCEBE2}" type="presOf" srcId="{FBECE91F-0254-4111-9EE1-87914741E100}" destId="{1291B735-C076-4461-BB89-248D762EF6F7}" srcOrd="0" destOrd="0" presId="urn:microsoft.com/office/officeart/2005/8/layout/vList4"/>
    <dgm:cxn modelId="{1575412C-65CD-4C67-8C36-F96C8CDDC3DD}" type="presOf" srcId="{13AC2F98-65BF-4C8E-A025-DE2F56A8CAC8}" destId="{C974719F-B346-4825-9D41-F09EA96CC34E}" srcOrd="0" destOrd="0" presId="urn:microsoft.com/office/officeart/2005/8/layout/vList4"/>
    <dgm:cxn modelId="{14FF4D3B-E32E-4AF2-8FEB-89C202F80486}" type="presOf" srcId="{13AC2F98-65BF-4C8E-A025-DE2F56A8CAC8}" destId="{E639A011-BB69-4F17-B807-4B95C245973E}" srcOrd="1" destOrd="0" presId="urn:microsoft.com/office/officeart/2005/8/layout/vList4"/>
    <dgm:cxn modelId="{594BCB3B-85B7-4165-8C70-6231FF76E017}" srcId="{043C1399-726D-470D-9559-295E7F5B82C5}" destId="{5623834A-696B-42E4-9A6B-0AE7528945CC}" srcOrd="1" destOrd="0" parTransId="{C754B505-0AF2-4801-AFDE-CAFE463F550D}" sibTransId="{65999D84-A189-42D3-8A8B-E54B4EE67E30}"/>
    <dgm:cxn modelId="{00EBDC61-1954-4709-9B04-FCD42A634E04}" type="presOf" srcId="{FBECE91F-0254-4111-9EE1-87914741E100}" destId="{D09503A3-5CBD-49C4-BF83-E4FF9F2C6998}" srcOrd="1" destOrd="0" presId="urn:microsoft.com/office/officeart/2005/8/layout/vList4"/>
    <dgm:cxn modelId="{A709E344-C082-4817-845C-FE1F7413E21C}" srcId="{043C1399-726D-470D-9559-295E7F5B82C5}" destId="{13AC2F98-65BF-4C8E-A025-DE2F56A8CAC8}" srcOrd="4" destOrd="0" parTransId="{605FD29F-E527-4683-8CBD-05C9D9D432D7}" sibTransId="{23AAFE81-72FA-462B-97CC-21976C026699}"/>
    <dgm:cxn modelId="{6D716554-0DDA-49A4-A790-4680740EAF7E}" type="presOf" srcId="{2F4E3599-B38B-4FFE-9949-585BF8CFE038}" destId="{C643121F-AC8A-4373-9799-668383E448F5}" srcOrd="0" destOrd="0" presId="urn:microsoft.com/office/officeart/2005/8/layout/vList4"/>
    <dgm:cxn modelId="{026F1979-D1DB-4AF5-BCD6-978F5C4BF3E9}" srcId="{043C1399-726D-470D-9559-295E7F5B82C5}" destId="{5EDD4311-015B-414E-ADD2-AB3A98181F82}" srcOrd="3" destOrd="0" parTransId="{B50B5F03-46CF-4A33-B673-9F8631F4CAB3}" sibTransId="{8FAEAE1D-CB61-40A9-A514-19C60508B04F}"/>
    <dgm:cxn modelId="{7A095C87-5DB0-4F1A-9137-626430982818}" srcId="{043C1399-726D-470D-9559-295E7F5B82C5}" destId="{4917D731-CAC8-4AE0-8849-99951B9BC504}" srcOrd="6" destOrd="0" parTransId="{C863C23D-B956-4C9F-B7E6-20ECDE5173DF}" sibTransId="{01DAA21B-C823-45B6-A707-8E99EB46CFFD}"/>
    <dgm:cxn modelId="{BA082389-DB36-4870-81E0-6094F748C68C}" type="presOf" srcId="{043C1399-726D-470D-9559-295E7F5B82C5}" destId="{69A5FE4F-7D96-40EB-BCDA-DA291FCDDE4C}" srcOrd="0" destOrd="0" presId="urn:microsoft.com/office/officeart/2005/8/layout/vList4"/>
    <dgm:cxn modelId="{B861699A-B3B7-4A6D-A5BE-B8DE66EE9462}" srcId="{043C1399-726D-470D-9559-295E7F5B82C5}" destId="{2F4E3599-B38B-4FFE-9949-585BF8CFE038}" srcOrd="0" destOrd="0" parTransId="{499B177B-A36E-43E1-811D-4E363AA6E46F}" sibTransId="{ED666F7B-7110-43F7-871C-CBBEF7A7091B}"/>
    <dgm:cxn modelId="{8EA3519D-DEAB-4396-86D1-4CB573CC046B}" type="presOf" srcId="{5623834A-696B-42E4-9A6B-0AE7528945CC}" destId="{6E63EBDC-09F6-4B42-83B1-25D023A2E33D}" srcOrd="1" destOrd="0" presId="urn:microsoft.com/office/officeart/2005/8/layout/vList4"/>
    <dgm:cxn modelId="{A824C0A0-BB3F-486D-8CAE-063995D22C59}" type="presOf" srcId="{5EDD4311-015B-414E-ADD2-AB3A98181F82}" destId="{0CB41A79-FA58-4D40-8DA9-C5E81881C059}" srcOrd="1" destOrd="0" presId="urn:microsoft.com/office/officeart/2005/8/layout/vList4"/>
    <dgm:cxn modelId="{FD8B89CF-E6E2-4CCE-8A0D-EAEBBCBA1A89}" type="presOf" srcId="{4917D731-CAC8-4AE0-8849-99951B9BC504}" destId="{EB530875-60E4-4D5E-AFA4-B2FA9722840A}" srcOrd="1" destOrd="0" presId="urn:microsoft.com/office/officeart/2005/8/layout/vList4"/>
    <dgm:cxn modelId="{763FBBE5-CBA2-44F5-B614-91E4FADF3862}" type="presOf" srcId="{4917D731-CAC8-4AE0-8849-99951B9BC504}" destId="{28747D37-4947-4102-B46B-E67C87966EBB}" srcOrd="0" destOrd="0" presId="urn:microsoft.com/office/officeart/2005/8/layout/vList4"/>
    <dgm:cxn modelId="{DEBFB7EE-6358-4DF8-8A54-4E35B0F28CC9}" type="presOf" srcId="{5623834A-696B-42E4-9A6B-0AE7528945CC}" destId="{263CF9D8-FEAA-4ADE-AA8E-7AD306C4732D}" srcOrd="0" destOrd="0" presId="urn:microsoft.com/office/officeart/2005/8/layout/vList4"/>
    <dgm:cxn modelId="{C8C1CDF2-5541-44A9-A529-0D3480D6ED59}" srcId="{043C1399-726D-470D-9559-295E7F5B82C5}" destId="{FBECE91F-0254-4111-9EE1-87914741E100}" srcOrd="2" destOrd="0" parTransId="{B77B4CE9-5EDB-4D64-B58C-892408C38E71}" sibTransId="{67E83CC1-FF9E-4D37-9707-F0057E200D44}"/>
    <dgm:cxn modelId="{A797CCEC-4A02-47B3-975F-22BC34038E25}" type="presParOf" srcId="{69A5FE4F-7D96-40EB-BCDA-DA291FCDDE4C}" destId="{CBA28F8C-E865-4BC1-B598-9A9341A98830}" srcOrd="0" destOrd="0" presId="urn:microsoft.com/office/officeart/2005/8/layout/vList4"/>
    <dgm:cxn modelId="{19ECE3FF-066E-4B69-80E4-38E6ECF14BE5}" type="presParOf" srcId="{CBA28F8C-E865-4BC1-B598-9A9341A98830}" destId="{C643121F-AC8A-4373-9799-668383E448F5}" srcOrd="0" destOrd="0" presId="urn:microsoft.com/office/officeart/2005/8/layout/vList4"/>
    <dgm:cxn modelId="{7BC01120-476A-4203-B9E2-53D95A4D0E75}" type="presParOf" srcId="{CBA28F8C-E865-4BC1-B598-9A9341A98830}" destId="{9538B107-EE65-49D0-9F5D-5598CD715114}" srcOrd="1" destOrd="0" presId="urn:microsoft.com/office/officeart/2005/8/layout/vList4"/>
    <dgm:cxn modelId="{A387B8E6-660D-46E9-887E-9D721BCC784A}" type="presParOf" srcId="{CBA28F8C-E865-4BC1-B598-9A9341A98830}" destId="{99E2C09B-A36C-496A-A2AE-489645AB6C3F}" srcOrd="2" destOrd="0" presId="urn:microsoft.com/office/officeart/2005/8/layout/vList4"/>
    <dgm:cxn modelId="{7AC499D8-79C4-4CA9-8959-E58DD8D0C528}" type="presParOf" srcId="{69A5FE4F-7D96-40EB-BCDA-DA291FCDDE4C}" destId="{967C0810-67CE-4A63-8F82-8F25C00631BF}" srcOrd="1" destOrd="0" presId="urn:microsoft.com/office/officeart/2005/8/layout/vList4"/>
    <dgm:cxn modelId="{E85AFCA5-392C-45E2-9B5C-A0D645424396}" type="presParOf" srcId="{69A5FE4F-7D96-40EB-BCDA-DA291FCDDE4C}" destId="{F61BDD91-9CC5-411E-8924-44F160F78817}" srcOrd="2" destOrd="0" presId="urn:microsoft.com/office/officeart/2005/8/layout/vList4"/>
    <dgm:cxn modelId="{E34718E8-7E9F-4DAD-AD02-B539A0B3E102}" type="presParOf" srcId="{F61BDD91-9CC5-411E-8924-44F160F78817}" destId="{263CF9D8-FEAA-4ADE-AA8E-7AD306C4732D}" srcOrd="0" destOrd="0" presId="urn:microsoft.com/office/officeart/2005/8/layout/vList4"/>
    <dgm:cxn modelId="{F63CAEDA-19C0-419B-B0ED-7D562C291CFC}" type="presParOf" srcId="{F61BDD91-9CC5-411E-8924-44F160F78817}" destId="{7CC3D154-8893-4B64-A075-0FFEF94DB834}" srcOrd="1" destOrd="0" presId="urn:microsoft.com/office/officeart/2005/8/layout/vList4"/>
    <dgm:cxn modelId="{F997A3D2-BEC5-4E02-A31C-A71C296E8C4D}" type="presParOf" srcId="{F61BDD91-9CC5-411E-8924-44F160F78817}" destId="{6E63EBDC-09F6-4B42-83B1-25D023A2E33D}" srcOrd="2" destOrd="0" presId="urn:microsoft.com/office/officeart/2005/8/layout/vList4"/>
    <dgm:cxn modelId="{D3ABE352-0D80-47ED-87C3-6DE39CCFC796}" type="presParOf" srcId="{69A5FE4F-7D96-40EB-BCDA-DA291FCDDE4C}" destId="{25B96175-AEB3-410B-A769-05CC1933B30A}" srcOrd="3" destOrd="0" presId="urn:microsoft.com/office/officeart/2005/8/layout/vList4"/>
    <dgm:cxn modelId="{12AB901B-161A-4C4E-A178-65399C00D032}" type="presParOf" srcId="{69A5FE4F-7D96-40EB-BCDA-DA291FCDDE4C}" destId="{1694FB6E-DF63-4C13-B940-B67A7A5C9604}" srcOrd="4" destOrd="0" presId="urn:microsoft.com/office/officeart/2005/8/layout/vList4"/>
    <dgm:cxn modelId="{103FA1D7-FF6C-4365-BEB0-78F158B42EE5}" type="presParOf" srcId="{1694FB6E-DF63-4C13-B940-B67A7A5C9604}" destId="{1291B735-C076-4461-BB89-248D762EF6F7}" srcOrd="0" destOrd="0" presId="urn:microsoft.com/office/officeart/2005/8/layout/vList4"/>
    <dgm:cxn modelId="{04668A67-6FB6-491E-B6D6-2862E0F3F283}" type="presParOf" srcId="{1694FB6E-DF63-4C13-B940-B67A7A5C9604}" destId="{DDB3EC3B-5C73-4A6D-A5F5-14CA1F2861F5}" srcOrd="1" destOrd="0" presId="urn:microsoft.com/office/officeart/2005/8/layout/vList4"/>
    <dgm:cxn modelId="{9A34EA28-5C8C-4686-8564-BCB87749F5C2}" type="presParOf" srcId="{1694FB6E-DF63-4C13-B940-B67A7A5C9604}" destId="{D09503A3-5CBD-49C4-BF83-E4FF9F2C6998}" srcOrd="2" destOrd="0" presId="urn:microsoft.com/office/officeart/2005/8/layout/vList4"/>
    <dgm:cxn modelId="{09F2C180-13CA-4B7A-966E-E6B9D6A301E9}" type="presParOf" srcId="{69A5FE4F-7D96-40EB-BCDA-DA291FCDDE4C}" destId="{122C65F4-DC5C-4736-AB37-3F488BC92617}" srcOrd="5" destOrd="0" presId="urn:microsoft.com/office/officeart/2005/8/layout/vList4"/>
    <dgm:cxn modelId="{988A994E-123D-4F7E-B5B1-7099440A0E24}" type="presParOf" srcId="{69A5FE4F-7D96-40EB-BCDA-DA291FCDDE4C}" destId="{BD11B955-2A3B-48DF-A629-83B509077FCA}" srcOrd="6" destOrd="0" presId="urn:microsoft.com/office/officeart/2005/8/layout/vList4"/>
    <dgm:cxn modelId="{68E5C408-0C46-4BD4-8EB9-1D8BA19C87A7}" type="presParOf" srcId="{BD11B955-2A3B-48DF-A629-83B509077FCA}" destId="{D9B037B8-252F-4946-8A75-6DE0D8172381}" srcOrd="0" destOrd="0" presId="urn:microsoft.com/office/officeart/2005/8/layout/vList4"/>
    <dgm:cxn modelId="{D53E6A06-4072-49F5-9C63-A6A0C3A83694}" type="presParOf" srcId="{BD11B955-2A3B-48DF-A629-83B509077FCA}" destId="{496CCAE7-4740-4432-8899-C78F2FF5B981}" srcOrd="1" destOrd="0" presId="urn:microsoft.com/office/officeart/2005/8/layout/vList4"/>
    <dgm:cxn modelId="{8BB87CCD-4CCC-40BB-BA9A-3B489AF51316}" type="presParOf" srcId="{BD11B955-2A3B-48DF-A629-83B509077FCA}" destId="{0CB41A79-FA58-4D40-8DA9-C5E81881C059}" srcOrd="2" destOrd="0" presId="urn:microsoft.com/office/officeart/2005/8/layout/vList4"/>
    <dgm:cxn modelId="{D7E6FFD0-6790-49B0-BC2C-E9EF39DC72A5}" type="presParOf" srcId="{69A5FE4F-7D96-40EB-BCDA-DA291FCDDE4C}" destId="{1D30C93C-ACB6-4C54-A998-BAA09D1DD534}" srcOrd="7" destOrd="0" presId="urn:microsoft.com/office/officeart/2005/8/layout/vList4"/>
    <dgm:cxn modelId="{26AD315F-C6E5-46D7-A3DF-42DF6EA6CAC7}" type="presParOf" srcId="{69A5FE4F-7D96-40EB-BCDA-DA291FCDDE4C}" destId="{B8CF1819-0D7C-49B5-8261-0503CE5538A2}" srcOrd="8" destOrd="0" presId="urn:microsoft.com/office/officeart/2005/8/layout/vList4"/>
    <dgm:cxn modelId="{E2D7915C-9D15-4C49-8D84-703C7832403C}" type="presParOf" srcId="{B8CF1819-0D7C-49B5-8261-0503CE5538A2}" destId="{C974719F-B346-4825-9D41-F09EA96CC34E}" srcOrd="0" destOrd="0" presId="urn:microsoft.com/office/officeart/2005/8/layout/vList4"/>
    <dgm:cxn modelId="{92E77C7C-266B-4A74-BBE1-07302C23C325}" type="presParOf" srcId="{B8CF1819-0D7C-49B5-8261-0503CE5538A2}" destId="{25CE39D9-4230-44D9-938B-F184DE13B44C}" srcOrd="1" destOrd="0" presId="urn:microsoft.com/office/officeart/2005/8/layout/vList4"/>
    <dgm:cxn modelId="{B3BEBDA6-DAAF-4AF0-9C2F-950586E45C08}" type="presParOf" srcId="{B8CF1819-0D7C-49B5-8261-0503CE5538A2}" destId="{E639A011-BB69-4F17-B807-4B95C245973E}" srcOrd="2" destOrd="0" presId="urn:microsoft.com/office/officeart/2005/8/layout/vList4"/>
    <dgm:cxn modelId="{5068F77A-830C-4AC5-9312-FB117412A491}" type="presParOf" srcId="{69A5FE4F-7D96-40EB-BCDA-DA291FCDDE4C}" destId="{518A5406-8336-447A-9A76-144DD82AD5AA}" srcOrd="9" destOrd="0" presId="urn:microsoft.com/office/officeart/2005/8/layout/vList4"/>
    <dgm:cxn modelId="{3522CB6E-7BC2-46BD-ADEE-8FB8DE8B8531}" type="presParOf" srcId="{69A5FE4F-7D96-40EB-BCDA-DA291FCDDE4C}" destId="{C451708F-0402-4C3D-AE16-4248FD0B2170}" srcOrd="10" destOrd="0" presId="urn:microsoft.com/office/officeart/2005/8/layout/vList4"/>
    <dgm:cxn modelId="{74DFB254-754C-4902-BF65-CED38ED3AD89}" type="presParOf" srcId="{C451708F-0402-4C3D-AE16-4248FD0B2170}" destId="{331C0A2C-6E91-47C4-BB8C-FCEEC7855B5C}" srcOrd="0" destOrd="0" presId="urn:microsoft.com/office/officeart/2005/8/layout/vList4"/>
    <dgm:cxn modelId="{0996381F-855D-4204-AEBD-5149392562AC}" type="presParOf" srcId="{C451708F-0402-4C3D-AE16-4248FD0B2170}" destId="{986B36D1-2F6A-41B8-8185-EA2760C30A97}" srcOrd="1" destOrd="0" presId="urn:microsoft.com/office/officeart/2005/8/layout/vList4"/>
    <dgm:cxn modelId="{42F3B09B-EB6F-462D-83AC-B135669A94B6}" type="presParOf" srcId="{C451708F-0402-4C3D-AE16-4248FD0B2170}" destId="{0CFEAEF1-75C5-4842-B661-1E1444FDCB09}" srcOrd="2" destOrd="0" presId="urn:microsoft.com/office/officeart/2005/8/layout/vList4"/>
    <dgm:cxn modelId="{EED60230-8181-4D5F-8292-EFE06A984541}" type="presParOf" srcId="{69A5FE4F-7D96-40EB-BCDA-DA291FCDDE4C}" destId="{D9265685-B630-406E-9D10-0B5537D7B332}" srcOrd="11" destOrd="0" presId="urn:microsoft.com/office/officeart/2005/8/layout/vList4"/>
    <dgm:cxn modelId="{3FF4AE69-AA87-4A1C-9BCF-339F301B6B9A}" type="presParOf" srcId="{69A5FE4F-7D96-40EB-BCDA-DA291FCDDE4C}" destId="{1C3DF4D4-676D-4A61-86B7-120E66C4E458}" srcOrd="12" destOrd="0" presId="urn:microsoft.com/office/officeart/2005/8/layout/vList4"/>
    <dgm:cxn modelId="{32D57399-83FD-43A4-8293-E5F5E74D9553}" type="presParOf" srcId="{1C3DF4D4-676D-4A61-86B7-120E66C4E458}" destId="{28747D37-4947-4102-B46B-E67C87966EBB}" srcOrd="0" destOrd="0" presId="urn:microsoft.com/office/officeart/2005/8/layout/vList4"/>
    <dgm:cxn modelId="{3C4E68DD-4B9F-48CA-8F8A-E9212FD3DBE0}" type="presParOf" srcId="{1C3DF4D4-676D-4A61-86B7-120E66C4E458}" destId="{4E30D802-0189-48E3-BCE3-D227D650C5ED}" srcOrd="1" destOrd="0" presId="urn:microsoft.com/office/officeart/2005/8/layout/vList4"/>
    <dgm:cxn modelId="{3FF908AF-593B-4F6C-82DB-D35594255DE1}" type="presParOf" srcId="{1C3DF4D4-676D-4A61-86B7-120E66C4E458}" destId="{EB530875-60E4-4D5E-AFA4-B2FA9722840A}" srcOrd="2" destOrd="0" presId="urn:microsoft.com/office/officeart/2005/8/layout/vList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3121F-AC8A-4373-9799-668383E448F5}">
      <dsp:nvSpPr>
        <dsp:cNvPr id="0" name=""/>
        <dsp:cNvSpPr/>
      </dsp:nvSpPr>
      <dsp:spPr>
        <a:xfrm>
          <a:off x="0" y="0"/>
          <a:ext cx="6366841" cy="86422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effectLst>
                <a:outerShdw blurRad="38100" dist="38100" dir="2700000" algn="tl">
                  <a:srgbClr val="000000"/>
                </a:outerShdw>
              </a:effectLst>
            </a:rPr>
            <a:t>Développez une amitié avec les gens</a:t>
          </a:r>
          <a:endParaRPr lang="es-ES" sz="2000" b="1" kern="1200" dirty="0">
            <a:effectLst>
              <a:outerShdw blurRad="38100" dist="38100" dir="2700000" algn="tl">
                <a:srgbClr val="000000"/>
              </a:outerShdw>
            </a:effectLst>
          </a:endParaRPr>
        </a:p>
      </dsp:txBody>
      <dsp:txXfrm>
        <a:off x="1359791" y="0"/>
        <a:ext cx="5007049" cy="864228"/>
      </dsp:txXfrm>
    </dsp:sp>
    <dsp:sp modelId="{9538B107-EE65-49D0-9F5D-5598CD715114}">
      <dsp:nvSpPr>
        <dsp:cNvPr id="0" name=""/>
        <dsp:cNvSpPr/>
      </dsp:nvSpPr>
      <dsp:spPr>
        <a:xfrm>
          <a:off x="86422" y="86422"/>
          <a:ext cx="1273368" cy="691382"/>
        </a:xfrm>
        <a:prstGeom prst="roundRect">
          <a:avLst>
            <a:gd name="adj" fmla="val 1000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63CF9D8-FEAA-4ADE-AA8E-7AD306C4732D}">
      <dsp:nvSpPr>
        <dsp:cNvPr id="0" name=""/>
        <dsp:cNvSpPr/>
      </dsp:nvSpPr>
      <dsp:spPr>
        <a:xfrm>
          <a:off x="0" y="950651"/>
          <a:ext cx="6366841" cy="864228"/>
        </a:xfrm>
        <a:prstGeom prst="roundRect">
          <a:avLst>
            <a:gd name="adj" fmla="val 10000"/>
          </a:avLst>
        </a:prstGeom>
        <a:gradFill rotWithShape="0">
          <a:gsLst>
            <a:gs pos="0">
              <a:schemeClr val="accent5">
                <a:hueOff val="-298290"/>
                <a:satOff val="-762"/>
                <a:lumOff val="1765"/>
                <a:alphaOff val="0"/>
                <a:satMod val="103000"/>
                <a:lumMod val="102000"/>
                <a:tint val="94000"/>
              </a:schemeClr>
            </a:gs>
            <a:gs pos="50000">
              <a:schemeClr val="accent5">
                <a:hueOff val="-298290"/>
                <a:satOff val="-762"/>
                <a:lumOff val="1765"/>
                <a:alphaOff val="0"/>
                <a:satMod val="110000"/>
                <a:lumMod val="100000"/>
                <a:shade val="100000"/>
              </a:schemeClr>
            </a:gs>
            <a:gs pos="100000">
              <a:schemeClr val="accent5">
                <a:hueOff val="-298290"/>
                <a:satOff val="-762"/>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effectLst>
                <a:outerShdw blurRad="38100" dist="38100" dir="2700000" algn="tl">
                  <a:srgbClr val="000000"/>
                </a:outerShdw>
              </a:effectLst>
            </a:rPr>
            <a:t>Priez pour que le Saint-Esprit œuvre dans le cœur de ces personnes</a:t>
          </a:r>
          <a:endParaRPr lang="es-ES" sz="2000" b="1" kern="1200" dirty="0">
            <a:effectLst>
              <a:outerShdw blurRad="38100" dist="38100" dir="2700000" algn="tl">
                <a:srgbClr val="000000"/>
              </a:outerShdw>
            </a:effectLst>
          </a:endParaRPr>
        </a:p>
      </dsp:txBody>
      <dsp:txXfrm>
        <a:off x="1359791" y="950651"/>
        <a:ext cx="5007049" cy="864228"/>
      </dsp:txXfrm>
    </dsp:sp>
    <dsp:sp modelId="{7CC3D154-8893-4B64-A075-0FFEF94DB834}">
      <dsp:nvSpPr>
        <dsp:cNvPr id="0" name=""/>
        <dsp:cNvSpPr/>
      </dsp:nvSpPr>
      <dsp:spPr>
        <a:xfrm>
          <a:off x="86422" y="1037074"/>
          <a:ext cx="1273368" cy="691382"/>
        </a:xfrm>
        <a:prstGeom prst="roundRect">
          <a:avLst>
            <a:gd name="adj" fmla="val 10000"/>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91B735-C076-4461-BB89-248D762EF6F7}">
      <dsp:nvSpPr>
        <dsp:cNvPr id="0" name=""/>
        <dsp:cNvSpPr/>
      </dsp:nvSpPr>
      <dsp:spPr>
        <a:xfrm>
          <a:off x="0" y="1901303"/>
          <a:ext cx="6366841" cy="864228"/>
        </a:xfrm>
        <a:prstGeom prst="roundRect">
          <a:avLst>
            <a:gd name="adj" fmla="val 10000"/>
          </a:avLst>
        </a:prstGeom>
        <a:gradFill rotWithShape="0">
          <a:gsLst>
            <a:gs pos="0">
              <a:schemeClr val="accent5">
                <a:hueOff val="-596580"/>
                <a:satOff val="-1525"/>
                <a:lumOff val="3531"/>
                <a:alphaOff val="0"/>
                <a:satMod val="103000"/>
                <a:lumMod val="102000"/>
                <a:tint val="94000"/>
              </a:schemeClr>
            </a:gs>
            <a:gs pos="50000">
              <a:schemeClr val="accent5">
                <a:hueOff val="-596580"/>
                <a:satOff val="-1525"/>
                <a:lumOff val="3531"/>
                <a:alphaOff val="0"/>
                <a:satMod val="110000"/>
                <a:lumMod val="100000"/>
                <a:shade val="100000"/>
              </a:schemeClr>
            </a:gs>
            <a:gs pos="100000">
              <a:schemeClr val="accent5">
                <a:hueOff val="-596580"/>
                <a:satOff val="-1525"/>
                <a:lumOff val="35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effectLst>
                <a:outerShdw blurRad="38100" dist="38100" dir="2700000" algn="tl">
                  <a:srgbClr val="000000"/>
                </a:outerShdw>
              </a:effectLst>
            </a:rPr>
            <a:t>Cherchez des façons naturelles de parler de vos propres expériences de foi ou d’offrir une prière pour ces personnes</a:t>
          </a:r>
          <a:endParaRPr lang="es-ES" sz="2000" b="1" kern="1200" dirty="0">
            <a:effectLst>
              <a:outerShdw blurRad="38100" dist="38100" dir="2700000" algn="tl">
                <a:srgbClr val="000000"/>
              </a:outerShdw>
            </a:effectLst>
          </a:endParaRPr>
        </a:p>
      </dsp:txBody>
      <dsp:txXfrm>
        <a:off x="1359791" y="1901303"/>
        <a:ext cx="5007049" cy="864228"/>
      </dsp:txXfrm>
    </dsp:sp>
    <dsp:sp modelId="{DDB3EC3B-5C73-4A6D-A5F5-14CA1F2861F5}">
      <dsp:nvSpPr>
        <dsp:cNvPr id="0" name=""/>
        <dsp:cNvSpPr/>
      </dsp:nvSpPr>
      <dsp:spPr>
        <a:xfrm>
          <a:off x="86422" y="1987726"/>
          <a:ext cx="1273368" cy="691382"/>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9B037B8-252F-4946-8A75-6DE0D8172381}">
      <dsp:nvSpPr>
        <dsp:cNvPr id="0" name=""/>
        <dsp:cNvSpPr/>
      </dsp:nvSpPr>
      <dsp:spPr>
        <a:xfrm>
          <a:off x="0" y="2851954"/>
          <a:ext cx="6366841" cy="864228"/>
        </a:xfrm>
        <a:prstGeom prst="roundRect">
          <a:avLst>
            <a:gd name="adj" fmla="val 10000"/>
          </a:avLst>
        </a:prstGeom>
        <a:gradFill rotWithShape="0">
          <a:gsLst>
            <a:gs pos="0">
              <a:schemeClr val="accent5">
                <a:hueOff val="-894870"/>
                <a:satOff val="-2287"/>
                <a:lumOff val="5296"/>
                <a:alphaOff val="0"/>
                <a:satMod val="103000"/>
                <a:lumMod val="102000"/>
                <a:tint val="94000"/>
              </a:schemeClr>
            </a:gs>
            <a:gs pos="50000">
              <a:schemeClr val="accent5">
                <a:hueOff val="-894870"/>
                <a:satOff val="-2287"/>
                <a:lumOff val="5296"/>
                <a:alphaOff val="0"/>
                <a:satMod val="110000"/>
                <a:lumMod val="100000"/>
                <a:shade val="100000"/>
              </a:schemeClr>
            </a:gs>
            <a:gs pos="100000">
              <a:schemeClr val="accent5">
                <a:hueOff val="-894870"/>
                <a:satOff val="-2287"/>
                <a:lumOff val="52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effectLst>
                <a:outerShdw blurRad="38100" dist="38100" dir="2700000" algn="tl">
                  <a:srgbClr val="000000"/>
                </a:outerShdw>
              </a:effectLst>
            </a:rPr>
            <a:t>Cherchez des moyens de mettre votre nouvel ami en contact avec d’autres membres de votre église</a:t>
          </a:r>
          <a:endParaRPr lang="es-ES" sz="2000" b="1" kern="1200" dirty="0">
            <a:effectLst>
              <a:outerShdw blurRad="38100" dist="38100" dir="2700000" algn="tl">
                <a:srgbClr val="000000"/>
              </a:outerShdw>
            </a:effectLst>
          </a:endParaRPr>
        </a:p>
      </dsp:txBody>
      <dsp:txXfrm>
        <a:off x="1359791" y="2851954"/>
        <a:ext cx="5007049" cy="864228"/>
      </dsp:txXfrm>
    </dsp:sp>
    <dsp:sp modelId="{496CCAE7-4740-4432-8899-C78F2FF5B981}">
      <dsp:nvSpPr>
        <dsp:cNvPr id="0" name=""/>
        <dsp:cNvSpPr/>
      </dsp:nvSpPr>
      <dsp:spPr>
        <a:xfrm>
          <a:off x="86422" y="2938377"/>
          <a:ext cx="1273368" cy="691382"/>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974719F-B346-4825-9D41-F09EA96CC34E}">
      <dsp:nvSpPr>
        <dsp:cNvPr id="0" name=""/>
        <dsp:cNvSpPr/>
      </dsp:nvSpPr>
      <dsp:spPr>
        <a:xfrm>
          <a:off x="0" y="3802606"/>
          <a:ext cx="6366841" cy="864228"/>
        </a:xfrm>
        <a:prstGeom prst="roundRect">
          <a:avLst>
            <a:gd name="adj" fmla="val 10000"/>
          </a:avLst>
        </a:prstGeom>
        <a:gradFill rotWithShape="0">
          <a:gsLst>
            <a:gs pos="0">
              <a:schemeClr val="accent5">
                <a:hueOff val="-1193160"/>
                <a:satOff val="-3050"/>
                <a:lumOff val="7061"/>
                <a:alphaOff val="0"/>
                <a:satMod val="103000"/>
                <a:lumMod val="102000"/>
                <a:tint val="94000"/>
              </a:schemeClr>
            </a:gs>
            <a:gs pos="50000">
              <a:schemeClr val="accent5">
                <a:hueOff val="-1193160"/>
                <a:satOff val="-3050"/>
                <a:lumOff val="7061"/>
                <a:alphaOff val="0"/>
                <a:satMod val="110000"/>
                <a:lumMod val="100000"/>
                <a:shade val="100000"/>
              </a:schemeClr>
            </a:gs>
            <a:gs pos="100000">
              <a:schemeClr val="accent5">
                <a:hueOff val="-1193160"/>
                <a:satOff val="-3050"/>
                <a:lumOff val="70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effectLst>
                <a:outerShdw blurRad="38100" dist="38100" dir="2700000" algn="tl">
                  <a:srgbClr val="000000"/>
                </a:outerShdw>
              </a:effectLst>
            </a:rPr>
            <a:t>Priez au sujet des besoins ou des questions spécifiques que votre nouvel ami pourrait avoir</a:t>
          </a:r>
          <a:endParaRPr lang="es-ES" sz="2000" b="1" kern="1200" dirty="0">
            <a:effectLst>
              <a:outerShdw blurRad="38100" dist="38100" dir="2700000" algn="tl">
                <a:srgbClr val="000000"/>
              </a:outerShdw>
            </a:effectLst>
          </a:endParaRPr>
        </a:p>
      </dsp:txBody>
      <dsp:txXfrm>
        <a:off x="1359791" y="3802606"/>
        <a:ext cx="5007049" cy="864228"/>
      </dsp:txXfrm>
    </dsp:sp>
    <dsp:sp modelId="{25CE39D9-4230-44D9-938B-F184DE13B44C}">
      <dsp:nvSpPr>
        <dsp:cNvPr id="0" name=""/>
        <dsp:cNvSpPr/>
      </dsp:nvSpPr>
      <dsp:spPr>
        <a:xfrm>
          <a:off x="86422" y="3889029"/>
          <a:ext cx="1273368" cy="691382"/>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31C0A2C-6E91-47C4-BB8C-FCEEC7855B5C}">
      <dsp:nvSpPr>
        <dsp:cNvPr id="0" name=""/>
        <dsp:cNvSpPr/>
      </dsp:nvSpPr>
      <dsp:spPr>
        <a:xfrm>
          <a:off x="0" y="4753257"/>
          <a:ext cx="6366841" cy="864228"/>
        </a:xfrm>
        <a:prstGeom prst="roundRect">
          <a:avLst>
            <a:gd name="adj" fmla="val 10000"/>
          </a:avLst>
        </a:prstGeom>
        <a:gradFill rotWithShape="0">
          <a:gsLst>
            <a:gs pos="0">
              <a:schemeClr val="accent5">
                <a:hueOff val="-1491450"/>
                <a:satOff val="-3812"/>
                <a:lumOff val="8827"/>
                <a:alphaOff val="0"/>
                <a:satMod val="103000"/>
                <a:lumMod val="102000"/>
                <a:tint val="94000"/>
              </a:schemeClr>
            </a:gs>
            <a:gs pos="50000">
              <a:schemeClr val="accent5">
                <a:hueOff val="-1491450"/>
                <a:satOff val="-3812"/>
                <a:lumOff val="8827"/>
                <a:alphaOff val="0"/>
                <a:satMod val="110000"/>
                <a:lumMod val="100000"/>
                <a:shade val="100000"/>
              </a:schemeClr>
            </a:gs>
            <a:gs pos="100000">
              <a:schemeClr val="accent5">
                <a:hueOff val="-1491450"/>
                <a:satOff val="-3812"/>
                <a:lumOff val="88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effectLst>
                <a:outerShdw blurRad="38100" dist="38100" dir="2700000" algn="tl">
                  <a:srgbClr val="000000"/>
                </a:outerShdw>
              </a:effectLst>
            </a:rPr>
            <a:t>Cherchez une occasion de lui montrer comment la Bible offre consolation, conseil et orientation à notre vie</a:t>
          </a:r>
          <a:endParaRPr lang="es-ES" sz="2000" b="1" kern="1200" dirty="0">
            <a:effectLst>
              <a:outerShdw blurRad="38100" dist="38100" dir="2700000" algn="tl">
                <a:srgbClr val="000000"/>
              </a:outerShdw>
            </a:effectLst>
          </a:endParaRPr>
        </a:p>
      </dsp:txBody>
      <dsp:txXfrm>
        <a:off x="1359791" y="4753257"/>
        <a:ext cx="5007049" cy="864228"/>
      </dsp:txXfrm>
    </dsp:sp>
    <dsp:sp modelId="{986B36D1-2F6A-41B8-8185-EA2760C30A97}">
      <dsp:nvSpPr>
        <dsp:cNvPr id="0" name=""/>
        <dsp:cNvSpPr/>
      </dsp:nvSpPr>
      <dsp:spPr>
        <a:xfrm>
          <a:off x="86422" y="4839680"/>
          <a:ext cx="1273368" cy="691382"/>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8747D37-4947-4102-B46B-E67C87966EBB}">
      <dsp:nvSpPr>
        <dsp:cNvPr id="0" name=""/>
        <dsp:cNvSpPr/>
      </dsp:nvSpPr>
      <dsp:spPr>
        <a:xfrm>
          <a:off x="0" y="5703909"/>
          <a:ext cx="6366841" cy="864228"/>
        </a:xfrm>
        <a:prstGeom prst="roundRect">
          <a:avLst>
            <a:gd name="adj" fmla="val 10000"/>
          </a:avLst>
        </a:prstGeom>
        <a:gradFill rotWithShape="0">
          <a:gsLst>
            <a:gs pos="0">
              <a:schemeClr val="accent5">
                <a:hueOff val="-1789741"/>
                <a:satOff val="-4575"/>
                <a:lumOff val="10592"/>
                <a:alphaOff val="0"/>
                <a:satMod val="103000"/>
                <a:lumMod val="102000"/>
                <a:tint val="94000"/>
              </a:schemeClr>
            </a:gs>
            <a:gs pos="50000">
              <a:schemeClr val="accent5">
                <a:hueOff val="-1789741"/>
                <a:satOff val="-4575"/>
                <a:lumOff val="10592"/>
                <a:alphaOff val="0"/>
                <a:satMod val="110000"/>
                <a:lumMod val="100000"/>
                <a:shade val="100000"/>
              </a:schemeClr>
            </a:gs>
            <a:gs pos="100000">
              <a:schemeClr val="accent5">
                <a:hueOff val="-1789741"/>
                <a:satOff val="-4575"/>
                <a:lumOff val="105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effectLst>
                <a:outerShdw blurRad="38100" dist="38100" dir="2700000" algn="tl">
                  <a:srgbClr val="000000"/>
                </a:outerShdw>
              </a:effectLst>
            </a:rPr>
            <a:t>Le moment venu, demandez à votre ami s’il aimerait étudier la Bible et être baptisé</a:t>
          </a:r>
          <a:endParaRPr lang="es-ES" sz="2000" b="1" kern="1200" dirty="0">
            <a:effectLst>
              <a:outerShdw blurRad="38100" dist="38100" dir="2700000" algn="tl">
                <a:srgbClr val="000000"/>
              </a:outerShdw>
            </a:effectLst>
          </a:endParaRPr>
        </a:p>
      </dsp:txBody>
      <dsp:txXfrm>
        <a:off x="1359791" y="5703909"/>
        <a:ext cx="5007049" cy="864228"/>
      </dsp:txXfrm>
    </dsp:sp>
    <dsp:sp modelId="{4E30D802-0189-48E3-BCE3-D227D650C5ED}">
      <dsp:nvSpPr>
        <dsp:cNvPr id="0" name=""/>
        <dsp:cNvSpPr/>
      </dsp:nvSpPr>
      <dsp:spPr>
        <a:xfrm>
          <a:off x="86422" y="5790332"/>
          <a:ext cx="1273368" cy="691382"/>
        </a:xfrm>
        <a:prstGeom prst="roundRect">
          <a:avLst>
            <a:gd name="adj" fmla="val 10000"/>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20067-40BC-0543-147F-217551F4207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DA97DA-0C08-0A48-CAEF-1C7D611F97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68910C6-21CF-9929-D35F-F8E91E666C47}"/>
              </a:ext>
            </a:extLst>
          </p:cNvPr>
          <p:cNvSpPr>
            <a:spLocks noGrp="1"/>
          </p:cNvSpPr>
          <p:nvPr>
            <p:ph type="dt" sz="half" idx="10"/>
          </p:nvPr>
        </p:nvSpPr>
        <p:spPr/>
        <p:txBody>
          <a:bodyPr/>
          <a:lstStyle/>
          <a:p>
            <a:fld id="{7097A625-535D-4F2E-B962-227BFF52C561}" type="datetimeFigureOut">
              <a:rPr lang="es-ES" smtClean="0"/>
              <a:t>07/06/2026</a:t>
            </a:fld>
            <a:endParaRPr lang="es-ES"/>
          </a:p>
        </p:txBody>
      </p:sp>
      <p:sp>
        <p:nvSpPr>
          <p:cNvPr id="5" name="Marcador de pie de página 4">
            <a:extLst>
              <a:ext uri="{FF2B5EF4-FFF2-40B4-BE49-F238E27FC236}">
                <a16:creationId xmlns:a16="http://schemas.microsoft.com/office/drawing/2014/main" id="{0AE40C50-F437-2682-AB72-1750D83EEA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B3EEF-64FA-453C-DF6E-6A46D00EFCD2}"/>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75135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852EA-BF0E-06B7-B3C3-B4F57AC5F8C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083805-82FE-0138-37D4-D0ECB8F1D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2F57E4-F153-7D5F-F1BB-DC22E8A38F7B}"/>
              </a:ext>
            </a:extLst>
          </p:cNvPr>
          <p:cNvSpPr>
            <a:spLocks noGrp="1"/>
          </p:cNvSpPr>
          <p:nvPr>
            <p:ph type="dt" sz="half" idx="10"/>
          </p:nvPr>
        </p:nvSpPr>
        <p:spPr/>
        <p:txBody>
          <a:bodyPr/>
          <a:lstStyle/>
          <a:p>
            <a:fld id="{7097A625-535D-4F2E-B962-227BFF52C561}" type="datetimeFigureOut">
              <a:rPr lang="es-ES" smtClean="0"/>
              <a:t>07/06/2026</a:t>
            </a:fld>
            <a:endParaRPr lang="es-ES"/>
          </a:p>
        </p:txBody>
      </p:sp>
      <p:sp>
        <p:nvSpPr>
          <p:cNvPr id="5" name="Marcador de pie de página 4">
            <a:extLst>
              <a:ext uri="{FF2B5EF4-FFF2-40B4-BE49-F238E27FC236}">
                <a16:creationId xmlns:a16="http://schemas.microsoft.com/office/drawing/2014/main" id="{90ED5E54-B515-0D18-AEAE-1281C8D78CB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16550A-00D8-6851-0D82-E5938FBA8F05}"/>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197515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B5C6575-7800-8CFF-3349-2DBC90775D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FC05337-6767-71DB-2FDA-CBA672E748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F58261-9726-7E88-0170-4099869A5B65}"/>
              </a:ext>
            </a:extLst>
          </p:cNvPr>
          <p:cNvSpPr>
            <a:spLocks noGrp="1"/>
          </p:cNvSpPr>
          <p:nvPr>
            <p:ph type="dt" sz="half" idx="10"/>
          </p:nvPr>
        </p:nvSpPr>
        <p:spPr/>
        <p:txBody>
          <a:bodyPr/>
          <a:lstStyle/>
          <a:p>
            <a:fld id="{7097A625-535D-4F2E-B962-227BFF52C561}" type="datetimeFigureOut">
              <a:rPr lang="es-ES" smtClean="0"/>
              <a:t>07/06/2026</a:t>
            </a:fld>
            <a:endParaRPr lang="es-ES"/>
          </a:p>
        </p:txBody>
      </p:sp>
      <p:sp>
        <p:nvSpPr>
          <p:cNvPr id="5" name="Marcador de pie de página 4">
            <a:extLst>
              <a:ext uri="{FF2B5EF4-FFF2-40B4-BE49-F238E27FC236}">
                <a16:creationId xmlns:a16="http://schemas.microsoft.com/office/drawing/2014/main" id="{DDC5F57D-45EB-718B-63CD-9F399FD1805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35254C-C3B6-D18B-2DF8-E5382DE05C1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49642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05338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5316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5287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010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3748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7945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866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0958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43ADD-AFCD-185C-1A8C-CC524DD130D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51E1C26-7C26-5C31-D4CB-E7DCFECA73F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468C09-8C35-8EF2-15F8-FED912AFC7B2}"/>
              </a:ext>
            </a:extLst>
          </p:cNvPr>
          <p:cNvSpPr>
            <a:spLocks noGrp="1"/>
          </p:cNvSpPr>
          <p:nvPr>
            <p:ph type="dt" sz="half" idx="10"/>
          </p:nvPr>
        </p:nvSpPr>
        <p:spPr/>
        <p:txBody>
          <a:bodyPr/>
          <a:lstStyle/>
          <a:p>
            <a:fld id="{7097A625-535D-4F2E-B962-227BFF52C561}" type="datetimeFigureOut">
              <a:rPr lang="es-ES" smtClean="0"/>
              <a:t>07/06/2026</a:t>
            </a:fld>
            <a:endParaRPr lang="es-ES"/>
          </a:p>
        </p:txBody>
      </p:sp>
      <p:sp>
        <p:nvSpPr>
          <p:cNvPr id="5" name="Marcador de pie de página 4">
            <a:extLst>
              <a:ext uri="{FF2B5EF4-FFF2-40B4-BE49-F238E27FC236}">
                <a16:creationId xmlns:a16="http://schemas.microsoft.com/office/drawing/2014/main" id="{B8C1D24B-6469-A44A-4054-DBB2A4B1B9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CAB00A-82BB-F888-ADC9-6FD1A2F0B5CF}"/>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410380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709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6028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761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DA1D2-ED61-E396-0966-5E034EBACD2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D9EAF9-A71A-19DA-2B14-49085DE8B5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C8E3FDE-E8D4-2A25-E40C-1D7E1C2C40CF}"/>
              </a:ext>
            </a:extLst>
          </p:cNvPr>
          <p:cNvSpPr>
            <a:spLocks noGrp="1"/>
          </p:cNvSpPr>
          <p:nvPr>
            <p:ph type="dt" sz="half" idx="10"/>
          </p:nvPr>
        </p:nvSpPr>
        <p:spPr/>
        <p:txBody>
          <a:bodyPr/>
          <a:lstStyle/>
          <a:p>
            <a:fld id="{7097A625-535D-4F2E-B962-227BFF52C561}" type="datetimeFigureOut">
              <a:rPr lang="es-ES" smtClean="0"/>
              <a:t>07/06/2026</a:t>
            </a:fld>
            <a:endParaRPr lang="es-ES"/>
          </a:p>
        </p:txBody>
      </p:sp>
      <p:sp>
        <p:nvSpPr>
          <p:cNvPr id="5" name="Marcador de pie de página 4">
            <a:extLst>
              <a:ext uri="{FF2B5EF4-FFF2-40B4-BE49-F238E27FC236}">
                <a16:creationId xmlns:a16="http://schemas.microsoft.com/office/drawing/2014/main" id="{361FA323-1AEF-02CA-64FB-B409128C40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E5C741-D48E-449D-0EDA-7B1B7C038711}"/>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36978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04A5B-9D15-25F8-C95E-E0ADA690275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AA5B67-A44E-F7CC-AFB1-44936432D2E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01F9B43-D6D3-302F-CDB9-F73B7F82BA3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A6E3062-6030-DDD7-9A48-39F098ED2494}"/>
              </a:ext>
            </a:extLst>
          </p:cNvPr>
          <p:cNvSpPr>
            <a:spLocks noGrp="1"/>
          </p:cNvSpPr>
          <p:nvPr>
            <p:ph type="dt" sz="half" idx="10"/>
          </p:nvPr>
        </p:nvSpPr>
        <p:spPr/>
        <p:txBody>
          <a:bodyPr/>
          <a:lstStyle/>
          <a:p>
            <a:fld id="{7097A625-535D-4F2E-B962-227BFF52C561}" type="datetimeFigureOut">
              <a:rPr lang="es-ES" smtClean="0"/>
              <a:t>07/06/2026</a:t>
            </a:fld>
            <a:endParaRPr lang="es-ES"/>
          </a:p>
        </p:txBody>
      </p:sp>
      <p:sp>
        <p:nvSpPr>
          <p:cNvPr id="6" name="Marcador de pie de página 5">
            <a:extLst>
              <a:ext uri="{FF2B5EF4-FFF2-40B4-BE49-F238E27FC236}">
                <a16:creationId xmlns:a16="http://schemas.microsoft.com/office/drawing/2014/main" id="{D58E4E89-DEC1-E3AA-6039-49882EA6470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B9916B-D4F5-8F6A-6867-6D9C5833CB09}"/>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57545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4448F-6715-A97E-B68C-42D24FF012B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972A3C9-1B37-AA93-4BC6-924300DAE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693F7EE-9F1C-E604-E764-228694A75D9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EA3BDA8-C9ED-1AF4-CE35-4CEA4C427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AC630AF-5347-17C0-E063-738E918CD63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EAB5214-CB74-2B95-C9F1-DA49A25FF0E4}"/>
              </a:ext>
            </a:extLst>
          </p:cNvPr>
          <p:cNvSpPr>
            <a:spLocks noGrp="1"/>
          </p:cNvSpPr>
          <p:nvPr>
            <p:ph type="dt" sz="half" idx="10"/>
          </p:nvPr>
        </p:nvSpPr>
        <p:spPr/>
        <p:txBody>
          <a:bodyPr/>
          <a:lstStyle/>
          <a:p>
            <a:fld id="{7097A625-535D-4F2E-B962-227BFF52C561}" type="datetimeFigureOut">
              <a:rPr lang="es-ES" smtClean="0"/>
              <a:t>07/06/2026</a:t>
            </a:fld>
            <a:endParaRPr lang="es-ES"/>
          </a:p>
        </p:txBody>
      </p:sp>
      <p:sp>
        <p:nvSpPr>
          <p:cNvPr id="8" name="Marcador de pie de página 7">
            <a:extLst>
              <a:ext uri="{FF2B5EF4-FFF2-40B4-BE49-F238E27FC236}">
                <a16:creationId xmlns:a16="http://schemas.microsoft.com/office/drawing/2014/main" id="{BEE310E1-8333-823C-D41E-ADBF017A638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2E7C987-8251-2E1B-D641-EC8197AD7C7C}"/>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5000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9BF967-6B5A-5BD1-4AE3-9574CE3FC78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8EB60-9D0E-2A2A-4B25-2FEE1A145AC8}"/>
              </a:ext>
            </a:extLst>
          </p:cNvPr>
          <p:cNvSpPr>
            <a:spLocks noGrp="1"/>
          </p:cNvSpPr>
          <p:nvPr>
            <p:ph type="dt" sz="half" idx="10"/>
          </p:nvPr>
        </p:nvSpPr>
        <p:spPr/>
        <p:txBody>
          <a:bodyPr/>
          <a:lstStyle/>
          <a:p>
            <a:fld id="{7097A625-535D-4F2E-B962-227BFF52C561}" type="datetimeFigureOut">
              <a:rPr lang="es-ES" smtClean="0"/>
              <a:t>07/06/2026</a:t>
            </a:fld>
            <a:endParaRPr lang="es-ES"/>
          </a:p>
        </p:txBody>
      </p:sp>
      <p:sp>
        <p:nvSpPr>
          <p:cNvPr id="4" name="Marcador de pie de página 3">
            <a:extLst>
              <a:ext uri="{FF2B5EF4-FFF2-40B4-BE49-F238E27FC236}">
                <a16:creationId xmlns:a16="http://schemas.microsoft.com/office/drawing/2014/main" id="{2DBA53DA-69C8-FB78-DE76-C41ADB6D453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F28E112-FE0B-DA2B-6F59-F37BD319DDC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87790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DBFE4E-B322-3BC0-591F-B74B9B69B82D}"/>
              </a:ext>
            </a:extLst>
          </p:cNvPr>
          <p:cNvSpPr>
            <a:spLocks noGrp="1"/>
          </p:cNvSpPr>
          <p:nvPr>
            <p:ph type="dt" sz="half" idx="10"/>
          </p:nvPr>
        </p:nvSpPr>
        <p:spPr/>
        <p:txBody>
          <a:bodyPr/>
          <a:lstStyle/>
          <a:p>
            <a:fld id="{7097A625-535D-4F2E-B962-227BFF52C561}" type="datetimeFigureOut">
              <a:rPr lang="es-ES" smtClean="0"/>
              <a:t>07/06/2026</a:t>
            </a:fld>
            <a:endParaRPr lang="es-ES"/>
          </a:p>
        </p:txBody>
      </p:sp>
      <p:sp>
        <p:nvSpPr>
          <p:cNvPr id="3" name="Marcador de pie de página 2">
            <a:extLst>
              <a:ext uri="{FF2B5EF4-FFF2-40B4-BE49-F238E27FC236}">
                <a16:creationId xmlns:a16="http://schemas.microsoft.com/office/drawing/2014/main" id="{2F8B4DB7-7E9E-92C9-1F91-0540570A70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E36CB9-6637-2A3E-B1CB-DD463A92F5A8}"/>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4233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5B311-CCA5-1D0D-2FF7-71381EEB12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5EC97C2-854E-73B0-3610-2BF402B20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A7D968D-8F69-9D77-B199-B9FCA41C2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03874D-4768-3B63-A2AF-6B88EECD9B87}"/>
              </a:ext>
            </a:extLst>
          </p:cNvPr>
          <p:cNvSpPr>
            <a:spLocks noGrp="1"/>
          </p:cNvSpPr>
          <p:nvPr>
            <p:ph type="dt" sz="half" idx="10"/>
          </p:nvPr>
        </p:nvSpPr>
        <p:spPr/>
        <p:txBody>
          <a:bodyPr/>
          <a:lstStyle/>
          <a:p>
            <a:fld id="{7097A625-535D-4F2E-B962-227BFF52C561}" type="datetimeFigureOut">
              <a:rPr lang="es-ES" smtClean="0"/>
              <a:t>07/06/2026</a:t>
            </a:fld>
            <a:endParaRPr lang="es-ES"/>
          </a:p>
        </p:txBody>
      </p:sp>
      <p:sp>
        <p:nvSpPr>
          <p:cNvPr id="6" name="Marcador de pie de página 5">
            <a:extLst>
              <a:ext uri="{FF2B5EF4-FFF2-40B4-BE49-F238E27FC236}">
                <a16:creationId xmlns:a16="http://schemas.microsoft.com/office/drawing/2014/main" id="{1E41BA34-9DD9-E19C-5615-0A318ED7CF9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E1EF48-6633-C68E-75E8-A1351E4143ED}"/>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42279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863D7-80C9-CC76-D39D-56B772EEFF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BAA80A-7359-1718-B7A3-D794BB2A61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CA8552A-75FB-B025-DFD8-4C41B0D5E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E56E52-DF2D-6514-1660-147EA86E4D33}"/>
              </a:ext>
            </a:extLst>
          </p:cNvPr>
          <p:cNvSpPr>
            <a:spLocks noGrp="1"/>
          </p:cNvSpPr>
          <p:nvPr>
            <p:ph type="dt" sz="half" idx="10"/>
          </p:nvPr>
        </p:nvSpPr>
        <p:spPr/>
        <p:txBody>
          <a:bodyPr/>
          <a:lstStyle/>
          <a:p>
            <a:fld id="{7097A625-535D-4F2E-B962-227BFF52C561}" type="datetimeFigureOut">
              <a:rPr lang="es-ES" smtClean="0"/>
              <a:t>07/06/2026</a:t>
            </a:fld>
            <a:endParaRPr lang="es-ES"/>
          </a:p>
        </p:txBody>
      </p:sp>
      <p:sp>
        <p:nvSpPr>
          <p:cNvPr id="6" name="Marcador de pie de página 5">
            <a:extLst>
              <a:ext uri="{FF2B5EF4-FFF2-40B4-BE49-F238E27FC236}">
                <a16:creationId xmlns:a16="http://schemas.microsoft.com/office/drawing/2014/main" id="{FC4144E2-B6DA-87B2-6F28-1E1779477C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6ECCC4-7AC5-8692-1E6E-56A7AA98B610}"/>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11876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0187C1-8B0D-7CBD-F08D-7224F6EE2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2EE8BB-4B6C-82AB-F5D1-E30A7B4BF7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9A11BE-3F67-6AA0-BE6E-05B217A3E3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97A625-535D-4F2E-B962-227BFF52C561}" type="datetimeFigureOut">
              <a:rPr lang="es-ES" smtClean="0"/>
              <a:t>07/06/2026</a:t>
            </a:fld>
            <a:endParaRPr lang="es-ES"/>
          </a:p>
        </p:txBody>
      </p:sp>
      <p:sp>
        <p:nvSpPr>
          <p:cNvPr id="5" name="Marcador de pie de página 4">
            <a:extLst>
              <a:ext uri="{FF2B5EF4-FFF2-40B4-BE49-F238E27FC236}">
                <a16:creationId xmlns:a16="http://schemas.microsoft.com/office/drawing/2014/main" id="{414E0E25-162C-B5BB-6009-CD071C94D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27F43F9-27D3-F612-586C-949D92F33A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4B7937-4D69-4559-A58E-4882DA43200F}" type="slidenum">
              <a:rPr lang="es-ES" smtClean="0"/>
              <a:t>‹Nº›</a:t>
            </a:fld>
            <a:endParaRPr lang="es-ES"/>
          </a:p>
        </p:txBody>
      </p:sp>
    </p:spTree>
    <p:extLst>
      <p:ext uri="{BB962C8B-B14F-4D97-AF65-F5344CB8AC3E}">
        <p14:creationId xmlns:p14="http://schemas.microsoft.com/office/powerpoint/2010/main" val="325493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69851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9.jpeg"/><Relationship Id="rId7" Type="http://schemas.openxmlformats.org/officeDocument/2006/relationships/diagramLayout" Target="../diagrams/layout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Data" Target="../diagrams/data1.xml"/><Relationship Id="rId5" Type="http://schemas.openxmlformats.org/officeDocument/2006/relationships/image" Target="../media/image31.jpeg"/><Relationship Id="rId10" Type="http://schemas.microsoft.com/office/2007/relationships/diagramDrawing" Target="../diagrams/drawing1.xml"/><Relationship Id="rId4" Type="http://schemas.openxmlformats.org/officeDocument/2006/relationships/image" Target="../media/image30.png"/><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CA95F3-177D-B0F2-EF29-4BA2A1F985B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8">
            <a:extLst>
              <a:ext uri="{FF2B5EF4-FFF2-40B4-BE49-F238E27FC236}">
                <a16:creationId xmlns:a16="http://schemas.microsoft.com/office/drawing/2014/main" id="{03EC94AA-C3C2-2BDF-A139-7149B233038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5631640"/>
            <a:ext cx="12192000" cy="736551"/>
          </a:xfrm>
          <a:prstGeom prst="rect">
            <a:avLst/>
          </a:prstGeom>
          <a:solidFill>
            <a:srgbClr val="FFFF99">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 name="Straight Connector 10">
            <a:extLst>
              <a:ext uri="{FF2B5EF4-FFF2-40B4-BE49-F238E27FC236}">
                <a16:creationId xmlns:a16="http://schemas.microsoft.com/office/drawing/2014/main" id="{74BED776-3D84-607E-5D7A-467E9DE3E49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553481"/>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2">
            <a:extLst>
              <a:ext uri="{FF2B5EF4-FFF2-40B4-BE49-F238E27FC236}">
                <a16:creationId xmlns:a16="http://schemas.microsoft.com/office/drawing/2014/main" id="{EDAF6142-B076-D604-F418-135083AEF18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446350"/>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AAD79BC-A7DA-4245-8E60-05BB191E10C7}"/>
              </a:ext>
            </a:extLst>
          </p:cNvPr>
          <p:cNvSpPr txBox="1"/>
          <p:nvPr/>
        </p:nvSpPr>
        <p:spPr>
          <a:xfrm>
            <a:off x="8543117" y="6471821"/>
            <a:ext cx="3648883" cy="338554"/>
          </a:xfrm>
          <a:prstGeom prst="rect">
            <a:avLst/>
          </a:prstGeom>
          <a:noFill/>
        </p:spPr>
        <p:txBody>
          <a:bodyPr wrap="square" rtlCol="0">
            <a:spAutoFit/>
          </a:bodyPr>
          <a:lstStyle/>
          <a:p>
            <a:pPr algn="r"/>
            <a:r>
              <a:rPr lang="fr-FR" sz="1600" b="1" dirty="0">
                <a:solidFill>
                  <a:srgbClr val="FFFF99"/>
                </a:solidFill>
                <a:effectLst>
                  <a:outerShdw blurRad="38100" dist="38100" dir="2700000" algn="tl">
                    <a:srgbClr val="000000"/>
                  </a:outerShdw>
                </a:effectLst>
              </a:rPr>
              <a:t>Leçon 12 du 20 juin 2026</a:t>
            </a:r>
          </a:p>
        </p:txBody>
      </p:sp>
      <p:sp>
        <p:nvSpPr>
          <p:cNvPr id="4" name="CuadroTexto 3">
            <a:extLst>
              <a:ext uri="{FF2B5EF4-FFF2-40B4-BE49-F238E27FC236}">
                <a16:creationId xmlns:a16="http://schemas.microsoft.com/office/drawing/2014/main" id="{30CCAE40-E535-E258-EDF4-82E3ECB91426}"/>
              </a:ext>
            </a:extLst>
          </p:cNvPr>
          <p:cNvSpPr txBox="1"/>
          <p:nvPr/>
        </p:nvSpPr>
        <p:spPr>
          <a:xfrm>
            <a:off x="0" y="5581650"/>
            <a:ext cx="12192000" cy="923330"/>
          </a:xfrm>
          <a:prstGeom prst="rect">
            <a:avLst/>
          </a:prstGeom>
          <a:noFill/>
        </p:spPr>
        <p:txBody>
          <a:bodyPr wrap="square" rtlCol="0">
            <a:spAutoFit/>
            <a:scene3d>
              <a:camera prst="orthographicFront"/>
              <a:lightRig rig="sunset" dir="t"/>
            </a:scene3d>
            <a:sp3d extrusionH="57150" contourW="12700">
              <a:bevelT h="25400" prst="softRound"/>
              <a:contourClr>
                <a:schemeClr val="bg1"/>
              </a:contourClr>
            </a:sp3d>
          </a:bodyPr>
          <a:lstStyle/>
          <a:p>
            <a:pPr algn="ctr"/>
            <a:r>
              <a:rPr lang="fr-FR" sz="5400" b="1" spc="1000" dirty="0">
                <a:ln w="9525">
                  <a:noFill/>
                  <a:prstDash val="solid"/>
                </a:ln>
                <a:solidFill>
                  <a:schemeClr val="accent3">
                    <a:lumMod val="50000"/>
                  </a:schemeClr>
                </a:solidFill>
                <a:effectLst>
                  <a:outerShdw blurRad="12700" dist="38100" dir="2700000" algn="tl" rotWithShape="0">
                    <a:srgbClr val="7030A0"/>
                  </a:outerShdw>
                </a:effectLst>
              </a:rPr>
              <a:t>PARTAGEZ-LE</a:t>
            </a:r>
          </a:p>
        </p:txBody>
      </p:sp>
    </p:spTree>
    <p:extLst>
      <p:ext uri="{BB962C8B-B14F-4D97-AF65-F5344CB8AC3E}">
        <p14:creationId xmlns:p14="http://schemas.microsoft.com/office/powerpoint/2010/main" val="107172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B99686-80E5-1259-5061-BC6E8B0CB1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Rectángulo 12">
            <a:extLst>
              <a:ext uri="{FF2B5EF4-FFF2-40B4-BE49-F238E27FC236}">
                <a16:creationId xmlns:a16="http://schemas.microsoft.com/office/drawing/2014/main" id="{69966FF2-CCC8-38EF-7D14-4651D4CD43E4}"/>
              </a:ext>
            </a:extLst>
          </p:cNvPr>
          <p:cNvSpPr>
            <a:spLocks noGrp="1" noRot="1" noMove="1" noResize="1" noEditPoints="1" noAdjustHandles="1" noChangeArrowheads="1" noChangeShapeType="1"/>
          </p:cNvSpPr>
          <p:nvPr/>
        </p:nvSpPr>
        <p:spPr>
          <a:xfrm>
            <a:off x="0" y="0"/>
            <a:ext cx="12192000" cy="1613803"/>
          </a:xfrm>
          <a:prstGeom prst="rect">
            <a:avLst/>
          </a:prstGeom>
          <a:blipFill dpi="0" rotWithShape="1">
            <a:blip r:embed="rId3" cstate="hq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pic>
        <p:nvPicPr>
          <p:cNvPr id="4" name="Imagen 3">
            <a:extLst>
              <a:ext uri="{FF2B5EF4-FFF2-40B4-BE49-F238E27FC236}">
                <a16:creationId xmlns:a16="http://schemas.microsoft.com/office/drawing/2014/main" id="{29B5DF63-BF91-1731-079F-CA5C5E2E3B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324" y="1653559"/>
            <a:ext cx="4560570" cy="2388870"/>
          </a:xfrm>
          <a:prstGeom prst="rect">
            <a:avLst/>
          </a:prstGeom>
          <a:ln>
            <a:noFill/>
          </a:ln>
          <a:effectLst>
            <a:reflection blurRad="12700" stA="30000" endPos="13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D71AFBC-97C0-7A40-A3EB-3A9EA9218F12}"/>
              </a:ext>
            </a:extLst>
          </p:cNvPr>
          <p:cNvSpPr txBox="1"/>
          <p:nvPr/>
        </p:nvSpPr>
        <p:spPr>
          <a:xfrm>
            <a:off x="0" y="-1688"/>
            <a:ext cx="12192000" cy="769441"/>
          </a:xfrm>
          <a:prstGeom prst="rect">
            <a:avLst/>
          </a:prstGeom>
          <a:noFill/>
        </p:spPr>
        <p:txBody>
          <a:bodyPr wrap="square">
            <a:spAutoFit/>
          </a:bodyPr>
          <a:lstStyle/>
          <a:p>
            <a:pPr algn="ctr"/>
            <a:r>
              <a:rPr lang="fr-FR" sz="4400" spc="300" noProof="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DIEU CHERCHE SES ENFANTS</a:t>
            </a:r>
          </a:p>
        </p:txBody>
      </p:sp>
      <p:sp>
        <p:nvSpPr>
          <p:cNvPr id="5" name="CuadroTexto 4">
            <a:extLst>
              <a:ext uri="{FF2B5EF4-FFF2-40B4-BE49-F238E27FC236}">
                <a16:creationId xmlns:a16="http://schemas.microsoft.com/office/drawing/2014/main" id="{C646FC66-F9A6-3ABA-B052-2C75D3FC6354}"/>
              </a:ext>
            </a:extLst>
          </p:cNvPr>
          <p:cNvSpPr txBox="1"/>
          <p:nvPr/>
        </p:nvSpPr>
        <p:spPr>
          <a:xfrm>
            <a:off x="1163499" y="718602"/>
            <a:ext cx="9865001" cy="923330"/>
          </a:xfrm>
          <a:prstGeom prst="rect">
            <a:avLst/>
          </a:prstGeom>
          <a:noFill/>
        </p:spPr>
        <p:txBody>
          <a:bodyPr wrap="square">
            <a:spAutoFit/>
          </a:bodyPr>
          <a:lstStyle/>
          <a:p>
            <a:pPr algn="ctr"/>
            <a:r>
              <a:rPr lang="fr-FR" b="1" noProof="1">
                <a:solidFill>
                  <a:schemeClr val="accent1">
                    <a:lumMod val="75000"/>
                  </a:schemeClr>
                </a:solidFill>
                <a:latin typeface="Comic Sans MS" panose="030F0702030302020204" pitchFamily="66" charset="0"/>
              </a:rPr>
              <a:t>« Ephraïm n’est-il pas mon fils bien-aimé, l’enfant de mes délices ? Car toutes les fois que je menace, j’ai encore souvenir de lui ; mes entrailles s’émeuvent pour lui, j’aurai pitié de lui, dit l’Éternel. » (Jérémie 31.20)</a:t>
            </a:r>
          </a:p>
        </p:txBody>
      </p:sp>
      <p:sp>
        <p:nvSpPr>
          <p:cNvPr id="6" name="CuadroTexto 5">
            <a:extLst>
              <a:ext uri="{FF2B5EF4-FFF2-40B4-BE49-F238E27FC236}">
                <a16:creationId xmlns:a16="http://schemas.microsoft.com/office/drawing/2014/main" id="{A48FE12C-C9B7-0B2F-6761-22A02139524C}"/>
              </a:ext>
            </a:extLst>
          </p:cNvPr>
          <p:cNvSpPr txBox="1"/>
          <p:nvPr/>
        </p:nvSpPr>
        <p:spPr>
          <a:xfrm>
            <a:off x="4328810" y="1633681"/>
            <a:ext cx="5109708" cy="1323439"/>
          </a:xfrm>
          <a:prstGeom prst="rect">
            <a:avLst/>
          </a:prstGeom>
          <a:noFill/>
        </p:spPr>
        <p:txBody>
          <a:bodyPr wrap="square" rtlCol="0">
            <a:spAutoFit/>
          </a:bodyPr>
          <a:lstStyle/>
          <a:p>
            <a:pPr>
              <a:spcBef>
                <a:spcPts val="600"/>
              </a:spcBef>
            </a:pPr>
            <a:r>
              <a:rPr lang="fr-FR" sz="2000" b="1" noProof="1"/>
              <a:t>À un moment donné, le peuple de Dieu se divisa : Éphraïm (le royaume du nord) abandonna Dieu ; Juda (le royaume du sud) demeura fidèle.</a:t>
            </a:r>
          </a:p>
        </p:txBody>
      </p:sp>
      <p:pic>
        <p:nvPicPr>
          <p:cNvPr id="8" name="Imagen 7">
            <a:extLst>
              <a:ext uri="{FF2B5EF4-FFF2-40B4-BE49-F238E27FC236}">
                <a16:creationId xmlns:a16="http://schemas.microsoft.com/office/drawing/2014/main" id="{1DDDD9CE-DEC0-1775-287C-76316C83C7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700833" y="1884112"/>
            <a:ext cx="2228850" cy="1954530"/>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022BC21A-145B-4FDF-B287-8B9BE6F160B3}"/>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680601" y="4080431"/>
            <a:ext cx="2316480" cy="1615440"/>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8E6D2F5-29B6-01C7-859B-BA0E5ECEF7A6}"/>
              </a:ext>
            </a:extLst>
          </p:cNvPr>
          <p:cNvSpPr txBox="1"/>
          <p:nvPr/>
        </p:nvSpPr>
        <p:spPr>
          <a:xfrm>
            <a:off x="140324" y="4716000"/>
            <a:ext cx="9298193" cy="1015663"/>
          </a:xfrm>
          <a:prstGeom prst="rect">
            <a:avLst/>
          </a:prstGeom>
          <a:noFill/>
        </p:spPr>
        <p:txBody>
          <a:bodyPr wrap="square">
            <a:spAutoFit/>
          </a:bodyPr>
          <a:lstStyle/>
          <a:p>
            <a:pPr>
              <a:spcBef>
                <a:spcPts val="600"/>
              </a:spcBef>
            </a:pPr>
            <a:r>
              <a:rPr lang="fr-FR" sz="2000" b="1" noProof="1"/>
              <a:t>Ceux qui ont servi Dieu et l’ont ensuite abandonné, Dieu continue de les appeler avec amour. Ce sont ses enfants et il les aime, et il les exhorte instamment à revenir à lui.</a:t>
            </a:r>
          </a:p>
        </p:txBody>
      </p:sp>
      <p:sp>
        <p:nvSpPr>
          <p:cNvPr id="7" name="CuadroTexto 6">
            <a:extLst>
              <a:ext uri="{FF2B5EF4-FFF2-40B4-BE49-F238E27FC236}">
                <a16:creationId xmlns:a16="http://schemas.microsoft.com/office/drawing/2014/main" id="{4EBC4B57-529E-F917-4BFE-11E0CBD8A6F6}"/>
              </a:ext>
            </a:extLst>
          </p:cNvPr>
          <p:cNvSpPr txBox="1"/>
          <p:nvPr/>
        </p:nvSpPr>
        <p:spPr>
          <a:xfrm>
            <a:off x="4328810" y="2959200"/>
            <a:ext cx="510970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Malgré son abandon, Dieu continua à considérer Éphraïm comme son fils bien-aimé (Jérémie 31.20). </a:t>
            </a:r>
          </a:p>
        </p:txBody>
      </p:sp>
      <p:sp>
        <p:nvSpPr>
          <p:cNvPr id="11" name="CuadroTexto 10">
            <a:extLst>
              <a:ext uri="{FF2B5EF4-FFF2-40B4-BE49-F238E27FC236}">
                <a16:creationId xmlns:a16="http://schemas.microsoft.com/office/drawing/2014/main" id="{79C8B7EF-096B-DACC-75FE-CED3A04B284F}"/>
              </a:ext>
            </a:extLst>
          </p:cNvPr>
          <p:cNvSpPr txBox="1"/>
          <p:nvPr/>
        </p:nvSpPr>
        <p:spPr>
          <a:xfrm>
            <a:off x="140324" y="5724000"/>
            <a:ext cx="1191135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Peut-être certains de nos propres enfants, qui ont connu la foi, l’ont-ils abandonnée. Loin de leur tourner le dos, nous devons continuer à les aimer et à leur parler avec bonté. Dieu nous rappelle qu’ils font l’objet de sa plus tendre compassion, et il désire ardemment qu’ils reviennent à lui.</a:t>
            </a:r>
          </a:p>
        </p:txBody>
      </p:sp>
      <p:sp>
        <p:nvSpPr>
          <p:cNvPr id="2" name="CuadroTexto 6">
            <a:extLst>
              <a:ext uri="{FF2B5EF4-FFF2-40B4-BE49-F238E27FC236}">
                <a16:creationId xmlns:a16="http://schemas.microsoft.com/office/drawing/2014/main" id="{FE2997BE-C1B4-B472-92BB-8F1291F33ACB}"/>
              </a:ext>
            </a:extLst>
          </p:cNvPr>
          <p:cNvSpPr txBox="1"/>
          <p:nvPr/>
        </p:nvSpPr>
        <p:spPr>
          <a:xfrm>
            <a:off x="2881200" y="3996000"/>
            <a:ext cx="651015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Il représenta même Rachel, son aïeule, pleurant ses enfants morts dans leurs péchés (Jérémie 31.15).</a:t>
            </a:r>
          </a:p>
        </p:txBody>
      </p:sp>
    </p:spTree>
    <p:extLst>
      <p:ext uri="{BB962C8B-B14F-4D97-AF65-F5344CB8AC3E}">
        <p14:creationId xmlns:p14="http://schemas.microsoft.com/office/powerpoint/2010/main" val="383838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900" decel="100000" fill="hold"/>
                                        <p:tgtEl>
                                          <p:spTgt spid="4"/>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left)">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 calcmode="lin" valueType="num">
                                      <p:cBhvr>
                                        <p:cTn id="58" dur="500" fill="hold"/>
                                        <p:tgtEl>
                                          <p:spTgt spid="8"/>
                                        </p:tgtEl>
                                        <p:attrNameLst>
                                          <p:attrName>style.rotation</p:attrName>
                                        </p:attrNameLst>
                                      </p:cBhvr>
                                      <p:tavLst>
                                        <p:tav tm="0">
                                          <p:val>
                                            <p:fltVal val="360"/>
                                          </p:val>
                                        </p:tav>
                                        <p:tav tm="100000">
                                          <p:val>
                                            <p:fltVal val="0"/>
                                          </p:val>
                                        </p:tav>
                                      </p:tavLst>
                                    </p:anim>
                                    <p:animEffect transition="in" filter="fade">
                                      <p:cBhvr>
                                        <p:cTn id="59" dur="500"/>
                                        <p:tgtEl>
                                          <p:spTgt spid="8"/>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left)">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ppt_w</p:attrName>
                                        </p:attrNameLst>
                                      </p:cBhvr>
                                      <p:tavLst>
                                        <p:tav tm="0">
                                          <p:val>
                                            <p:fltVal val="0"/>
                                          </p:val>
                                        </p:tav>
                                        <p:tav tm="100000">
                                          <p:val>
                                            <p:strVal val="#ppt_w"/>
                                          </p:val>
                                        </p:tav>
                                      </p:tavLst>
                                    </p:anim>
                                    <p:anim calcmode="lin" valueType="num">
                                      <p:cBhvr>
                                        <p:cTn id="69" dur="500" fill="hold"/>
                                        <p:tgtEl>
                                          <p:spTgt spid="10"/>
                                        </p:tgtEl>
                                        <p:attrNameLst>
                                          <p:attrName>ppt_h</p:attrName>
                                        </p:attrNameLst>
                                      </p:cBhvr>
                                      <p:tavLst>
                                        <p:tav tm="0">
                                          <p:val>
                                            <p:fltVal val="0"/>
                                          </p:val>
                                        </p:tav>
                                        <p:tav tm="100000">
                                          <p:val>
                                            <p:strVal val="#ppt_h"/>
                                          </p:val>
                                        </p:tav>
                                      </p:tavLst>
                                    </p:anim>
                                    <p:anim calcmode="lin" valueType="num">
                                      <p:cBhvr>
                                        <p:cTn id="70" dur="500" fill="hold"/>
                                        <p:tgtEl>
                                          <p:spTgt spid="10"/>
                                        </p:tgtEl>
                                        <p:attrNameLst>
                                          <p:attrName>style.rotation</p:attrName>
                                        </p:attrNameLst>
                                      </p:cBhvr>
                                      <p:tavLst>
                                        <p:tav tm="0">
                                          <p:val>
                                            <p:fltVal val="360"/>
                                          </p:val>
                                        </p:tav>
                                        <p:tav tm="100000">
                                          <p:val>
                                            <p:fltVal val="0"/>
                                          </p:val>
                                        </p:tav>
                                      </p:tavLst>
                                    </p:anim>
                                    <p:animEffect transition="in" filter="fade">
                                      <p:cBhvr>
                                        <p:cTn id="71" dur="500"/>
                                        <p:tgtEl>
                                          <p:spTgt spid="10"/>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left)">
                                      <p:cBhvr>
                                        <p:cTn id="7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639897-9869-2F96-4A00-4C7FD8C79E5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Rectángulo 16">
            <a:extLst>
              <a:ext uri="{FF2B5EF4-FFF2-40B4-BE49-F238E27FC236}">
                <a16:creationId xmlns:a16="http://schemas.microsoft.com/office/drawing/2014/main" id="{38E48C5E-0C09-E4FC-0C30-811660F7046D}"/>
              </a:ext>
            </a:extLst>
          </p:cNvPr>
          <p:cNvSpPr>
            <a:spLocks noGrp="1" noRot="1" noMove="1" noResize="1" noEditPoints="1" noAdjustHandles="1" noChangeArrowheads="1" noChangeShapeType="1"/>
          </p:cNvSpPr>
          <p:nvPr/>
        </p:nvSpPr>
        <p:spPr>
          <a:xfrm>
            <a:off x="0" y="1"/>
            <a:ext cx="12192000" cy="134578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CuadroTexto 2">
            <a:extLst>
              <a:ext uri="{FF2B5EF4-FFF2-40B4-BE49-F238E27FC236}">
                <a16:creationId xmlns:a16="http://schemas.microsoft.com/office/drawing/2014/main" id="{7F0240B7-AA4C-E3D9-0F84-8701F865D3A0}"/>
              </a:ext>
            </a:extLst>
          </p:cNvPr>
          <p:cNvSpPr txBox="1"/>
          <p:nvPr/>
        </p:nvSpPr>
        <p:spPr>
          <a:xfrm>
            <a:off x="0" y="0"/>
            <a:ext cx="12192000" cy="769441"/>
          </a:xfrm>
          <a:prstGeom prst="rect">
            <a:avLst/>
          </a:prstGeom>
          <a:noFill/>
        </p:spPr>
        <p:txBody>
          <a:bodyPr wrap="square">
            <a:spAutoFit/>
          </a:bodyPr>
          <a:lstStyle/>
          <a:p>
            <a:pPr algn="ctr"/>
            <a:r>
              <a:rPr lang="fr-FR" sz="4400" b="1" dirty="0">
                <a:ln w="12700" cmpd="sng">
                  <a:solidFill>
                    <a:schemeClr val="accent4"/>
                  </a:solidFill>
                  <a:prstDash val="solid"/>
                </a:ln>
                <a:gradFill>
                  <a:gsLst>
                    <a:gs pos="0">
                      <a:srgbClr val="FFFF00"/>
                    </a:gs>
                    <a:gs pos="4000">
                      <a:srgbClr val="FFFF99"/>
                    </a:gs>
                    <a:gs pos="87000">
                      <a:schemeClr val="accent4">
                        <a:lumMod val="20000"/>
                        <a:lumOff val="80000"/>
                      </a:schemeClr>
                    </a:gs>
                  </a:gsLst>
                  <a:lin ang="5400000"/>
                </a:gradFill>
                <a:effectLst>
                  <a:outerShdw blurRad="38100" dist="38100" dir="2700000" algn="tl">
                    <a:srgbClr val="000000"/>
                  </a:outerShdw>
                </a:effectLst>
              </a:rPr>
              <a:t>NOUS CHERCHONS CELUI QUI S’EN EST ALLÉ</a:t>
            </a:r>
          </a:p>
        </p:txBody>
      </p:sp>
      <p:sp>
        <p:nvSpPr>
          <p:cNvPr id="5" name="CuadroTexto 4">
            <a:extLst>
              <a:ext uri="{FF2B5EF4-FFF2-40B4-BE49-F238E27FC236}">
                <a16:creationId xmlns:a16="http://schemas.microsoft.com/office/drawing/2014/main" id="{97E83A46-25C2-2230-7C6D-834EBEDA3963}"/>
              </a:ext>
            </a:extLst>
          </p:cNvPr>
          <p:cNvSpPr txBox="1"/>
          <p:nvPr/>
        </p:nvSpPr>
        <p:spPr>
          <a:xfrm>
            <a:off x="1404937" y="645616"/>
            <a:ext cx="9382125" cy="646331"/>
          </a:xfrm>
          <a:prstGeom prst="rect">
            <a:avLst/>
          </a:prstGeom>
          <a:noFill/>
        </p:spPr>
        <p:txBody>
          <a:bodyPr wrap="square">
            <a:spAutoFit/>
          </a:bodyPr>
          <a:lstStyle/>
          <a:p>
            <a:pPr algn="ctr"/>
            <a:r>
              <a:rPr lang="fr-FR" b="1" dirty="0">
                <a:solidFill>
                  <a:srgbClr val="FEEAED"/>
                </a:solidFill>
                <a:effectLst>
                  <a:outerShdw blurRad="38100" dist="38100" dir="2700000" algn="tl">
                    <a:srgbClr val="000000"/>
                  </a:outerShdw>
                </a:effectLst>
                <a:latin typeface="Comic Sans MS" panose="030F0702030302020204" pitchFamily="66" charset="0"/>
              </a:rPr>
              <a:t>« Je les sèmerai parmi les peuples, et dans les pays lointains ils se souviendront de moi ; ils vivront avec leurs fils et ils reviendront. » (Zacharie 10.9)</a:t>
            </a:r>
          </a:p>
        </p:txBody>
      </p:sp>
      <p:sp>
        <p:nvSpPr>
          <p:cNvPr id="6" name="CuadroTexto 5">
            <a:extLst>
              <a:ext uri="{FF2B5EF4-FFF2-40B4-BE49-F238E27FC236}">
                <a16:creationId xmlns:a16="http://schemas.microsoft.com/office/drawing/2014/main" id="{44F4EF59-0A4E-8CF6-76EE-7EF6E721D4A8}"/>
              </a:ext>
            </a:extLst>
          </p:cNvPr>
          <p:cNvSpPr txBox="1"/>
          <p:nvPr/>
        </p:nvSpPr>
        <p:spPr>
          <a:xfrm>
            <a:off x="3962816" y="1411681"/>
            <a:ext cx="8229184" cy="1015663"/>
          </a:xfrm>
          <a:prstGeom prst="rect">
            <a:avLst/>
          </a:prstGeom>
          <a:noFill/>
        </p:spPr>
        <p:txBody>
          <a:bodyPr wrap="square" rtlCol="0">
            <a:spAutoFit/>
          </a:bodyPr>
          <a:lstStyle/>
          <a:p>
            <a:pPr>
              <a:spcBef>
                <a:spcPts val="600"/>
              </a:spcBef>
            </a:pPr>
            <a:r>
              <a:rPr lang="fr-FR" sz="2000" b="1" dirty="0"/>
              <a:t>Notre conjoint ; notre fils ; notre fille ; notre ami ; notre amie ; notre voisin ou voisine ; ce frère ou cette sœur qui était assis sur ce banc… Un jour, ils adoraient avec nous, mais maintenant, où sont-ils ?</a:t>
            </a:r>
          </a:p>
        </p:txBody>
      </p:sp>
      <p:pic>
        <p:nvPicPr>
          <p:cNvPr id="10" name="Imagen 9">
            <a:extLst>
              <a:ext uri="{FF2B5EF4-FFF2-40B4-BE49-F238E27FC236}">
                <a16:creationId xmlns:a16="http://schemas.microsoft.com/office/drawing/2014/main" id="{73EBC732-5A8E-302E-2D65-2294C985B5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6129" y="1500782"/>
            <a:ext cx="3694030" cy="2446047"/>
          </a:xfrm>
          <a:prstGeom prst="round2DiagRect">
            <a:avLst>
              <a:gd name="adj1" fmla="val 16667"/>
              <a:gd name="adj2" fmla="val 0"/>
            </a:avLst>
          </a:prstGeom>
          <a:ln w="38100" cap="sq">
            <a:solidFill>
              <a:srgbClr val="8B2229"/>
            </a:solidFill>
            <a:miter lim="800000"/>
          </a:ln>
          <a:effectLst>
            <a:outerShdw blurRad="63500" sx="102000" sy="102000" algn="ctr" rotWithShape="0">
              <a:prstClr val="black">
                <a:alpha val="40000"/>
              </a:prstClr>
            </a:outerShdw>
          </a:effectLst>
        </p:spPr>
      </p:pic>
      <p:pic>
        <p:nvPicPr>
          <p:cNvPr id="12" name="Imagen 11">
            <a:extLst>
              <a:ext uri="{FF2B5EF4-FFF2-40B4-BE49-F238E27FC236}">
                <a16:creationId xmlns:a16="http://schemas.microsoft.com/office/drawing/2014/main" id="{F98A374D-DD6D-73FA-E734-04EA68933B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6129" y="4171398"/>
            <a:ext cx="3694030" cy="2510786"/>
          </a:xfrm>
          <a:prstGeom prst="round2DiagRect">
            <a:avLst>
              <a:gd name="adj1" fmla="val 0"/>
              <a:gd name="adj2" fmla="val 12667"/>
            </a:avLst>
          </a:prstGeom>
          <a:ln w="38100" cap="sq">
            <a:solidFill>
              <a:srgbClr val="FFFF99"/>
            </a:solidFill>
            <a:miter lim="800000"/>
          </a:ln>
          <a:effectLst>
            <a:outerShdw blurRad="63500" sx="102000" sy="102000" algn="ctr" rotWithShape="0">
              <a:prstClr val="black">
                <a:alpha val="40000"/>
              </a:prstClr>
            </a:outerShdw>
          </a:effectLst>
        </p:spPr>
      </p:pic>
      <p:pic>
        <p:nvPicPr>
          <p:cNvPr id="14" name="Imagen 13">
            <a:extLst>
              <a:ext uri="{FF2B5EF4-FFF2-40B4-BE49-F238E27FC236}">
                <a16:creationId xmlns:a16="http://schemas.microsoft.com/office/drawing/2014/main" id="{C479E2F4-748A-2048-98C0-4B99C920CB9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601947" y="3680087"/>
            <a:ext cx="3329940" cy="2823210"/>
          </a:xfrm>
          <a:prstGeom prst="round2DiagRect">
            <a:avLst>
              <a:gd name="adj1" fmla="val 16667"/>
              <a:gd name="adj2" fmla="val 13679"/>
            </a:avLst>
          </a:prstGeom>
          <a:ln w="38100" cap="sq">
            <a:gradFill flip="none" rotWithShape="1">
              <a:gsLst>
                <a:gs pos="0">
                  <a:srgbClr val="FFFF99"/>
                </a:gs>
                <a:gs pos="27000">
                  <a:srgbClr val="FFFF99"/>
                </a:gs>
                <a:gs pos="63000">
                  <a:srgbClr val="8B2229"/>
                </a:gs>
                <a:gs pos="100000">
                  <a:srgbClr val="8B2229"/>
                </a:gs>
              </a:gsLst>
              <a:lin ang="5400000" scaled="1"/>
              <a:tileRect/>
            </a:gradFill>
            <a:miter lim="800000"/>
          </a:ln>
          <a:effectLst>
            <a:outerShdw blurRad="63500" sx="102000" sy="102000" algn="ctr" rotWithShape="0">
              <a:prstClr val="black">
                <a:alpha val="40000"/>
              </a:prstClr>
            </a:outerShdw>
          </a:effectLst>
        </p:spPr>
      </p:pic>
      <p:sp>
        <p:nvSpPr>
          <p:cNvPr id="16" name="CuadroTexto 15">
            <a:extLst>
              <a:ext uri="{FF2B5EF4-FFF2-40B4-BE49-F238E27FC236}">
                <a16:creationId xmlns:a16="http://schemas.microsoft.com/office/drawing/2014/main" id="{94589A9A-B946-D51B-A3B4-A1E138580533}"/>
              </a:ext>
            </a:extLst>
          </p:cNvPr>
          <p:cNvSpPr txBox="1"/>
          <p:nvPr/>
        </p:nvSpPr>
        <p:spPr>
          <a:xfrm>
            <a:off x="3962816" y="3470400"/>
            <a:ext cx="4639131" cy="1631216"/>
          </a:xfrm>
          <a:prstGeom prst="rect">
            <a:avLst/>
          </a:prstGeom>
          <a:noFill/>
        </p:spPr>
        <p:txBody>
          <a:bodyPr wrap="square">
            <a:spAutoFit/>
          </a:bodyPr>
          <a:lstStyle/>
          <a:p>
            <a:pPr>
              <a:spcBef>
                <a:spcPts val="600"/>
              </a:spcBef>
            </a:pPr>
            <a:r>
              <a:rPr lang="fr-FR" sz="2000" b="1" dirty="0"/>
              <a:t>Notre devoir est d’aller les chercher et de les ramener au bercail. Comment faire ? Premièrement, en priant. Deuxièmement, en étant un exemple d’amour et de bonté envers eux.</a:t>
            </a:r>
          </a:p>
        </p:txBody>
      </p:sp>
      <p:sp>
        <p:nvSpPr>
          <p:cNvPr id="4" name="CuadroTexto 3">
            <a:extLst>
              <a:ext uri="{FF2B5EF4-FFF2-40B4-BE49-F238E27FC236}">
                <a16:creationId xmlns:a16="http://schemas.microsoft.com/office/drawing/2014/main" id="{21AE42B6-F5AD-1309-E9BB-A72739EB3A9C}"/>
              </a:ext>
            </a:extLst>
          </p:cNvPr>
          <p:cNvSpPr txBox="1"/>
          <p:nvPr/>
        </p:nvSpPr>
        <p:spPr>
          <a:xfrm>
            <a:off x="3962815" y="2448000"/>
            <a:ext cx="822918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Il y a de nombreuses raisons pour lesquelles les gens quittent l’église. Nous ne sommes pas appelés à juger leurs raisons, à critiquer leurs motifs ou à les oublier purement et simplement.</a:t>
            </a:r>
          </a:p>
        </p:txBody>
      </p:sp>
      <p:sp>
        <p:nvSpPr>
          <p:cNvPr id="8" name="CuadroTexto 7">
            <a:extLst>
              <a:ext uri="{FF2B5EF4-FFF2-40B4-BE49-F238E27FC236}">
                <a16:creationId xmlns:a16="http://schemas.microsoft.com/office/drawing/2014/main" id="{09021739-B33C-8BDF-66A8-E362590B705F}"/>
              </a:ext>
            </a:extLst>
          </p:cNvPr>
          <p:cNvSpPr txBox="1"/>
          <p:nvPr/>
        </p:nvSpPr>
        <p:spPr>
          <a:xfrm>
            <a:off x="3962815" y="5112000"/>
            <a:ext cx="4379027"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Le témoignage de votre vie, de vos actions, de vos paroles et de vos prières pour celui qui s’est éloigné de Dieu peut radicalement changer sa vie et son avenir.</a:t>
            </a:r>
          </a:p>
        </p:txBody>
      </p:sp>
    </p:spTree>
    <p:extLst>
      <p:ext uri="{BB962C8B-B14F-4D97-AF65-F5344CB8AC3E}">
        <p14:creationId xmlns:p14="http://schemas.microsoft.com/office/powerpoint/2010/main" val="41255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4"/>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9ADDE-A3B8-3A53-7D1D-5B09D716BFC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75DB770-1391-AB27-F03F-4C2DCA069E3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A5F41FDC-7537-8A33-F9CF-CEABA759919C}"/>
              </a:ext>
            </a:extLst>
          </p:cNvPr>
          <p:cNvSpPr txBox="1"/>
          <p:nvPr/>
        </p:nvSpPr>
        <p:spPr>
          <a:xfrm>
            <a:off x="1171575" y="623052"/>
            <a:ext cx="9848850" cy="5478423"/>
          </a:xfrm>
          <a:prstGeom prst="rect">
            <a:avLst/>
          </a:prstGeom>
          <a:noFill/>
        </p:spPr>
        <p:txBody>
          <a:bodyPr wrap="square">
            <a:spAutoFit/>
          </a:bodyPr>
          <a:lstStyle/>
          <a:p>
            <a:pPr>
              <a:spcBef>
                <a:spcPts val="600"/>
              </a:spcBef>
            </a:pPr>
            <a:r>
              <a:rPr lang="fr-FR" sz="2300" b="1" dirty="0">
                <a:latin typeface="Constantia" panose="02030602050306030303" pitchFamily="18" charset="0"/>
              </a:rPr>
              <a:t>« Dieu aurait pu confier à ses anges le message de l’Évangile et toute l’œuvre du ministère d’amour. Il aurait pu se servir d’autres moyens pour accomplir son dessein. Mais dans son amour infini, il a bien voulu faire de nous ses collaborateurs et ceux de Jésus-Christ et des anges, afin que nous puissions avoir part aux bénédictions, à la joie et aux progrès spirituels qui découlent de ce ministère désintéressé. […]</a:t>
            </a:r>
          </a:p>
          <a:p>
            <a:pPr>
              <a:spcBef>
                <a:spcPts val="600"/>
              </a:spcBef>
            </a:pPr>
            <a:r>
              <a:rPr lang="fr-FR" sz="2300" b="1" dirty="0">
                <a:latin typeface="Constantia" panose="02030602050306030303" pitchFamily="18" charset="0"/>
              </a:rPr>
              <a:t>Si vous voulez vous mettre à l’œuvre comme Jésus l’attend de ses disciples; si vous voulez attirer des âmes à lui, vous éprouverez le besoin d’une expérience plus profonde et d’une plus grande connaissance des choses de Dieu. Vous aurez faim et soif de la justice; vous crierez à Dieu; votre foi sera fortifiée et votre âme pourra boire à longs traits à la source du salut. L’opposition et les épreuves que vous aurez à surmonter vous pousseront à la lecture de la Bible et à la prière. Vous croîtrez dans la grâce et la connaissance de Jésus-Christ, et vous acquerrez une riche expérience.»</a:t>
            </a:r>
          </a:p>
        </p:txBody>
      </p:sp>
      <p:sp>
        <p:nvSpPr>
          <p:cNvPr id="4" name="CuadroTexto 3">
            <a:extLst>
              <a:ext uri="{FF2B5EF4-FFF2-40B4-BE49-F238E27FC236}">
                <a16:creationId xmlns:a16="http://schemas.microsoft.com/office/drawing/2014/main" id="{9336F1C7-6B6A-AEB4-7143-EE3CB823570A}"/>
              </a:ext>
            </a:extLst>
          </p:cNvPr>
          <p:cNvSpPr txBox="1"/>
          <p:nvPr/>
        </p:nvSpPr>
        <p:spPr>
          <a:xfrm>
            <a:off x="6692630" y="6065671"/>
            <a:ext cx="4166313" cy="338554"/>
          </a:xfrm>
          <a:prstGeom prst="rect">
            <a:avLst/>
          </a:prstGeom>
          <a:noFill/>
        </p:spPr>
        <p:txBody>
          <a:bodyPr wrap="square" rtlCol="0">
            <a:spAutoFit/>
          </a:bodyPr>
          <a:lstStyle/>
          <a:p>
            <a:pPr algn="r"/>
            <a:r>
              <a:rPr lang="fr-FR" sz="1600" b="1" dirty="0"/>
              <a:t>E. G. W. (Le Meilleur chemin v, p. 77)</a:t>
            </a:r>
          </a:p>
        </p:txBody>
      </p:sp>
    </p:spTree>
    <p:extLst>
      <p:ext uri="{BB962C8B-B14F-4D97-AF65-F5344CB8AC3E}">
        <p14:creationId xmlns:p14="http://schemas.microsoft.com/office/powerpoint/2010/main" val="121465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536402-EC25-0B1C-2863-EF2859558C3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15949393-162C-AA66-934F-4EC56CD374CB}"/>
              </a:ext>
            </a:extLst>
          </p:cNvPr>
          <p:cNvSpPr txBox="1"/>
          <p:nvPr/>
        </p:nvSpPr>
        <p:spPr>
          <a:xfrm>
            <a:off x="371475" y="428177"/>
            <a:ext cx="361950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 L’Éternel, le Seigneur, m’a donné une langue exercée, pour que je sache soutenir par la parole celui qui est abattu. Il éveille chaque matin, il éveille mon oreille pour que j’écoute comme écoutent les disciples »</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(Ésaïe 50.4)</a:t>
            </a:r>
          </a:p>
        </p:txBody>
      </p:sp>
    </p:spTree>
    <p:extLst>
      <p:ext uri="{BB962C8B-B14F-4D97-AF65-F5344CB8AC3E}">
        <p14:creationId xmlns:p14="http://schemas.microsoft.com/office/powerpoint/2010/main" val="391481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14BB7-2C3A-017C-B109-4A3AA559329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3CB85925-7D12-7EC5-FBC8-270BAC587D8B}"/>
              </a:ext>
            </a:extLst>
          </p:cNvPr>
          <p:cNvSpPr txBox="1"/>
          <p:nvPr/>
        </p:nvSpPr>
        <p:spPr>
          <a:xfrm>
            <a:off x="6936545" y="3429000"/>
            <a:ext cx="5104264"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fr-FR" sz="2000" b="1" noProof="1">
                <a:solidFill>
                  <a:srgbClr val="A70FDB"/>
                </a:solidFill>
              </a:rPr>
              <a:t>Que devons-nous partager ?</a:t>
            </a:r>
          </a:p>
          <a:p>
            <a:pPr lvl="1">
              <a:spcBef>
                <a:spcPts val="600"/>
              </a:spcBef>
            </a:pPr>
            <a:r>
              <a:rPr lang="fr-FR" sz="2000" b="1" noProof="1"/>
              <a:t>La grande mission.</a:t>
            </a:r>
          </a:p>
          <a:p>
            <a:pPr>
              <a:spcBef>
                <a:spcPts val="1800"/>
              </a:spcBef>
            </a:pPr>
            <a:r>
              <a:rPr lang="fr-FR" sz="2000" b="1" noProof="1">
                <a:solidFill>
                  <a:srgbClr val="00A44E"/>
                </a:solidFill>
              </a:rPr>
              <a:t>Comment pouvons-nous partager ?</a:t>
            </a:r>
          </a:p>
          <a:p>
            <a:pPr lvl="1">
              <a:spcBef>
                <a:spcPts val="600"/>
              </a:spcBef>
            </a:pPr>
            <a:r>
              <a:rPr lang="fr-FR" sz="2000" b="1" noProof="1"/>
              <a:t>En imitant Jésus.</a:t>
            </a:r>
          </a:p>
          <a:p>
            <a:pPr lvl="1">
              <a:spcBef>
                <a:spcPts val="600"/>
              </a:spcBef>
            </a:pPr>
            <a:r>
              <a:rPr lang="fr-FR" sz="2000" b="1" noProof="1"/>
              <a:t>En cultivant l’amitié.</a:t>
            </a:r>
          </a:p>
          <a:p>
            <a:pPr>
              <a:spcBef>
                <a:spcPts val="1800"/>
              </a:spcBef>
            </a:pPr>
            <a:r>
              <a:rPr lang="fr-FR" sz="2000" b="1" noProof="1">
                <a:solidFill>
                  <a:srgbClr val="C64D1C"/>
                </a:solidFill>
              </a:rPr>
              <a:t>Comment retrouver ceux qui sont partis ?</a:t>
            </a:r>
          </a:p>
          <a:p>
            <a:pPr lvl="1">
              <a:spcBef>
                <a:spcPts val="600"/>
              </a:spcBef>
            </a:pPr>
            <a:r>
              <a:rPr lang="fr-FR" sz="2000" b="1" noProof="1"/>
              <a:t>Dieu cherche ses enfants.</a:t>
            </a:r>
          </a:p>
          <a:p>
            <a:pPr lvl="1">
              <a:spcBef>
                <a:spcPts val="600"/>
              </a:spcBef>
            </a:pPr>
            <a:r>
              <a:rPr lang="fr-FR" sz="2000" b="1" noProof="1"/>
              <a:t>Nous cherchons celui qui s’en est allé.</a:t>
            </a:r>
          </a:p>
        </p:txBody>
      </p:sp>
      <p:sp>
        <p:nvSpPr>
          <p:cNvPr id="3" name="CuadroTexto 2">
            <a:extLst>
              <a:ext uri="{FF2B5EF4-FFF2-40B4-BE49-F238E27FC236}">
                <a16:creationId xmlns:a16="http://schemas.microsoft.com/office/drawing/2014/main" id="{05743553-52EE-062D-DA4B-FBB11CAD17A2}"/>
              </a:ext>
            </a:extLst>
          </p:cNvPr>
          <p:cNvSpPr txBox="1"/>
          <p:nvPr/>
        </p:nvSpPr>
        <p:spPr>
          <a:xfrm>
            <a:off x="427984" y="358096"/>
            <a:ext cx="11583042" cy="1015663"/>
          </a:xfrm>
          <a:prstGeom prst="rect">
            <a:avLst/>
          </a:prstGeom>
          <a:noFill/>
        </p:spPr>
        <p:txBody>
          <a:bodyPr wrap="square" rtlCol="0">
            <a:spAutoFit/>
          </a:bodyPr>
          <a:lstStyle/>
          <a:p>
            <a:pPr>
              <a:spcBef>
                <a:spcPts val="600"/>
              </a:spcBef>
            </a:pPr>
            <a:r>
              <a:rPr lang="fr-FR" sz="2000" b="1" noProof="1"/>
              <a:t>Des milliers de personnes ne connaissent pas vraiment Jésus. Nous les appelons : « brebis perdues », mais elles ne savent même pas qu’elles sont perdues. Et comment sauront-elles qu’elles ont besoin de Jésus si personne ne le leur explique ?</a:t>
            </a:r>
          </a:p>
        </p:txBody>
      </p:sp>
      <p:pic>
        <p:nvPicPr>
          <p:cNvPr id="5" name="Imagen 4">
            <a:extLst>
              <a:ext uri="{FF2B5EF4-FFF2-40B4-BE49-F238E27FC236}">
                <a16:creationId xmlns:a16="http://schemas.microsoft.com/office/drawing/2014/main" id="{FD641C5D-297D-FE1F-79FC-818723DD8BB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074155" y="1371600"/>
            <a:ext cx="1843790" cy="1958335"/>
          </a:xfrm>
          <a:prstGeom prst="roundRect">
            <a:avLst>
              <a:gd name="adj" fmla="val 4167"/>
            </a:avLst>
          </a:prstGeom>
          <a:solidFill>
            <a:srgbClr val="FFFFFF"/>
          </a:solidFill>
          <a:ln w="76200" cap="sq">
            <a:solidFill>
              <a:schemeClr val="accent1">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a:extLst>
              <a:ext uri="{FF2B5EF4-FFF2-40B4-BE49-F238E27FC236}">
                <a16:creationId xmlns:a16="http://schemas.microsoft.com/office/drawing/2014/main" id="{E2595E6C-94FA-0A38-5A66-83497AAC3E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400299" y="3428999"/>
            <a:ext cx="3944360" cy="3240000"/>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a:extLst>
              <a:ext uri="{FF2B5EF4-FFF2-40B4-BE49-F238E27FC236}">
                <a16:creationId xmlns:a16="http://schemas.microsoft.com/office/drawing/2014/main" id="{E29E4165-C36D-A03A-4A5D-DF7E392DC1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986" y="3428999"/>
            <a:ext cx="1824515" cy="3240000"/>
          </a:xfrm>
          <a:prstGeom prst="roundRect">
            <a:avLst>
              <a:gd name="adj" fmla="val 103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CB67D3D8-D814-5358-029C-7A0C4B2FC2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062878" y="6097548"/>
            <a:ext cx="337234" cy="211710"/>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A4E2E256-9198-E5E4-3329-C1B09760724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062878" y="3898714"/>
            <a:ext cx="337234" cy="211710"/>
          </a:xfrm>
          <a:prstGeom prst="rect">
            <a:avLst/>
          </a:prstGeom>
          <a:effectLst>
            <a:outerShdw blurRad="50800" dist="38100" dir="8100000" algn="tr" rotWithShape="0">
              <a:prstClr val="black">
                <a:alpha val="40000"/>
              </a:prstClr>
            </a:outerShdw>
          </a:effectLst>
        </p:spPr>
      </p:pic>
      <p:pic>
        <p:nvPicPr>
          <p:cNvPr id="20" name="Imagen 19">
            <a:extLst>
              <a:ext uri="{FF2B5EF4-FFF2-40B4-BE49-F238E27FC236}">
                <a16:creationId xmlns:a16="http://schemas.microsoft.com/office/drawing/2014/main" id="{7803DD9E-BEF6-6BC6-1D5A-1BE73B4F453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062878" y="4816157"/>
            <a:ext cx="337234" cy="211710"/>
          </a:xfrm>
          <a:prstGeom prst="rect">
            <a:avLst/>
          </a:prstGeom>
          <a:effectLst>
            <a:outerShdw blurRad="50800" dist="38100" dir="8100000" algn="tr" rotWithShape="0">
              <a:prstClr val="black">
                <a:alpha val="40000"/>
              </a:prstClr>
            </a:outerShdw>
          </a:effectLst>
        </p:spPr>
      </p:pic>
      <p:pic>
        <p:nvPicPr>
          <p:cNvPr id="21" name="Imagen 20">
            <a:extLst>
              <a:ext uri="{FF2B5EF4-FFF2-40B4-BE49-F238E27FC236}">
                <a16:creationId xmlns:a16="http://schemas.microsoft.com/office/drawing/2014/main" id="{EC204CCE-3D77-5C24-B7C8-8693BBEB168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7062878" y="6479639"/>
            <a:ext cx="337234" cy="211710"/>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3A87230F-E504-7C24-EA9F-46A8D7F23AF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7062878" y="5186875"/>
            <a:ext cx="337234" cy="211710"/>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6DED753A-D212-FF92-7E05-351EE657418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473146" y="4343754"/>
            <a:ext cx="475631" cy="422037"/>
          </a:xfrm>
          <a:prstGeom prst="rect">
            <a:avLst/>
          </a:prstGeom>
          <a:effectLst>
            <a:outerShdw blurRad="50800" dist="38100" dir="8100000" algn="tr" rotWithShape="0">
              <a:prstClr val="black">
                <a:alpha val="40000"/>
              </a:prstClr>
            </a:outerShdw>
          </a:effectLst>
        </p:spPr>
      </p:pic>
      <p:pic>
        <p:nvPicPr>
          <p:cNvPr id="37" name="Imagen 36">
            <a:extLst>
              <a:ext uri="{FF2B5EF4-FFF2-40B4-BE49-F238E27FC236}">
                <a16:creationId xmlns:a16="http://schemas.microsoft.com/office/drawing/2014/main" id="{7A607F0B-B83C-2F5A-A828-55287538BF5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6472593" y="5640663"/>
            <a:ext cx="475631" cy="422037"/>
          </a:xfrm>
          <a:prstGeom prst="rect">
            <a:avLst/>
          </a:prstGeom>
          <a:effectLst>
            <a:outerShdw blurRad="50800" dist="38100" dir="8100000" algn="tr" rotWithShape="0">
              <a:prstClr val="black">
                <a:alpha val="40000"/>
              </a:prstClr>
            </a:outerShdw>
          </a:effectLst>
        </p:spPr>
      </p:pic>
      <p:pic>
        <p:nvPicPr>
          <p:cNvPr id="40" name="Imagen 39">
            <a:extLst>
              <a:ext uri="{FF2B5EF4-FFF2-40B4-BE49-F238E27FC236}">
                <a16:creationId xmlns:a16="http://schemas.microsoft.com/office/drawing/2014/main" id="{BA3D7911-D321-1758-1280-822F0DFB329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6200000">
            <a:off x="6473146" y="3427268"/>
            <a:ext cx="475631" cy="42203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75DB5C6-B291-3B5C-C134-1F370BE735FF}"/>
              </a:ext>
            </a:extLst>
          </p:cNvPr>
          <p:cNvSpPr txBox="1"/>
          <p:nvPr/>
        </p:nvSpPr>
        <p:spPr>
          <a:xfrm>
            <a:off x="427984" y="2695293"/>
            <a:ext cx="9646170" cy="677108"/>
          </a:xfrm>
          <a:prstGeom prst="rect">
            <a:avLst/>
          </a:prstGeom>
          <a:noFill/>
        </p:spPr>
        <p:txBody>
          <a:bodyPr wrap="square" rtlCol="0">
            <a:spAutoFit/>
          </a:bodyPr>
          <a:lstStyle>
            <a:defPPr>
              <a:defRPr lang="es-ES"/>
            </a:defPPr>
            <a:lvl1pPr>
              <a:lnSpc>
                <a:spcPct val="90000"/>
              </a:lnSpc>
              <a:defRPr sz="2000" b="1"/>
            </a:lvl1pPr>
          </a:lstStyle>
          <a:p>
            <a:pPr>
              <a:spcBef>
                <a:spcPts val="600"/>
              </a:spcBef>
            </a:pPr>
            <a:r>
              <a:rPr lang="fr-FR" noProof="1"/>
              <a:t>Comment Dieu a-t-il choisi d’atteindre toutes ces personnes ? </a:t>
            </a:r>
          </a:p>
          <a:p>
            <a:pPr>
              <a:lnSpc>
                <a:spcPct val="100000"/>
              </a:lnSpc>
            </a:pPr>
            <a:r>
              <a:rPr lang="fr-FR" noProof="1"/>
              <a:t>Par notre intermédiaire. C’est notre « grande commission ».</a:t>
            </a:r>
          </a:p>
        </p:txBody>
      </p:sp>
      <p:sp>
        <p:nvSpPr>
          <p:cNvPr id="8" name="CuadroTexto 7">
            <a:extLst>
              <a:ext uri="{FF2B5EF4-FFF2-40B4-BE49-F238E27FC236}">
                <a16:creationId xmlns:a16="http://schemas.microsoft.com/office/drawing/2014/main" id="{F4431EA7-4B44-D2E3-F33D-CC1FC9E39ECD}"/>
              </a:ext>
            </a:extLst>
          </p:cNvPr>
          <p:cNvSpPr txBox="1"/>
          <p:nvPr/>
        </p:nvSpPr>
        <p:spPr>
          <a:xfrm>
            <a:off x="427985" y="1371600"/>
            <a:ext cx="9646170" cy="1323439"/>
          </a:xfrm>
          <a:prstGeom prst="rect">
            <a:avLst/>
          </a:prstGeom>
          <a:noFill/>
        </p:spPr>
        <p:txBody>
          <a:bodyPr wrap="square" rtlCol="0">
            <a:spAutoFit/>
          </a:bodyPr>
          <a:lstStyle>
            <a:defPPr>
              <a:defRPr lang="es-ES"/>
            </a:defPPr>
            <a:lvl1pPr>
              <a:lnSpc>
                <a:spcPct val="90000"/>
              </a:lnSpc>
              <a:defRPr sz="2000" b="1"/>
            </a:lvl1pPr>
          </a:lstStyle>
          <a:p>
            <a:pPr>
              <a:lnSpc>
                <a:spcPct val="100000"/>
              </a:lnSpc>
              <a:spcBef>
                <a:spcPts val="600"/>
              </a:spcBef>
            </a:pPr>
            <a:r>
              <a:rPr lang="fr-FR" noProof="1"/>
              <a:t>Dieu se soucie de chaque personne qui habite cette planète et « veut que tous les hommes soient sauvés et parviennent à la connaissance de la vérité » (1Timothée 2.4). Cela inclut aussi bien ceux qui ne le connaissent pas que ceux qui, l’ayant connu, se sont détournés de ses voies.</a:t>
            </a:r>
          </a:p>
        </p:txBody>
      </p:sp>
    </p:spTree>
    <p:extLst>
      <p:ext uri="{BB962C8B-B14F-4D97-AF65-F5344CB8AC3E}">
        <p14:creationId xmlns:p14="http://schemas.microsoft.com/office/powerpoint/2010/main" val="13498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800" decel="100000"/>
                                        <p:tgtEl>
                                          <p:spTgt spid="11"/>
                                        </p:tgtEl>
                                      </p:cBhvr>
                                    </p:animEffect>
                                    <p:anim calcmode="lin" valueType="num">
                                      <p:cBhvr>
                                        <p:cTn id="20" dur="800" decel="100000" fill="hold"/>
                                        <p:tgtEl>
                                          <p:spTgt spid="11"/>
                                        </p:tgtEl>
                                        <p:attrNameLst>
                                          <p:attrName>style.rotation</p:attrName>
                                        </p:attrNameLst>
                                      </p:cBhvr>
                                      <p:tavLst>
                                        <p:tav tm="0">
                                          <p:val>
                                            <p:fltVal val="-90"/>
                                          </p:val>
                                        </p:tav>
                                        <p:tav tm="100000">
                                          <p:val>
                                            <p:fltVal val="0"/>
                                          </p:val>
                                        </p:tav>
                                      </p:tavLst>
                                    </p:anim>
                                    <p:anim calcmode="lin" valueType="num">
                                      <p:cBhvr>
                                        <p:cTn id="21" dur="800" decel="100000" fill="hold"/>
                                        <p:tgtEl>
                                          <p:spTgt spid="11"/>
                                        </p:tgtEl>
                                        <p:attrNameLst>
                                          <p:attrName>ppt_x</p:attrName>
                                        </p:attrNameLst>
                                      </p:cBhvr>
                                      <p:tavLst>
                                        <p:tav tm="0">
                                          <p:val>
                                            <p:strVal val="#ppt_x+0.4"/>
                                          </p:val>
                                        </p:tav>
                                        <p:tav tm="100000">
                                          <p:val>
                                            <p:strVal val="#ppt_x-0.05"/>
                                          </p:val>
                                        </p:tav>
                                      </p:tavLst>
                                    </p:anim>
                                    <p:anim calcmode="lin" valueType="num">
                                      <p:cBhvr>
                                        <p:cTn id="22" dur="800" decel="100000" fill="hold"/>
                                        <p:tgtEl>
                                          <p:spTgt spid="11"/>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88"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strVal val="4/3*#ppt_w"/>
                                          </p:val>
                                        </p:tav>
                                        <p:tav tm="100000">
                                          <p:val>
                                            <p:strVal val="#ppt_w"/>
                                          </p:val>
                                        </p:tav>
                                      </p:tavLst>
                                    </p:anim>
                                    <p:anim calcmode="lin" valueType="num">
                                      <p:cBhvr>
                                        <p:cTn id="46" dur="500" fill="hold"/>
                                        <p:tgtEl>
                                          <p:spTgt spid="40"/>
                                        </p:tgtEl>
                                        <p:attrNameLst>
                                          <p:attrName>ppt_h</p:attrName>
                                        </p:attrNameLst>
                                      </p:cBhvr>
                                      <p:tavLst>
                                        <p:tav tm="0">
                                          <p:val>
                                            <p:strVal val="4/3*#ppt_h"/>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ipe(left)">
                                      <p:cBhvr>
                                        <p:cTn id="50" dur="500"/>
                                        <p:tgtEl>
                                          <p:spTgt spid="2">
                                            <p:txEl>
                                              <p:pRg st="0" end="0"/>
                                            </p:txEl>
                                          </p:spTgt>
                                        </p:tgtEl>
                                      </p:cBhvr>
                                    </p:animEffect>
                                  </p:childTnLst>
                                </p:cTn>
                              </p:par>
                            </p:childTnLst>
                          </p:cTn>
                        </p:par>
                        <p:par>
                          <p:cTn id="51" fill="hold">
                            <p:stCondLst>
                              <p:cond delay="1000"/>
                            </p:stCondLst>
                            <p:childTnLst>
                              <p:par>
                                <p:cTn id="52" presetID="17" presetClass="entr" presetSubtype="8"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ppt_x</p:attrName>
                                        </p:attrNameLst>
                                      </p:cBhvr>
                                      <p:tavLst>
                                        <p:tav tm="0">
                                          <p:val>
                                            <p:strVal val="#ppt_x-#ppt_w/2"/>
                                          </p:val>
                                        </p:tav>
                                        <p:tav tm="100000">
                                          <p:val>
                                            <p:strVal val="#ppt_x"/>
                                          </p:val>
                                        </p:tav>
                                      </p:tavLst>
                                    </p:anim>
                                    <p:anim calcmode="lin" valueType="num">
                                      <p:cBhvr>
                                        <p:cTn id="55" dur="500" fill="hold"/>
                                        <p:tgtEl>
                                          <p:spTgt spid="17"/>
                                        </p:tgtEl>
                                        <p:attrNameLst>
                                          <p:attrName>ppt_y</p:attrName>
                                        </p:attrNameLst>
                                      </p:cBhvr>
                                      <p:tavLst>
                                        <p:tav tm="0">
                                          <p:val>
                                            <p:strVal val="#ppt_y"/>
                                          </p:val>
                                        </p:tav>
                                        <p:tav tm="100000">
                                          <p:val>
                                            <p:strVal val="#ppt_y"/>
                                          </p:val>
                                        </p:tav>
                                      </p:tavLst>
                                    </p:anim>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strVal val="#ppt_h"/>
                                          </p:val>
                                        </p:tav>
                                        <p:tav tm="100000">
                                          <p:val>
                                            <p:strVal val="#ppt_h"/>
                                          </p:val>
                                        </p:tav>
                                      </p:tavLst>
                                    </p:anim>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Effect transition="in" filter="wipe(left)">
                                      <p:cBhvr>
                                        <p:cTn id="61" dur="500"/>
                                        <p:tgtEl>
                                          <p:spTgt spid="2">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288"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strVal val="4/3*#ppt_w"/>
                                          </p:val>
                                        </p:tav>
                                        <p:tav tm="100000">
                                          <p:val>
                                            <p:strVal val="#ppt_w"/>
                                          </p:val>
                                        </p:tav>
                                      </p:tavLst>
                                    </p:anim>
                                    <p:anim calcmode="lin" valueType="num">
                                      <p:cBhvr>
                                        <p:cTn id="67" dur="500" fill="hold"/>
                                        <p:tgtEl>
                                          <p:spTgt spid="33"/>
                                        </p:tgtEl>
                                        <p:attrNameLst>
                                          <p:attrName>ppt_h</p:attrName>
                                        </p:attrNameLst>
                                      </p:cBhvr>
                                      <p:tavLst>
                                        <p:tav tm="0">
                                          <p:val>
                                            <p:strVal val="4/3*#ppt_h"/>
                                          </p:val>
                                        </p:tav>
                                        <p:tav tm="100000">
                                          <p:val>
                                            <p:strVal val="#ppt_h"/>
                                          </p:val>
                                        </p:tav>
                                      </p:tavLst>
                                    </p:anim>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1500"/>
                            </p:stCondLst>
                            <p:childTnLst>
                              <p:par>
                                <p:cTn id="73" presetID="17" presetClass="entr" presetSubtype="8"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ppt_x</p:attrName>
                                        </p:attrNameLst>
                                      </p:cBhvr>
                                      <p:tavLst>
                                        <p:tav tm="0">
                                          <p:val>
                                            <p:strVal val="#ppt_x-#ppt_w/2"/>
                                          </p:val>
                                        </p:tav>
                                        <p:tav tm="100000">
                                          <p:val>
                                            <p:strVal val="#ppt_x"/>
                                          </p:val>
                                        </p:tav>
                                      </p:tavLst>
                                    </p:anim>
                                    <p:anim calcmode="lin" valueType="num">
                                      <p:cBhvr>
                                        <p:cTn id="76" dur="500" fill="hold"/>
                                        <p:tgtEl>
                                          <p:spTgt spid="20"/>
                                        </p:tgtEl>
                                        <p:attrNameLst>
                                          <p:attrName>ppt_y</p:attrName>
                                        </p:attrNameLst>
                                      </p:cBhvr>
                                      <p:tavLst>
                                        <p:tav tm="0">
                                          <p:val>
                                            <p:strVal val="#ppt_y"/>
                                          </p:val>
                                        </p:tav>
                                        <p:tav tm="100000">
                                          <p:val>
                                            <p:strVal val="#ppt_y"/>
                                          </p:val>
                                        </p:tav>
                                      </p:tavLst>
                                    </p:anim>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strVal val="#ppt_h"/>
                                          </p:val>
                                        </p:tav>
                                        <p:tav tm="100000">
                                          <p:val>
                                            <p:strVal val="#ppt_h"/>
                                          </p:val>
                                        </p:tav>
                                      </p:tavLst>
                                    </p:anim>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2500"/>
                            </p:stCondLst>
                            <p:childTnLst>
                              <p:par>
                                <p:cTn id="84" presetID="17" presetClass="entr" presetSubtype="8"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ppt_x</p:attrName>
                                        </p:attrNameLst>
                                      </p:cBhvr>
                                      <p:tavLst>
                                        <p:tav tm="0">
                                          <p:val>
                                            <p:strVal val="#ppt_x-#ppt_w/2"/>
                                          </p:val>
                                        </p:tav>
                                        <p:tav tm="100000">
                                          <p:val>
                                            <p:strVal val="#ppt_x"/>
                                          </p:val>
                                        </p:tav>
                                      </p:tavLst>
                                    </p:anim>
                                    <p:anim calcmode="lin" valueType="num">
                                      <p:cBhvr>
                                        <p:cTn id="87" dur="500" fill="hold"/>
                                        <p:tgtEl>
                                          <p:spTgt spid="26"/>
                                        </p:tgtEl>
                                        <p:attrNameLst>
                                          <p:attrName>ppt_y</p:attrName>
                                        </p:attrNameLst>
                                      </p:cBhvr>
                                      <p:tavLst>
                                        <p:tav tm="0">
                                          <p:val>
                                            <p:strVal val="#ppt_y"/>
                                          </p:val>
                                        </p:tav>
                                        <p:tav tm="100000">
                                          <p:val>
                                            <p:strVal val="#ppt_y"/>
                                          </p:val>
                                        </p:tav>
                                      </p:tavLst>
                                    </p:anim>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childTnLst>
                          </p:cTn>
                        </p:par>
                        <p:par>
                          <p:cTn id="90" fill="hold">
                            <p:stCondLst>
                              <p:cond delay="30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3" presetClass="entr" presetSubtype="288" fill="hold" nodeType="click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strVal val="4/3*#ppt_w"/>
                                          </p:val>
                                        </p:tav>
                                        <p:tav tm="100000">
                                          <p:val>
                                            <p:strVal val="#ppt_w"/>
                                          </p:val>
                                        </p:tav>
                                      </p:tavLst>
                                    </p:anim>
                                    <p:anim calcmode="lin" valueType="num">
                                      <p:cBhvr>
                                        <p:cTn id="99" dur="500" fill="hold"/>
                                        <p:tgtEl>
                                          <p:spTgt spid="37"/>
                                        </p:tgtEl>
                                        <p:attrNameLst>
                                          <p:attrName>ppt_h</p:attrName>
                                        </p:attrNameLst>
                                      </p:cBhvr>
                                      <p:tavLst>
                                        <p:tav tm="0">
                                          <p:val>
                                            <p:strVal val="4/3*#ppt_h"/>
                                          </p:val>
                                        </p:tav>
                                        <p:tav tm="100000">
                                          <p:val>
                                            <p:strVal val="#ppt_h"/>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par>
                          <p:cTn id="104" fill="hold">
                            <p:stCondLst>
                              <p:cond delay="1000"/>
                            </p:stCondLst>
                            <p:childTnLst>
                              <p:par>
                                <p:cTn id="105" presetID="17"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p:cTn id="107" dur="500" fill="hold"/>
                                        <p:tgtEl>
                                          <p:spTgt spid="12"/>
                                        </p:tgtEl>
                                        <p:attrNameLst>
                                          <p:attrName>ppt_x</p:attrName>
                                        </p:attrNameLst>
                                      </p:cBhvr>
                                      <p:tavLst>
                                        <p:tav tm="0">
                                          <p:val>
                                            <p:strVal val="#ppt_x-#ppt_w/2"/>
                                          </p:val>
                                        </p:tav>
                                        <p:tav tm="100000">
                                          <p:val>
                                            <p:strVal val="#ppt_x"/>
                                          </p:val>
                                        </p:tav>
                                      </p:tavLst>
                                    </p:anim>
                                    <p:anim calcmode="lin" valueType="num">
                                      <p:cBhvr>
                                        <p:cTn id="108" dur="500" fill="hold"/>
                                        <p:tgtEl>
                                          <p:spTgt spid="12"/>
                                        </p:tgtEl>
                                        <p:attrNameLst>
                                          <p:attrName>ppt_y</p:attrName>
                                        </p:attrNameLst>
                                      </p:cBhvr>
                                      <p:tavLst>
                                        <p:tav tm="0">
                                          <p:val>
                                            <p:strVal val="#ppt_y"/>
                                          </p:val>
                                        </p:tav>
                                        <p:tav tm="100000">
                                          <p:val>
                                            <p:strVal val="#ppt_y"/>
                                          </p:val>
                                        </p:tav>
                                      </p:tavLst>
                                    </p:anim>
                                    <p:anim calcmode="lin" valueType="num">
                                      <p:cBhvr>
                                        <p:cTn id="109" dur="500" fill="hold"/>
                                        <p:tgtEl>
                                          <p:spTgt spid="12"/>
                                        </p:tgtEl>
                                        <p:attrNameLst>
                                          <p:attrName>ppt_w</p:attrName>
                                        </p:attrNameLst>
                                      </p:cBhvr>
                                      <p:tavLst>
                                        <p:tav tm="0">
                                          <p:val>
                                            <p:fltVal val="0"/>
                                          </p:val>
                                        </p:tav>
                                        <p:tav tm="100000">
                                          <p:val>
                                            <p:strVal val="#ppt_w"/>
                                          </p:val>
                                        </p:tav>
                                      </p:tavLst>
                                    </p:anim>
                                    <p:anim calcmode="lin" valueType="num">
                                      <p:cBhvr>
                                        <p:cTn id="110" dur="500" fill="hold"/>
                                        <p:tgtEl>
                                          <p:spTgt spid="12"/>
                                        </p:tgtEl>
                                        <p:attrNameLst>
                                          <p:attrName>ppt_h</p:attrName>
                                        </p:attrNameLst>
                                      </p:cBhvr>
                                      <p:tavLst>
                                        <p:tav tm="0">
                                          <p:val>
                                            <p:strVal val="#ppt_h"/>
                                          </p:val>
                                        </p:tav>
                                        <p:tav tm="100000">
                                          <p:val>
                                            <p:strVal val="#ppt_h"/>
                                          </p:val>
                                        </p:tav>
                                      </p:tavLst>
                                    </p:anim>
                                  </p:childTnLst>
                                </p:cTn>
                              </p:par>
                            </p:childTnLst>
                          </p:cTn>
                        </p:par>
                        <p:par>
                          <p:cTn id="111" fill="hold">
                            <p:stCondLst>
                              <p:cond delay="1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par>
                          <p:cTn id="115" fill="hold">
                            <p:stCondLst>
                              <p:cond delay="2000"/>
                            </p:stCondLst>
                            <p:childTnLst>
                              <p:par>
                                <p:cTn id="116" presetID="17" presetClass="entr" presetSubtype="8" fill="hold" nodeType="after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500" fill="hold"/>
                                        <p:tgtEl>
                                          <p:spTgt spid="21"/>
                                        </p:tgtEl>
                                        <p:attrNameLst>
                                          <p:attrName>ppt_x</p:attrName>
                                        </p:attrNameLst>
                                      </p:cBhvr>
                                      <p:tavLst>
                                        <p:tav tm="0">
                                          <p:val>
                                            <p:strVal val="#ppt_x-#ppt_w/2"/>
                                          </p:val>
                                        </p:tav>
                                        <p:tav tm="100000">
                                          <p:val>
                                            <p:strVal val="#ppt_x"/>
                                          </p:val>
                                        </p:tav>
                                      </p:tavLst>
                                    </p:anim>
                                    <p:anim calcmode="lin" valueType="num">
                                      <p:cBhvr>
                                        <p:cTn id="119" dur="500" fill="hold"/>
                                        <p:tgtEl>
                                          <p:spTgt spid="21"/>
                                        </p:tgtEl>
                                        <p:attrNameLst>
                                          <p:attrName>ppt_y</p:attrName>
                                        </p:attrNameLst>
                                      </p:cBhvr>
                                      <p:tavLst>
                                        <p:tav tm="0">
                                          <p:val>
                                            <p:strVal val="#ppt_y"/>
                                          </p:val>
                                        </p:tav>
                                        <p:tav tm="100000">
                                          <p:val>
                                            <p:strVal val="#ppt_y"/>
                                          </p:val>
                                        </p:tav>
                                      </p:tavLst>
                                    </p:anim>
                                    <p:anim calcmode="lin" valueType="num">
                                      <p:cBhvr>
                                        <p:cTn id="120" dur="500" fill="hold"/>
                                        <p:tgtEl>
                                          <p:spTgt spid="21"/>
                                        </p:tgtEl>
                                        <p:attrNameLst>
                                          <p:attrName>ppt_w</p:attrName>
                                        </p:attrNameLst>
                                      </p:cBhvr>
                                      <p:tavLst>
                                        <p:tav tm="0">
                                          <p:val>
                                            <p:fltVal val="0"/>
                                          </p:val>
                                        </p:tav>
                                        <p:tav tm="100000">
                                          <p:val>
                                            <p:strVal val="#ppt_w"/>
                                          </p:val>
                                        </p:tav>
                                      </p:tavLst>
                                    </p:anim>
                                    <p:anim calcmode="lin" valueType="num">
                                      <p:cBhvr>
                                        <p:cTn id="121" dur="500" fill="hold"/>
                                        <p:tgtEl>
                                          <p:spTgt spid="21"/>
                                        </p:tgtEl>
                                        <p:attrNameLst>
                                          <p:attrName>ppt_h</p:attrName>
                                        </p:attrNameLst>
                                      </p:cBhvr>
                                      <p:tavLst>
                                        <p:tav tm="0">
                                          <p:val>
                                            <p:strVal val="#ppt_h"/>
                                          </p:val>
                                        </p:tav>
                                        <p:tav tm="100000">
                                          <p:val>
                                            <p:strVal val="#ppt_h"/>
                                          </p:val>
                                        </p:tav>
                                      </p:tavLst>
                                    </p:anim>
                                  </p:childTnLst>
                                </p:cTn>
                              </p:par>
                            </p:childTnLst>
                          </p:cTn>
                        </p:par>
                        <p:par>
                          <p:cTn id="122" fill="hold">
                            <p:stCondLst>
                              <p:cond delay="2500"/>
                            </p:stCondLst>
                            <p:childTnLst>
                              <p:par>
                                <p:cTn id="123" presetID="22" presetClass="entr" presetSubtype="8" fill="hold" grpId="0" nodeType="afterEffect">
                                  <p:stCondLst>
                                    <p:cond delay="0"/>
                                  </p:stCondLst>
                                  <p:childTnLst>
                                    <p:set>
                                      <p:cBhvr>
                                        <p:cTn id="124" dur="1" fill="hold">
                                          <p:stCondLst>
                                            <p:cond delay="0"/>
                                          </p:stCondLst>
                                        </p:cTn>
                                        <p:tgtEl>
                                          <p:spTgt spid="2">
                                            <p:txEl>
                                              <p:pRg st="7" end="7"/>
                                            </p:txEl>
                                          </p:spTgt>
                                        </p:tgtEl>
                                        <p:attrNameLst>
                                          <p:attrName>style.visibility</p:attrName>
                                        </p:attrNameLst>
                                      </p:cBhvr>
                                      <p:to>
                                        <p:strVal val="visible"/>
                                      </p:to>
                                    </p:set>
                                    <p:animEffect transition="in" filter="wipe(left)">
                                      <p:cBhvr>
                                        <p:cTn id="1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B6FFFD-7CEE-52E9-2AD2-6647E295015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EAE2429B-4CE5-0178-556C-927D8179D3EE}"/>
              </a:ext>
            </a:extLst>
          </p:cNvPr>
          <p:cNvSpPr txBox="1"/>
          <p:nvPr/>
        </p:nvSpPr>
        <p:spPr>
          <a:xfrm>
            <a:off x="0" y="1905506"/>
            <a:ext cx="12192000" cy="2800767"/>
          </a:xfrm>
          <a:prstGeom prst="rect">
            <a:avLst/>
          </a:prstGeom>
          <a:noFill/>
        </p:spPr>
        <p:txBody>
          <a:bodyPr wrap="square" anchor="ctr">
            <a:spAutoFit/>
            <a:scene3d>
              <a:camera prst="orthographicFront"/>
              <a:lightRig rig="threePt" dir="t"/>
            </a:scene3d>
            <a:sp3d extrusionH="57150" contourW="38100">
              <a:bevelT w="82550" h="38100" prst="coolSlant"/>
              <a:contourClr>
                <a:schemeClr val="accent5"/>
              </a:contourClr>
            </a:sp3d>
          </a:bodyPr>
          <a:lstStyle/>
          <a:p>
            <a:pPr algn="ctr"/>
            <a:r>
              <a:rPr lang="fr-FR" sz="8800" b="1" spc="600" dirty="0">
                <a:ln w="15875">
                  <a:noFill/>
                  <a:prstDash val="solid"/>
                </a:ln>
                <a:solidFill>
                  <a:srgbClr val="FFFFFF"/>
                </a:solidFill>
                <a:effectLst>
                  <a:outerShdw blurRad="38100" dist="22860" dir="5400000" algn="tl" rotWithShape="0">
                    <a:srgbClr val="000000">
                      <a:alpha val="30000"/>
                    </a:srgbClr>
                  </a:outerShdw>
                </a:effectLst>
              </a:rPr>
              <a:t>QUE DEVONS-NOUS PARTAGER ?</a:t>
            </a:r>
          </a:p>
        </p:txBody>
      </p:sp>
    </p:spTree>
    <p:extLst>
      <p:ext uri="{BB962C8B-B14F-4D97-AF65-F5344CB8AC3E}">
        <p14:creationId xmlns:p14="http://schemas.microsoft.com/office/powerpoint/2010/main" val="37539815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D7EB49-1D53-C9D9-8455-7489DFE46BB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Rectángulo 20">
            <a:extLst>
              <a:ext uri="{FF2B5EF4-FFF2-40B4-BE49-F238E27FC236}">
                <a16:creationId xmlns:a16="http://schemas.microsoft.com/office/drawing/2014/main" id="{F7438DB5-6B21-2793-F09B-0023B1B908BF}"/>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sp>
        <p:nvSpPr>
          <p:cNvPr id="3" name="CuadroTexto 2">
            <a:extLst>
              <a:ext uri="{FF2B5EF4-FFF2-40B4-BE49-F238E27FC236}">
                <a16:creationId xmlns:a16="http://schemas.microsoft.com/office/drawing/2014/main" id="{E40D9DDA-20EF-5589-29DE-B6989682B541}"/>
              </a:ext>
            </a:extLst>
          </p:cNvPr>
          <p:cNvSpPr txBox="1"/>
          <p:nvPr/>
        </p:nvSpPr>
        <p:spPr>
          <a:xfrm>
            <a:off x="2802834" y="0"/>
            <a:ext cx="9389165"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algn="ctr"/>
            <a:r>
              <a:rPr lang="fr-FR" sz="4400" b="1" noProof="1">
                <a:ln/>
                <a:solidFill>
                  <a:schemeClr val="accent2">
                    <a:lumMod val="75000"/>
                  </a:schemeClr>
                </a:solidFill>
                <a:effectLst>
                  <a:outerShdw blurRad="50800" dist="50800" dir="3300000" algn="ctr" rotWithShape="0">
                    <a:schemeClr val="bg1">
                      <a:alpha val="68000"/>
                    </a:schemeClr>
                  </a:outerShdw>
                </a:effectLst>
              </a:rPr>
              <a:t>LA GRANDE MISSION</a:t>
            </a:r>
          </a:p>
        </p:txBody>
      </p:sp>
      <p:sp>
        <p:nvSpPr>
          <p:cNvPr id="5" name="CuadroTexto 4">
            <a:extLst>
              <a:ext uri="{FF2B5EF4-FFF2-40B4-BE49-F238E27FC236}">
                <a16:creationId xmlns:a16="http://schemas.microsoft.com/office/drawing/2014/main" id="{D45AFB70-95FA-DEB3-96F3-E0B8898C211E}"/>
              </a:ext>
            </a:extLst>
          </p:cNvPr>
          <p:cNvSpPr txBox="1"/>
          <p:nvPr/>
        </p:nvSpPr>
        <p:spPr>
          <a:xfrm>
            <a:off x="3167062" y="685682"/>
            <a:ext cx="8524875" cy="646331"/>
          </a:xfrm>
          <a:prstGeom prst="rect">
            <a:avLst/>
          </a:prstGeom>
          <a:noFill/>
        </p:spPr>
        <p:txBody>
          <a:bodyPr wrap="square">
            <a:spAutoFit/>
            <a:scene3d>
              <a:camera prst="orthographicFront"/>
              <a:lightRig rig="threePt" dir="t"/>
            </a:scene3d>
            <a:sp3d extrusionH="57150">
              <a:bevelT w="38100" h="38100"/>
            </a:sp3d>
          </a:bodyPr>
          <a:lstStyle/>
          <a:p>
            <a:pPr algn="ctr"/>
            <a:r>
              <a:rPr lang="fr-FR" b="1" noProof="1">
                <a:solidFill>
                  <a:schemeClr val="accent6">
                    <a:lumMod val="75000"/>
                  </a:schemeClr>
                </a:solidFill>
                <a:latin typeface="Comic Sans MS" panose="030F0702030302020204" pitchFamily="66" charset="0"/>
              </a:rPr>
              <a:t>« Allez, faites de toutes les nations des disciples, les baptisant au nom du Père, du Fils et du Saint-Esprit » (Matthieu 28.19)</a:t>
            </a:r>
          </a:p>
        </p:txBody>
      </p:sp>
      <p:sp>
        <p:nvSpPr>
          <p:cNvPr id="6" name="CuadroTexto 5">
            <a:extLst>
              <a:ext uri="{FF2B5EF4-FFF2-40B4-BE49-F238E27FC236}">
                <a16:creationId xmlns:a16="http://schemas.microsoft.com/office/drawing/2014/main" id="{CBD03547-B7B0-FA5F-42A3-9ABB42E5C9B6}"/>
              </a:ext>
            </a:extLst>
          </p:cNvPr>
          <p:cNvSpPr txBox="1"/>
          <p:nvPr/>
        </p:nvSpPr>
        <p:spPr>
          <a:xfrm>
            <a:off x="2412303" y="1479450"/>
            <a:ext cx="7336763" cy="1015663"/>
          </a:xfrm>
          <a:prstGeom prst="rect">
            <a:avLst/>
          </a:prstGeom>
          <a:noFill/>
        </p:spPr>
        <p:txBody>
          <a:bodyPr wrap="square" rtlCol="0">
            <a:spAutoFit/>
          </a:bodyPr>
          <a:lstStyle/>
          <a:p>
            <a:pPr>
              <a:spcBef>
                <a:spcPts val="600"/>
              </a:spcBef>
            </a:pPr>
            <a:r>
              <a:rPr lang="fr-FR" sz="2000" b="1" noProof="1"/>
              <a:t>« Allez… vers toutes les nations » fut l’ordre que Jésus donna aux personnes qui s’étaient rassemblées pour le voir après sa résurrection (Matthieu 28.18-19a).</a:t>
            </a:r>
          </a:p>
        </p:txBody>
      </p:sp>
      <p:pic>
        <p:nvPicPr>
          <p:cNvPr id="4" name="Imagen 3">
            <a:extLst>
              <a:ext uri="{FF2B5EF4-FFF2-40B4-BE49-F238E27FC236}">
                <a16:creationId xmlns:a16="http://schemas.microsoft.com/office/drawing/2014/main" id="{900FE6BA-A690-23AA-B385-1848D243BA5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09549" y="122753"/>
            <a:ext cx="2133903" cy="3163372"/>
          </a:xfrm>
          <a:prstGeom prst="rect">
            <a:avLst/>
          </a:prstGeom>
          <a:solidFill>
            <a:srgbClr val="FFFFFF">
              <a:shade val="85000"/>
            </a:srgbClr>
          </a:solidFill>
          <a:ln w="88900" cap="sq">
            <a:solidFill>
              <a:schemeClr val="accent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E89508C-BD11-54BD-C8AE-09BA7B4A28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779696" y="1700915"/>
            <a:ext cx="2160000" cy="2270281"/>
          </a:xfrm>
          <a:prstGeom prst="rect">
            <a:avLst/>
          </a:prstGeom>
          <a:ln w="38100" cap="sq">
            <a:solidFill>
              <a:srgbClr val="485B7D"/>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68984CCF-D5DF-EDB0-40FF-727550677BA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09549" y="3508789"/>
            <a:ext cx="2133903" cy="3157141"/>
          </a:xfrm>
          <a:prstGeom prst="rect">
            <a:avLst/>
          </a:prstGeom>
          <a:solidFill>
            <a:srgbClr val="FFFFFF">
              <a:shade val="85000"/>
            </a:srgbClr>
          </a:solidFill>
          <a:ln w="88900" cap="sq">
            <a:solidFill>
              <a:srgbClr val="B5400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1">
            <a:extLst>
              <a:ext uri="{FF2B5EF4-FFF2-40B4-BE49-F238E27FC236}">
                <a16:creationId xmlns:a16="http://schemas.microsoft.com/office/drawing/2014/main" id="{A41414CC-75BC-7268-F373-7A3495FDB264}"/>
              </a:ext>
            </a:extLst>
          </p:cNvPr>
          <p:cNvGrpSpPr/>
          <p:nvPr/>
        </p:nvGrpSpPr>
        <p:grpSpPr>
          <a:xfrm>
            <a:off x="7901941" y="4658339"/>
            <a:ext cx="4080510" cy="1931670"/>
            <a:chOff x="7901941" y="4658339"/>
            <a:chExt cx="4080510" cy="1931670"/>
          </a:xfrm>
        </p:grpSpPr>
        <p:pic>
          <p:nvPicPr>
            <p:cNvPr id="17" name="Imagen 16">
              <a:extLst>
                <a:ext uri="{FF2B5EF4-FFF2-40B4-BE49-F238E27FC236}">
                  <a16:creationId xmlns:a16="http://schemas.microsoft.com/office/drawing/2014/main" id="{BCC12EDE-1E42-1BC8-AE51-286B0443CA50}"/>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7901941" y="4658339"/>
              <a:ext cx="4080510" cy="1931670"/>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62E0F21D-CF79-2568-C4A6-0169DB7F8A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08749" y="4749782"/>
              <a:ext cx="669290" cy="550545"/>
            </a:xfrm>
            <a:prstGeom prst="rect">
              <a:avLst/>
            </a:prstGeom>
          </p:spPr>
        </p:pic>
      </p:grpSp>
      <p:sp>
        <p:nvSpPr>
          <p:cNvPr id="20" name="CuadroTexto 19">
            <a:extLst>
              <a:ext uri="{FF2B5EF4-FFF2-40B4-BE49-F238E27FC236}">
                <a16:creationId xmlns:a16="http://schemas.microsoft.com/office/drawing/2014/main" id="{3F0D98D7-3CA3-312B-21BD-8B49D4A51294}"/>
              </a:ext>
            </a:extLst>
          </p:cNvPr>
          <p:cNvSpPr txBox="1"/>
          <p:nvPr/>
        </p:nvSpPr>
        <p:spPr>
          <a:xfrm>
            <a:off x="2440879" y="4495660"/>
            <a:ext cx="5399615" cy="2246769"/>
          </a:xfrm>
          <a:prstGeom prst="rect">
            <a:avLst/>
          </a:prstGeom>
          <a:noFill/>
        </p:spPr>
        <p:txBody>
          <a:bodyPr wrap="square">
            <a:spAutoFit/>
          </a:bodyPr>
          <a:lstStyle/>
          <a:p>
            <a:pPr>
              <a:spcBef>
                <a:spcPts val="600"/>
              </a:spcBef>
            </a:pPr>
            <a:r>
              <a:rPr lang="fr-FR" sz="2000" b="1" noProof="1"/>
              <a:t>Comme Pierre et Jean, « nous ne pouvons pas ne pas parler de ce que nous avons vu et entendu » (Actes 4.20). Nous pouvons le dire depuis une chaire, en criant dans les rues, par les réseaux sociaux, ou simplement en partageant notre propre témoignage avec quelqu’un. Nous sommes tous concernés.</a:t>
            </a:r>
          </a:p>
        </p:txBody>
      </p:sp>
      <p:sp>
        <p:nvSpPr>
          <p:cNvPr id="7" name="CuadroTexto 6">
            <a:extLst>
              <a:ext uri="{FF2B5EF4-FFF2-40B4-BE49-F238E27FC236}">
                <a16:creationId xmlns:a16="http://schemas.microsoft.com/office/drawing/2014/main" id="{0E479DA4-CD49-5E3F-0143-06F611B0F7A3}"/>
              </a:ext>
            </a:extLst>
          </p:cNvPr>
          <p:cNvSpPr txBox="1"/>
          <p:nvPr/>
        </p:nvSpPr>
        <p:spPr>
          <a:xfrm>
            <a:off x="2412303" y="3490256"/>
            <a:ext cx="733676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Ces disciples ont à leur tour enseigné d’autres disciples… et ainsi de suite pendant deux mille ans… jusqu’à nos jours. Maintenant, c’est nous qui recevons l’ordre de Jésus.</a:t>
            </a:r>
          </a:p>
        </p:txBody>
      </p:sp>
      <p:sp>
        <p:nvSpPr>
          <p:cNvPr id="11" name="CuadroTexto 10">
            <a:extLst>
              <a:ext uri="{FF2B5EF4-FFF2-40B4-BE49-F238E27FC236}">
                <a16:creationId xmlns:a16="http://schemas.microsoft.com/office/drawing/2014/main" id="{97E0E246-6807-F908-5EFA-FF22D605225E}"/>
              </a:ext>
            </a:extLst>
          </p:cNvPr>
          <p:cNvSpPr txBox="1"/>
          <p:nvPr/>
        </p:nvSpPr>
        <p:spPr>
          <a:xfrm>
            <a:off x="2412304" y="2484853"/>
            <a:ext cx="733676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Que devaient-ils faire ? Ils devaient aller et faire des disciples. C’est-à-dire entrer en contact avec les gens, les baptiser et leur apprendre à être disciples de Jésus (Matthieu 28.19-20).</a:t>
            </a:r>
          </a:p>
        </p:txBody>
      </p:sp>
    </p:spTree>
    <p:extLst>
      <p:ext uri="{BB962C8B-B14F-4D97-AF65-F5344CB8AC3E}">
        <p14:creationId xmlns:p14="http://schemas.microsoft.com/office/powerpoint/2010/main" val="37420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vertical)">
                                      <p:cBhvr>
                                        <p:cTn id="31" dur="500"/>
                                        <p:tgtEl>
                                          <p:spTgt spid="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900" decel="100000" fill="hold"/>
                                        <p:tgtEl>
                                          <p:spTgt spid="1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900" decel="100000" fill="hold"/>
                                        <p:tgtEl>
                                          <p:spTgt spid="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1+#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C5687-B7D7-0CAF-6106-CAD956517DD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C2D00A8F-39F2-EEA3-E272-125414AA1BE1}"/>
              </a:ext>
            </a:extLst>
          </p:cNvPr>
          <p:cNvSpPr txBox="1"/>
          <p:nvPr/>
        </p:nvSpPr>
        <p:spPr>
          <a:xfrm>
            <a:off x="0" y="1351508"/>
            <a:ext cx="12192000" cy="4154984"/>
          </a:xfrm>
          <a:prstGeom prst="rect">
            <a:avLst/>
          </a:prstGeom>
          <a:noFill/>
        </p:spPr>
        <p:txBody>
          <a:bodyPr wrap="square" anchor="ctr">
            <a:spAutoFit/>
            <a:scene3d>
              <a:camera prst="orthographicFront"/>
              <a:lightRig rig="threePt" dir="t"/>
            </a:scene3d>
            <a:sp3d extrusionH="57150" contourW="38100">
              <a:bevelT w="82550" h="38100" prst="coolSlant"/>
              <a:contourClr>
                <a:schemeClr val="accent6">
                  <a:lumMod val="50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fr-FR" dirty="0"/>
              <a:t>COMMENT POUVONS-NOUS PARTAGER ?</a:t>
            </a:r>
          </a:p>
        </p:txBody>
      </p:sp>
    </p:spTree>
    <p:extLst>
      <p:ext uri="{BB962C8B-B14F-4D97-AF65-F5344CB8AC3E}">
        <p14:creationId xmlns:p14="http://schemas.microsoft.com/office/powerpoint/2010/main" val="16476004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328FB2-4B42-3F94-BD59-6E4F56D5A26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Rectángulo 16">
            <a:extLst>
              <a:ext uri="{FF2B5EF4-FFF2-40B4-BE49-F238E27FC236}">
                <a16:creationId xmlns:a16="http://schemas.microsoft.com/office/drawing/2014/main" id="{5AF4127C-7AD2-70E3-3D74-6F7FDA3BCAAB}"/>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CuadroTexto 2">
            <a:extLst>
              <a:ext uri="{FF2B5EF4-FFF2-40B4-BE49-F238E27FC236}">
                <a16:creationId xmlns:a16="http://schemas.microsoft.com/office/drawing/2014/main" id="{969B0983-D3D3-5AC3-B23A-E831A884AB20}"/>
              </a:ext>
            </a:extLst>
          </p:cNvPr>
          <p:cNvSpPr txBox="1"/>
          <p:nvPr/>
        </p:nvSpPr>
        <p:spPr>
          <a:xfrm>
            <a:off x="0" y="0"/>
            <a:ext cx="12191999" cy="769441"/>
          </a:xfrm>
          <a:prstGeom prst="rect">
            <a:avLst/>
          </a:prstGeom>
          <a:noFill/>
        </p:spPr>
        <p:txBody>
          <a:bodyPr wrap="square">
            <a:spAutoFit/>
          </a:bodyPr>
          <a:lstStyle/>
          <a:p>
            <a:pPr algn="ctr"/>
            <a:r>
              <a:rPr lang="fr-FR" sz="4400" b="1" spc="6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7030A0"/>
                  </a:outerShdw>
                </a:effectLst>
              </a:rPr>
              <a:t>EN IMITANT JÉSUS</a:t>
            </a:r>
          </a:p>
        </p:txBody>
      </p:sp>
      <p:sp>
        <p:nvSpPr>
          <p:cNvPr id="5" name="CuadroTexto 4">
            <a:extLst>
              <a:ext uri="{FF2B5EF4-FFF2-40B4-BE49-F238E27FC236}">
                <a16:creationId xmlns:a16="http://schemas.microsoft.com/office/drawing/2014/main" id="{A5E3C8AA-46D6-50C7-77AB-06C5F8B6FD5D}"/>
              </a:ext>
            </a:extLst>
          </p:cNvPr>
          <p:cNvSpPr txBox="1"/>
          <p:nvPr/>
        </p:nvSpPr>
        <p:spPr>
          <a:xfrm>
            <a:off x="1062037" y="723886"/>
            <a:ext cx="10067924" cy="646331"/>
          </a:xfrm>
          <a:prstGeom prst="rect">
            <a:avLst/>
          </a:prstGeom>
          <a:noFill/>
        </p:spPr>
        <p:txBody>
          <a:bodyPr wrap="square">
            <a:spAutoFit/>
          </a:bodyPr>
          <a:lstStyle/>
          <a:p>
            <a:pPr algn="ctr"/>
            <a:r>
              <a:rPr lang="fr-FR" b="1" dirty="0">
                <a:solidFill>
                  <a:srgbClr val="FFFF99"/>
                </a:solidFill>
                <a:effectLst>
                  <a:outerShdw blurRad="38100" dist="25400" dir="2700000" algn="tl">
                    <a:srgbClr val="000000"/>
                  </a:outerShdw>
                </a:effectLst>
                <a:latin typeface="Comic Sans MS" panose="030F0702030302020204" pitchFamily="66" charset="0"/>
              </a:rPr>
              <a:t>« Car l’amour de Christ nous presse, parce que nous estimons que, si un seul est mort pour tous, tous donc sont morts » (2Corinthiens 5.14a)</a:t>
            </a:r>
          </a:p>
        </p:txBody>
      </p:sp>
      <p:sp>
        <p:nvSpPr>
          <p:cNvPr id="6" name="CuadroTexto 5">
            <a:extLst>
              <a:ext uri="{FF2B5EF4-FFF2-40B4-BE49-F238E27FC236}">
                <a16:creationId xmlns:a16="http://schemas.microsoft.com/office/drawing/2014/main" id="{278A6810-60FB-6F95-AF29-D95584B59CC8}"/>
              </a:ext>
            </a:extLst>
          </p:cNvPr>
          <p:cNvSpPr txBox="1"/>
          <p:nvPr/>
        </p:nvSpPr>
        <p:spPr>
          <a:xfrm>
            <a:off x="98494" y="1443632"/>
            <a:ext cx="9444338" cy="400110"/>
          </a:xfrm>
          <a:prstGeom prst="rect">
            <a:avLst/>
          </a:prstGeom>
          <a:noFill/>
        </p:spPr>
        <p:txBody>
          <a:bodyPr wrap="square" rtlCol="0">
            <a:spAutoFit/>
          </a:bodyPr>
          <a:lstStyle/>
          <a:p>
            <a:pPr>
              <a:spcBef>
                <a:spcPts val="600"/>
              </a:spcBef>
            </a:pPr>
            <a:r>
              <a:rPr lang="fr-FR" sz="2000" b="1" dirty="0"/>
              <a:t>Qu’est-ce qui a poussé Jésus à chercher « les brebis perdues » (Matthieu 15.24) ?</a:t>
            </a:r>
          </a:p>
        </p:txBody>
      </p:sp>
      <p:pic>
        <p:nvPicPr>
          <p:cNvPr id="4" name="Imagen 3">
            <a:extLst>
              <a:ext uri="{FF2B5EF4-FFF2-40B4-BE49-F238E27FC236}">
                <a16:creationId xmlns:a16="http://schemas.microsoft.com/office/drawing/2014/main" id="{40C86752-B6C0-50FE-47A1-A96835F489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35611" y="1907884"/>
            <a:ext cx="1716405" cy="2310130"/>
          </a:xfrm>
          <a:prstGeom prst="snip2DiagRect">
            <a:avLst/>
          </a:prstGeom>
          <a:solidFill>
            <a:srgbClr val="FFFFFF">
              <a:shade val="85000"/>
            </a:srgbClr>
          </a:solidFill>
          <a:ln w="57150" cap="sq">
            <a:solidFill>
              <a:srgbClr val="FFFF9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AC77C50B-5F7A-B464-5B98-C06AFE3A5A1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41378" y="1610227"/>
            <a:ext cx="2461260" cy="2482850"/>
          </a:xfrm>
          <a:prstGeom prst="snip2DiagRect">
            <a:avLst>
              <a:gd name="adj1" fmla="val 13027"/>
              <a:gd name="adj2" fmla="val 0"/>
            </a:avLst>
          </a:prstGeom>
          <a:solidFill>
            <a:srgbClr val="FFFFFF">
              <a:shade val="85000"/>
            </a:srgbClr>
          </a:solidFill>
          <a:ln w="57150" cap="sq">
            <a:gradFill>
              <a:gsLst>
                <a:gs pos="0">
                  <a:schemeClr val="accent3">
                    <a:lumMod val="20000"/>
                    <a:lumOff val="80000"/>
                  </a:schemeClr>
                </a:gs>
                <a:gs pos="31000">
                  <a:schemeClr val="accent3">
                    <a:lumMod val="20000"/>
                    <a:lumOff val="80000"/>
                  </a:schemeClr>
                </a:gs>
                <a:gs pos="55000">
                  <a:srgbClr val="A8F8F7"/>
                </a:gs>
                <a:gs pos="100000">
                  <a:srgbClr val="A8F8F7"/>
                </a:gs>
              </a:gsLst>
              <a:lin ang="4800000" scaled="0"/>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3A24ADB5-820D-65E9-D2B3-F01A53DD629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6862" y="3946254"/>
            <a:ext cx="5438868" cy="2740680"/>
          </a:xfrm>
          <a:prstGeom prst="rect">
            <a:avLst/>
          </a:prstGeom>
          <a:ln w="57150" cap="sq">
            <a:solidFill>
              <a:schemeClr val="bg1"/>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D472833D-EF03-319E-0CAE-30C4098A3B48}"/>
              </a:ext>
            </a:extLst>
          </p:cNvPr>
          <p:cNvSpPr txBox="1"/>
          <p:nvPr/>
        </p:nvSpPr>
        <p:spPr>
          <a:xfrm>
            <a:off x="98494" y="1893401"/>
            <a:ext cx="6749778" cy="1938992"/>
          </a:xfrm>
          <a:prstGeom prst="rect">
            <a:avLst/>
          </a:prstGeom>
          <a:noFill/>
        </p:spPr>
        <p:txBody>
          <a:bodyPr wrap="square">
            <a:spAutoFit/>
          </a:bodyPr>
          <a:lstStyle/>
          <a:p>
            <a:pPr>
              <a:spcBef>
                <a:spcPts val="600"/>
              </a:spcBef>
            </a:pPr>
            <a:r>
              <a:rPr lang="fr-FR" sz="2000" b="1" dirty="0"/>
              <a:t>C’est sans aucun doute son amour pour nous (Matthieu 9.36 ; Éphésiens 5.2). Il a aussi mis son amour en nous, afin que nous le manifestions à ceux qui ne connaissent pas encore Jésus. Parfois, on essaie de forcer les gens à accepter Jésus pour leur propre bien. Mais ce n’est pas la méthode que Dieu a choisie.</a:t>
            </a:r>
          </a:p>
        </p:txBody>
      </p:sp>
      <p:sp>
        <p:nvSpPr>
          <p:cNvPr id="16" name="CuadroTexto 15">
            <a:extLst>
              <a:ext uri="{FF2B5EF4-FFF2-40B4-BE49-F238E27FC236}">
                <a16:creationId xmlns:a16="http://schemas.microsoft.com/office/drawing/2014/main" id="{C40CFEC2-9C53-862E-BC45-198D541CFC13}"/>
              </a:ext>
            </a:extLst>
          </p:cNvPr>
          <p:cNvSpPr txBox="1"/>
          <p:nvPr/>
        </p:nvSpPr>
        <p:spPr>
          <a:xfrm>
            <a:off x="5752592" y="4351795"/>
            <a:ext cx="6457120" cy="1631216"/>
          </a:xfrm>
          <a:prstGeom prst="rect">
            <a:avLst/>
          </a:prstGeom>
          <a:noFill/>
        </p:spPr>
        <p:txBody>
          <a:bodyPr wrap="square">
            <a:spAutoFit/>
          </a:bodyPr>
          <a:lstStyle/>
          <a:p>
            <a:pPr>
              <a:spcBef>
                <a:spcPts val="600"/>
              </a:spcBef>
            </a:pPr>
            <a:r>
              <a:rPr lang="fr-FR" sz="2000" b="1" dirty="0"/>
              <a:t>Dieu n’a pas obligé Adam ni Ève à ne pas pécher. Il n’a pas forcé les antédiluviens à entrer dans l’arche. Il n’a pas contraint les Ninivites à l’accepter. Il leur a parlé avec amour et les a avertis des conséquences de suivre leurs propres voies.</a:t>
            </a:r>
          </a:p>
        </p:txBody>
      </p:sp>
      <p:sp>
        <p:nvSpPr>
          <p:cNvPr id="7" name="CuadroTexto 6">
            <a:extLst>
              <a:ext uri="{FF2B5EF4-FFF2-40B4-BE49-F238E27FC236}">
                <a16:creationId xmlns:a16="http://schemas.microsoft.com/office/drawing/2014/main" id="{263CA16F-9840-D7B9-9E46-45DD3783EC04}"/>
              </a:ext>
            </a:extLst>
          </p:cNvPr>
          <p:cNvSpPr txBox="1"/>
          <p:nvPr/>
        </p:nvSpPr>
        <p:spPr>
          <a:xfrm>
            <a:off x="5734880" y="5998368"/>
            <a:ext cx="645711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En imitant Jésus, nous manifestons son amour aux autres et les invitons à le suivre.</a:t>
            </a:r>
          </a:p>
        </p:txBody>
      </p:sp>
    </p:spTree>
    <p:extLst>
      <p:ext uri="{BB962C8B-B14F-4D97-AF65-F5344CB8AC3E}">
        <p14:creationId xmlns:p14="http://schemas.microsoft.com/office/powerpoint/2010/main" val="231852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750"/>
                                        <p:tgtEl>
                                          <p:spTgt spid="12"/>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0EB9E-98A0-693D-2ED8-331B605EBEA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27D0F8C-A2BB-4BD5-29F0-5B50BCC262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7A42F124-CDBB-5998-AB0B-30CAECFA4FD9}"/>
              </a:ext>
            </a:extLst>
          </p:cNvPr>
          <p:cNvSpPr txBox="1"/>
          <p:nvPr/>
        </p:nvSpPr>
        <p:spPr>
          <a:xfrm>
            <a:off x="0" y="0"/>
            <a:ext cx="5705060" cy="646331"/>
          </a:xfrm>
          <a:prstGeom prst="rect">
            <a:avLst/>
          </a:prstGeom>
          <a:noFill/>
        </p:spPr>
        <p:txBody>
          <a:bodyPr wrap="square">
            <a:spAutoFit/>
            <a:scene3d>
              <a:camera prst="orthographicFront"/>
              <a:lightRig rig="threePt" dir="t"/>
            </a:scene3d>
            <a:sp3d extrusionH="57150">
              <a:bevelT w="38100" h="38100"/>
            </a:sp3d>
          </a:bodyPr>
          <a:lstStyle/>
          <a:p>
            <a:pPr algn="ctr"/>
            <a:r>
              <a:rPr lang="fr-FR" sz="3600" dirty="0">
                <a:ln w="0"/>
                <a:solidFill>
                  <a:srgbClr val="429EB4"/>
                </a:solidFill>
                <a:effectLst>
                  <a:outerShdw blurRad="38100" dist="25400" dir="5400000" algn="ctr" rotWithShape="0">
                    <a:srgbClr val="6E747A"/>
                  </a:outerShdw>
                </a:effectLst>
              </a:rPr>
              <a:t>EN CULTIVANT L’AMITIÉ</a:t>
            </a:r>
          </a:p>
        </p:txBody>
      </p:sp>
      <p:sp>
        <p:nvSpPr>
          <p:cNvPr id="5" name="CuadroTexto 4">
            <a:extLst>
              <a:ext uri="{FF2B5EF4-FFF2-40B4-BE49-F238E27FC236}">
                <a16:creationId xmlns:a16="http://schemas.microsoft.com/office/drawing/2014/main" id="{BF17F81D-8114-E5B2-37AB-5428958C78F8}"/>
              </a:ext>
            </a:extLst>
          </p:cNvPr>
          <p:cNvSpPr txBox="1"/>
          <p:nvPr/>
        </p:nvSpPr>
        <p:spPr>
          <a:xfrm>
            <a:off x="-1" y="591911"/>
            <a:ext cx="5615609" cy="1200329"/>
          </a:xfrm>
          <a:prstGeom prst="rect">
            <a:avLst/>
          </a:prstGeom>
          <a:noFill/>
        </p:spPr>
        <p:txBody>
          <a:bodyPr wrap="square">
            <a:spAutoFit/>
            <a:scene3d>
              <a:camera prst="orthographicFront"/>
              <a:lightRig rig="threePt" dir="t"/>
            </a:scene3d>
            <a:sp3d extrusionH="57150">
              <a:bevelT w="38100" h="38100"/>
            </a:sp3d>
          </a:bodyPr>
          <a:lstStyle/>
          <a:p>
            <a:pPr algn="ctr"/>
            <a:r>
              <a:rPr lang="fr-FR" b="1" dirty="0">
                <a:solidFill>
                  <a:schemeClr val="accent1">
                    <a:lumMod val="75000"/>
                  </a:schemeClr>
                </a:solidFill>
                <a:latin typeface="Comic Sans MS" panose="030F0702030302020204" pitchFamily="66" charset="0"/>
              </a:rPr>
              <a:t>« …étant toujours prêts à vous défendre, avec douceur et respect, devant quiconque vous demande raison de l’espérance qui est en vous » (1Pierre 3.15)</a:t>
            </a:r>
          </a:p>
        </p:txBody>
      </p:sp>
      <p:sp>
        <p:nvSpPr>
          <p:cNvPr id="6" name="CuadroTexto 5">
            <a:extLst>
              <a:ext uri="{FF2B5EF4-FFF2-40B4-BE49-F238E27FC236}">
                <a16:creationId xmlns:a16="http://schemas.microsoft.com/office/drawing/2014/main" id="{38E23D35-3D0D-3E46-4650-5722CACD91D1}"/>
              </a:ext>
            </a:extLst>
          </p:cNvPr>
          <p:cNvSpPr txBox="1"/>
          <p:nvPr/>
        </p:nvSpPr>
        <p:spPr>
          <a:xfrm>
            <a:off x="198783" y="1830160"/>
            <a:ext cx="5416825" cy="1938992"/>
          </a:xfrm>
          <a:prstGeom prst="rect">
            <a:avLst/>
          </a:prstGeom>
          <a:noFill/>
        </p:spPr>
        <p:txBody>
          <a:bodyPr wrap="square" rtlCol="0">
            <a:spAutoFit/>
          </a:bodyPr>
          <a:lstStyle/>
          <a:p>
            <a:pPr>
              <a:spcBef>
                <a:spcPts val="600"/>
              </a:spcBef>
            </a:pPr>
            <a:r>
              <a:rPr lang="fr-FR" sz="2000" b="1" dirty="0"/>
              <a:t>Nous sommes tous des témoins de Jésus et nous recevons l’ordre de nous y préparer (1Pierre 3.15). Mais nous ne savons pas tous comment témoigner. Cependant, nous avons la promesse que Dieu lui-même nous donnera les mots nécessaires (Ésaïe 50.4).</a:t>
            </a:r>
          </a:p>
        </p:txBody>
      </p:sp>
      <p:sp>
        <p:nvSpPr>
          <p:cNvPr id="8" name="CuadroTexto 7">
            <a:extLst>
              <a:ext uri="{FF2B5EF4-FFF2-40B4-BE49-F238E27FC236}">
                <a16:creationId xmlns:a16="http://schemas.microsoft.com/office/drawing/2014/main" id="{92E9DE06-C9B7-F026-CA2B-0DDE8EC60382}"/>
              </a:ext>
            </a:extLst>
          </p:cNvPr>
          <p:cNvSpPr txBox="1"/>
          <p:nvPr/>
        </p:nvSpPr>
        <p:spPr>
          <a:xfrm>
            <a:off x="198783" y="5842337"/>
            <a:ext cx="5416825" cy="1015663"/>
          </a:xfrm>
          <a:prstGeom prst="rect">
            <a:avLst/>
          </a:prstGeom>
          <a:noFill/>
        </p:spPr>
        <p:txBody>
          <a:bodyPr wrap="square">
            <a:spAutoFit/>
          </a:bodyPr>
          <a:lstStyle/>
          <a:p>
            <a:pPr>
              <a:spcBef>
                <a:spcPts val="600"/>
              </a:spcBef>
            </a:pPr>
            <a:r>
              <a:rPr lang="fr-FR" sz="2000" b="1" dirty="0"/>
              <a:t>Voici quelques conseils simples à garder à l’esprit au moment de partager Jésus avec d’autres personnes :</a:t>
            </a:r>
          </a:p>
        </p:txBody>
      </p:sp>
      <p:pic>
        <p:nvPicPr>
          <p:cNvPr id="10" name="Imagen 9">
            <a:extLst>
              <a:ext uri="{FF2B5EF4-FFF2-40B4-BE49-F238E27FC236}">
                <a16:creationId xmlns:a16="http://schemas.microsoft.com/office/drawing/2014/main" id="{BD3B96B0-7900-A33D-E274-F536FF5B64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4509" y="3828786"/>
            <a:ext cx="3820877" cy="1982080"/>
          </a:xfrm>
          <a:prstGeom prst="round2DiagRect">
            <a:avLst>
              <a:gd name="adj1" fmla="val 16667"/>
              <a:gd name="adj2" fmla="val 0"/>
            </a:avLst>
          </a:prstGeom>
          <a:ln w="38100" cap="sq">
            <a:solidFill>
              <a:srgbClr val="357E90"/>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EF781B74-A95A-B4D9-52BA-9FCF9B517EF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9027" y="3828787"/>
            <a:ext cx="1353798" cy="1982080"/>
          </a:xfrm>
          <a:prstGeom prst="round2DiagRect">
            <a:avLst>
              <a:gd name="adj1" fmla="val 0"/>
              <a:gd name="adj2" fmla="val 19088"/>
            </a:avLst>
          </a:prstGeom>
          <a:ln w="38100" cap="sq">
            <a:solidFill>
              <a:schemeClr val="accent1">
                <a:lumMod val="75000"/>
              </a:schemeClr>
            </a:solidFill>
            <a:miter lim="800000"/>
          </a:ln>
          <a:effectLst>
            <a:outerShdw blurRad="50800" dist="38100" dir="8100000" algn="tr" rotWithShape="0">
              <a:prstClr val="black">
                <a:alpha val="40000"/>
              </a:prstClr>
            </a:outerShdw>
          </a:effectLst>
        </p:spPr>
      </p:pic>
      <p:graphicFrame>
        <p:nvGraphicFramePr>
          <p:cNvPr id="2" name="Diagrama 1">
            <a:extLst>
              <a:ext uri="{FF2B5EF4-FFF2-40B4-BE49-F238E27FC236}">
                <a16:creationId xmlns:a16="http://schemas.microsoft.com/office/drawing/2014/main" id="{B14B621B-CD31-6A1E-BA1D-CD9077DFCEAC}"/>
              </a:ext>
            </a:extLst>
          </p:cNvPr>
          <p:cNvGraphicFramePr/>
          <p:nvPr>
            <p:extLst>
              <p:ext uri="{D42A27DB-BD31-4B8C-83A1-F6EECF244321}">
                <p14:modId xmlns:p14="http://schemas.microsoft.com/office/powerpoint/2010/main" val="2541520614"/>
              </p:ext>
            </p:extLst>
          </p:nvPr>
        </p:nvGraphicFramePr>
        <p:xfrm>
          <a:off x="5705060" y="139148"/>
          <a:ext cx="6366841" cy="65797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2103638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
                                            <p:graphicEl>
                                              <a:dgm id="{9538B107-EE65-49D0-9F5D-5598CD715114}"/>
                                            </p:graphicEl>
                                          </p:spTgt>
                                        </p:tgtEl>
                                        <p:attrNameLst>
                                          <p:attrName>style.visibility</p:attrName>
                                        </p:attrNameLst>
                                      </p:cBhvr>
                                      <p:to>
                                        <p:strVal val="visible"/>
                                      </p:to>
                                    </p:set>
                                    <p:anim calcmode="lin" valueType="num">
                                      <p:cBhvr>
                                        <p:cTn id="52" dur="500" fill="hold"/>
                                        <p:tgtEl>
                                          <p:spTgt spid="2">
                                            <p:graphicEl>
                                              <a:dgm id="{9538B107-EE65-49D0-9F5D-5598CD715114}"/>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9538B107-EE65-49D0-9F5D-5598CD715114}"/>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9538B107-EE65-49D0-9F5D-5598CD715114}"/>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graphicEl>
                                              <a:dgm id="{C643121F-AC8A-4373-9799-668383E448F5}"/>
                                            </p:graphicEl>
                                          </p:spTgt>
                                        </p:tgtEl>
                                        <p:attrNameLst>
                                          <p:attrName>style.visibility</p:attrName>
                                        </p:attrNameLst>
                                      </p:cBhvr>
                                      <p:to>
                                        <p:strVal val="visible"/>
                                      </p:to>
                                    </p:set>
                                    <p:animEffect transition="in" filter="wipe(left)">
                                      <p:cBhvr>
                                        <p:cTn id="58" dur="500"/>
                                        <p:tgtEl>
                                          <p:spTgt spid="2">
                                            <p:graphicEl>
                                              <a:dgm id="{C643121F-AC8A-4373-9799-668383E448F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7CC3D154-8893-4B64-A075-0FFEF94DB834}"/>
                                            </p:graphicEl>
                                          </p:spTgt>
                                        </p:tgtEl>
                                        <p:attrNameLst>
                                          <p:attrName>style.visibility</p:attrName>
                                        </p:attrNameLst>
                                      </p:cBhvr>
                                      <p:to>
                                        <p:strVal val="visible"/>
                                      </p:to>
                                    </p:set>
                                    <p:anim calcmode="lin" valueType="num">
                                      <p:cBhvr>
                                        <p:cTn id="63" dur="500" fill="hold"/>
                                        <p:tgtEl>
                                          <p:spTgt spid="2">
                                            <p:graphicEl>
                                              <a:dgm id="{7CC3D154-8893-4B64-A075-0FFEF94DB83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7CC3D154-8893-4B64-A075-0FFEF94DB83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7CC3D154-8893-4B64-A075-0FFEF94DB834}"/>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263CF9D8-FEAA-4ADE-AA8E-7AD306C4732D}"/>
                                            </p:graphicEl>
                                          </p:spTgt>
                                        </p:tgtEl>
                                        <p:attrNameLst>
                                          <p:attrName>style.visibility</p:attrName>
                                        </p:attrNameLst>
                                      </p:cBhvr>
                                      <p:to>
                                        <p:strVal val="visible"/>
                                      </p:to>
                                    </p:set>
                                    <p:animEffect transition="in" filter="wipe(left)">
                                      <p:cBhvr>
                                        <p:cTn id="69" dur="500"/>
                                        <p:tgtEl>
                                          <p:spTgt spid="2">
                                            <p:graphicEl>
                                              <a:dgm id="{263CF9D8-FEAA-4ADE-AA8E-7AD306C4732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DDB3EC3B-5C73-4A6D-A5F5-14CA1F2861F5}"/>
                                            </p:graphicEl>
                                          </p:spTgt>
                                        </p:tgtEl>
                                        <p:attrNameLst>
                                          <p:attrName>style.visibility</p:attrName>
                                        </p:attrNameLst>
                                      </p:cBhvr>
                                      <p:to>
                                        <p:strVal val="visible"/>
                                      </p:to>
                                    </p:set>
                                    <p:anim calcmode="lin" valueType="num">
                                      <p:cBhvr>
                                        <p:cTn id="74" dur="500" fill="hold"/>
                                        <p:tgtEl>
                                          <p:spTgt spid="2">
                                            <p:graphicEl>
                                              <a:dgm id="{DDB3EC3B-5C73-4A6D-A5F5-14CA1F2861F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DDB3EC3B-5C73-4A6D-A5F5-14CA1F2861F5}"/>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DDB3EC3B-5C73-4A6D-A5F5-14CA1F2861F5}"/>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graphicEl>
                                              <a:dgm id="{1291B735-C076-4461-BB89-248D762EF6F7}"/>
                                            </p:graphicEl>
                                          </p:spTgt>
                                        </p:tgtEl>
                                        <p:attrNameLst>
                                          <p:attrName>style.visibility</p:attrName>
                                        </p:attrNameLst>
                                      </p:cBhvr>
                                      <p:to>
                                        <p:strVal val="visible"/>
                                      </p:to>
                                    </p:set>
                                    <p:animEffect transition="in" filter="wipe(left)">
                                      <p:cBhvr>
                                        <p:cTn id="80" dur="500"/>
                                        <p:tgtEl>
                                          <p:spTgt spid="2">
                                            <p:graphicEl>
                                              <a:dgm id="{1291B735-C076-4461-BB89-248D762EF6F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496CCAE7-4740-4432-8899-C78F2FF5B981}"/>
                                            </p:graphicEl>
                                          </p:spTgt>
                                        </p:tgtEl>
                                        <p:attrNameLst>
                                          <p:attrName>style.visibility</p:attrName>
                                        </p:attrNameLst>
                                      </p:cBhvr>
                                      <p:to>
                                        <p:strVal val="visible"/>
                                      </p:to>
                                    </p:set>
                                    <p:anim calcmode="lin" valueType="num">
                                      <p:cBhvr>
                                        <p:cTn id="85" dur="500" fill="hold"/>
                                        <p:tgtEl>
                                          <p:spTgt spid="2">
                                            <p:graphicEl>
                                              <a:dgm id="{496CCAE7-4740-4432-8899-C78F2FF5B981}"/>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496CCAE7-4740-4432-8899-C78F2FF5B981}"/>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496CCAE7-4740-4432-8899-C78F2FF5B981}"/>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D9B037B8-252F-4946-8A75-6DE0D8172381}"/>
                                            </p:graphicEl>
                                          </p:spTgt>
                                        </p:tgtEl>
                                        <p:attrNameLst>
                                          <p:attrName>style.visibility</p:attrName>
                                        </p:attrNameLst>
                                      </p:cBhvr>
                                      <p:to>
                                        <p:strVal val="visible"/>
                                      </p:to>
                                    </p:set>
                                    <p:animEffect transition="in" filter="wipe(left)">
                                      <p:cBhvr>
                                        <p:cTn id="91" dur="500"/>
                                        <p:tgtEl>
                                          <p:spTgt spid="2">
                                            <p:graphicEl>
                                              <a:dgm id="{D9B037B8-252F-4946-8A75-6DE0D8172381}"/>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25CE39D9-4230-44D9-938B-F184DE13B44C}"/>
                                            </p:graphicEl>
                                          </p:spTgt>
                                        </p:tgtEl>
                                        <p:attrNameLst>
                                          <p:attrName>style.visibility</p:attrName>
                                        </p:attrNameLst>
                                      </p:cBhvr>
                                      <p:to>
                                        <p:strVal val="visible"/>
                                      </p:to>
                                    </p:set>
                                    <p:anim calcmode="lin" valueType="num">
                                      <p:cBhvr>
                                        <p:cTn id="96" dur="500" fill="hold"/>
                                        <p:tgtEl>
                                          <p:spTgt spid="2">
                                            <p:graphicEl>
                                              <a:dgm id="{25CE39D9-4230-44D9-938B-F184DE13B44C}"/>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25CE39D9-4230-44D9-938B-F184DE13B44C}"/>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25CE39D9-4230-44D9-938B-F184DE13B44C}"/>
                                            </p:graphicEl>
                                          </p:spTgt>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graphicEl>
                                              <a:dgm id="{C974719F-B346-4825-9D41-F09EA96CC34E}"/>
                                            </p:graphicEl>
                                          </p:spTgt>
                                        </p:tgtEl>
                                        <p:attrNameLst>
                                          <p:attrName>style.visibility</p:attrName>
                                        </p:attrNameLst>
                                      </p:cBhvr>
                                      <p:to>
                                        <p:strVal val="visible"/>
                                      </p:to>
                                    </p:set>
                                    <p:animEffect transition="in" filter="wipe(left)">
                                      <p:cBhvr>
                                        <p:cTn id="102" dur="500"/>
                                        <p:tgtEl>
                                          <p:spTgt spid="2">
                                            <p:graphicEl>
                                              <a:dgm id="{C974719F-B346-4825-9D41-F09EA96CC34E}"/>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986B36D1-2F6A-41B8-8185-EA2760C30A97}"/>
                                            </p:graphicEl>
                                          </p:spTgt>
                                        </p:tgtEl>
                                        <p:attrNameLst>
                                          <p:attrName>style.visibility</p:attrName>
                                        </p:attrNameLst>
                                      </p:cBhvr>
                                      <p:to>
                                        <p:strVal val="visible"/>
                                      </p:to>
                                    </p:set>
                                    <p:anim calcmode="lin" valueType="num">
                                      <p:cBhvr>
                                        <p:cTn id="107" dur="500" fill="hold"/>
                                        <p:tgtEl>
                                          <p:spTgt spid="2">
                                            <p:graphicEl>
                                              <a:dgm id="{986B36D1-2F6A-41B8-8185-EA2760C30A97}"/>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986B36D1-2F6A-41B8-8185-EA2760C30A97}"/>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986B36D1-2F6A-41B8-8185-EA2760C30A97}"/>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2">
                                            <p:graphicEl>
                                              <a:dgm id="{331C0A2C-6E91-47C4-BB8C-FCEEC7855B5C}"/>
                                            </p:graphicEl>
                                          </p:spTgt>
                                        </p:tgtEl>
                                        <p:attrNameLst>
                                          <p:attrName>style.visibility</p:attrName>
                                        </p:attrNameLst>
                                      </p:cBhvr>
                                      <p:to>
                                        <p:strVal val="visible"/>
                                      </p:to>
                                    </p:set>
                                    <p:animEffect transition="in" filter="wipe(left)">
                                      <p:cBhvr>
                                        <p:cTn id="113" dur="500"/>
                                        <p:tgtEl>
                                          <p:spTgt spid="2">
                                            <p:graphicEl>
                                              <a:dgm id="{331C0A2C-6E91-47C4-BB8C-FCEEC7855B5C}"/>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2">
                                            <p:graphicEl>
                                              <a:dgm id="{4E30D802-0189-48E3-BCE3-D227D650C5ED}"/>
                                            </p:graphicEl>
                                          </p:spTgt>
                                        </p:tgtEl>
                                        <p:attrNameLst>
                                          <p:attrName>style.visibility</p:attrName>
                                        </p:attrNameLst>
                                      </p:cBhvr>
                                      <p:to>
                                        <p:strVal val="visible"/>
                                      </p:to>
                                    </p:set>
                                    <p:anim calcmode="lin" valueType="num">
                                      <p:cBhvr>
                                        <p:cTn id="118" dur="500" fill="hold"/>
                                        <p:tgtEl>
                                          <p:spTgt spid="2">
                                            <p:graphicEl>
                                              <a:dgm id="{4E30D802-0189-48E3-BCE3-D227D650C5ED}"/>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4E30D802-0189-48E3-BCE3-D227D650C5ED}"/>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4E30D802-0189-48E3-BCE3-D227D650C5ED}"/>
                                            </p:graphicEl>
                                          </p:spTgt>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2">
                                            <p:graphicEl>
                                              <a:dgm id="{28747D37-4947-4102-B46B-E67C87966EBB}"/>
                                            </p:graphicEl>
                                          </p:spTgt>
                                        </p:tgtEl>
                                        <p:attrNameLst>
                                          <p:attrName>style.visibility</p:attrName>
                                        </p:attrNameLst>
                                      </p:cBhvr>
                                      <p:to>
                                        <p:strVal val="visible"/>
                                      </p:to>
                                    </p:set>
                                    <p:animEffect transition="in" filter="wipe(left)">
                                      <p:cBhvr>
                                        <p:cTn id="124" dur="500"/>
                                        <p:tgtEl>
                                          <p:spTgt spid="2">
                                            <p:graphicEl>
                                              <a:dgm id="{28747D37-4947-4102-B46B-E67C87966E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D627B1-8622-CCD9-79E1-396CA77D1EB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F8564CD2-F66A-F97D-3DCB-364334905924}"/>
              </a:ext>
            </a:extLst>
          </p:cNvPr>
          <p:cNvSpPr txBox="1"/>
          <p:nvPr/>
        </p:nvSpPr>
        <p:spPr>
          <a:xfrm>
            <a:off x="1" y="1536174"/>
            <a:ext cx="12191999" cy="3785652"/>
          </a:xfrm>
          <a:prstGeom prst="rect">
            <a:avLst/>
          </a:prstGeom>
          <a:noFill/>
        </p:spPr>
        <p:txBody>
          <a:bodyPr wrap="square" anchor="ctr">
            <a:spAutoFit/>
            <a:scene3d>
              <a:camera prst="orthographicFront"/>
              <a:lightRig rig="threePt" dir="t"/>
            </a:scene3d>
            <a:sp3d extrusionH="57150" contourW="38100">
              <a:bevelT w="82550" h="38100" prst="coolSlant"/>
              <a:contourClr>
                <a:schemeClr val="accent2">
                  <a:lumMod val="75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fr-FR" sz="8000" dirty="0"/>
              <a:t>COMMENT RETROUVER CEUX QUI SONT PARTIS ?</a:t>
            </a:r>
          </a:p>
        </p:txBody>
      </p:sp>
    </p:spTree>
    <p:extLst>
      <p:ext uri="{BB962C8B-B14F-4D97-AF65-F5344CB8AC3E}">
        <p14:creationId xmlns:p14="http://schemas.microsoft.com/office/powerpoint/2010/main" val="4276586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1162</TotalTime>
  <Words>1400</Words>
  <Application>Microsoft Office PowerPoint</Application>
  <PresentationFormat>Panorámica</PresentationFormat>
  <Paragraphs>58</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Arial</vt:lpstr>
      <vt:lpstr>Constantia</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79</cp:revision>
  <dcterms:created xsi:type="dcterms:W3CDTF">2026-05-02T16:09:24Z</dcterms:created>
  <dcterms:modified xsi:type="dcterms:W3CDTF">2026-06-07T17:24:06Z</dcterms:modified>
</cp:coreProperties>
</file>