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60" r:id="rId2"/>
  </p:sldMasterIdLst>
  <p:sldIdLst>
    <p:sldId id="290" r:id="rId3"/>
    <p:sldId id="287" r:id="rId4"/>
    <p:sldId id="295" r:id="rId5"/>
    <p:sldId id="296" r:id="rId6"/>
    <p:sldId id="297" r:id="rId7"/>
    <p:sldId id="260" r:id="rId8"/>
    <p:sldId id="261" r:id="rId9"/>
    <p:sldId id="262" r:id="rId10"/>
    <p:sldId id="288" r:id="rId11"/>
  </p:sldIdLst>
  <p:sldSz cx="12192000" cy="6858000"/>
  <p:notesSz cx="6858000" cy="9144000"/>
  <p:embeddedFontLst>
    <p:embeddedFont>
      <p:font typeface="Comic Sans MS" panose="030F0702030302020204" pitchFamily="66" charset="0"/>
      <p:regular r:id="rId12"/>
      <p:bold r:id="rId13"/>
      <p:italic r:id="rId14"/>
      <p:boldItalic r:id="rId15"/>
    </p:embeddedFont>
    <p:embeddedFont>
      <p:font typeface="Constantia" panose="02030602050306030303" pitchFamily="18" charset="0"/>
      <p:regular r:id="rId16"/>
      <p:bold r:id="rId17"/>
      <p:italic r:id="rId18"/>
      <p:boldItalic r:id="rId19"/>
    </p:embeddedFont>
  </p:embeddedFontLst>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185C"/>
    <a:srgbClr val="002796"/>
    <a:srgbClr val="0035CE"/>
    <a:srgbClr val="F1CD9D"/>
    <a:srgbClr val="E6A652"/>
    <a:srgbClr val="710208"/>
    <a:srgbClr val="7E463E"/>
    <a:srgbClr val="CE339A"/>
    <a:srgbClr val="D6732F"/>
    <a:srgbClr val="C85B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2119" autoAdjust="0"/>
    <p:restoredTop sz="96301"/>
  </p:normalViewPr>
  <p:slideViewPr>
    <p:cSldViewPr snapToGrid="0">
      <p:cViewPr varScale="1">
        <p:scale>
          <a:sx n="107" d="100"/>
          <a:sy n="107" d="100"/>
        </p:scale>
        <p:origin x="264"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font" Target="fonts/font2.fntdata"/><Relationship Id="rId18" Type="http://schemas.openxmlformats.org/officeDocument/2006/relationships/font" Target="fonts/font7.fntdata"/><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font" Target="fonts/font1.fntdata"/><Relationship Id="rId17" Type="http://schemas.openxmlformats.org/officeDocument/2006/relationships/font" Target="fonts/font6.fntdata"/><Relationship Id="rId2" Type="http://schemas.openxmlformats.org/officeDocument/2006/relationships/slideMaster" Target="slideMasters/slideMaster2.xml"/><Relationship Id="rId16" Type="http://schemas.openxmlformats.org/officeDocument/2006/relationships/font" Target="fonts/font5.fntdata"/><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font" Target="fonts/font4.fntdata"/><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font" Target="fonts/font8.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font" Target="fonts/font3.fntdata"/><Relationship Id="rId22" Type="http://schemas.openxmlformats.org/officeDocument/2006/relationships/theme" Target="theme/theme1.xml"/></Relationships>
</file>

<file path=ppt/diagrams/_rels/data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image" Target="../media/image5.png"/><Relationship Id="rId5" Type="http://schemas.openxmlformats.org/officeDocument/2006/relationships/image" Target="../media/image9.jpeg"/><Relationship Id="rId4" Type="http://schemas.openxmlformats.org/officeDocument/2006/relationships/image" Target="../media/image8.jpeg"/></Relationships>
</file>

<file path=ppt/diagrams/_rels/data3.xml.rels><?xml version="1.0" encoding="UTF-8" standalone="yes"?>
<Relationships xmlns="http://schemas.openxmlformats.org/package/2006/relationships"><Relationship Id="rId3" Type="http://schemas.openxmlformats.org/officeDocument/2006/relationships/image" Target="../media/image22.jpeg"/><Relationship Id="rId2" Type="http://schemas.microsoft.com/office/2007/relationships/hdphoto" Target="../media/hdphoto1.wdp"/><Relationship Id="rId1" Type="http://schemas.openxmlformats.org/officeDocument/2006/relationships/image" Target="../media/image21.png"/><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image" Target="../media/image5.png"/><Relationship Id="rId5" Type="http://schemas.openxmlformats.org/officeDocument/2006/relationships/image" Target="../media/image9.jpeg"/><Relationship Id="rId4" Type="http://schemas.openxmlformats.org/officeDocument/2006/relationships/image" Target="../media/image8.jpeg"/></Relationships>
</file>

<file path=ppt/diagrams/_rels/drawing3.xml.rels><?xml version="1.0" encoding="UTF-8" standalone="yes"?>
<Relationships xmlns="http://schemas.openxmlformats.org/package/2006/relationships"><Relationship Id="rId3" Type="http://schemas.openxmlformats.org/officeDocument/2006/relationships/image" Target="../media/image22.jpeg"/><Relationship Id="rId2" Type="http://schemas.microsoft.com/office/2007/relationships/hdphoto" Target="../media/hdphoto1.wdp"/><Relationship Id="rId1" Type="http://schemas.openxmlformats.org/officeDocument/2006/relationships/image" Target="../media/image21.png"/><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C85939C-1D82-4BFB-A530-E83831A24C8A}" type="doc">
      <dgm:prSet loTypeId="urn:microsoft.com/office/officeart/2008/layout/AlternatingPictureBlocks" loCatId="picture" qsTypeId="urn:microsoft.com/office/officeart/2005/8/quickstyle/3d3" qsCatId="3D" csTypeId="urn:microsoft.com/office/officeart/2005/8/colors/colorful5" csCatId="colorful" phldr="1"/>
      <dgm:spPr/>
      <dgm:t>
        <a:bodyPr/>
        <a:lstStyle/>
        <a:p>
          <a:endParaRPr lang="es-ES"/>
        </a:p>
      </dgm:t>
    </dgm:pt>
    <dgm:pt modelId="{BB1BEFCD-7940-425E-99F0-071C14459564}">
      <dgm:prSet custT="1"/>
      <dgm:spPr>
        <a:scene3d>
          <a:camera prst="orthographicFront">
            <a:rot lat="0" lon="0" rev="0"/>
          </a:camera>
          <a:lightRig rig="contrasting" dir="t">
            <a:rot lat="0" lon="0" rev="1200000"/>
          </a:lightRig>
        </a:scene3d>
        <a:sp3d contourW="38100" prstMaterial="metal">
          <a:bevelT w="88900" h="203200"/>
          <a:bevelB w="165100" h="254000"/>
          <a:contourClr>
            <a:srgbClr val="8E4700"/>
          </a:contourClr>
        </a:sp3d>
      </dgm:spPr>
      <dgm:t>
        <a:bodyPr/>
        <a:lstStyle/>
        <a:p>
          <a:r>
            <a:rPr lang="es-ES" sz="2400" b="1" dirty="0" err="1">
              <a:solidFill>
                <a:schemeClr val="bg1"/>
              </a:solidFill>
              <a:effectLst>
                <a:outerShdw blurRad="38100" dist="38100" dir="2700000" algn="tl">
                  <a:srgbClr val="000000">
                    <a:alpha val="43137"/>
                  </a:srgbClr>
                </a:outerShdw>
              </a:effectLst>
            </a:rPr>
            <a:t>Temps</a:t>
          </a:r>
          <a:r>
            <a:rPr lang="es-ES" sz="2400" b="1" dirty="0">
              <a:solidFill>
                <a:schemeClr val="bg1"/>
              </a:solidFill>
              <a:effectLst>
                <a:outerShdw blurRad="38100" dist="38100" dir="2700000" algn="tl">
                  <a:srgbClr val="000000">
                    <a:alpha val="43137"/>
                  </a:srgbClr>
                </a:outerShdw>
              </a:effectLst>
            </a:rPr>
            <a:t> </a:t>
          </a:r>
          <a:r>
            <a:rPr lang="es-ES" sz="2400" b="1" dirty="0" err="1">
              <a:solidFill>
                <a:schemeClr val="bg1"/>
              </a:solidFill>
              <a:effectLst>
                <a:outerShdw blurRad="38100" dist="38100" dir="2700000" algn="tl">
                  <a:srgbClr val="000000">
                    <a:alpha val="43137"/>
                  </a:srgbClr>
                </a:outerShdw>
              </a:effectLst>
            </a:rPr>
            <a:t>d’attente</a:t>
          </a:r>
          <a:endParaRPr lang="es-ES" sz="2400" b="1" dirty="0">
            <a:solidFill>
              <a:schemeClr val="bg1"/>
            </a:solidFill>
            <a:effectLst>
              <a:outerShdw blurRad="38100" dist="38100" dir="2700000" algn="tl">
                <a:srgbClr val="000000">
                  <a:alpha val="43137"/>
                </a:srgbClr>
              </a:outerShdw>
            </a:effectLst>
          </a:endParaRPr>
        </a:p>
      </dgm:t>
    </dgm:pt>
    <dgm:pt modelId="{8D3BB63E-EAD8-4FA7-9DF2-2773E818A572}" type="parTrans" cxnId="{5A643F86-0F20-47DB-BA2F-A8D3807161AC}">
      <dgm:prSet/>
      <dgm:spPr/>
      <dgm:t>
        <a:bodyPr/>
        <a:lstStyle/>
        <a:p>
          <a:endParaRPr lang="es-ES">
            <a:solidFill>
              <a:schemeClr val="tx1"/>
            </a:solidFill>
          </a:endParaRPr>
        </a:p>
      </dgm:t>
    </dgm:pt>
    <dgm:pt modelId="{D219FF54-DB4D-4537-B0C4-D1F63880FE6F}" type="sibTrans" cxnId="{5A643F86-0F20-47DB-BA2F-A8D3807161AC}">
      <dgm:prSet/>
      <dgm:spPr/>
      <dgm:t>
        <a:bodyPr/>
        <a:lstStyle/>
        <a:p>
          <a:endParaRPr lang="es-ES">
            <a:solidFill>
              <a:schemeClr val="tx1"/>
            </a:solidFill>
          </a:endParaRPr>
        </a:p>
      </dgm:t>
    </dgm:pt>
    <dgm:pt modelId="{6017A04C-6AF6-43C0-93A3-EA1996D61D0C}">
      <dgm:prSet custT="1"/>
      <dgm:spPr>
        <a:scene3d>
          <a:camera prst="orthographicFront">
            <a:rot lat="0" lon="0" rev="0"/>
          </a:camera>
          <a:lightRig rig="contrasting" dir="t">
            <a:rot lat="0" lon="0" rev="1200000"/>
          </a:lightRig>
        </a:scene3d>
        <a:sp3d contourW="38100" prstMaterial="metal">
          <a:bevelT w="88900" h="203200"/>
          <a:bevelB w="165100" h="254000"/>
          <a:contourClr>
            <a:srgbClr val="129A00"/>
          </a:contourClr>
        </a:sp3d>
      </dgm:spPr>
      <dgm:t>
        <a:bodyPr/>
        <a:lstStyle/>
        <a:p>
          <a:r>
            <a:rPr lang="es-ES" sz="2400" b="1" dirty="0">
              <a:solidFill>
                <a:schemeClr val="tx1"/>
              </a:solidFill>
            </a:rPr>
            <a:t>Le Second </a:t>
          </a:r>
          <a:r>
            <a:rPr lang="es-ES" sz="2400" b="1" dirty="0" err="1">
              <a:solidFill>
                <a:schemeClr val="tx1"/>
              </a:solidFill>
            </a:rPr>
            <a:t>Avènement</a:t>
          </a:r>
          <a:endParaRPr lang="es-ES" sz="2400" b="1" dirty="0">
            <a:solidFill>
              <a:schemeClr val="tx1"/>
            </a:solidFill>
          </a:endParaRPr>
        </a:p>
      </dgm:t>
    </dgm:pt>
    <dgm:pt modelId="{8A2EAF1D-6E23-4ED3-9150-292E9E923AD3}" type="parTrans" cxnId="{AB3FBC13-5890-4EBC-AF9A-2B8D2E4188EE}">
      <dgm:prSet/>
      <dgm:spPr/>
      <dgm:t>
        <a:bodyPr/>
        <a:lstStyle/>
        <a:p>
          <a:endParaRPr lang="es-ES">
            <a:solidFill>
              <a:schemeClr val="tx1"/>
            </a:solidFill>
          </a:endParaRPr>
        </a:p>
      </dgm:t>
    </dgm:pt>
    <dgm:pt modelId="{EE0A4750-C62A-40AE-A01D-F3155A7E96BB}" type="sibTrans" cxnId="{AB3FBC13-5890-4EBC-AF9A-2B8D2E4188EE}">
      <dgm:prSet/>
      <dgm:spPr/>
      <dgm:t>
        <a:bodyPr/>
        <a:lstStyle/>
        <a:p>
          <a:endParaRPr lang="es-ES">
            <a:solidFill>
              <a:schemeClr val="tx1"/>
            </a:solidFill>
          </a:endParaRPr>
        </a:p>
      </dgm:t>
    </dgm:pt>
    <dgm:pt modelId="{A70799D5-F248-4AFD-8043-A830F086CA39}">
      <dgm:prSet custT="1"/>
      <dgm:spPr>
        <a:scene3d>
          <a:camera prst="orthographicFront">
            <a:rot lat="0" lon="0" rev="0"/>
          </a:camera>
          <a:lightRig rig="contrasting" dir="t">
            <a:rot lat="0" lon="0" rev="1200000"/>
          </a:lightRig>
        </a:scene3d>
        <a:sp3d contourW="38100" prstMaterial="metal">
          <a:bevelT w="88900" h="203200"/>
          <a:bevelB w="165100" h="254000"/>
          <a:contourClr>
            <a:srgbClr val="007DA4"/>
          </a:contourClr>
        </a:sp3d>
      </dgm:spPr>
      <dgm:t>
        <a:bodyPr/>
        <a:lstStyle/>
        <a:p>
          <a:r>
            <a:rPr lang="es-ES" sz="2400" b="1" dirty="0" err="1">
              <a:solidFill>
                <a:schemeClr val="tx1"/>
              </a:solidFill>
            </a:rPr>
            <a:t>Arriver</a:t>
          </a:r>
          <a:r>
            <a:rPr lang="es-ES" sz="2400" b="1" dirty="0">
              <a:solidFill>
                <a:schemeClr val="tx1"/>
              </a:solidFill>
            </a:rPr>
            <a:t> </a:t>
          </a:r>
          <a:r>
            <a:rPr lang="es-ES" sz="2400" b="1" dirty="0" err="1">
              <a:solidFill>
                <a:schemeClr val="tx1"/>
              </a:solidFill>
            </a:rPr>
            <a:t>chez</a:t>
          </a:r>
          <a:r>
            <a:rPr lang="es-ES" sz="2400" b="1" dirty="0">
              <a:solidFill>
                <a:schemeClr val="tx1"/>
              </a:solidFill>
            </a:rPr>
            <a:t> </a:t>
          </a:r>
          <a:r>
            <a:rPr lang="es-ES" sz="2400" b="1" dirty="0" err="1">
              <a:solidFill>
                <a:schemeClr val="tx1"/>
              </a:solidFill>
            </a:rPr>
            <a:t>soi</a:t>
          </a:r>
          <a:endParaRPr lang="es-ES" sz="2400" b="1" dirty="0">
            <a:solidFill>
              <a:schemeClr val="tx1"/>
            </a:solidFill>
          </a:endParaRPr>
        </a:p>
      </dgm:t>
    </dgm:pt>
    <dgm:pt modelId="{5D176A32-07B6-4085-A60E-A1C1E5CFE246}" type="parTrans" cxnId="{CFFA3168-039A-46C6-8B7D-9C57EE6FA297}">
      <dgm:prSet/>
      <dgm:spPr/>
      <dgm:t>
        <a:bodyPr/>
        <a:lstStyle/>
        <a:p>
          <a:endParaRPr lang="es-ES">
            <a:solidFill>
              <a:schemeClr val="tx1"/>
            </a:solidFill>
          </a:endParaRPr>
        </a:p>
      </dgm:t>
    </dgm:pt>
    <dgm:pt modelId="{08A9C520-A962-498C-B1A8-32D731C39F58}" type="sibTrans" cxnId="{CFFA3168-039A-46C6-8B7D-9C57EE6FA297}">
      <dgm:prSet/>
      <dgm:spPr/>
      <dgm:t>
        <a:bodyPr/>
        <a:lstStyle/>
        <a:p>
          <a:endParaRPr lang="es-ES">
            <a:solidFill>
              <a:schemeClr val="tx1"/>
            </a:solidFill>
          </a:endParaRPr>
        </a:p>
      </dgm:t>
    </dgm:pt>
    <dgm:pt modelId="{6340DEAA-C75E-4FF3-8EBA-CB56817D4781}">
      <dgm:prSet custT="1"/>
      <dgm:spPr>
        <a:scene3d>
          <a:camera prst="orthographicFront">
            <a:rot lat="0" lon="0" rev="0"/>
          </a:camera>
          <a:lightRig rig="contrasting" dir="t">
            <a:rot lat="0" lon="0" rev="1200000"/>
          </a:lightRig>
        </a:scene3d>
        <a:sp3d contourW="38100" prstMaterial="metal">
          <a:bevelT w="88900" h="203200"/>
          <a:bevelB w="165100" h="254000"/>
          <a:contourClr>
            <a:srgbClr val="6400A8"/>
          </a:contourClr>
        </a:sp3d>
      </dgm:spPr>
      <dgm:t>
        <a:bodyPr/>
        <a:lstStyle/>
        <a:p>
          <a:r>
            <a:rPr lang="es-ES" sz="2400" b="1" dirty="0">
              <a:solidFill>
                <a:schemeClr val="bg1"/>
              </a:solidFill>
              <a:effectLst>
                <a:outerShdw blurRad="38100" dist="38100" dir="2700000" algn="tl">
                  <a:srgbClr val="000000">
                    <a:alpha val="43137"/>
                  </a:srgbClr>
                </a:outerShdw>
              </a:effectLst>
            </a:rPr>
            <a:t>Que </a:t>
          </a:r>
          <a:r>
            <a:rPr lang="es-ES" sz="2400" b="1" dirty="0" err="1">
              <a:solidFill>
                <a:schemeClr val="bg1"/>
              </a:solidFill>
              <a:effectLst>
                <a:outerShdw blurRad="38100" dist="38100" dir="2700000" algn="tl">
                  <a:srgbClr val="000000">
                    <a:alpha val="43137"/>
                  </a:srgbClr>
                </a:outerShdw>
              </a:effectLst>
            </a:rPr>
            <a:t>ferons-nous</a:t>
          </a:r>
          <a:r>
            <a:rPr lang="es-ES" sz="2400" b="1" dirty="0">
              <a:solidFill>
                <a:schemeClr val="bg1"/>
              </a:solidFill>
              <a:effectLst>
                <a:outerShdw blurRad="38100" dist="38100" dir="2700000" algn="tl">
                  <a:srgbClr val="000000">
                    <a:alpha val="43137"/>
                  </a:srgbClr>
                </a:outerShdw>
              </a:effectLst>
            </a:rPr>
            <a:t> </a:t>
          </a:r>
          <a:r>
            <a:rPr lang="es-ES" sz="2400" b="1" dirty="0" err="1">
              <a:solidFill>
                <a:schemeClr val="bg1"/>
              </a:solidFill>
              <a:effectLst>
                <a:outerShdw blurRad="38100" dist="38100" dir="2700000" algn="tl">
                  <a:srgbClr val="000000">
                    <a:alpha val="43137"/>
                  </a:srgbClr>
                </a:outerShdw>
              </a:effectLst>
            </a:rPr>
            <a:t>dans</a:t>
          </a:r>
          <a:r>
            <a:rPr lang="es-ES" sz="2400" b="1" dirty="0">
              <a:solidFill>
                <a:schemeClr val="bg1"/>
              </a:solidFill>
              <a:effectLst>
                <a:outerShdw blurRad="38100" dist="38100" dir="2700000" algn="tl">
                  <a:srgbClr val="000000">
                    <a:alpha val="43137"/>
                  </a:srgbClr>
                </a:outerShdw>
              </a:effectLst>
            </a:rPr>
            <a:t> </a:t>
          </a:r>
          <a:r>
            <a:rPr lang="es-ES" sz="2400" b="1" dirty="0" err="1">
              <a:solidFill>
                <a:schemeClr val="bg1"/>
              </a:solidFill>
              <a:effectLst>
                <a:outerShdw blurRad="38100" dist="38100" dir="2700000" algn="tl">
                  <a:srgbClr val="000000">
                    <a:alpha val="43137"/>
                  </a:srgbClr>
                </a:outerShdw>
              </a:effectLst>
            </a:rPr>
            <a:t>l’éternité</a:t>
          </a:r>
          <a:r>
            <a:rPr lang="es-ES" sz="2400" b="1" dirty="0">
              <a:solidFill>
                <a:schemeClr val="bg1"/>
              </a:solidFill>
              <a:effectLst>
                <a:outerShdw blurRad="38100" dist="38100" dir="2700000" algn="tl">
                  <a:srgbClr val="000000">
                    <a:alpha val="43137"/>
                  </a:srgbClr>
                </a:outerShdw>
              </a:effectLst>
            </a:rPr>
            <a:t> ?</a:t>
          </a:r>
        </a:p>
      </dgm:t>
    </dgm:pt>
    <dgm:pt modelId="{BA82D381-9493-4BC7-8329-95AEB349B589}" type="parTrans" cxnId="{0C4FF78F-F712-42CD-85D3-EDBD94D75588}">
      <dgm:prSet/>
      <dgm:spPr/>
      <dgm:t>
        <a:bodyPr/>
        <a:lstStyle/>
        <a:p>
          <a:endParaRPr lang="es-ES">
            <a:solidFill>
              <a:schemeClr val="tx1"/>
            </a:solidFill>
          </a:endParaRPr>
        </a:p>
      </dgm:t>
    </dgm:pt>
    <dgm:pt modelId="{2F65EA71-B71D-4CBC-8021-7B37E4723EC8}" type="sibTrans" cxnId="{0C4FF78F-F712-42CD-85D3-EDBD94D75588}">
      <dgm:prSet/>
      <dgm:spPr/>
      <dgm:t>
        <a:bodyPr/>
        <a:lstStyle/>
        <a:p>
          <a:endParaRPr lang="es-ES">
            <a:solidFill>
              <a:schemeClr val="tx1"/>
            </a:solidFill>
          </a:endParaRPr>
        </a:p>
      </dgm:t>
    </dgm:pt>
    <dgm:pt modelId="{1E96535F-FC3B-4404-B199-272820E76B80}">
      <dgm:prSet custT="1"/>
      <dgm:spPr>
        <a:scene3d>
          <a:camera prst="orthographicFront">
            <a:rot lat="0" lon="0" rev="0"/>
          </a:camera>
          <a:lightRig rig="contrasting" dir="t">
            <a:rot lat="0" lon="0" rev="1200000"/>
          </a:lightRig>
        </a:scene3d>
        <a:sp3d contourW="38100" prstMaterial="metal">
          <a:bevelT w="88900" h="203200"/>
          <a:bevelB w="165100" h="254000"/>
          <a:contourClr>
            <a:srgbClr val="AC0004"/>
          </a:contourClr>
        </a:sp3d>
      </dgm:spPr>
      <dgm:t>
        <a:bodyPr/>
        <a:lstStyle/>
        <a:p>
          <a:r>
            <a:rPr lang="es-ES" sz="2400" b="1" dirty="0" err="1">
              <a:solidFill>
                <a:schemeClr val="tx1"/>
              </a:solidFill>
            </a:rPr>
            <a:t>Notre</a:t>
          </a:r>
          <a:r>
            <a:rPr lang="es-ES" sz="2400" b="1" dirty="0">
              <a:solidFill>
                <a:schemeClr val="tx1"/>
              </a:solidFill>
            </a:rPr>
            <a:t> </a:t>
          </a:r>
          <a:r>
            <a:rPr lang="es-ES" sz="2400" b="1" dirty="0" err="1">
              <a:solidFill>
                <a:schemeClr val="tx1"/>
              </a:solidFill>
            </a:rPr>
            <a:t>responsabilité</a:t>
          </a:r>
          <a:endParaRPr lang="es-ES" sz="2400" b="1" dirty="0">
            <a:solidFill>
              <a:schemeClr val="tx1"/>
            </a:solidFill>
          </a:endParaRPr>
        </a:p>
      </dgm:t>
    </dgm:pt>
    <dgm:pt modelId="{839EE6B3-1DCA-41B4-BD6E-D47B8255B2EC}" type="parTrans" cxnId="{AFB007E7-FAE5-4233-8EA6-77E1DD826188}">
      <dgm:prSet/>
      <dgm:spPr/>
      <dgm:t>
        <a:bodyPr/>
        <a:lstStyle/>
        <a:p>
          <a:endParaRPr lang="es-ES">
            <a:solidFill>
              <a:schemeClr val="tx1"/>
            </a:solidFill>
          </a:endParaRPr>
        </a:p>
      </dgm:t>
    </dgm:pt>
    <dgm:pt modelId="{F0B6E81B-5529-4980-A431-187DBF007DD8}" type="sibTrans" cxnId="{AFB007E7-FAE5-4233-8EA6-77E1DD826188}">
      <dgm:prSet/>
      <dgm:spPr/>
      <dgm:t>
        <a:bodyPr/>
        <a:lstStyle/>
        <a:p>
          <a:endParaRPr lang="es-ES">
            <a:solidFill>
              <a:schemeClr val="tx1"/>
            </a:solidFill>
          </a:endParaRPr>
        </a:p>
      </dgm:t>
    </dgm:pt>
    <dgm:pt modelId="{42679743-3423-4EC8-8610-262EB0181071}" type="pres">
      <dgm:prSet presAssocID="{7C85939C-1D82-4BFB-A530-E83831A24C8A}" presName="linearFlow" presStyleCnt="0">
        <dgm:presLayoutVars>
          <dgm:dir/>
          <dgm:resizeHandles val="exact"/>
        </dgm:presLayoutVars>
      </dgm:prSet>
      <dgm:spPr/>
    </dgm:pt>
    <dgm:pt modelId="{FA73CA8A-5AA2-4DCE-BC80-5632BA4235D1}" type="pres">
      <dgm:prSet presAssocID="{BB1BEFCD-7940-425E-99F0-071C14459564}" presName="comp" presStyleCnt="0"/>
      <dgm:spPr/>
    </dgm:pt>
    <dgm:pt modelId="{B2EE3CC6-E5A0-444B-87C3-D9DF94901B33}" type="pres">
      <dgm:prSet presAssocID="{BB1BEFCD-7940-425E-99F0-071C14459564}" presName="rect2" presStyleLbl="node1" presStyleIdx="0" presStyleCnt="5" custScaleX="133423" custLinFactNeighborX="25347">
        <dgm:presLayoutVars>
          <dgm:bulletEnabled val="1"/>
        </dgm:presLayoutVars>
      </dgm:prSet>
      <dgm:spPr/>
    </dgm:pt>
    <dgm:pt modelId="{062ABF38-3F14-4E78-8837-F5B4CDD3D2FE}" type="pres">
      <dgm:prSet presAssocID="{BB1BEFCD-7940-425E-99F0-071C14459564}" presName="rect1" presStyleLbl="lnNode1" presStyleIdx="0" presStyleCnt="5" custScaleX="150591" custLinFactNeighborX="-36269"/>
      <dgm:spPr>
        <a:blipFill dpi="0" rotWithShape="1">
          <a:blip xmlns:r="http://schemas.openxmlformats.org/officeDocument/2006/relationships" r:embed="rId1" cstate="print">
            <a:extLst>
              <a:ext uri="{28A0092B-C50C-407E-A947-70E740481C1C}">
                <a14:useLocalDpi xmlns:a14="http://schemas.microsoft.com/office/drawing/2010/main"/>
              </a:ext>
            </a:extLst>
          </a:blip>
          <a:srcRect/>
          <a:stretch>
            <a:fillRect/>
          </a:stretch>
        </a:blipFill>
        <a:scene3d>
          <a:camera prst="orthographicFront">
            <a:rot lat="0" lon="0" rev="0"/>
          </a:camera>
          <a:lightRig rig="contrasting" dir="t">
            <a:rot lat="0" lon="0" rev="1200000"/>
          </a:lightRig>
        </a:scene3d>
        <a:sp3d contourW="38100" prstMaterial="metal">
          <a:bevelT w="88900" h="203200"/>
          <a:bevelB w="165100" h="254000"/>
          <a:contourClr>
            <a:srgbClr val="8E4700"/>
          </a:contourClr>
        </a:sp3d>
      </dgm:spPr>
    </dgm:pt>
    <dgm:pt modelId="{2DD67841-8B23-4C49-897F-091F6EB08B34}" type="pres">
      <dgm:prSet presAssocID="{D219FF54-DB4D-4537-B0C4-D1F63880FE6F}" presName="sibTrans" presStyleCnt="0"/>
      <dgm:spPr/>
    </dgm:pt>
    <dgm:pt modelId="{D06F7EAA-6709-47C0-BE79-DD36F3AF98A2}" type="pres">
      <dgm:prSet presAssocID="{6017A04C-6AF6-43C0-93A3-EA1996D61D0C}" presName="comp" presStyleCnt="0"/>
      <dgm:spPr/>
    </dgm:pt>
    <dgm:pt modelId="{A7E36995-DA42-4FD4-B694-7A0957F8152F}" type="pres">
      <dgm:prSet presAssocID="{6017A04C-6AF6-43C0-93A3-EA1996D61D0C}" presName="rect2" presStyleLbl="node1" presStyleIdx="1" presStyleCnt="5" custScaleX="133423" custLinFactNeighborX="-20593">
        <dgm:presLayoutVars>
          <dgm:bulletEnabled val="1"/>
        </dgm:presLayoutVars>
      </dgm:prSet>
      <dgm:spPr/>
    </dgm:pt>
    <dgm:pt modelId="{F6CE99D7-8DD7-4B5F-8B65-05876729E8C7}" type="pres">
      <dgm:prSet presAssocID="{6017A04C-6AF6-43C0-93A3-EA1996D61D0C}" presName="rect1" presStyleLbl="lnNode1" presStyleIdx="1" presStyleCnt="5" custScaleX="150591" custLinFactNeighborX="89346"/>
      <dgm:spPr>
        <a:blipFill dpi="0" rotWithShape="1">
          <a:blip xmlns:r="http://schemas.openxmlformats.org/officeDocument/2006/relationships" r:embed="rId2" cstate="print">
            <a:extLst>
              <a:ext uri="{28A0092B-C50C-407E-A947-70E740481C1C}">
                <a14:useLocalDpi xmlns:a14="http://schemas.microsoft.com/office/drawing/2010/main"/>
              </a:ext>
            </a:extLst>
          </a:blip>
          <a:srcRect/>
          <a:stretch>
            <a:fillRect/>
          </a:stretch>
        </a:blipFill>
        <a:scene3d>
          <a:camera prst="orthographicFront">
            <a:rot lat="0" lon="0" rev="0"/>
          </a:camera>
          <a:lightRig rig="contrasting" dir="t">
            <a:rot lat="0" lon="0" rev="1200000"/>
          </a:lightRig>
        </a:scene3d>
        <a:sp3d contourW="38100" prstMaterial="metal">
          <a:bevelT w="88900" h="203200"/>
          <a:bevelB w="165100" h="254000"/>
          <a:contourClr>
            <a:srgbClr val="129A00"/>
          </a:contourClr>
        </a:sp3d>
      </dgm:spPr>
    </dgm:pt>
    <dgm:pt modelId="{02E602D9-E38B-4B84-8D8A-3019FC2C40CD}" type="pres">
      <dgm:prSet presAssocID="{EE0A4750-C62A-40AE-A01D-F3155A7E96BB}" presName="sibTrans" presStyleCnt="0"/>
      <dgm:spPr/>
    </dgm:pt>
    <dgm:pt modelId="{AB75E162-5369-40DA-88BF-7144E101CEB3}" type="pres">
      <dgm:prSet presAssocID="{A70799D5-F248-4AFD-8043-A830F086CA39}" presName="comp" presStyleCnt="0"/>
      <dgm:spPr/>
    </dgm:pt>
    <dgm:pt modelId="{82773496-8143-465C-9B2A-6EA78E55CA84}" type="pres">
      <dgm:prSet presAssocID="{A70799D5-F248-4AFD-8043-A830F086CA39}" presName="rect2" presStyleLbl="node1" presStyleIdx="2" presStyleCnt="5" custScaleX="133423" custLinFactNeighborX="40004">
        <dgm:presLayoutVars>
          <dgm:bulletEnabled val="1"/>
        </dgm:presLayoutVars>
      </dgm:prSet>
      <dgm:spPr/>
    </dgm:pt>
    <dgm:pt modelId="{22340E98-72D4-460B-8FE2-92CB4D491231}" type="pres">
      <dgm:prSet presAssocID="{A70799D5-F248-4AFD-8043-A830F086CA39}" presName="rect1" presStyleLbl="lnNode1" presStyleIdx="2" presStyleCnt="5" custScaleX="150591" custLinFactNeighborX="-62808"/>
      <dgm:spPr>
        <a:blipFill dpi="0" rotWithShape="1">
          <a:blip xmlns:r="http://schemas.openxmlformats.org/officeDocument/2006/relationships" r:embed="rId3" cstate="print">
            <a:extLst>
              <a:ext uri="{28A0092B-C50C-407E-A947-70E740481C1C}">
                <a14:useLocalDpi xmlns:a14="http://schemas.microsoft.com/office/drawing/2010/main"/>
              </a:ext>
            </a:extLst>
          </a:blip>
          <a:srcRect/>
          <a:stretch>
            <a:fillRect/>
          </a:stretch>
        </a:blipFill>
        <a:scene3d>
          <a:camera prst="orthographicFront">
            <a:rot lat="0" lon="0" rev="0"/>
          </a:camera>
          <a:lightRig rig="contrasting" dir="t">
            <a:rot lat="0" lon="0" rev="1200000"/>
          </a:lightRig>
        </a:scene3d>
        <a:sp3d contourW="38100" prstMaterial="metal">
          <a:bevelT w="88900" h="203200"/>
          <a:bevelB w="165100" h="254000"/>
          <a:contourClr>
            <a:srgbClr val="007DA4"/>
          </a:contourClr>
        </a:sp3d>
      </dgm:spPr>
    </dgm:pt>
    <dgm:pt modelId="{FFBC75F3-3C78-4E0A-B251-B1B5E4689F51}" type="pres">
      <dgm:prSet presAssocID="{08A9C520-A962-498C-B1A8-32D731C39F58}" presName="sibTrans" presStyleCnt="0"/>
      <dgm:spPr/>
    </dgm:pt>
    <dgm:pt modelId="{02F21A8C-BA12-4B15-B7FC-866359054E71}" type="pres">
      <dgm:prSet presAssocID="{6340DEAA-C75E-4FF3-8EBA-CB56817D4781}" presName="comp" presStyleCnt="0"/>
      <dgm:spPr/>
    </dgm:pt>
    <dgm:pt modelId="{A940933C-D5F9-4CB2-943D-F6B3790C93C5}" type="pres">
      <dgm:prSet presAssocID="{6340DEAA-C75E-4FF3-8EBA-CB56817D4781}" presName="rect2" presStyleLbl="node1" presStyleIdx="3" presStyleCnt="5" custScaleX="133423" custLinFactNeighborX="-19408">
        <dgm:presLayoutVars>
          <dgm:bulletEnabled val="1"/>
        </dgm:presLayoutVars>
      </dgm:prSet>
      <dgm:spPr/>
    </dgm:pt>
    <dgm:pt modelId="{E3C9579C-F7F0-45FA-9EDD-8CCAE8A7F828}" type="pres">
      <dgm:prSet presAssocID="{6340DEAA-C75E-4FF3-8EBA-CB56817D4781}" presName="rect1" presStyleLbl="lnNode1" presStyleIdx="3" presStyleCnt="5" custScaleX="150591" custLinFactX="100000" custLinFactNeighborX="144150"/>
      <dgm:spPr>
        <a:blipFill rotWithShape="1">
          <a:blip xmlns:r="http://schemas.openxmlformats.org/officeDocument/2006/relationships" r:embed="rId4" cstate="print">
            <a:extLst>
              <a:ext uri="{28A0092B-C50C-407E-A947-70E740481C1C}">
                <a14:useLocalDpi xmlns:a14="http://schemas.microsoft.com/office/drawing/2010/main"/>
              </a:ext>
            </a:extLst>
          </a:blip>
          <a:srcRect/>
          <a:stretch>
            <a:fillRect/>
          </a:stretch>
        </a:blipFill>
        <a:scene3d>
          <a:camera prst="orthographicFront">
            <a:rot lat="0" lon="0" rev="0"/>
          </a:camera>
          <a:lightRig rig="contrasting" dir="t">
            <a:rot lat="0" lon="0" rev="1200000"/>
          </a:lightRig>
        </a:scene3d>
        <a:sp3d contourW="38100" prstMaterial="metal">
          <a:bevelT w="88900" h="203200"/>
          <a:bevelB w="165100" h="254000"/>
          <a:contourClr>
            <a:srgbClr val="6400A8"/>
          </a:contourClr>
        </a:sp3d>
      </dgm:spPr>
    </dgm:pt>
    <dgm:pt modelId="{9557B8C4-99A3-4800-A82D-C5E260E8CC47}" type="pres">
      <dgm:prSet presAssocID="{2F65EA71-B71D-4CBC-8021-7B37E4723EC8}" presName="sibTrans" presStyleCnt="0"/>
      <dgm:spPr/>
    </dgm:pt>
    <dgm:pt modelId="{CA44FB67-744A-4712-B3EC-A2C495E73D00}" type="pres">
      <dgm:prSet presAssocID="{1E96535F-FC3B-4404-B199-272820E76B80}" presName="comp" presStyleCnt="0"/>
      <dgm:spPr/>
    </dgm:pt>
    <dgm:pt modelId="{4F1492E7-DCCD-411D-A345-E9518B985F85}" type="pres">
      <dgm:prSet presAssocID="{1E96535F-FC3B-4404-B199-272820E76B80}" presName="rect2" presStyleLbl="node1" presStyleIdx="4" presStyleCnt="5" custScaleX="133423" custLinFactNeighborX="50303">
        <dgm:presLayoutVars>
          <dgm:bulletEnabled val="1"/>
        </dgm:presLayoutVars>
      </dgm:prSet>
      <dgm:spPr/>
    </dgm:pt>
    <dgm:pt modelId="{8856FC59-77B8-4334-8C89-2C313DDC064D}" type="pres">
      <dgm:prSet presAssocID="{1E96535F-FC3B-4404-B199-272820E76B80}" presName="rect1" presStyleLbl="lnNode1" presStyleIdx="4" presStyleCnt="5" custScaleX="150591" custLinFactX="-100000" custLinFactNeighborX="-117612"/>
      <dgm:spPr>
        <a:blipFill rotWithShape="1">
          <a:blip xmlns:r="http://schemas.openxmlformats.org/officeDocument/2006/relationships" r:embed="rId5" cstate="print">
            <a:extLst>
              <a:ext uri="{28A0092B-C50C-407E-A947-70E740481C1C}">
                <a14:useLocalDpi xmlns:a14="http://schemas.microsoft.com/office/drawing/2010/main"/>
              </a:ext>
            </a:extLst>
          </a:blip>
          <a:srcRect/>
          <a:stretch>
            <a:fillRect/>
          </a:stretch>
        </a:blipFill>
        <a:scene3d>
          <a:camera prst="orthographicFront">
            <a:rot lat="0" lon="0" rev="0"/>
          </a:camera>
          <a:lightRig rig="contrasting" dir="t">
            <a:rot lat="0" lon="0" rev="1200000"/>
          </a:lightRig>
        </a:scene3d>
        <a:sp3d contourW="38100" prstMaterial="metal">
          <a:bevelT w="88900" h="203200"/>
          <a:bevelB w="165100" h="254000"/>
          <a:contourClr>
            <a:srgbClr val="AC0004"/>
          </a:contourClr>
        </a:sp3d>
      </dgm:spPr>
    </dgm:pt>
  </dgm:ptLst>
  <dgm:cxnLst>
    <dgm:cxn modelId="{82165E02-BDEC-4BA9-877E-93ABAAE15E7F}" type="presOf" srcId="{6017A04C-6AF6-43C0-93A3-EA1996D61D0C}" destId="{A7E36995-DA42-4FD4-B694-7A0957F8152F}" srcOrd="0" destOrd="0" presId="urn:microsoft.com/office/officeart/2008/layout/AlternatingPictureBlocks"/>
    <dgm:cxn modelId="{AB3FBC13-5890-4EBC-AF9A-2B8D2E4188EE}" srcId="{7C85939C-1D82-4BFB-A530-E83831A24C8A}" destId="{6017A04C-6AF6-43C0-93A3-EA1996D61D0C}" srcOrd="1" destOrd="0" parTransId="{8A2EAF1D-6E23-4ED3-9150-292E9E923AD3}" sibTransId="{EE0A4750-C62A-40AE-A01D-F3155A7E96BB}"/>
    <dgm:cxn modelId="{CFFA3168-039A-46C6-8B7D-9C57EE6FA297}" srcId="{7C85939C-1D82-4BFB-A530-E83831A24C8A}" destId="{A70799D5-F248-4AFD-8043-A830F086CA39}" srcOrd="2" destOrd="0" parTransId="{5D176A32-07B6-4085-A60E-A1C1E5CFE246}" sibTransId="{08A9C520-A962-498C-B1A8-32D731C39F58}"/>
    <dgm:cxn modelId="{A8727A4B-9B1D-472C-937C-4820AC9392CC}" type="presOf" srcId="{BB1BEFCD-7940-425E-99F0-071C14459564}" destId="{B2EE3CC6-E5A0-444B-87C3-D9DF94901B33}" srcOrd="0" destOrd="0" presId="urn:microsoft.com/office/officeart/2008/layout/AlternatingPictureBlocks"/>
    <dgm:cxn modelId="{2161EA54-4653-45D9-A077-0049E6078A9E}" type="presOf" srcId="{A70799D5-F248-4AFD-8043-A830F086CA39}" destId="{82773496-8143-465C-9B2A-6EA78E55CA84}" srcOrd="0" destOrd="0" presId="urn:microsoft.com/office/officeart/2008/layout/AlternatingPictureBlocks"/>
    <dgm:cxn modelId="{5A643F86-0F20-47DB-BA2F-A8D3807161AC}" srcId="{7C85939C-1D82-4BFB-A530-E83831A24C8A}" destId="{BB1BEFCD-7940-425E-99F0-071C14459564}" srcOrd="0" destOrd="0" parTransId="{8D3BB63E-EAD8-4FA7-9DF2-2773E818A572}" sibTransId="{D219FF54-DB4D-4537-B0C4-D1F63880FE6F}"/>
    <dgm:cxn modelId="{F8F2D58B-62E8-4E2A-9AAA-D58CEB37E2AA}" type="presOf" srcId="{6340DEAA-C75E-4FF3-8EBA-CB56817D4781}" destId="{A940933C-D5F9-4CB2-943D-F6B3790C93C5}" srcOrd="0" destOrd="0" presId="urn:microsoft.com/office/officeart/2008/layout/AlternatingPictureBlocks"/>
    <dgm:cxn modelId="{0C4FF78F-F712-42CD-85D3-EDBD94D75588}" srcId="{7C85939C-1D82-4BFB-A530-E83831A24C8A}" destId="{6340DEAA-C75E-4FF3-8EBA-CB56817D4781}" srcOrd="3" destOrd="0" parTransId="{BA82D381-9493-4BC7-8329-95AEB349B589}" sibTransId="{2F65EA71-B71D-4CBC-8021-7B37E4723EC8}"/>
    <dgm:cxn modelId="{5855A2C0-AE3E-49DB-97F8-9D90729C2B72}" type="presOf" srcId="{1E96535F-FC3B-4404-B199-272820E76B80}" destId="{4F1492E7-DCCD-411D-A345-E9518B985F85}" srcOrd="0" destOrd="0" presId="urn:microsoft.com/office/officeart/2008/layout/AlternatingPictureBlocks"/>
    <dgm:cxn modelId="{77986CCB-9805-4C77-9C0D-6AEDEE1F96CA}" type="presOf" srcId="{7C85939C-1D82-4BFB-A530-E83831A24C8A}" destId="{42679743-3423-4EC8-8610-262EB0181071}" srcOrd="0" destOrd="0" presId="urn:microsoft.com/office/officeart/2008/layout/AlternatingPictureBlocks"/>
    <dgm:cxn modelId="{AFB007E7-FAE5-4233-8EA6-77E1DD826188}" srcId="{7C85939C-1D82-4BFB-A530-E83831A24C8A}" destId="{1E96535F-FC3B-4404-B199-272820E76B80}" srcOrd="4" destOrd="0" parTransId="{839EE6B3-1DCA-41B4-BD6E-D47B8255B2EC}" sibTransId="{F0B6E81B-5529-4980-A431-187DBF007DD8}"/>
    <dgm:cxn modelId="{35D992E2-7606-4303-8984-AAACDFAE535A}" type="presParOf" srcId="{42679743-3423-4EC8-8610-262EB0181071}" destId="{FA73CA8A-5AA2-4DCE-BC80-5632BA4235D1}" srcOrd="0" destOrd="0" presId="urn:microsoft.com/office/officeart/2008/layout/AlternatingPictureBlocks"/>
    <dgm:cxn modelId="{903A71D5-EC22-4135-9426-47D1F23EFD24}" type="presParOf" srcId="{FA73CA8A-5AA2-4DCE-BC80-5632BA4235D1}" destId="{B2EE3CC6-E5A0-444B-87C3-D9DF94901B33}" srcOrd="0" destOrd="0" presId="urn:microsoft.com/office/officeart/2008/layout/AlternatingPictureBlocks"/>
    <dgm:cxn modelId="{2FB563CE-3C30-46C5-A6EB-45C822D03665}" type="presParOf" srcId="{FA73CA8A-5AA2-4DCE-BC80-5632BA4235D1}" destId="{062ABF38-3F14-4E78-8837-F5B4CDD3D2FE}" srcOrd="1" destOrd="0" presId="urn:microsoft.com/office/officeart/2008/layout/AlternatingPictureBlocks"/>
    <dgm:cxn modelId="{30463014-C2FA-454B-A3A9-2118110A61B0}" type="presParOf" srcId="{42679743-3423-4EC8-8610-262EB0181071}" destId="{2DD67841-8B23-4C49-897F-091F6EB08B34}" srcOrd="1" destOrd="0" presId="urn:microsoft.com/office/officeart/2008/layout/AlternatingPictureBlocks"/>
    <dgm:cxn modelId="{4420C496-5949-4E49-BC76-0742DBF2B4CF}" type="presParOf" srcId="{42679743-3423-4EC8-8610-262EB0181071}" destId="{D06F7EAA-6709-47C0-BE79-DD36F3AF98A2}" srcOrd="2" destOrd="0" presId="urn:microsoft.com/office/officeart/2008/layout/AlternatingPictureBlocks"/>
    <dgm:cxn modelId="{C72C1941-964C-4A23-B59A-58BA0F0D86B9}" type="presParOf" srcId="{D06F7EAA-6709-47C0-BE79-DD36F3AF98A2}" destId="{A7E36995-DA42-4FD4-B694-7A0957F8152F}" srcOrd="0" destOrd="0" presId="urn:microsoft.com/office/officeart/2008/layout/AlternatingPictureBlocks"/>
    <dgm:cxn modelId="{5EFDB8B9-9273-4976-8587-6A8FACDF7DD6}" type="presParOf" srcId="{D06F7EAA-6709-47C0-BE79-DD36F3AF98A2}" destId="{F6CE99D7-8DD7-4B5F-8B65-05876729E8C7}" srcOrd="1" destOrd="0" presId="urn:microsoft.com/office/officeart/2008/layout/AlternatingPictureBlocks"/>
    <dgm:cxn modelId="{5175E17F-A224-4F97-9543-59FC1325EEA0}" type="presParOf" srcId="{42679743-3423-4EC8-8610-262EB0181071}" destId="{02E602D9-E38B-4B84-8D8A-3019FC2C40CD}" srcOrd="3" destOrd="0" presId="urn:microsoft.com/office/officeart/2008/layout/AlternatingPictureBlocks"/>
    <dgm:cxn modelId="{0475792D-7C6D-4E79-B462-857887472658}" type="presParOf" srcId="{42679743-3423-4EC8-8610-262EB0181071}" destId="{AB75E162-5369-40DA-88BF-7144E101CEB3}" srcOrd="4" destOrd="0" presId="urn:microsoft.com/office/officeart/2008/layout/AlternatingPictureBlocks"/>
    <dgm:cxn modelId="{B1C7D8C8-1C40-4C9D-AEA8-94E75228531A}" type="presParOf" srcId="{AB75E162-5369-40DA-88BF-7144E101CEB3}" destId="{82773496-8143-465C-9B2A-6EA78E55CA84}" srcOrd="0" destOrd="0" presId="urn:microsoft.com/office/officeart/2008/layout/AlternatingPictureBlocks"/>
    <dgm:cxn modelId="{7604A6A7-9FAA-47C8-9DCC-7D85931285E3}" type="presParOf" srcId="{AB75E162-5369-40DA-88BF-7144E101CEB3}" destId="{22340E98-72D4-460B-8FE2-92CB4D491231}" srcOrd="1" destOrd="0" presId="urn:microsoft.com/office/officeart/2008/layout/AlternatingPictureBlocks"/>
    <dgm:cxn modelId="{E52EC05A-D2F8-4E39-B94A-2A960BF19F76}" type="presParOf" srcId="{42679743-3423-4EC8-8610-262EB0181071}" destId="{FFBC75F3-3C78-4E0A-B251-B1B5E4689F51}" srcOrd="5" destOrd="0" presId="urn:microsoft.com/office/officeart/2008/layout/AlternatingPictureBlocks"/>
    <dgm:cxn modelId="{ECA1D217-30A4-4833-9822-756E58F224DD}" type="presParOf" srcId="{42679743-3423-4EC8-8610-262EB0181071}" destId="{02F21A8C-BA12-4B15-B7FC-866359054E71}" srcOrd="6" destOrd="0" presId="urn:microsoft.com/office/officeart/2008/layout/AlternatingPictureBlocks"/>
    <dgm:cxn modelId="{917C062D-F6F4-4CD1-8FFA-B5DCC9901432}" type="presParOf" srcId="{02F21A8C-BA12-4B15-B7FC-866359054E71}" destId="{A940933C-D5F9-4CB2-943D-F6B3790C93C5}" srcOrd="0" destOrd="0" presId="urn:microsoft.com/office/officeart/2008/layout/AlternatingPictureBlocks"/>
    <dgm:cxn modelId="{298B4F38-EA77-4760-9948-989F8517E356}" type="presParOf" srcId="{02F21A8C-BA12-4B15-B7FC-866359054E71}" destId="{E3C9579C-F7F0-45FA-9EDD-8CCAE8A7F828}" srcOrd="1" destOrd="0" presId="urn:microsoft.com/office/officeart/2008/layout/AlternatingPictureBlocks"/>
    <dgm:cxn modelId="{D5D3541D-7733-41B9-9CD9-2E88D5995EE7}" type="presParOf" srcId="{42679743-3423-4EC8-8610-262EB0181071}" destId="{9557B8C4-99A3-4800-A82D-C5E260E8CC47}" srcOrd="7" destOrd="0" presId="urn:microsoft.com/office/officeart/2008/layout/AlternatingPictureBlocks"/>
    <dgm:cxn modelId="{04B7AA49-643D-4FA9-AE70-1389CAD28E7B}" type="presParOf" srcId="{42679743-3423-4EC8-8610-262EB0181071}" destId="{CA44FB67-744A-4712-B3EC-A2C495E73D00}" srcOrd="8" destOrd="0" presId="urn:microsoft.com/office/officeart/2008/layout/AlternatingPictureBlocks"/>
    <dgm:cxn modelId="{8218DD84-C41D-4EB9-A4A8-0EA7C84376BF}" type="presParOf" srcId="{CA44FB67-744A-4712-B3EC-A2C495E73D00}" destId="{4F1492E7-DCCD-411D-A345-E9518B985F85}" srcOrd="0" destOrd="0" presId="urn:microsoft.com/office/officeart/2008/layout/AlternatingPictureBlocks"/>
    <dgm:cxn modelId="{5D60EAD8-753A-4F3F-9709-59CADCD0BD69}" type="presParOf" srcId="{CA44FB67-744A-4712-B3EC-A2C495E73D00}" destId="{8856FC59-77B8-4334-8C89-2C313DDC064D}" srcOrd="1" destOrd="0" presId="urn:microsoft.com/office/officeart/2008/layout/AlternatingPictureBlock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2A4F274-6994-4FFA-81CF-998874EF468F}" type="doc">
      <dgm:prSet loTypeId="urn:microsoft.com/office/officeart/2005/8/layout/vList3" loCatId="list" qsTypeId="urn:microsoft.com/office/officeart/2005/8/quickstyle/simple3" qsCatId="simple" csTypeId="urn:microsoft.com/office/officeart/2005/8/colors/colorful1" csCatId="colorful" phldr="1"/>
      <dgm:spPr/>
      <dgm:t>
        <a:bodyPr/>
        <a:lstStyle/>
        <a:p>
          <a:endParaRPr lang="es-ES"/>
        </a:p>
      </dgm:t>
    </dgm:pt>
    <dgm:pt modelId="{6A6A8BAB-E72C-46AD-B517-C0B1D3B07929}">
      <dgm:prSet custT="1"/>
      <dgm:spPr>
        <a:effectLst>
          <a:outerShdw blurRad="50800" dist="38100" dir="2700000" algn="tl" rotWithShape="0">
            <a:prstClr val="black">
              <a:alpha val="40000"/>
            </a:prstClr>
          </a:outerShdw>
        </a:effectLst>
      </dgm:spPr>
      <dgm:t>
        <a:bodyPr/>
        <a:lstStyle/>
        <a:p>
          <a:r>
            <a:rPr lang="fr-FR" sz="2000" b="1" noProof="0" dirty="0"/>
            <a:t>Guerres et bruits de guerres</a:t>
          </a:r>
        </a:p>
      </dgm:t>
    </dgm:pt>
    <dgm:pt modelId="{022DCA1F-AE33-4A7F-8022-29E0B1B733EE}" type="parTrans" cxnId="{7DBAD7A3-CA0D-4C2A-B9AA-DBB4E183D912}">
      <dgm:prSet/>
      <dgm:spPr/>
      <dgm:t>
        <a:bodyPr/>
        <a:lstStyle/>
        <a:p>
          <a:endParaRPr lang="es-ES" sz="2000"/>
        </a:p>
      </dgm:t>
    </dgm:pt>
    <dgm:pt modelId="{D93DDBDC-E39A-4148-AA4B-E53130166849}" type="sibTrans" cxnId="{7DBAD7A3-CA0D-4C2A-B9AA-DBB4E183D912}">
      <dgm:prSet/>
      <dgm:spPr/>
      <dgm:t>
        <a:bodyPr/>
        <a:lstStyle/>
        <a:p>
          <a:endParaRPr lang="es-ES" sz="2000"/>
        </a:p>
      </dgm:t>
    </dgm:pt>
    <dgm:pt modelId="{93A350FC-9D21-4591-AB3C-FF0B17F74BFA}">
      <dgm:prSet custT="1"/>
      <dgm:spPr>
        <a:effectLst>
          <a:outerShdw blurRad="50800" dist="38100" dir="2700000" algn="tl" rotWithShape="0">
            <a:prstClr val="black">
              <a:alpha val="40000"/>
            </a:prstClr>
          </a:outerShdw>
        </a:effectLst>
      </dgm:spPr>
      <dgm:t>
        <a:bodyPr/>
        <a:lstStyle/>
        <a:p>
          <a:r>
            <a:rPr lang="fr-FR" sz="2000" b="1" noProof="0" dirty="0"/>
            <a:t>Nation contre nation</a:t>
          </a:r>
        </a:p>
      </dgm:t>
    </dgm:pt>
    <dgm:pt modelId="{81AD51C0-AD94-4183-8DEB-D319AE9CAF97}" type="parTrans" cxnId="{0C5CC8FB-B83E-4F2A-9C13-02ECD43F1085}">
      <dgm:prSet/>
      <dgm:spPr/>
      <dgm:t>
        <a:bodyPr/>
        <a:lstStyle/>
        <a:p>
          <a:endParaRPr lang="es-ES" sz="2000"/>
        </a:p>
      </dgm:t>
    </dgm:pt>
    <dgm:pt modelId="{DCD7EE0A-40B2-4B6D-AC8B-DF38A0D86455}" type="sibTrans" cxnId="{0C5CC8FB-B83E-4F2A-9C13-02ECD43F1085}">
      <dgm:prSet/>
      <dgm:spPr/>
      <dgm:t>
        <a:bodyPr/>
        <a:lstStyle/>
        <a:p>
          <a:endParaRPr lang="es-ES" sz="2000"/>
        </a:p>
      </dgm:t>
    </dgm:pt>
    <dgm:pt modelId="{8601F16B-1286-47C5-8F89-49B5CE71CF47}">
      <dgm:prSet custT="1"/>
      <dgm:spPr>
        <a:effectLst>
          <a:outerShdw blurRad="50800" dist="38100" dir="2700000" algn="tl" rotWithShape="0">
            <a:prstClr val="black">
              <a:alpha val="40000"/>
            </a:prstClr>
          </a:outerShdw>
        </a:effectLst>
      </dgm:spPr>
      <dgm:t>
        <a:bodyPr/>
        <a:lstStyle/>
        <a:p>
          <a:r>
            <a:rPr lang="fr-FR" sz="1600" b="1" noProof="0" dirty="0"/>
            <a:t>Pestes, famines et tremblements de terre</a:t>
          </a:r>
        </a:p>
      </dgm:t>
    </dgm:pt>
    <dgm:pt modelId="{98EB2475-ED35-405D-AD49-A41C387D3C9F}" type="parTrans" cxnId="{F41CD8A0-DDD3-410D-A437-5277FD3DC599}">
      <dgm:prSet/>
      <dgm:spPr/>
      <dgm:t>
        <a:bodyPr/>
        <a:lstStyle/>
        <a:p>
          <a:endParaRPr lang="es-ES" sz="2000"/>
        </a:p>
      </dgm:t>
    </dgm:pt>
    <dgm:pt modelId="{C73C0357-032C-49A5-8E09-76C2AD6E5CA1}" type="sibTrans" cxnId="{F41CD8A0-DDD3-410D-A437-5277FD3DC599}">
      <dgm:prSet/>
      <dgm:spPr/>
      <dgm:t>
        <a:bodyPr/>
        <a:lstStyle/>
        <a:p>
          <a:endParaRPr lang="es-ES" sz="2000"/>
        </a:p>
      </dgm:t>
    </dgm:pt>
    <dgm:pt modelId="{4B479BA4-0A5A-43C2-B9BA-1D0BA5429BE8}">
      <dgm:prSet custT="1"/>
      <dgm:spPr>
        <a:effectLst>
          <a:outerShdw blurRad="50800" dist="38100" dir="2700000" algn="tl" rotWithShape="0">
            <a:prstClr val="black">
              <a:alpha val="40000"/>
            </a:prstClr>
          </a:outerShdw>
        </a:effectLst>
      </dgm:spPr>
      <dgm:t>
        <a:bodyPr/>
        <a:lstStyle/>
        <a:p>
          <a:r>
            <a:rPr lang="fr-FR" sz="2000" b="1" noProof="0" dirty="0"/>
            <a:t>Les chrétiens seront haïs</a:t>
          </a:r>
        </a:p>
      </dgm:t>
    </dgm:pt>
    <dgm:pt modelId="{87E5B0B4-1E95-4DB6-B7E5-5104FF1AC6BF}" type="parTrans" cxnId="{FC8FD7FD-DA18-42F5-AFF1-C4D38F9A1563}">
      <dgm:prSet/>
      <dgm:spPr/>
      <dgm:t>
        <a:bodyPr/>
        <a:lstStyle/>
        <a:p>
          <a:endParaRPr lang="es-ES" sz="2000"/>
        </a:p>
      </dgm:t>
    </dgm:pt>
    <dgm:pt modelId="{33580E30-0423-447F-8FFB-40B22E475631}" type="sibTrans" cxnId="{FC8FD7FD-DA18-42F5-AFF1-C4D38F9A1563}">
      <dgm:prSet/>
      <dgm:spPr/>
      <dgm:t>
        <a:bodyPr/>
        <a:lstStyle/>
        <a:p>
          <a:endParaRPr lang="es-ES" sz="2000"/>
        </a:p>
      </dgm:t>
    </dgm:pt>
    <dgm:pt modelId="{79BB24FD-8D51-46A1-987F-BFF756E73118}">
      <dgm:prSet custT="1"/>
      <dgm:spPr>
        <a:effectLst>
          <a:outerShdw blurRad="50800" dist="38100" dir="2700000" algn="tl" rotWithShape="0">
            <a:prstClr val="black">
              <a:alpha val="40000"/>
            </a:prstClr>
          </a:outerShdw>
        </a:effectLst>
      </dgm:spPr>
      <dgm:t>
        <a:bodyPr/>
        <a:lstStyle/>
        <a:p>
          <a:r>
            <a:rPr lang="fr-FR" sz="2000" b="1" noProof="0" dirty="0"/>
            <a:t>Apostasie générale</a:t>
          </a:r>
        </a:p>
      </dgm:t>
    </dgm:pt>
    <dgm:pt modelId="{C0E5BAA0-5D78-4E45-8B86-D596693ECEE5}" type="parTrans" cxnId="{0C4DB2C8-82B9-4BBB-8F63-900703F6D809}">
      <dgm:prSet/>
      <dgm:spPr/>
      <dgm:t>
        <a:bodyPr/>
        <a:lstStyle/>
        <a:p>
          <a:endParaRPr lang="es-ES" sz="2000"/>
        </a:p>
      </dgm:t>
    </dgm:pt>
    <dgm:pt modelId="{A5671E3E-AE3C-4D07-A455-902F2F785C60}" type="sibTrans" cxnId="{0C4DB2C8-82B9-4BBB-8F63-900703F6D809}">
      <dgm:prSet/>
      <dgm:spPr/>
      <dgm:t>
        <a:bodyPr/>
        <a:lstStyle/>
        <a:p>
          <a:endParaRPr lang="es-ES" sz="2000"/>
        </a:p>
      </dgm:t>
    </dgm:pt>
    <dgm:pt modelId="{E6D1B696-8676-460E-BB27-4BB677046C5C}">
      <dgm:prSet custT="1"/>
      <dgm:spPr>
        <a:solidFill>
          <a:schemeClr val="bg2">
            <a:lumMod val="20000"/>
            <a:lumOff val="80000"/>
          </a:schemeClr>
        </a:solidFill>
        <a:effectLst>
          <a:outerShdw blurRad="50800" dist="38100" dir="2700000" algn="tl" rotWithShape="0">
            <a:prstClr val="black">
              <a:alpha val="40000"/>
            </a:prstClr>
          </a:outerShdw>
        </a:effectLst>
      </dgm:spPr>
      <dgm:t>
        <a:bodyPr/>
        <a:lstStyle/>
        <a:p>
          <a:r>
            <a:rPr lang="fr-FR" sz="2000" b="1" noProof="0" dirty="0"/>
            <a:t>Faux prophètes trompeurs</a:t>
          </a:r>
        </a:p>
      </dgm:t>
    </dgm:pt>
    <dgm:pt modelId="{79B8C094-6D60-492D-AB1A-2AF8043A0A16}" type="parTrans" cxnId="{FAFB3E07-77CC-44DB-878B-31832FC85F09}">
      <dgm:prSet/>
      <dgm:spPr/>
      <dgm:t>
        <a:bodyPr/>
        <a:lstStyle/>
        <a:p>
          <a:endParaRPr lang="es-ES" sz="2000"/>
        </a:p>
      </dgm:t>
    </dgm:pt>
    <dgm:pt modelId="{330432EE-2599-4DF3-9DB3-F9913B2FD9A8}" type="sibTrans" cxnId="{FAFB3E07-77CC-44DB-878B-31832FC85F09}">
      <dgm:prSet/>
      <dgm:spPr/>
      <dgm:t>
        <a:bodyPr/>
        <a:lstStyle/>
        <a:p>
          <a:endParaRPr lang="es-ES" sz="2000"/>
        </a:p>
      </dgm:t>
    </dgm:pt>
    <dgm:pt modelId="{259CE56A-C298-46F4-AD78-B1128DEFD7ED}" type="pres">
      <dgm:prSet presAssocID="{12A4F274-6994-4FFA-81CF-998874EF468F}" presName="linearFlow" presStyleCnt="0">
        <dgm:presLayoutVars>
          <dgm:dir/>
          <dgm:resizeHandles val="exact"/>
        </dgm:presLayoutVars>
      </dgm:prSet>
      <dgm:spPr/>
    </dgm:pt>
    <dgm:pt modelId="{A6DAD417-16D8-4AF0-9A07-093BD5EDB9D3}" type="pres">
      <dgm:prSet presAssocID="{6A6A8BAB-E72C-46AD-B517-C0B1D3B07929}" presName="composite" presStyleCnt="0"/>
      <dgm:spPr/>
    </dgm:pt>
    <dgm:pt modelId="{8EA4DD5C-BFD6-4B90-B055-97F256E27FAC}" type="pres">
      <dgm:prSet presAssocID="{6A6A8BAB-E72C-46AD-B517-C0B1D3B07929}" presName="imgShp" presStyleLbl="fgImgPlace1" presStyleIdx="0" presStyleCnt="6" custScaleX="153192" custLinFactX="-100000" custLinFactNeighborX="-123010"/>
      <dgm:spPr>
        <a:prstGeom prst="homePlate">
          <a:avLst/>
        </a:prstGeom>
        <a:solidFill>
          <a:schemeClr val="accent2">
            <a:lumMod val="75000"/>
          </a:schemeClr>
        </a:solidFill>
      </dgm:spPr>
    </dgm:pt>
    <dgm:pt modelId="{17B4968F-4600-426C-95FB-EE32A894736B}" type="pres">
      <dgm:prSet presAssocID="{6A6A8BAB-E72C-46AD-B517-C0B1D3B07929}" presName="txShp" presStyleLbl="node1" presStyleIdx="0" presStyleCnt="6" custScaleX="141481" custLinFactNeighborX="10142">
        <dgm:presLayoutVars>
          <dgm:bulletEnabled val="1"/>
        </dgm:presLayoutVars>
      </dgm:prSet>
      <dgm:spPr/>
    </dgm:pt>
    <dgm:pt modelId="{A44CC56C-883A-4F9C-AB8F-5993D09AFE2B}" type="pres">
      <dgm:prSet presAssocID="{D93DDBDC-E39A-4148-AA4B-E53130166849}" presName="spacing" presStyleCnt="0"/>
      <dgm:spPr/>
    </dgm:pt>
    <dgm:pt modelId="{233721F6-A0A9-4CBD-9E89-9B26615726F5}" type="pres">
      <dgm:prSet presAssocID="{93A350FC-9D21-4591-AB3C-FF0B17F74BFA}" presName="composite" presStyleCnt="0"/>
      <dgm:spPr/>
    </dgm:pt>
    <dgm:pt modelId="{93EA3057-D1DD-4342-B844-A8981F1054B4}" type="pres">
      <dgm:prSet presAssocID="{93A350FC-9D21-4591-AB3C-FF0B17F74BFA}" presName="imgShp" presStyleLbl="fgImgPlace1" presStyleIdx="1" presStyleCnt="6" custScaleX="153192" custLinFactX="-100000" custLinFactNeighborX="-123010"/>
      <dgm:spPr>
        <a:prstGeom prst="homePlate">
          <a:avLst/>
        </a:prstGeom>
        <a:solidFill>
          <a:schemeClr val="accent3">
            <a:lumMod val="75000"/>
          </a:schemeClr>
        </a:solidFill>
      </dgm:spPr>
    </dgm:pt>
    <dgm:pt modelId="{83F87782-1A9E-4216-A989-0F16EFBD516C}" type="pres">
      <dgm:prSet presAssocID="{93A350FC-9D21-4591-AB3C-FF0B17F74BFA}" presName="txShp" presStyleLbl="node1" presStyleIdx="1" presStyleCnt="6" custScaleX="141481" custLinFactNeighborX="10142">
        <dgm:presLayoutVars>
          <dgm:bulletEnabled val="1"/>
        </dgm:presLayoutVars>
      </dgm:prSet>
      <dgm:spPr/>
    </dgm:pt>
    <dgm:pt modelId="{9686A722-5715-4C31-8799-FE9B9E598761}" type="pres">
      <dgm:prSet presAssocID="{DCD7EE0A-40B2-4B6D-AC8B-DF38A0D86455}" presName="spacing" presStyleCnt="0"/>
      <dgm:spPr/>
    </dgm:pt>
    <dgm:pt modelId="{24A66353-6046-4757-922D-80FCD261DC16}" type="pres">
      <dgm:prSet presAssocID="{8601F16B-1286-47C5-8F89-49B5CE71CF47}" presName="composite" presStyleCnt="0"/>
      <dgm:spPr/>
    </dgm:pt>
    <dgm:pt modelId="{B8A9F581-796F-4156-87BA-E637583C7F45}" type="pres">
      <dgm:prSet presAssocID="{8601F16B-1286-47C5-8F89-49B5CE71CF47}" presName="imgShp" presStyleLbl="fgImgPlace1" presStyleIdx="2" presStyleCnt="6" custScaleX="153192" custLinFactX="-100000" custLinFactNeighborX="-123010"/>
      <dgm:spPr>
        <a:prstGeom prst="homePlate">
          <a:avLst/>
        </a:prstGeom>
        <a:solidFill>
          <a:schemeClr val="accent4">
            <a:lumMod val="50000"/>
          </a:schemeClr>
        </a:solidFill>
      </dgm:spPr>
    </dgm:pt>
    <dgm:pt modelId="{CAB48DA4-CB0F-4904-989B-4A7571C1A649}" type="pres">
      <dgm:prSet presAssocID="{8601F16B-1286-47C5-8F89-49B5CE71CF47}" presName="txShp" presStyleLbl="node1" presStyleIdx="2" presStyleCnt="6" custScaleX="141481" custLinFactNeighborX="10142">
        <dgm:presLayoutVars>
          <dgm:bulletEnabled val="1"/>
        </dgm:presLayoutVars>
      </dgm:prSet>
      <dgm:spPr/>
    </dgm:pt>
    <dgm:pt modelId="{8E2614AB-F7ED-4BBC-8168-1D2C83424204}" type="pres">
      <dgm:prSet presAssocID="{C73C0357-032C-49A5-8E09-76C2AD6E5CA1}" presName="spacing" presStyleCnt="0"/>
      <dgm:spPr/>
    </dgm:pt>
    <dgm:pt modelId="{CAD91812-4A8D-43A5-998B-7555DF3FB9F9}" type="pres">
      <dgm:prSet presAssocID="{4B479BA4-0A5A-43C2-B9BA-1D0BA5429BE8}" presName="composite" presStyleCnt="0"/>
      <dgm:spPr/>
    </dgm:pt>
    <dgm:pt modelId="{C1CDAD93-7050-43D8-9BED-E3304F322C16}" type="pres">
      <dgm:prSet presAssocID="{4B479BA4-0A5A-43C2-B9BA-1D0BA5429BE8}" presName="imgShp" presStyleLbl="fgImgPlace1" presStyleIdx="3" presStyleCnt="6" custScaleX="153192" custLinFactX="-100000" custLinFactNeighborX="-123010"/>
      <dgm:spPr>
        <a:prstGeom prst="homePlate">
          <a:avLst/>
        </a:prstGeom>
        <a:solidFill>
          <a:schemeClr val="accent5">
            <a:lumMod val="75000"/>
          </a:schemeClr>
        </a:solidFill>
      </dgm:spPr>
    </dgm:pt>
    <dgm:pt modelId="{688F1EDB-A600-4AB8-AE06-A4F8DB7F002F}" type="pres">
      <dgm:prSet presAssocID="{4B479BA4-0A5A-43C2-B9BA-1D0BA5429BE8}" presName="txShp" presStyleLbl="node1" presStyleIdx="3" presStyleCnt="6" custScaleX="141481" custLinFactNeighborX="10142">
        <dgm:presLayoutVars>
          <dgm:bulletEnabled val="1"/>
        </dgm:presLayoutVars>
      </dgm:prSet>
      <dgm:spPr/>
    </dgm:pt>
    <dgm:pt modelId="{6F20E7A9-6737-4A53-BCCE-055CB7769EDD}" type="pres">
      <dgm:prSet presAssocID="{33580E30-0423-447F-8FFB-40B22E475631}" presName="spacing" presStyleCnt="0"/>
      <dgm:spPr/>
    </dgm:pt>
    <dgm:pt modelId="{D8B087CB-F7DD-4513-BEDB-0D38A5F6962C}" type="pres">
      <dgm:prSet presAssocID="{79BB24FD-8D51-46A1-987F-BFF756E73118}" presName="composite" presStyleCnt="0"/>
      <dgm:spPr/>
    </dgm:pt>
    <dgm:pt modelId="{780D64A5-DB50-41CD-942C-7E1ED8F97A80}" type="pres">
      <dgm:prSet presAssocID="{79BB24FD-8D51-46A1-987F-BFF756E73118}" presName="imgShp" presStyleLbl="fgImgPlace1" presStyleIdx="4" presStyleCnt="6" custScaleX="153192" custLinFactX="-100000" custLinFactNeighborX="-123010"/>
      <dgm:spPr>
        <a:prstGeom prst="homePlate">
          <a:avLst/>
        </a:prstGeom>
        <a:solidFill>
          <a:schemeClr val="accent6">
            <a:lumMod val="50000"/>
          </a:schemeClr>
        </a:solidFill>
      </dgm:spPr>
    </dgm:pt>
    <dgm:pt modelId="{9B246F1C-2772-44B7-B051-4349181CB2F3}" type="pres">
      <dgm:prSet presAssocID="{79BB24FD-8D51-46A1-987F-BFF756E73118}" presName="txShp" presStyleLbl="node1" presStyleIdx="4" presStyleCnt="6" custScaleX="141481" custLinFactNeighborX="10142">
        <dgm:presLayoutVars>
          <dgm:bulletEnabled val="1"/>
        </dgm:presLayoutVars>
      </dgm:prSet>
      <dgm:spPr/>
    </dgm:pt>
    <dgm:pt modelId="{DBDA9AED-E2F5-4971-9E0E-A014C6B0B271}" type="pres">
      <dgm:prSet presAssocID="{A5671E3E-AE3C-4D07-A455-902F2F785C60}" presName="spacing" presStyleCnt="0"/>
      <dgm:spPr/>
    </dgm:pt>
    <dgm:pt modelId="{EB105F04-827A-4346-BA44-8E18EAA72D58}" type="pres">
      <dgm:prSet presAssocID="{E6D1B696-8676-460E-BB27-4BB677046C5C}" presName="composite" presStyleCnt="0"/>
      <dgm:spPr/>
    </dgm:pt>
    <dgm:pt modelId="{39EA1CAF-5C19-4AA2-BAA3-16390C2FB673}" type="pres">
      <dgm:prSet presAssocID="{E6D1B696-8676-460E-BB27-4BB677046C5C}" presName="imgShp" presStyleLbl="fgImgPlace1" presStyleIdx="5" presStyleCnt="6" custScaleX="153192" custLinFactX="-100000" custLinFactNeighborX="-123010"/>
      <dgm:spPr>
        <a:prstGeom prst="homePlate">
          <a:avLst/>
        </a:prstGeom>
        <a:solidFill>
          <a:schemeClr val="bg2"/>
        </a:solidFill>
      </dgm:spPr>
    </dgm:pt>
    <dgm:pt modelId="{687A8D5A-8382-4B56-90FB-76D6003AFCF0}" type="pres">
      <dgm:prSet presAssocID="{E6D1B696-8676-460E-BB27-4BB677046C5C}" presName="txShp" presStyleLbl="node1" presStyleIdx="5" presStyleCnt="6" custScaleX="141481" custLinFactNeighborX="10142">
        <dgm:presLayoutVars>
          <dgm:bulletEnabled val="1"/>
        </dgm:presLayoutVars>
      </dgm:prSet>
      <dgm:spPr/>
    </dgm:pt>
  </dgm:ptLst>
  <dgm:cxnLst>
    <dgm:cxn modelId="{FAFB3E07-77CC-44DB-878B-31832FC85F09}" srcId="{12A4F274-6994-4FFA-81CF-998874EF468F}" destId="{E6D1B696-8676-460E-BB27-4BB677046C5C}" srcOrd="5" destOrd="0" parTransId="{79B8C094-6D60-492D-AB1A-2AF8043A0A16}" sibTransId="{330432EE-2599-4DF3-9DB3-F9913B2FD9A8}"/>
    <dgm:cxn modelId="{F9D7007D-979B-4857-A15E-DE53AFB89661}" type="presOf" srcId="{4B479BA4-0A5A-43C2-B9BA-1D0BA5429BE8}" destId="{688F1EDB-A600-4AB8-AE06-A4F8DB7F002F}" srcOrd="0" destOrd="0" presId="urn:microsoft.com/office/officeart/2005/8/layout/vList3"/>
    <dgm:cxn modelId="{F41CD8A0-DDD3-410D-A437-5277FD3DC599}" srcId="{12A4F274-6994-4FFA-81CF-998874EF468F}" destId="{8601F16B-1286-47C5-8F89-49B5CE71CF47}" srcOrd="2" destOrd="0" parTransId="{98EB2475-ED35-405D-AD49-A41C387D3C9F}" sibTransId="{C73C0357-032C-49A5-8E09-76C2AD6E5CA1}"/>
    <dgm:cxn modelId="{7DBAD7A3-CA0D-4C2A-B9AA-DBB4E183D912}" srcId="{12A4F274-6994-4FFA-81CF-998874EF468F}" destId="{6A6A8BAB-E72C-46AD-B517-C0B1D3B07929}" srcOrd="0" destOrd="0" parTransId="{022DCA1F-AE33-4A7F-8022-29E0B1B733EE}" sibTransId="{D93DDBDC-E39A-4148-AA4B-E53130166849}"/>
    <dgm:cxn modelId="{0C4DB2C8-82B9-4BBB-8F63-900703F6D809}" srcId="{12A4F274-6994-4FFA-81CF-998874EF468F}" destId="{79BB24FD-8D51-46A1-987F-BFF756E73118}" srcOrd="4" destOrd="0" parTransId="{C0E5BAA0-5D78-4E45-8B86-D596693ECEE5}" sibTransId="{A5671E3E-AE3C-4D07-A455-902F2F785C60}"/>
    <dgm:cxn modelId="{BA707BCB-B5EF-4CEB-83C9-D234BA1234A6}" type="presOf" srcId="{12A4F274-6994-4FFA-81CF-998874EF468F}" destId="{259CE56A-C298-46F4-AD78-B1128DEFD7ED}" srcOrd="0" destOrd="0" presId="urn:microsoft.com/office/officeart/2005/8/layout/vList3"/>
    <dgm:cxn modelId="{AB4D7BD9-C719-4BF1-9179-959107E6863C}" type="presOf" srcId="{8601F16B-1286-47C5-8F89-49B5CE71CF47}" destId="{CAB48DA4-CB0F-4904-989B-4A7571C1A649}" srcOrd="0" destOrd="0" presId="urn:microsoft.com/office/officeart/2005/8/layout/vList3"/>
    <dgm:cxn modelId="{7D8A44E5-0770-453B-8BA6-170409AC1AF2}" type="presOf" srcId="{93A350FC-9D21-4591-AB3C-FF0B17F74BFA}" destId="{83F87782-1A9E-4216-A989-0F16EFBD516C}" srcOrd="0" destOrd="0" presId="urn:microsoft.com/office/officeart/2005/8/layout/vList3"/>
    <dgm:cxn modelId="{33D0F3EF-B0D4-4B37-BDD1-1D7B2F5EE156}" type="presOf" srcId="{E6D1B696-8676-460E-BB27-4BB677046C5C}" destId="{687A8D5A-8382-4B56-90FB-76D6003AFCF0}" srcOrd="0" destOrd="0" presId="urn:microsoft.com/office/officeart/2005/8/layout/vList3"/>
    <dgm:cxn modelId="{F08E4CF1-38A9-4905-B1DA-7FD2CA3922D5}" type="presOf" srcId="{79BB24FD-8D51-46A1-987F-BFF756E73118}" destId="{9B246F1C-2772-44B7-B051-4349181CB2F3}" srcOrd="0" destOrd="0" presId="urn:microsoft.com/office/officeart/2005/8/layout/vList3"/>
    <dgm:cxn modelId="{88728BF9-A056-4528-B48D-5B85DFC80D40}" type="presOf" srcId="{6A6A8BAB-E72C-46AD-B517-C0B1D3B07929}" destId="{17B4968F-4600-426C-95FB-EE32A894736B}" srcOrd="0" destOrd="0" presId="urn:microsoft.com/office/officeart/2005/8/layout/vList3"/>
    <dgm:cxn modelId="{0C5CC8FB-B83E-4F2A-9C13-02ECD43F1085}" srcId="{12A4F274-6994-4FFA-81CF-998874EF468F}" destId="{93A350FC-9D21-4591-AB3C-FF0B17F74BFA}" srcOrd="1" destOrd="0" parTransId="{81AD51C0-AD94-4183-8DEB-D319AE9CAF97}" sibTransId="{DCD7EE0A-40B2-4B6D-AC8B-DF38A0D86455}"/>
    <dgm:cxn modelId="{FC8FD7FD-DA18-42F5-AFF1-C4D38F9A1563}" srcId="{12A4F274-6994-4FFA-81CF-998874EF468F}" destId="{4B479BA4-0A5A-43C2-B9BA-1D0BA5429BE8}" srcOrd="3" destOrd="0" parTransId="{87E5B0B4-1E95-4DB6-B7E5-5104FF1AC6BF}" sibTransId="{33580E30-0423-447F-8FFB-40B22E475631}"/>
    <dgm:cxn modelId="{A29C72A4-5D9D-4B8B-B63E-5BA711830CED}" type="presParOf" srcId="{259CE56A-C298-46F4-AD78-B1128DEFD7ED}" destId="{A6DAD417-16D8-4AF0-9A07-093BD5EDB9D3}" srcOrd="0" destOrd="0" presId="urn:microsoft.com/office/officeart/2005/8/layout/vList3"/>
    <dgm:cxn modelId="{5AA6B516-91B0-49DE-9A5B-68F64291DCF2}" type="presParOf" srcId="{A6DAD417-16D8-4AF0-9A07-093BD5EDB9D3}" destId="{8EA4DD5C-BFD6-4B90-B055-97F256E27FAC}" srcOrd="0" destOrd="0" presId="urn:microsoft.com/office/officeart/2005/8/layout/vList3"/>
    <dgm:cxn modelId="{C893E5B9-1019-4611-B7D0-24F67E9B2B93}" type="presParOf" srcId="{A6DAD417-16D8-4AF0-9A07-093BD5EDB9D3}" destId="{17B4968F-4600-426C-95FB-EE32A894736B}" srcOrd="1" destOrd="0" presId="urn:microsoft.com/office/officeart/2005/8/layout/vList3"/>
    <dgm:cxn modelId="{8CB5A30A-7B11-4133-8DCC-26D964E72AC4}" type="presParOf" srcId="{259CE56A-C298-46F4-AD78-B1128DEFD7ED}" destId="{A44CC56C-883A-4F9C-AB8F-5993D09AFE2B}" srcOrd="1" destOrd="0" presId="urn:microsoft.com/office/officeart/2005/8/layout/vList3"/>
    <dgm:cxn modelId="{D9F64FD5-CA72-4273-BB1F-D7D93E5AF751}" type="presParOf" srcId="{259CE56A-C298-46F4-AD78-B1128DEFD7ED}" destId="{233721F6-A0A9-4CBD-9E89-9B26615726F5}" srcOrd="2" destOrd="0" presId="urn:microsoft.com/office/officeart/2005/8/layout/vList3"/>
    <dgm:cxn modelId="{663E8B5A-6E98-45FB-BD0F-325086290591}" type="presParOf" srcId="{233721F6-A0A9-4CBD-9E89-9B26615726F5}" destId="{93EA3057-D1DD-4342-B844-A8981F1054B4}" srcOrd="0" destOrd="0" presId="urn:microsoft.com/office/officeart/2005/8/layout/vList3"/>
    <dgm:cxn modelId="{0642F09B-F7A2-42A9-B63F-8ECF5F8583AD}" type="presParOf" srcId="{233721F6-A0A9-4CBD-9E89-9B26615726F5}" destId="{83F87782-1A9E-4216-A989-0F16EFBD516C}" srcOrd="1" destOrd="0" presId="urn:microsoft.com/office/officeart/2005/8/layout/vList3"/>
    <dgm:cxn modelId="{BD069C86-8AFE-4E8F-81C6-BB817C9EBE59}" type="presParOf" srcId="{259CE56A-C298-46F4-AD78-B1128DEFD7ED}" destId="{9686A722-5715-4C31-8799-FE9B9E598761}" srcOrd="3" destOrd="0" presId="urn:microsoft.com/office/officeart/2005/8/layout/vList3"/>
    <dgm:cxn modelId="{643D4999-BCFC-4BB2-8DE7-04699A5E4FDF}" type="presParOf" srcId="{259CE56A-C298-46F4-AD78-B1128DEFD7ED}" destId="{24A66353-6046-4757-922D-80FCD261DC16}" srcOrd="4" destOrd="0" presId="urn:microsoft.com/office/officeart/2005/8/layout/vList3"/>
    <dgm:cxn modelId="{1572C9D0-E920-437F-9116-5AB2DA69C23A}" type="presParOf" srcId="{24A66353-6046-4757-922D-80FCD261DC16}" destId="{B8A9F581-796F-4156-87BA-E637583C7F45}" srcOrd="0" destOrd="0" presId="urn:microsoft.com/office/officeart/2005/8/layout/vList3"/>
    <dgm:cxn modelId="{AFBBE7DF-6903-4F12-BCFB-BE62A6854621}" type="presParOf" srcId="{24A66353-6046-4757-922D-80FCD261DC16}" destId="{CAB48DA4-CB0F-4904-989B-4A7571C1A649}" srcOrd="1" destOrd="0" presId="urn:microsoft.com/office/officeart/2005/8/layout/vList3"/>
    <dgm:cxn modelId="{FB376554-9CAC-41A0-824E-35C6167A6E61}" type="presParOf" srcId="{259CE56A-C298-46F4-AD78-B1128DEFD7ED}" destId="{8E2614AB-F7ED-4BBC-8168-1D2C83424204}" srcOrd="5" destOrd="0" presId="urn:microsoft.com/office/officeart/2005/8/layout/vList3"/>
    <dgm:cxn modelId="{9A4476C4-3C9A-42CE-B8BA-2FCC7F5A199A}" type="presParOf" srcId="{259CE56A-C298-46F4-AD78-B1128DEFD7ED}" destId="{CAD91812-4A8D-43A5-998B-7555DF3FB9F9}" srcOrd="6" destOrd="0" presId="urn:microsoft.com/office/officeart/2005/8/layout/vList3"/>
    <dgm:cxn modelId="{BA89EA39-3B7A-4A78-8A40-3FA9D8985CCB}" type="presParOf" srcId="{CAD91812-4A8D-43A5-998B-7555DF3FB9F9}" destId="{C1CDAD93-7050-43D8-9BED-E3304F322C16}" srcOrd="0" destOrd="0" presId="urn:microsoft.com/office/officeart/2005/8/layout/vList3"/>
    <dgm:cxn modelId="{80D64A64-16EF-4766-B6A5-C6ACF523CF20}" type="presParOf" srcId="{CAD91812-4A8D-43A5-998B-7555DF3FB9F9}" destId="{688F1EDB-A600-4AB8-AE06-A4F8DB7F002F}" srcOrd="1" destOrd="0" presId="urn:microsoft.com/office/officeart/2005/8/layout/vList3"/>
    <dgm:cxn modelId="{192A9C34-92D0-4644-998E-2889C660A0C9}" type="presParOf" srcId="{259CE56A-C298-46F4-AD78-B1128DEFD7ED}" destId="{6F20E7A9-6737-4A53-BCCE-055CB7769EDD}" srcOrd="7" destOrd="0" presId="urn:microsoft.com/office/officeart/2005/8/layout/vList3"/>
    <dgm:cxn modelId="{587818D6-8A0F-4943-96DC-1813301F0BE5}" type="presParOf" srcId="{259CE56A-C298-46F4-AD78-B1128DEFD7ED}" destId="{D8B087CB-F7DD-4513-BEDB-0D38A5F6962C}" srcOrd="8" destOrd="0" presId="urn:microsoft.com/office/officeart/2005/8/layout/vList3"/>
    <dgm:cxn modelId="{0B03B154-2D24-4927-870C-552B596F6366}" type="presParOf" srcId="{D8B087CB-F7DD-4513-BEDB-0D38A5F6962C}" destId="{780D64A5-DB50-41CD-942C-7E1ED8F97A80}" srcOrd="0" destOrd="0" presId="urn:microsoft.com/office/officeart/2005/8/layout/vList3"/>
    <dgm:cxn modelId="{B8C5FC82-7BB9-4860-A9A0-85851248E5C1}" type="presParOf" srcId="{D8B087CB-F7DD-4513-BEDB-0D38A5F6962C}" destId="{9B246F1C-2772-44B7-B051-4349181CB2F3}" srcOrd="1" destOrd="0" presId="urn:microsoft.com/office/officeart/2005/8/layout/vList3"/>
    <dgm:cxn modelId="{4DAD79DA-E43E-4EC2-B949-955B47813A8B}" type="presParOf" srcId="{259CE56A-C298-46F4-AD78-B1128DEFD7ED}" destId="{DBDA9AED-E2F5-4971-9E0E-A014C6B0B271}" srcOrd="9" destOrd="0" presId="urn:microsoft.com/office/officeart/2005/8/layout/vList3"/>
    <dgm:cxn modelId="{912B7B40-C339-401F-BC9E-D6522F6B8371}" type="presParOf" srcId="{259CE56A-C298-46F4-AD78-B1128DEFD7ED}" destId="{EB105F04-827A-4346-BA44-8E18EAA72D58}" srcOrd="10" destOrd="0" presId="urn:microsoft.com/office/officeart/2005/8/layout/vList3"/>
    <dgm:cxn modelId="{6C2199F1-840B-4979-831D-A8D6924EA07B}" type="presParOf" srcId="{EB105F04-827A-4346-BA44-8E18EAA72D58}" destId="{39EA1CAF-5C19-4AA2-BAA3-16390C2FB673}" srcOrd="0" destOrd="0" presId="urn:microsoft.com/office/officeart/2005/8/layout/vList3"/>
    <dgm:cxn modelId="{657FDFA7-90E1-412D-B890-9B29085F5116}" type="presParOf" srcId="{EB105F04-827A-4346-BA44-8E18EAA72D58}" destId="{687A8D5A-8382-4B56-90FB-76D6003AFCF0}"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0285B4E-98CF-4805-B4F5-B1FCE220911A}" type="doc">
      <dgm:prSet loTypeId="urn:microsoft.com/office/officeart/2005/8/layout/vList4" loCatId="picture" qsTypeId="urn:microsoft.com/office/officeart/2005/8/quickstyle/simple5" qsCatId="simple" csTypeId="urn:microsoft.com/office/officeart/2005/8/colors/colorful4" csCatId="colorful" phldr="1"/>
      <dgm:spPr/>
      <dgm:t>
        <a:bodyPr/>
        <a:lstStyle/>
        <a:p>
          <a:endParaRPr lang="es-ES"/>
        </a:p>
      </dgm:t>
    </dgm:pt>
    <dgm:pt modelId="{1A96B937-95DD-4230-A764-3E7B14E6D71F}">
      <dgm:prSet custT="1"/>
      <dgm:spPr/>
      <dgm:t>
        <a:bodyPr/>
        <a:lstStyle/>
        <a:p>
          <a:pPr algn="ctr"/>
          <a:r>
            <a:rPr lang="fr-FR" sz="2000" b="1" dirty="0">
              <a:solidFill>
                <a:schemeClr val="tx1"/>
              </a:solidFill>
            </a:rPr>
            <a:t>De grands désastres ébranlent la Terre (Apocalypse 6.12-14)</a:t>
          </a:r>
          <a:endParaRPr lang="es-ES" sz="2000" b="1" dirty="0">
            <a:solidFill>
              <a:schemeClr val="tx1"/>
            </a:solidFill>
          </a:endParaRPr>
        </a:p>
      </dgm:t>
    </dgm:pt>
    <dgm:pt modelId="{32C143AD-5DFC-4387-B742-9F4B83A0230E}" type="parTrans" cxnId="{0DC14E9F-003E-473A-93E9-E54C8C3C8AE4}">
      <dgm:prSet/>
      <dgm:spPr/>
      <dgm:t>
        <a:bodyPr/>
        <a:lstStyle/>
        <a:p>
          <a:pPr algn="ctr"/>
          <a:endParaRPr lang="es-ES" sz="2000"/>
        </a:p>
      </dgm:t>
    </dgm:pt>
    <dgm:pt modelId="{93A11BD9-4C44-4C74-A3A7-9D4E7EA77955}" type="sibTrans" cxnId="{0DC14E9F-003E-473A-93E9-E54C8C3C8AE4}">
      <dgm:prSet/>
      <dgm:spPr/>
      <dgm:t>
        <a:bodyPr/>
        <a:lstStyle/>
        <a:p>
          <a:pPr algn="ctr"/>
          <a:endParaRPr lang="es-ES" sz="2000"/>
        </a:p>
      </dgm:t>
    </dgm:pt>
    <dgm:pt modelId="{9EB8976C-EDD1-4B70-B4A3-F4A264269B20}">
      <dgm:prSet custT="1"/>
      <dgm:spPr/>
      <dgm:t>
        <a:bodyPr/>
        <a:lstStyle/>
        <a:p>
          <a:pPr algn="ctr"/>
          <a:r>
            <a:rPr lang="fr-FR" sz="2000" b="1" dirty="0">
              <a:solidFill>
                <a:schemeClr val="tx1"/>
              </a:solidFill>
            </a:rPr>
            <a:t>Apparaît le signe du Fils de l'homme</a:t>
          </a:r>
          <a:br>
            <a:rPr lang="fr-FR" sz="2000" b="1" dirty="0">
              <a:solidFill>
                <a:schemeClr val="tx1"/>
              </a:solidFill>
            </a:rPr>
          </a:br>
          <a:r>
            <a:rPr lang="fr-FR" sz="2000" b="1" dirty="0">
              <a:solidFill>
                <a:schemeClr val="tx1"/>
              </a:solidFill>
            </a:rPr>
            <a:t>(un petit nuage)</a:t>
          </a:r>
          <a:endParaRPr lang="es-ES" sz="2000" b="1" dirty="0">
            <a:solidFill>
              <a:schemeClr val="tx1"/>
            </a:solidFill>
          </a:endParaRPr>
        </a:p>
      </dgm:t>
    </dgm:pt>
    <dgm:pt modelId="{077FA960-A470-408F-B55F-2A6A71295FA1}" type="parTrans" cxnId="{36D18062-1571-4464-BF69-2945EB54DCA3}">
      <dgm:prSet/>
      <dgm:spPr/>
      <dgm:t>
        <a:bodyPr/>
        <a:lstStyle/>
        <a:p>
          <a:pPr algn="ctr"/>
          <a:endParaRPr lang="es-ES" sz="2000"/>
        </a:p>
      </dgm:t>
    </dgm:pt>
    <dgm:pt modelId="{83737A30-AA28-4B29-9DC6-905DD459E271}" type="sibTrans" cxnId="{36D18062-1571-4464-BF69-2945EB54DCA3}">
      <dgm:prSet/>
      <dgm:spPr/>
      <dgm:t>
        <a:bodyPr/>
        <a:lstStyle/>
        <a:p>
          <a:pPr algn="ctr"/>
          <a:endParaRPr lang="es-ES" sz="2000"/>
        </a:p>
      </dgm:t>
    </dgm:pt>
    <dgm:pt modelId="{A68BBF75-FCDC-487E-8338-AEE1A73A66A0}">
      <dgm:prSet custT="1"/>
      <dgm:spPr/>
      <dgm:t>
        <a:bodyPr/>
        <a:lstStyle/>
        <a:p>
          <a:pPr algn="ctr"/>
          <a:r>
            <a:rPr lang="fr-FR" sz="2000" b="1" dirty="0">
              <a:solidFill>
                <a:schemeClr val="tx1"/>
              </a:solidFill>
            </a:rPr>
            <a:t>Jésus paraît dans les nuages</a:t>
          </a:r>
          <a:br>
            <a:rPr lang="fr-FR" sz="2000" b="1" dirty="0">
              <a:solidFill>
                <a:schemeClr val="tx1"/>
              </a:solidFill>
            </a:rPr>
          </a:br>
          <a:r>
            <a:rPr lang="fr-FR" sz="2000" b="1" dirty="0">
              <a:solidFill>
                <a:schemeClr val="tx1"/>
              </a:solidFill>
            </a:rPr>
            <a:t>(Apocalypse 1.7)</a:t>
          </a:r>
          <a:endParaRPr lang="es-ES" sz="2000" b="1" dirty="0">
            <a:solidFill>
              <a:schemeClr val="tx1"/>
            </a:solidFill>
          </a:endParaRPr>
        </a:p>
      </dgm:t>
    </dgm:pt>
    <dgm:pt modelId="{FF052597-47D4-406A-888A-DA214B5080D9}" type="parTrans" cxnId="{AF71832C-C9FE-4F4E-A20A-69B4C54A7910}">
      <dgm:prSet/>
      <dgm:spPr/>
      <dgm:t>
        <a:bodyPr/>
        <a:lstStyle/>
        <a:p>
          <a:pPr algn="ctr"/>
          <a:endParaRPr lang="es-ES" sz="2000"/>
        </a:p>
      </dgm:t>
    </dgm:pt>
    <dgm:pt modelId="{9406F9D5-78F9-4382-9E0F-4BED90882EBF}" type="sibTrans" cxnId="{AF71832C-C9FE-4F4E-A20A-69B4C54A7910}">
      <dgm:prSet/>
      <dgm:spPr/>
      <dgm:t>
        <a:bodyPr/>
        <a:lstStyle/>
        <a:p>
          <a:pPr algn="ctr"/>
          <a:endParaRPr lang="es-ES" sz="2000"/>
        </a:p>
      </dgm:t>
    </dgm:pt>
    <dgm:pt modelId="{8A732AEA-AE3C-4407-B97B-D515CC384672}">
      <dgm:prSet custT="1"/>
      <dgm:spPr/>
      <dgm:t>
        <a:bodyPr/>
        <a:lstStyle/>
        <a:p>
          <a:pPr algn="ctr"/>
          <a:r>
            <a:rPr lang="fr-FR" sz="2000" b="1" dirty="0">
              <a:solidFill>
                <a:schemeClr val="tx1"/>
              </a:solidFill>
            </a:rPr>
            <a:t>Sa voix ressuscite les morts et transforme les vivants</a:t>
          </a:r>
          <a:br>
            <a:rPr lang="fr-FR" sz="2000" b="1" dirty="0">
              <a:solidFill>
                <a:schemeClr val="tx1"/>
              </a:solidFill>
            </a:rPr>
          </a:br>
          <a:r>
            <a:rPr lang="fr-FR" sz="2000" b="1" dirty="0">
              <a:solidFill>
                <a:schemeClr val="tx1"/>
              </a:solidFill>
            </a:rPr>
            <a:t>(Jean 5.28 ; 1Thessaloniciens 4.16 ; 1Corinthiens 15.51-52)</a:t>
          </a:r>
          <a:endParaRPr lang="es-ES" sz="2000" b="1" dirty="0">
            <a:solidFill>
              <a:schemeClr val="tx1"/>
            </a:solidFill>
          </a:endParaRPr>
        </a:p>
      </dgm:t>
    </dgm:pt>
    <dgm:pt modelId="{64B8B556-928F-4811-A55E-BE7324CBC662}" type="parTrans" cxnId="{0874095D-A406-4456-8484-B6FADA48B71C}">
      <dgm:prSet/>
      <dgm:spPr/>
      <dgm:t>
        <a:bodyPr/>
        <a:lstStyle/>
        <a:p>
          <a:pPr algn="ctr"/>
          <a:endParaRPr lang="es-ES" sz="2000"/>
        </a:p>
      </dgm:t>
    </dgm:pt>
    <dgm:pt modelId="{B721F16C-455D-4B8B-8DDF-BC8C1BE97AED}" type="sibTrans" cxnId="{0874095D-A406-4456-8484-B6FADA48B71C}">
      <dgm:prSet/>
      <dgm:spPr/>
      <dgm:t>
        <a:bodyPr/>
        <a:lstStyle/>
        <a:p>
          <a:pPr algn="ctr"/>
          <a:endParaRPr lang="es-ES" sz="2000"/>
        </a:p>
      </dgm:t>
    </dgm:pt>
    <dgm:pt modelId="{A748B47D-72F1-4E95-A078-0305BA78A7DC}">
      <dgm:prSet custT="1"/>
      <dgm:spPr/>
      <dgm:t>
        <a:bodyPr/>
        <a:lstStyle/>
        <a:p>
          <a:pPr algn="ctr"/>
          <a:r>
            <a:rPr lang="fr-FR" sz="2000" b="1" dirty="0">
              <a:effectLst>
                <a:outerShdw blurRad="38100" dist="38100" dir="2700000" algn="tl">
                  <a:srgbClr val="000000"/>
                </a:outerShdw>
              </a:effectLst>
            </a:rPr>
            <a:t>Les anges rassemblent les rachetés et les conduisent vers Jésus</a:t>
          </a:r>
          <a:br>
            <a:rPr lang="fr-FR" sz="2000" b="1" dirty="0">
              <a:effectLst>
                <a:outerShdw blurRad="38100" dist="38100" dir="2700000" algn="tl">
                  <a:srgbClr val="000000"/>
                </a:outerShdw>
              </a:effectLst>
            </a:rPr>
          </a:br>
          <a:r>
            <a:rPr lang="fr-FR" sz="2000" b="1" dirty="0">
              <a:effectLst>
                <a:outerShdw blurRad="38100" dist="38100" dir="2700000" algn="tl">
                  <a:srgbClr val="000000"/>
                </a:outerShdw>
              </a:effectLst>
            </a:rPr>
            <a:t>(1Thessaloniciens 4.17)</a:t>
          </a:r>
          <a:endParaRPr lang="es-ES" sz="2000" b="1" dirty="0">
            <a:effectLst>
              <a:outerShdw blurRad="38100" dist="38100" dir="2700000" algn="tl">
                <a:srgbClr val="000000"/>
              </a:outerShdw>
            </a:effectLst>
          </a:endParaRPr>
        </a:p>
      </dgm:t>
    </dgm:pt>
    <dgm:pt modelId="{6B8960A1-86C1-4E74-BAFE-22133E844FE3}" type="parTrans" cxnId="{01D8615D-0790-4189-B6EF-9925FA6E9514}">
      <dgm:prSet/>
      <dgm:spPr/>
      <dgm:t>
        <a:bodyPr/>
        <a:lstStyle/>
        <a:p>
          <a:pPr algn="ctr"/>
          <a:endParaRPr lang="es-ES" sz="2000"/>
        </a:p>
      </dgm:t>
    </dgm:pt>
    <dgm:pt modelId="{DB7FD7ED-C9E1-49FF-9385-D1275AE57C71}" type="sibTrans" cxnId="{01D8615D-0790-4189-B6EF-9925FA6E9514}">
      <dgm:prSet/>
      <dgm:spPr/>
      <dgm:t>
        <a:bodyPr/>
        <a:lstStyle/>
        <a:p>
          <a:pPr algn="ctr"/>
          <a:endParaRPr lang="es-ES" sz="2000"/>
        </a:p>
      </dgm:t>
    </dgm:pt>
    <dgm:pt modelId="{64E59556-0954-4F07-927B-99EF2735DC2D}" type="pres">
      <dgm:prSet presAssocID="{20285B4E-98CF-4805-B4F5-B1FCE220911A}" presName="linear" presStyleCnt="0">
        <dgm:presLayoutVars>
          <dgm:dir/>
          <dgm:resizeHandles val="exact"/>
        </dgm:presLayoutVars>
      </dgm:prSet>
      <dgm:spPr/>
    </dgm:pt>
    <dgm:pt modelId="{0CB6B371-6545-43B6-B22A-E832969DBB50}" type="pres">
      <dgm:prSet presAssocID="{1A96B937-95DD-4230-A764-3E7B14E6D71F}" presName="comp" presStyleCnt="0"/>
      <dgm:spPr/>
    </dgm:pt>
    <dgm:pt modelId="{5EF5DCDD-616B-4F25-9E08-8694F7BEA1A5}" type="pres">
      <dgm:prSet presAssocID="{1A96B937-95DD-4230-A764-3E7B14E6D71F}" presName="box" presStyleLbl="node1" presStyleIdx="0" presStyleCnt="5"/>
      <dgm:spPr/>
    </dgm:pt>
    <dgm:pt modelId="{2085364A-727B-4BCE-B62D-72979F9A4837}" type="pres">
      <dgm:prSet presAssocID="{1A96B937-95DD-4230-A764-3E7B14E6D71F}" presName="img" presStyleLbl="fgImgPlace1" presStyleIdx="0" presStyleCnt="5"/>
      <dgm:spPr>
        <a:blipFill rotWithShape="1">
          <a:blip xmlns:r="http://schemas.openxmlformats.org/officeDocument/2006/relationships" r:embed="rId1" cstate="print">
            <a:extLst>
              <a:ext uri="{BEBA8EAE-BF5A-486C-A8C5-ECC9F3942E4B}">
                <a14:imgProps xmlns:a14="http://schemas.microsoft.com/office/drawing/2010/main">
                  <a14:imgLayer r:embed="rId2">
                    <a14:imgEffect>
                      <a14:brightnessContrast bright="20000"/>
                    </a14:imgEffect>
                  </a14:imgLayer>
                </a14:imgProps>
              </a:ext>
              <a:ext uri="{28A0092B-C50C-407E-A947-70E740481C1C}">
                <a14:useLocalDpi xmlns:a14="http://schemas.microsoft.com/office/drawing/2010/main"/>
              </a:ext>
            </a:extLst>
          </a:blip>
          <a:srcRect/>
          <a:stretch>
            <a:fillRect/>
          </a:stretch>
        </a:blipFill>
      </dgm:spPr>
    </dgm:pt>
    <dgm:pt modelId="{B3C68D2A-EB23-4409-BC66-937F8D1EC4E4}" type="pres">
      <dgm:prSet presAssocID="{1A96B937-95DD-4230-A764-3E7B14E6D71F}" presName="text" presStyleLbl="node1" presStyleIdx="0" presStyleCnt="5">
        <dgm:presLayoutVars>
          <dgm:bulletEnabled val="1"/>
        </dgm:presLayoutVars>
      </dgm:prSet>
      <dgm:spPr/>
    </dgm:pt>
    <dgm:pt modelId="{570D12C4-FAB5-40B8-8F8E-CE58448ACFF6}" type="pres">
      <dgm:prSet presAssocID="{93A11BD9-4C44-4C74-A3A7-9D4E7EA77955}" presName="spacer" presStyleCnt="0"/>
      <dgm:spPr/>
    </dgm:pt>
    <dgm:pt modelId="{61F91E62-0395-4A1D-A70D-2EF22CA7AFD1}" type="pres">
      <dgm:prSet presAssocID="{9EB8976C-EDD1-4B70-B4A3-F4A264269B20}" presName="comp" presStyleCnt="0"/>
      <dgm:spPr/>
    </dgm:pt>
    <dgm:pt modelId="{EB173234-AF3B-4F64-8A2E-11331E08E648}" type="pres">
      <dgm:prSet presAssocID="{9EB8976C-EDD1-4B70-B4A3-F4A264269B20}" presName="box" presStyleLbl="node1" presStyleIdx="1" presStyleCnt="5"/>
      <dgm:spPr/>
    </dgm:pt>
    <dgm:pt modelId="{1626B0FE-F597-4C1A-8EEC-A3EEA6933AE8}" type="pres">
      <dgm:prSet presAssocID="{9EB8976C-EDD1-4B70-B4A3-F4A264269B20}" presName="img" presStyleLbl="fgImgPlace1" presStyleIdx="1" presStyleCnt="5"/>
      <dgm:spPr>
        <a:blipFill rotWithShape="1">
          <a:blip xmlns:r="http://schemas.openxmlformats.org/officeDocument/2006/relationships" r:embed="rId3" cstate="print">
            <a:extLst>
              <a:ext uri="{28A0092B-C50C-407E-A947-70E740481C1C}">
                <a14:useLocalDpi xmlns:a14="http://schemas.microsoft.com/office/drawing/2010/main"/>
              </a:ext>
            </a:extLst>
          </a:blip>
          <a:srcRect/>
          <a:stretch>
            <a:fillRect/>
          </a:stretch>
        </a:blipFill>
      </dgm:spPr>
    </dgm:pt>
    <dgm:pt modelId="{8AAA746A-ADEF-4C75-9F63-DC2FC5A05D8F}" type="pres">
      <dgm:prSet presAssocID="{9EB8976C-EDD1-4B70-B4A3-F4A264269B20}" presName="text" presStyleLbl="node1" presStyleIdx="1" presStyleCnt="5">
        <dgm:presLayoutVars>
          <dgm:bulletEnabled val="1"/>
        </dgm:presLayoutVars>
      </dgm:prSet>
      <dgm:spPr/>
    </dgm:pt>
    <dgm:pt modelId="{1B27D2F5-1BAD-4859-B48E-9C35463C87C7}" type="pres">
      <dgm:prSet presAssocID="{83737A30-AA28-4B29-9DC6-905DD459E271}" presName="spacer" presStyleCnt="0"/>
      <dgm:spPr/>
    </dgm:pt>
    <dgm:pt modelId="{8CF7071A-B772-4B6E-A600-63CBD23F2646}" type="pres">
      <dgm:prSet presAssocID="{A68BBF75-FCDC-487E-8338-AEE1A73A66A0}" presName="comp" presStyleCnt="0"/>
      <dgm:spPr/>
    </dgm:pt>
    <dgm:pt modelId="{00CCE154-194C-4447-9071-EB094B37CA16}" type="pres">
      <dgm:prSet presAssocID="{A68BBF75-FCDC-487E-8338-AEE1A73A66A0}" presName="box" presStyleLbl="node1" presStyleIdx="2" presStyleCnt="5"/>
      <dgm:spPr/>
    </dgm:pt>
    <dgm:pt modelId="{86B4249A-A7BA-4414-B09A-78BF206ED176}" type="pres">
      <dgm:prSet presAssocID="{A68BBF75-FCDC-487E-8338-AEE1A73A66A0}" presName="img" presStyleLbl="fgImgPlace1" presStyleIdx="2" presStyleCnt="5"/>
      <dgm:spPr>
        <a:blipFill rotWithShape="1">
          <a:blip xmlns:r="http://schemas.openxmlformats.org/officeDocument/2006/relationships" r:embed="rId4" cstate="print">
            <a:extLst>
              <a:ext uri="{28A0092B-C50C-407E-A947-70E740481C1C}">
                <a14:useLocalDpi xmlns:a14="http://schemas.microsoft.com/office/drawing/2010/main"/>
              </a:ext>
            </a:extLst>
          </a:blip>
          <a:srcRect/>
          <a:stretch>
            <a:fillRect/>
          </a:stretch>
        </a:blipFill>
      </dgm:spPr>
    </dgm:pt>
    <dgm:pt modelId="{50586804-5A4B-42AC-938C-32F1E298FE26}" type="pres">
      <dgm:prSet presAssocID="{A68BBF75-FCDC-487E-8338-AEE1A73A66A0}" presName="text" presStyleLbl="node1" presStyleIdx="2" presStyleCnt="5">
        <dgm:presLayoutVars>
          <dgm:bulletEnabled val="1"/>
        </dgm:presLayoutVars>
      </dgm:prSet>
      <dgm:spPr/>
    </dgm:pt>
    <dgm:pt modelId="{B7B89220-58B0-4FFF-B548-C6BBFFD96F7D}" type="pres">
      <dgm:prSet presAssocID="{9406F9D5-78F9-4382-9E0F-4BED90882EBF}" presName="spacer" presStyleCnt="0"/>
      <dgm:spPr/>
    </dgm:pt>
    <dgm:pt modelId="{FE421AA0-A8FD-420F-A985-C17233900E43}" type="pres">
      <dgm:prSet presAssocID="{8A732AEA-AE3C-4407-B97B-D515CC384672}" presName="comp" presStyleCnt="0"/>
      <dgm:spPr/>
    </dgm:pt>
    <dgm:pt modelId="{97E03770-A807-4826-BDA0-B27EC4F55C06}" type="pres">
      <dgm:prSet presAssocID="{8A732AEA-AE3C-4407-B97B-D515CC384672}" presName="box" presStyleLbl="node1" presStyleIdx="3" presStyleCnt="5"/>
      <dgm:spPr/>
    </dgm:pt>
    <dgm:pt modelId="{18C363CC-0AEE-4CD5-A33B-F7DC0087E544}" type="pres">
      <dgm:prSet presAssocID="{8A732AEA-AE3C-4407-B97B-D515CC384672}" presName="img" presStyleLbl="fgImgPlace1" presStyleIdx="3" presStyleCnt="5"/>
      <dgm:spPr>
        <a:blipFill rotWithShape="1">
          <a:blip xmlns:r="http://schemas.openxmlformats.org/officeDocument/2006/relationships" r:embed="rId5" cstate="print">
            <a:extLst>
              <a:ext uri="{28A0092B-C50C-407E-A947-70E740481C1C}">
                <a14:useLocalDpi xmlns:a14="http://schemas.microsoft.com/office/drawing/2010/main"/>
              </a:ext>
            </a:extLst>
          </a:blip>
          <a:srcRect/>
          <a:stretch>
            <a:fillRect/>
          </a:stretch>
        </a:blipFill>
      </dgm:spPr>
    </dgm:pt>
    <dgm:pt modelId="{B8A138B7-C847-4CC8-BC9A-B64FEC0D6ACC}" type="pres">
      <dgm:prSet presAssocID="{8A732AEA-AE3C-4407-B97B-D515CC384672}" presName="text" presStyleLbl="node1" presStyleIdx="3" presStyleCnt="5">
        <dgm:presLayoutVars>
          <dgm:bulletEnabled val="1"/>
        </dgm:presLayoutVars>
      </dgm:prSet>
      <dgm:spPr/>
    </dgm:pt>
    <dgm:pt modelId="{0661C07E-208E-4EF1-A6B1-9505EB363320}" type="pres">
      <dgm:prSet presAssocID="{B721F16C-455D-4B8B-8DDF-BC8C1BE97AED}" presName="spacer" presStyleCnt="0"/>
      <dgm:spPr/>
    </dgm:pt>
    <dgm:pt modelId="{97E6C5FF-BCBF-488C-BB0B-F5B13467FAA5}" type="pres">
      <dgm:prSet presAssocID="{A748B47D-72F1-4E95-A078-0305BA78A7DC}" presName="comp" presStyleCnt="0"/>
      <dgm:spPr/>
    </dgm:pt>
    <dgm:pt modelId="{35098019-4AE8-4CBB-8684-EBA793BA5F51}" type="pres">
      <dgm:prSet presAssocID="{A748B47D-72F1-4E95-A078-0305BA78A7DC}" presName="box" presStyleLbl="node1" presStyleIdx="4" presStyleCnt="5"/>
      <dgm:spPr/>
    </dgm:pt>
    <dgm:pt modelId="{DA0AD0CA-B5B6-4522-97C8-FC34BEB005B7}" type="pres">
      <dgm:prSet presAssocID="{A748B47D-72F1-4E95-A078-0305BA78A7DC}" presName="img" presStyleLbl="fgImgPlace1" presStyleIdx="4" presStyleCnt="5"/>
      <dgm:spPr>
        <a:blipFill dpi="0" rotWithShape="1">
          <a:blip xmlns:r="http://schemas.openxmlformats.org/officeDocument/2006/relationships" r:embed="rId6" cstate="print">
            <a:extLst>
              <a:ext uri="{28A0092B-C50C-407E-A947-70E740481C1C}">
                <a14:useLocalDpi xmlns:a14="http://schemas.microsoft.com/office/drawing/2010/main"/>
              </a:ext>
            </a:extLst>
          </a:blip>
          <a:srcRect/>
          <a:stretch>
            <a:fillRect/>
          </a:stretch>
        </a:blipFill>
      </dgm:spPr>
    </dgm:pt>
    <dgm:pt modelId="{DFE993D8-A939-4C53-9B82-B4FC466D2E42}" type="pres">
      <dgm:prSet presAssocID="{A748B47D-72F1-4E95-A078-0305BA78A7DC}" presName="text" presStyleLbl="node1" presStyleIdx="4" presStyleCnt="5">
        <dgm:presLayoutVars>
          <dgm:bulletEnabled val="1"/>
        </dgm:presLayoutVars>
      </dgm:prSet>
      <dgm:spPr/>
    </dgm:pt>
  </dgm:ptLst>
  <dgm:cxnLst>
    <dgm:cxn modelId="{961ACA0A-0A19-49A7-AF62-36F2D7BFECD0}" type="presOf" srcId="{8A732AEA-AE3C-4407-B97B-D515CC384672}" destId="{B8A138B7-C847-4CC8-BC9A-B64FEC0D6ACC}" srcOrd="1" destOrd="0" presId="urn:microsoft.com/office/officeart/2005/8/layout/vList4"/>
    <dgm:cxn modelId="{D83A0820-2DC6-4118-ACBB-3FB07AEE1A4B}" type="presOf" srcId="{A68BBF75-FCDC-487E-8338-AEE1A73A66A0}" destId="{50586804-5A4B-42AC-938C-32F1E298FE26}" srcOrd="1" destOrd="0" presId="urn:microsoft.com/office/officeart/2005/8/layout/vList4"/>
    <dgm:cxn modelId="{AF71832C-C9FE-4F4E-A20A-69B4C54A7910}" srcId="{20285B4E-98CF-4805-B4F5-B1FCE220911A}" destId="{A68BBF75-FCDC-487E-8338-AEE1A73A66A0}" srcOrd="2" destOrd="0" parTransId="{FF052597-47D4-406A-888A-DA214B5080D9}" sibTransId="{9406F9D5-78F9-4382-9E0F-4BED90882EBF}"/>
    <dgm:cxn modelId="{F666D737-D013-4890-A8AD-F9B1EFAF14F2}" type="presOf" srcId="{A68BBF75-FCDC-487E-8338-AEE1A73A66A0}" destId="{00CCE154-194C-4447-9071-EB094B37CA16}" srcOrd="0" destOrd="0" presId="urn:microsoft.com/office/officeart/2005/8/layout/vList4"/>
    <dgm:cxn modelId="{0874095D-A406-4456-8484-B6FADA48B71C}" srcId="{20285B4E-98CF-4805-B4F5-B1FCE220911A}" destId="{8A732AEA-AE3C-4407-B97B-D515CC384672}" srcOrd="3" destOrd="0" parTransId="{64B8B556-928F-4811-A55E-BE7324CBC662}" sibTransId="{B721F16C-455D-4B8B-8DDF-BC8C1BE97AED}"/>
    <dgm:cxn modelId="{01D8615D-0790-4189-B6EF-9925FA6E9514}" srcId="{20285B4E-98CF-4805-B4F5-B1FCE220911A}" destId="{A748B47D-72F1-4E95-A078-0305BA78A7DC}" srcOrd="4" destOrd="0" parTransId="{6B8960A1-86C1-4E74-BAFE-22133E844FE3}" sibTransId="{DB7FD7ED-C9E1-49FF-9385-D1275AE57C71}"/>
    <dgm:cxn modelId="{9C2D2F62-2817-48AA-AF6D-9A5A46380205}" type="presOf" srcId="{9EB8976C-EDD1-4B70-B4A3-F4A264269B20}" destId="{EB173234-AF3B-4F64-8A2E-11331E08E648}" srcOrd="0" destOrd="0" presId="urn:microsoft.com/office/officeart/2005/8/layout/vList4"/>
    <dgm:cxn modelId="{36D18062-1571-4464-BF69-2945EB54DCA3}" srcId="{20285B4E-98CF-4805-B4F5-B1FCE220911A}" destId="{9EB8976C-EDD1-4B70-B4A3-F4A264269B20}" srcOrd="1" destOrd="0" parTransId="{077FA960-A470-408F-B55F-2A6A71295FA1}" sibTransId="{83737A30-AA28-4B29-9DC6-905DD459E271}"/>
    <dgm:cxn modelId="{509AE745-2E57-4DBC-A02B-C1C6AB557D0C}" type="presOf" srcId="{1A96B937-95DD-4230-A764-3E7B14E6D71F}" destId="{5EF5DCDD-616B-4F25-9E08-8694F7BEA1A5}" srcOrd="0" destOrd="0" presId="urn:microsoft.com/office/officeart/2005/8/layout/vList4"/>
    <dgm:cxn modelId="{D7C1414D-B0B2-4E7D-9C2B-75FB630A547E}" type="presOf" srcId="{A748B47D-72F1-4E95-A078-0305BA78A7DC}" destId="{35098019-4AE8-4CBB-8684-EBA793BA5F51}" srcOrd="0" destOrd="0" presId="urn:microsoft.com/office/officeart/2005/8/layout/vList4"/>
    <dgm:cxn modelId="{B7132D96-ED18-4708-BEAA-174DB261532F}" type="presOf" srcId="{9EB8976C-EDD1-4B70-B4A3-F4A264269B20}" destId="{8AAA746A-ADEF-4C75-9F63-DC2FC5A05D8F}" srcOrd="1" destOrd="0" presId="urn:microsoft.com/office/officeart/2005/8/layout/vList4"/>
    <dgm:cxn modelId="{0DC14E9F-003E-473A-93E9-E54C8C3C8AE4}" srcId="{20285B4E-98CF-4805-B4F5-B1FCE220911A}" destId="{1A96B937-95DD-4230-A764-3E7B14E6D71F}" srcOrd="0" destOrd="0" parTransId="{32C143AD-5DFC-4387-B742-9F4B83A0230E}" sibTransId="{93A11BD9-4C44-4C74-A3A7-9D4E7EA77955}"/>
    <dgm:cxn modelId="{7C04C0A8-2E4F-46D3-B807-49D82B5B4812}" type="presOf" srcId="{A748B47D-72F1-4E95-A078-0305BA78A7DC}" destId="{DFE993D8-A939-4C53-9B82-B4FC466D2E42}" srcOrd="1" destOrd="0" presId="urn:microsoft.com/office/officeart/2005/8/layout/vList4"/>
    <dgm:cxn modelId="{4048B5C9-7F10-4E7B-8894-7DBD13686230}" type="presOf" srcId="{1A96B937-95DD-4230-A764-3E7B14E6D71F}" destId="{B3C68D2A-EB23-4409-BC66-937F8D1EC4E4}" srcOrd="1" destOrd="0" presId="urn:microsoft.com/office/officeart/2005/8/layout/vList4"/>
    <dgm:cxn modelId="{E9CBE1DE-70D3-4685-9A4D-F56AEB3D3F4F}" type="presOf" srcId="{20285B4E-98CF-4805-B4F5-B1FCE220911A}" destId="{64E59556-0954-4F07-927B-99EF2735DC2D}" srcOrd="0" destOrd="0" presId="urn:microsoft.com/office/officeart/2005/8/layout/vList4"/>
    <dgm:cxn modelId="{3ACB32E4-F91D-463A-884F-C6E639F86D89}" type="presOf" srcId="{8A732AEA-AE3C-4407-B97B-D515CC384672}" destId="{97E03770-A807-4826-BDA0-B27EC4F55C06}" srcOrd="0" destOrd="0" presId="urn:microsoft.com/office/officeart/2005/8/layout/vList4"/>
    <dgm:cxn modelId="{357FA1D9-FA55-4B11-914D-49ADD5401D11}" type="presParOf" srcId="{64E59556-0954-4F07-927B-99EF2735DC2D}" destId="{0CB6B371-6545-43B6-B22A-E832969DBB50}" srcOrd="0" destOrd="0" presId="urn:microsoft.com/office/officeart/2005/8/layout/vList4"/>
    <dgm:cxn modelId="{A3E7C7E9-212E-40F5-8A93-64BB31BDC897}" type="presParOf" srcId="{0CB6B371-6545-43B6-B22A-E832969DBB50}" destId="{5EF5DCDD-616B-4F25-9E08-8694F7BEA1A5}" srcOrd="0" destOrd="0" presId="urn:microsoft.com/office/officeart/2005/8/layout/vList4"/>
    <dgm:cxn modelId="{101C5CDA-AF7D-4E7F-9362-FFEE3CA2440E}" type="presParOf" srcId="{0CB6B371-6545-43B6-B22A-E832969DBB50}" destId="{2085364A-727B-4BCE-B62D-72979F9A4837}" srcOrd="1" destOrd="0" presId="urn:microsoft.com/office/officeart/2005/8/layout/vList4"/>
    <dgm:cxn modelId="{3E9D7DED-F6F5-4C15-B779-12984B4742F0}" type="presParOf" srcId="{0CB6B371-6545-43B6-B22A-E832969DBB50}" destId="{B3C68D2A-EB23-4409-BC66-937F8D1EC4E4}" srcOrd="2" destOrd="0" presId="urn:microsoft.com/office/officeart/2005/8/layout/vList4"/>
    <dgm:cxn modelId="{AF113707-129E-4216-AECF-A383CE2A655B}" type="presParOf" srcId="{64E59556-0954-4F07-927B-99EF2735DC2D}" destId="{570D12C4-FAB5-40B8-8F8E-CE58448ACFF6}" srcOrd="1" destOrd="0" presId="urn:microsoft.com/office/officeart/2005/8/layout/vList4"/>
    <dgm:cxn modelId="{0FA92CD0-F6ED-4963-B8F9-B8924A8728B3}" type="presParOf" srcId="{64E59556-0954-4F07-927B-99EF2735DC2D}" destId="{61F91E62-0395-4A1D-A70D-2EF22CA7AFD1}" srcOrd="2" destOrd="0" presId="urn:microsoft.com/office/officeart/2005/8/layout/vList4"/>
    <dgm:cxn modelId="{FCF606FB-AA08-4821-9015-0428B0B26F0A}" type="presParOf" srcId="{61F91E62-0395-4A1D-A70D-2EF22CA7AFD1}" destId="{EB173234-AF3B-4F64-8A2E-11331E08E648}" srcOrd="0" destOrd="0" presId="urn:microsoft.com/office/officeart/2005/8/layout/vList4"/>
    <dgm:cxn modelId="{2CD0CE3D-B8EE-44C1-A55E-B5BBEC67FC00}" type="presParOf" srcId="{61F91E62-0395-4A1D-A70D-2EF22CA7AFD1}" destId="{1626B0FE-F597-4C1A-8EEC-A3EEA6933AE8}" srcOrd="1" destOrd="0" presId="urn:microsoft.com/office/officeart/2005/8/layout/vList4"/>
    <dgm:cxn modelId="{53ACA87B-E5FA-448A-9965-81EDD74580A9}" type="presParOf" srcId="{61F91E62-0395-4A1D-A70D-2EF22CA7AFD1}" destId="{8AAA746A-ADEF-4C75-9F63-DC2FC5A05D8F}" srcOrd="2" destOrd="0" presId="urn:microsoft.com/office/officeart/2005/8/layout/vList4"/>
    <dgm:cxn modelId="{F982AFE4-D28C-4ECE-9967-73F1F6C82593}" type="presParOf" srcId="{64E59556-0954-4F07-927B-99EF2735DC2D}" destId="{1B27D2F5-1BAD-4859-B48E-9C35463C87C7}" srcOrd="3" destOrd="0" presId="urn:microsoft.com/office/officeart/2005/8/layout/vList4"/>
    <dgm:cxn modelId="{015CDE0B-1E3F-43EE-B1FD-3D6C64590272}" type="presParOf" srcId="{64E59556-0954-4F07-927B-99EF2735DC2D}" destId="{8CF7071A-B772-4B6E-A600-63CBD23F2646}" srcOrd="4" destOrd="0" presId="urn:microsoft.com/office/officeart/2005/8/layout/vList4"/>
    <dgm:cxn modelId="{16036D56-243B-4981-AB32-584EEFB9B1EF}" type="presParOf" srcId="{8CF7071A-B772-4B6E-A600-63CBD23F2646}" destId="{00CCE154-194C-4447-9071-EB094B37CA16}" srcOrd="0" destOrd="0" presId="urn:microsoft.com/office/officeart/2005/8/layout/vList4"/>
    <dgm:cxn modelId="{6E5854EC-4CEA-4C3D-A58E-AB849D6BC2D9}" type="presParOf" srcId="{8CF7071A-B772-4B6E-A600-63CBD23F2646}" destId="{86B4249A-A7BA-4414-B09A-78BF206ED176}" srcOrd="1" destOrd="0" presId="urn:microsoft.com/office/officeart/2005/8/layout/vList4"/>
    <dgm:cxn modelId="{B7C38E26-1084-46D7-B92E-E8F2E2A1D684}" type="presParOf" srcId="{8CF7071A-B772-4B6E-A600-63CBD23F2646}" destId="{50586804-5A4B-42AC-938C-32F1E298FE26}" srcOrd="2" destOrd="0" presId="urn:microsoft.com/office/officeart/2005/8/layout/vList4"/>
    <dgm:cxn modelId="{765C81A0-0DD2-43F9-9D55-8EBC1E876CE9}" type="presParOf" srcId="{64E59556-0954-4F07-927B-99EF2735DC2D}" destId="{B7B89220-58B0-4FFF-B548-C6BBFFD96F7D}" srcOrd="5" destOrd="0" presId="urn:microsoft.com/office/officeart/2005/8/layout/vList4"/>
    <dgm:cxn modelId="{425815D0-53DB-46AD-A767-B1D0B37726A3}" type="presParOf" srcId="{64E59556-0954-4F07-927B-99EF2735DC2D}" destId="{FE421AA0-A8FD-420F-A985-C17233900E43}" srcOrd="6" destOrd="0" presId="urn:microsoft.com/office/officeart/2005/8/layout/vList4"/>
    <dgm:cxn modelId="{98C11EC5-703E-47C8-851A-9911107FC3C6}" type="presParOf" srcId="{FE421AA0-A8FD-420F-A985-C17233900E43}" destId="{97E03770-A807-4826-BDA0-B27EC4F55C06}" srcOrd="0" destOrd="0" presId="urn:microsoft.com/office/officeart/2005/8/layout/vList4"/>
    <dgm:cxn modelId="{892C45E9-3FE4-43D3-8FD1-9EAF50DFFF95}" type="presParOf" srcId="{FE421AA0-A8FD-420F-A985-C17233900E43}" destId="{18C363CC-0AEE-4CD5-A33B-F7DC0087E544}" srcOrd="1" destOrd="0" presId="urn:microsoft.com/office/officeart/2005/8/layout/vList4"/>
    <dgm:cxn modelId="{DAD70602-4DCA-4267-A7B2-D80BDD6FE920}" type="presParOf" srcId="{FE421AA0-A8FD-420F-A985-C17233900E43}" destId="{B8A138B7-C847-4CC8-BC9A-B64FEC0D6ACC}" srcOrd="2" destOrd="0" presId="urn:microsoft.com/office/officeart/2005/8/layout/vList4"/>
    <dgm:cxn modelId="{3075EDE2-22E9-4C23-9119-57150ECF2B4D}" type="presParOf" srcId="{64E59556-0954-4F07-927B-99EF2735DC2D}" destId="{0661C07E-208E-4EF1-A6B1-9505EB363320}" srcOrd="7" destOrd="0" presId="urn:microsoft.com/office/officeart/2005/8/layout/vList4"/>
    <dgm:cxn modelId="{F1227FC7-C113-43E3-8F45-82F784C7C1D2}" type="presParOf" srcId="{64E59556-0954-4F07-927B-99EF2735DC2D}" destId="{97E6C5FF-BCBF-488C-BB0B-F5B13467FAA5}" srcOrd="8" destOrd="0" presId="urn:microsoft.com/office/officeart/2005/8/layout/vList4"/>
    <dgm:cxn modelId="{DDC1CD7E-4B8A-4165-845B-96D31A783EAD}" type="presParOf" srcId="{97E6C5FF-BCBF-488C-BB0B-F5B13467FAA5}" destId="{35098019-4AE8-4CBB-8684-EBA793BA5F51}" srcOrd="0" destOrd="0" presId="urn:microsoft.com/office/officeart/2005/8/layout/vList4"/>
    <dgm:cxn modelId="{B43459E9-53C5-4DB8-8FFF-AF396FDDB16E}" type="presParOf" srcId="{97E6C5FF-BCBF-488C-BB0B-F5B13467FAA5}" destId="{DA0AD0CA-B5B6-4522-97C8-FC34BEB005B7}" srcOrd="1" destOrd="0" presId="urn:microsoft.com/office/officeart/2005/8/layout/vList4"/>
    <dgm:cxn modelId="{6E3186FF-8F65-472E-8D62-8D15B21D134A}" type="presParOf" srcId="{97E6C5FF-BCBF-488C-BB0B-F5B13467FAA5}" destId="{DFE993D8-A939-4C53-9B82-B4FC466D2E42}" srcOrd="2" destOrd="0" presId="urn:microsoft.com/office/officeart/2005/8/layout/vList4"/>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EE3CC6-E5A0-444B-87C3-D9DF94901B33}">
      <dsp:nvSpPr>
        <dsp:cNvPr id="0" name=""/>
        <dsp:cNvSpPr/>
      </dsp:nvSpPr>
      <dsp:spPr>
        <a:xfrm>
          <a:off x="1786039" y="3481"/>
          <a:ext cx="3347997" cy="1134921"/>
        </a:xfrm>
        <a:prstGeom prst="rect">
          <a:avLst/>
        </a:prstGeom>
        <a:solidFill>
          <a:schemeClr val="accent5">
            <a:hueOff val="0"/>
            <a:satOff val="0"/>
            <a:lumOff val="0"/>
            <a:alphaOff val="0"/>
          </a:schemeClr>
        </a:solidFill>
        <a:ln>
          <a:noFill/>
        </a:ln>
        <a:effectLst/>
        <a:scene3d>
          <a:camera prst="orthographicFront">
            <a:rot lat="0" lon="0" rev="0"/>
          </a:camera>
          <a:lightRig rig="contrasting" dir="t">
            <a:rot lat="0" lon="0" rev="1200000"/>
          </a:lightRig>
        </a:scene3d>
        <a:sp3d contourW="38100" prstMaterial="metal">
          <a:bevelT w="88900" h="203200"/>
          <a:bevelB w="165100" h="254000"/>
          <a:contourClr>
            <a:srgbClr val="8E4700"/>
          </a:contourClr>
        </a:sp3d>
      </dsp:spPr>
      <dsp:style>
        <a:lnRef idx="0">
          <a:scrgbClr r="0" g="0" b="0"/>
        </a:lnRef>
        <a:fillRef idx="1">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s-ES" sz="2400" b="1" kern="1200" dirty="0" err="1">
              <a:solidFill>
                <a:schemeClr val="bg1"/>
              </a:solidFill>
              <a:effectLst>
                <a:outerShdw blurRad="38100" dist="38100" dir="2700000" algn="tl">
                  <a:srgbClr val="000000">
                    <a:alpha val="43137"/>
                  </a:srgbClr>
                </a:outerShdw>
              </a:effectLst>
            </a:rPr>
            <a:t>Temps</a:t>
          </a:r>
          <a:r>
            <a:rPr lang="es-ES" sz="2400" b="1" kern="1200" dirty="0">
              <a:solidFill>
                <a:schemeClr val="bg1"/>
              </a:solidFill>
              <a:effectLst>
                <a:outerShdw blurRad="38100" dist="38100" dir="2700000" algn="tl">
                  <a:srgbClr val="000000">
                    <a:alpha val="43137"/>
                  </a:srgbClr>
                </a:outerShdw>
              </a:effectLst>
            </a:rPr>
            <a:t> </a:t>
          </a:r>
          <a:r>
            <a:rPr lang="es-ES" sz="2400" b="1" kern="1200" dirty="0" err="1">
              <a:solidFill>
                <a:schemeClr val="bg1"/>
              </a:solidFill>
              <a:effectLst>
                <a:outerShdw blurRad="38100" dist="38100" dir="2700000" algn="tl">
                  <a:srgbClr val="000000">
                    <a:alpha val="43137"/>
                  </a:srgbClr>
                </a:outerShdw>
              </a:effectLst>
            </a:rPr>
            <a:t>d’attente</a:t>
          </a:r>
          <a:endParaRPr lang="es-ES" sz="2400" b="1" kern="1200" dirty="0">
            <a:solidFill>
              <a:schemeClr val="bg1"/>
            </a:solidFill>
            <a:effectLst>
              <a:outerShdw blurRad="38100" dist="38100" dir="2700000" algn="tl">
                <a:srgbClr val="000000">
                  <a:alpha val="43137"/>
                </a:srgbClr>
              </a:outerShdw>
            </a:effectLst>
          </a:endParaRPr>
        </a:p>
      </dsp:txBody>
      <dsp:txXfrm>
        <a:off x="1786039" y="3481"/>
        <a:ext cx="3347997" cy="1134921"/>
      </dsp:txXfrm>
    </dsp:sp>
    <dsp:sp modelId="{062ABF38-3F14-4E78-8837-F5B4CDD3D2FE}">
      <dsp:nvSpPr>
        <dsp:cNvPr id="0" name=""/>
        <dsp:cNvSpPr/>
      </dsp:nvSpPr>
      <dsp:spPr>
        <a:xfrm>
          <a:off x="0" y="3481"/>
          <a:ext cx="1691998" cy="1134921"/>
        </a:xfrm>
        <a:prstGeom prst="rect">
          <a:avLst/>
        </a:prstGeom>
        <a:blipFill dpi="0" rotWithShape="1">
          <a:blip xmlns:r="http://schemas.openxmlformats.org/officeDocument/2006/relationships" r:embed="rId1" cstate="print">
            <a:extLst>
              <a:ext uri="{28A0092B-C50C-407E-A947-70E740481C1C}">
                <a14:useLocalDpi xmlns:a14="http://schemas.microsoft.com/office/drawing/2010/main"/>
              </a:ext>
            </a:extLst>
          </a:blip>
          <a:srcRect/>
          <a:stretch>
            <a:fillRect/>
          </a:stretch>
        </a:blipFill>
        <a:ln>
          <a:noFill/>
        </a:ln>
        <a:effectLst/>
        <a:scene3d>
          <a:camera prst="orthographicFront">
            <a:rot lat="0" lon="0" rev="0"/>
          </a:camera>
          <a:lightRig rig="contrasting" dir="t">
            <a:rot lat="0" lon="0" rev="1200000"/>
          </a:lightRig>
        </a:scene3d>
        <a:sp3d contourW="38100" prstMaterial="metal">
          <a:bevelT w="88900" h="203200"/>
          <a:bevelB w="165100" h="254000"/>
          <a:contourClr>
            <a:srgbClr val="8E4700"/>
          </a:contourClr>
        </a:sp3d>
      </dsp:spPr>
      <dsp:style>
        <a:lnRef idx="0">
          <a:scrgbClr r="0" g="0" b="0"/>
        </a:lnRef>
        <a:fillRef idx="1">
          <a:scrgbClr r="0" g="0" b="0"/>
        </a:fillRef>
        <a:effectRef idx="1">
          <a:scrgbClr r="0" g="0" b="0"/>
        </a:effectRef>
        <a:fontRef idx="minor">
          <a:schemeClr val="lt1"/>
        </a:fontRef>
      </dsp:style>
    </dsp:sp>
    <dsp:sp modelId="{A7E36995-DA42-4FD4-B694-7A0957F8152F}">
      <dsp:nvSpPr>
        <dsp:cNvPr id="0" name=""/>
        <dsp:cNvSpPr/>
      </dsp:nvSpPr>
      <dsp:spPr>
        <a:xfrm>
          <a:off x="0" y="1325664"/>
          <a:ext cx="3347997" cy="1134921"/>
        </a:xfrm>
        <a:prstGeom prst="rect">
          <a:avLst/>
        </a:prstGeom>
        <a:solidFill>
          <a:schemeClr val="accent5">
            <a:hueOff val="4922525"/>
            <a:satOff val="0"/>
            <a:lumOff val="8578"/>
            <a:alphaOff val="0"/>
          </a:schemeClr>
        </a:solidFill>
        <a:ln>
          <a:noFill/>
        </a:ln>
        <a:effectLst/>
        <a:scene3d>
          <a:camera prst="orthographicFront">
            <a:rot lat="0" lon="0" rev="0"/>
          </a:camera>
          <a:lightRig rig="contrasting" dir="t">
            <a:rot lat="0" lon="0" rev="1200000"/>
          </a:lightRig>
        </a:scene3d>
        <a:sp3d contourW="38100" prstMaterial="metal">
          <a:bevelT w="88900" h="203200"/>
          <a:bevelB w="165100" h="254000"/>
          <a:contourClr>
            <a:srgbClr val="129A00"/>
          </a:contourClr>
        </a:sp3d>
      </dsp:spPr>
      <dsp:style>
        <a:lnRef idx="0">
          <a:scrgbClr r="0" g="0" b="0"/>
        </a:lnRef>
        <a:fillRef idx="1">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s-ES" sz="2400" b="1" kern="1200" dirty="0">
              <a:solidFill>
                <a:schemeClr val="tx1"/>
              </a:solidFill>
            </a:rPr>
            <a:t>Le Second </a:t>
          </a:r>
          <a:r>
            <a:rPr lang="es-ES" sz="2400" b="1" kern="1200" dirty="0" err="1">
              <a:solidFill>
                <a:schemeClr val="tx1"/>
              </a:solidFill>
            </a:rPr>
            <a:t>Avènement</a:t>
          </a:r>
          <a:endParaRPr lang="es-ES" sz="2400" b="1" kern="1200" dirty="0">
            <a:solidFill>
              <a:schemeClr val="tx1"/>
            </a:solidFill>
          </a:endParaRPr>
        </a:p>
      </dsp:txBody>
      <dsp:txXfrm>
        <a:off x="0" y="1325664"/>
        <a:ext cx="3347997" cy="1134921"/>
      </dsp:txXfrm>
    </dsp:sp>
    <dsp:sp modelId="{F6CE99D7-8DD7-4B5F-8B65-05876729E8C7}">
      <dsp:nvSpPr>
        <dsp:cNvPr id="0" name=""/>
        <dsp:cNvSpPr/>
      </dsp:nvSpPr>
      <dsp:spPr>
        <a:xfrm>
          <a:off x="3442038" y="1325664"/>
          <a:ext cx="1691998" cy="1134921"/>
        </a:xfrm>
        <a:prstGeom prst="rect">
          <a:avLst/>
        </a:prstGeom>
        <a:blipFill dpi="0" rotWithShape="1">
          <a:blip xmlns:r="http://schemas.openxmlformats.org/officeDocument/2006/relationships" r:embed="rId2" cstate="print">
            <a:extLst>
              <a:ext uri="{28A0092B-C50C-407E-A947-70E740481C1C}">
                <a14:useLocalDpi xmlns:a14="http://schemas.microsoft.com/office/drawing/2010/main"/>
              </a:ext>
            </a:extLst>
          </a:blip>
          <a:srcRect/>
          <a:stretch>
            <a:fillRect/>
          </a:stretch>
        </a:blipFill>
        <a:ln>
          <a:noFill/>
        </a:ln>
        <a:effectLst/>
        <a:scene3d>
          <a:camera prst="orthographicFront">
            <a:rot lat="0" lon="0" rev="0"/>
          </a:camera>
          <a:lightRig rig="contrasting" dir="t">
            <a:rot lat="0" lon="0" rev="1200000"/>
          </a:lightRig>
        </a:scene3d>
        <a:sp3d contourW="38100" prstMaterial="metal">
          <a:bevelT w="88900" h="203200"/>
          <a:bevelB w="165100" h="254000"/>
          <a:contourClr>
            <a:srgbClr val="129A00"/>
          </a:contourClr>
        </a:sp3d>
      </dsp:spPr>
      <dsp:style>
        <a:lnRef idx="0">
          <a:scrgbClr r="0" g="0" b="0"/>
        </a:lnRef>
        <a:fillRef idx="1">
          <a:scrgbClr r="0" g="0" b="0"/>
        </a:fillRef>
        <a:effectRef idx="1">
          <a:scrgbClr r="0" g="0" b="0"/>
        </a:effectRef>
        <a:fontRef idx="minor">
          <a:schemeClr val="lt1"/>
        </a:fontRef>
      </dsp:style>
    </dsp:sp>
    <dsp:sp modelId="{82773496-8143-465C-9B2A-6EA78E55CA84}">
      <dsp:nvSpPr>
        <dsp:cNvPr id="0" name=""/>
        <dsp:cNvSpPr/>
      </dsp:nvSpPr>
      <dsp:spPr>
        <a:xfrm>
          <a:off x="1786039" y="2647847"/>
          <a:ext cx="3347997" cy="1134921"/>
        </a:xfrm>
        <a:prstGeom prst="rect">
          <a:avLst/>
        </a:prstGeom>
        <a:solidFill>
          <a:schemeClr val="accent5">
            <a:hueOff val="9845051"/>
            <a:satOff val="0"/>
            <a:lumOff val="17157"/>
            <a:alphaOff val="0"/>
          </a:schemeClr>
        </a:solidFill>
        <a:ln>
          <a:noFill/>
        </a:ln>
        <a:effectLst/>
        <a:scene3d>
          <a:camera prst="orthographicFront">
            <a:rot lat="0" lon="0" rev="0"/>
          </a:camera>
          <a:lightRig rig="contrasting" dir="t">
            <a:rot lat="0" lon="0" rev="1200000"/>
          </a:lightRig>
        </a:scene3d>
        <a:sp3d contourW="38100" prstMaterial="metal">
          <a:bevelT w="88900" h="203200"/>
          <a:bevelB w="165100" h="254000"/>
          <a:contourClr>
            <a:srgbClr val="007DA4"/>
          </a:contourClr>
        </a:sp3d>
      </dsp:spPr>
      <dsp:style>
        <a:lnRef idx="0">
          <a:scrgbClr r="0" g="0" b="0"/>
        </a:lnRef>
        <a:fillRef idx="1">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s-ES" sz="2400" b="1" kern="1200" dirty="0" err="1">
              <a:solidFill>
                <a:schemeClr val="tx1"/>
              </a:solidFill>
            </a:rPr>
            <a:t>Arriver</a:t>
          </a:r>
          <a:r>
            <a:rPr lang="es-ES" sz="2400" b="1" kern="1200" dirty="0">
              <a:solidFill>
                <a:schemeClr val="tx1"/>
              </a:solidFill>
            </a:rPr>
            <a:t> </a:t>
          </a:r>
          <a:r>
            <a:rPr lang="es-ES" sz="2400" b="1" kern="1200" dirty="0" err="1">
              <a:solidFill>
                <a:schemeClr val="tx1"/>
              </a:solidFill>
            </a:rPr>
            <a:t>chez</a:t>
          </a:r>
          <a:r>
            <a:rPr lang="es-ES" sz="2400" b="1" kern="1200" dirty="0">
              <a:solidFill>
                <a:schemeClr val="tx1"/>
              </a:solidFill>
            </a:rPr>
            <a:t> </a:t>
          </a:r>
          <a:r>
            <a:rPr lang="es-ES" sz="2400" b="1" kern="1200" dirty="0" err="1">
              <a:solidFill>
                <a:schemeClr val="tx1"/>
              </a:solidFill>
            </a:rPr>
            <a:t>soi</a:t>
          </a:r>
          <a:endParaRPr lang="es-ES" sz="2400" b="1" kern="1200" dirty="0">
            <a:solidFill>
              <a:schemeClr val="tx1"/>
            </a:solidFill>
          </a:endParaRPr>
        </a:p>
      </dsp:txBody>
      <dsp:txXfrm>
        <a:off x="1786039" y="2647847"/>
        <a:ext cx="3347997" cy="1134921"/>
      </dsp:txXfrm>
    </dsp:sp>
    <dsp:sp modelId="{22340E98-72D4-460B-8FE2-92CB4D491231}">
      <dsp:nvSpPr>
        <dsp:cNvPr id="0" name=""/>
        <dsp:cNvSpPr/>
      </dsp:nvSpPr>
      <dsp:spPr>
        <a:xfrm>
          <a:off x="0" y="2647847"/>
          <a:ext cx="1691998" cy="1134921"/>
        </a:xfrm>
        <a:prstGeom prst="rect">
          <a:avLst/>
        </a:prstGeom>
        <a:blipFill dpi="0" rotWithShape="1">
          <a:blip xmlns:r="http://schemas.openxmlformats.org/officeDocument/2006/relationships" r:embed="rId3" cstate="print">
            <a:extLst>
              <a:ext uri="{28A0092B-C50C-407E-A947-70E740481C1C}">
                <a14:useLocalDpi xmlns:a14="http://schemas.microsoft.com/office/drawing/2010/main"/>
              </a:ext>
            </a:extLst>
          </a:blip>
          <a:srcRect/>
          <a:stretch>
            <a:fillRect/>
          </a:stretch>
        </a:blipFill>
        <a:ln>
          <a:noFill/>
        </a:ln>
        <a:effectLst/>
        <a:scene3d>
          <a:camera prst="orthographicFront">
            <a:rot lat="0" lon="0" rev="0"/>
          </a:camera>
          <a:lightRig rig="contrasting" dir="t">
            <a:rot lat="0" lon="0" rev="1200000"/>
          </a:lightRig>
        </a:scene3d>
        <a:sp3d contourW="38100" prstMaterial="metal">
          <a:bevelT w="88900" h="203200"/>
          <a:bevelB w="165100" h="254000"/>
          <a:contourClr>
            <a:srgbClr val="007DA4"/>
          </a:contourClr>
        </a:sp3d>
      </dsp:spPr>
      <dsp:style>
        <a:lnRef idx="0">
          <a:scrgbClr r="0" g="0" b="0"/>
        </a:lnRef>
        <a:fillRef idx="1">
          <a:scrgbClr r="0" g="0" b="0"/>
        </a:fillRef>
        <a:effectRef idx="1">
          <a:scrgbClr r="0" g="0" b="0"/>
        </a:effectRef>
        <a:fontRef idx="minor">
          <a:schemeClr val="lt1"/>
        </a:fontRef>
      </dsp:style>
    </dsp:sp>
    <dsp:sp modelId="{A940933C-D5F9-4CB2-943D-F6B3790C93C5}">
      <dsp:nvSpPr>
        <dsp:cNvPr id="0" name=""/>
        <dsp:cNvSpPr/>
      </dsp:nvSpPr>
      <dsp:spPr>
        <a:xfrm>
          <a:off x="0" y="3970030"/>
          <a:ext cx="3347997" cy="1134921"/>
        </a:xfrm>
        <a:prstGeom prst="rect">
          <a:avLst/>
        </a:prstGeom>
        <a:solidFill>
          <a:schemeClr val="accent5">
            <a:hueOff val="14767577"/>
            <a:satOff val="0"/>
            <a:lumOff val="25735"/>
            <a:alphaOff val="0"/>
          </a:schemeClr>
        </a:solidFill>
        <a:ln>
          <a:noFill/>
        </a:ln>
        <a:effectLst/>
        <a:scene3d>
          <a:camera prst="orthographicFront">
            <a:rot lat="0" lon="0" rev="0"/>
          </a:camera>
          <a:lightRig rig="contrasting" dir="t">
            <a:rot lat="0" lon="0" rev="1200000"/>
          </a:lightRig>
        </a:scene3d>
        <a:sp3d contourW="38100" prstMaterial="metal">
          <a:bevelT w="88900" h="203200"/>
          <a:bevelB w="165100" h="254000"/>
          <a:contourClr>
            <a:srgbClr val="6400A8"/>
          </a:contourClr>
        </a:sp3d>
      </dsp:spPr>
      <dsp:style>
        <a:lnRef idx="0">
          <a:scrgbClr r="0" g="0" b="0"/>
        </a:lnRef>
        <a:fillRef idx="1">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s-ES" sz="2400" b="1" kern="1200" dirty="0">
              <a:solidFill>
                <a:schemeClr val="bg1"/>
              </a:solidFill>
              <a:effectLst>
                <a:outerShdw blurRad="38100" dist="38100" dir="2700000" algn="tl">
                  <a:srgbClr val="000000">
                    <a:alpha val="43137"/>
                  </a:srgbClr>
                </a:outerShdw>
              </a:effectLst>
            </a:rPr>
            <a:t>Que </a:t>
          </a:r>
          <a:r>
            <a:rPr lang="es-ES" sz="2400" b="1" kern="1200" dirty="0" err="1">
              <a:solidFill>
                <a:schemeClr val="bg1"/>
              </a:solidFill>
              <a:effectLst>
                <a:outerShdw blurRad="38100" dist="38100" dir="2700000" algn="tl">
                  <a:srgbClr val="000000">
                    <a:alpha val="43137"/>
                  </a:srgbClr>
                </a:outerShdw>
              </a:effectLst>
            </a:rPr>
            <a:t>ferons-nous</a:t>
          </a:r>
          <a:r>
            <a:rPr lang="es-ES" sz="2400" b="1" kern="1200" dirty="0">
              <a:solidFill>
                <a:schemeClr val="bg1"/>
              </a:solidFill>
              <a:effectLst>
                <a:outerShdw blurRad="38100" dist="38100" dir="2700000" algn="tl">
                  <a:srgbClr val="000000">
                    <a:alpha val="43137"/>
                  </a:srgbClr>
                </a:outerShdw>
              </a:effectLst>
            </a:rPr>
            <a:t> </a:t>
          </a:r>
          <a:r>
            <a:rPr lang="es-ES" sz="2400" b="1" kern="1200" dirty="0" err="1">
              <a:solidFill>
                <a:schemeClr val="bg1"/>
              </a:solidFill>
              <a:effectLst>
                <a:outerShdw blurRad="38100" dist="38100" dir="2700000" algn="tl">
                  <a:srgbClr val="000000">
                    <a:alpha val="43137"/>
                  </a:srgbClr>
                </a:outerShdw>
              </a:effectLst>
            </a:rPr>
            <a:t>dans</a:t>
          </a:r>
          <a:r>
            <a:rPr lang="es-ES" sz="2400" b="1" kern="1200" dirty="0">
              <a:solidFill>
                <a:schemeClr val="bg1"/>
              </a:solidFill>
              <a:effectLst>
                <a:outerShdw blurRad="38100" dist="38100" dir="2700000" algn="tl">
                  <a:srgbClr val="000000">
                    <a:alpha val="43137"/>
                  </a:srgbClr>
                </a:outerShdw>
              </a:effectLst>
            </a:rPr>
            <a:t> </a:t>
          </a:r>
          <a:r>
            <a:rPr lang="es-ES" sz="2400" b="1" kern="1200" dirty="0" err="1">
              <a:solidFill>
                <a:schemeClr val="bg1"/>
              </a:solidFill>
              <a:effectLst>
                <a:outerShdw blurRad="38100" dist="38100" dir="2700000" algn="tl">
                  <a:srgbClr val="000000">
                    <a:alpha val="43137"/>
                  </a:srgbClr>
                </a:outerShdw>
              </a:effectLst>
            </a:rPr>
            <a:t>l’éternité</a:t>
          </a:r>
          <a:r>
            <a:rPr lang="es-ES" sz="2400" b="1" kern="1200" dirty="0">
              <a:solidFill>
                <a:schemeClr val="bg1"/>
              </a:solidFill>
              <a:effectLst>
                <a:outerShdw blurRad="38100" dist="38100" dir="2700000" algn="tl">
                  <a:srgbClr val="000000">
                    <a:alpha val="43137"/>
                  </a:srgbClr>
                </a:outerShdw>
              </a:effectLst>
            </a:rPr>
            <a:t> ?</a:t>
          </a:r>
        </a:p>
      </dsp:txBody>
      <dsp:txXfrm>
        <a:off x="0" y="3970030"/>
        <a:ext cx="3347997" cy="1134921"/>
      </dsp:txXfrm>
    </dsp:sp>
    <dsp:sp modelId="{E3C9579C-F7F0-45FA-9EDD-8CCAE8A7F828}">
      <dsp:nvSpPr>
        <dsp:cNvPr id="0" name=""/>
        <dsp:cNvSpPr/>
      </dsp:nvSpPr>
      <dsp:spPr>
        <a:xfrm>
          <a:off x="3442038" y="3970030"/>
          <a:ext cx="1691998" cy="1134921"/>
        </a:xfrm>
        <a:prstGeom prst="rect">
          <a:avLst/>
        </a:prstGeom>
        <a:blipFill rotWithShape="1">
          <a:blip xmlns:r="http://schemas.openxmlformats.org/officeDocument/2006/relationships" r:embed="rId4" cstate="print">
            <a:extLst>
              <a:ext uri="{28A0092B-C50C-407E-A947-70E740481C1C}">
                <a14:useLocalDpi xmlns:a14="http://schemas.microsoft.com/office/drawing/2010/main"/>
              </a:ext>
            </a:extLst>
          </a:blip>
          <a:srcRect/>
          <a:stretch>
            <a:fillRect/>
          </a:stretch>
        </a:blipFill>
        <a:ln>
          <a:noFill/>
        </a:ln>
        <a:effectLst/>
        <a:scene3d>
          <a:camera prst="orthographicFront">
            <a:rot lat="0" lon="0" rev="0"/>
          </a:camera>
          <a:lightRig rig="contrasting" dir="t">
            <a:rot lat="0" lon="0" rev="1200000"/>
          </a:lightRig>
        </a:scene3d>
        <a:sp3d contourW="38100" prstMaterial="metal">
          <a:bevelT w="88900" h="203200"/>
          <a:bevelB w="165100" h="254000"/>
          <a:contourClr>
            <a:srgbClr val="6400A8"/>
          </a:contourClr>
        </a:sp3d>
      </dsp:spPr>
      <dsp:style>
        <a:lnRef idx="0">
          <a:scrgbClr r="0" g="0" b="0"/>
        </a:lnRef>
        <a:fillRef idx="1">
          <a:scrgbClr r="0" g="0" b="0"/>
        </a:fillRef>
        <a:effectRef idx="1">
          <a:scrgbClr r="0" g="0" b="0"/>
        </a:effectRef>
        <a:fontRef idx="minor">
          <a:schemeClr val="lt1"/>
        </a:fontRef>
      </dsp:style>
    </dsp:sp>
    <dsp:sp modelId="{4F1492E7-DCCD-411D-A345-E9518B985F85}">
      <dsp:nvSpPr>
        <dsp:cNvPr id="0" name=""/>
        <dsp:cNvSpPr/>
      </dsp:nvSpPr>
      <dsp:spPr>
        <a:xfrm>
          <a:off x="1786039" y="5292213"/>
          <a:ext cx="3347997" cy="1134921"/>
        </a:xfrm>
        <a:prstGeom prst="rect">
          <a:avLst/>
        </a:prstGeom>
        <a:solidFill>
          <a:schemeClr val="accent5">
            <a:hueOff val="19690102"/>
            <a:satOff val="0"/>
            <a:lumOff val="34314"/>
            <a:alphaOff val="0"/>
          </a:schemeClr>
        </a:solidFill>
        <a:ln>
          <a:noFill/>
        </a:ln>
        <a:effectLst/>
        <a:scene3d>
          <a:camera prst="orthographicFront">
            <a:rot lat="0" lon="0" rev="0"/>
          </a:camera>
          <a:lightRig rig="contrasting" dir="t">
            <a:rot lat="0" lon="0" rev="1200000"/>
          </a:lightRig>
        </a:scene3d>
        <a:sp3d contourW="38100" prstMaterial="metal">
          <a:bevelT w="88900" h="203200"/>
          <a:bevelB w="165100" h="254000"/>
          <a:contourClr>
            <a:srgbClr val="AC0004"/>
          </a:contourClr>
        </a:sp3d>
      </dsp:spPr>
      <dsp:style>
        <a:lnRef idx="0">
          <a:scrgbClr r="0" g="0" b="0"/>
        </a:lnRef>
        <a:fillRef idx="1">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s-ES" sz="2400" b="1" kern="1200" dirty="0" err="1">
              <a:solidFill>
                <a:schemeClr val="tx1"/>
              </a:solidFill>
            </a:rPr>
            <a:t>Notre</a:t>
          </a:r>
          <a:r>
            <a:rPr lang="es-ES" sz="2400" b="1" kern="1200" dirty="0">
              <a:solidFill>
                <a:schemeClr val="tx1"/>
              </a:solidFill>
            </a:rPr>
            <a:t> </a:t>
          </a:r>
          <a:r>
            <a:rPr lang="es-ES" sz="2400" b="1" kern="1200" dirty="0" err="1">
              <a:solidFill>
                <a:schemeClr val="tx1"/>
              </a:solidFill>
            </a:rPr>
            <a:t>responsabilité</a:t>
          </a:r>
          <a:endParaRPr lang="es-ES" sz="2400" b="1" kern="1200" dirty="0">
            <a:solidFill>
              <a:schemeClr val="tx1"/>
            </a:solidFill>
          </a:endParaRPr>
        </a:p>
      </dsp:txBody>
      <dsp:txXfrm>
        <a:off x="1786039" y="5292213"/>
        <a:ext cx="3347997" cy="1134921"/>
      </dsp:txXfrm>
    </dsp:sp>
    <dsp:sp modelId="{8856FC59-77B8-4334-8C89-2C313DDC064D}">
      <dsp:nvSpPr>
        <dsp:cNvPr id="0" name=""/>
        <dsp:cNvSpPr/>
      </dsp:nvSpPr>
      <dsp:spPr>
        <a:xfrm>
          <a:off x="0" y="5292213"/>
          <a:ext cx="1691998" cy="1134921"/>
        </a:xfrm>
        <a:prstGeom prst="rect">
          <a:avLst/>
        </a:prstGeom>
        <a:blipFill rotWithShape="1">
          <a:blip xmlns:r="http://schemas.openxmlformats.org/officeDocument/2006/relationships" r:embed="rId5" cstate="print">
            <a:extLst>
              <a:ext uri="{28A0092B-C50C-407E-A947-70E740481C1C}">
                <a14:useLocalDpi xmlns:a14="http://schemas.microsoft.com/office/drawing/2010/main"/>
              </a:ext>
            </a:extLst>
          </a:blip>
          <a:srcRect/>
          <a:stretch>
            <a:fillRect/>
          </a:stretch>
        </a:blipFill>
        <a:ln>
          <a:noFill/>
        </a:ln>
        <a:effectLst/>
        <a:scene3d>
          <a:camera prst="orthographicFront">
            <a:rot lat="0" lon="0" rev="0"/>
          </a:camera>
          <a:lightRig rig="contrasting" dir="t">
            <a:rot lat="0" lon="0" rev="1200000"/>
          </a:lightRig>
        </a:scene3d>
        <a:sp3d contourW="38100" prstMaterial="metal">
          <a:bevelT w="88900" h="203200"/>
          <a:bevelB w="165100" h="254000"/>
          <a:contourClr>
            <a:srgbClr val="AC0004"/>
          </a:contourClr>
        </a:sp3d>
      </dsp:spPr>
      <dsp:style>
        <a:lnRef idx="0">
          <a:scrgbClr r="0" g="0" b="0"/>
        </a:lnRef>
        <a:fillRef idx="1">
          <a:scrgbClr r="0" g="0" b="0"/>
        </a:fillRef>
        <a:effectRef idx="1">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B4968F-4600-426C-95FB-EE32A894736B}">
      <dsp:nvSpPr>
        <dsp:cNvPr id="0" name=""/>
        <dsp:cNvSpPr/>
      </dsp:nvSpPr>
      <dsp:spPr>
        <a:xfrm rot="10800000">
          <a:off x="267844" y="1088"/>
          <a:ext cx="4260284" cy="258499"/>
        </a:xfrm>
        <a:prstGeom prst="homePlate">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outerShdw blurRad="50800" dist="38100" dir="2700000" algn="tl" rotWithShape="0">
            <a:prstClr val="black">
              <a:alpha val="40000"/>
            </a:prst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3991" tIns="76200" rIns="142240" bIns="76200" numCol="1" spcCol="1270" anchor="ctr" anchorCtr="0">
          <a:noAutofit/>
        </a:bodyPr>
        <a:lstStyle/>
        <a:p>
          <a:pPr marL="0" lvl="0" indent="0" algn="ctr" defTabSz="889000">
            <a:lnSpc>
              <a:spcPct val="90000"/>
            </a:lnSpc>
            <a:spcBef>
              <a:spcPct val="0"/>
            </a:spcBef>
            <a:spcAft>
              <a:spcPct val="35000"/>
            </a:spcAft>
            <a:buNone/>
          </a:pPr>
          <a:r>
            <a:rPr lang="fr-FR" sz="2000" b="1" kern="1200" noProof="0" dirty="0"/>
            <a:t>Guerres et bruits de guerres</a:t>
          </a:r>
        </a:p>
      </dsp:txBody>
      <dsp:txXfrm rot="10800000">
        <a:off x="332469" y="1088"/>
        <a:ext cx="4195659" cy="258499"/>
      </dsp:txXfrm>
    </dsp:sp>
    <dsp:sp modelId="{8EA4DD5C-BFD6-4B90-B055-97F256E27FAC}">
      <dsp:nvSpPr>
        <dsp:cNvPr id="0" name=""/>
        <dsp:cNvSpPr/>
      </dsp:nvSpPr>
      <dsp:spPr>
        <a:xfrm>
          <a:off x="0" y="1088"/>
          <a:ext cx="395999" cy="258499"/>
        </a:xfrm>
        <a:prstGeom prst="homePlate">
          <a:avLst/>
        </a:prstGeom>
        <a:solidFill>
          <a:schemeClr val="accent2">
            <a:lumMod val="75000"/>
          </a:schemeClr>
        </a:solidFill>
        <a:ln w="12700" cap="flat" cmpd="sng" algn="ctr">
          <a:solidFill>
            <a:schemeClr val="lt1">
              <a:hueOff val="0"/>
              <a:satOff val="0"/>
              <a:lumOff val="0"/>
              <a:alphaOff val="0"/>
            </a:schemeClr>
          </a:solidFill>
          <a:prstDash val="solid"/>
          <a:miter lim="800000"/>
        </a:ln>
        <a:effectLst/>
      </dsp:spPr>
      <dsp:style>
        <a:lnRef idx="1">
          <a:scrgbClr r="0" g="0" b="0"/>
        </a:lnRef>
        <a:fillRef idx="1">
          <a:scrgbClr r="0" g="0" b="0"/>
        </a:fillRef>
        <a:effectRef idx="1">
          <a:scrgbClr r="0" g="0" b="0"/>
        </a:effectRef>
        <a:fontRef idx="minor"/>
      </dsp:style>
    </dsp:sp>
    <dsp:sp modelId="{83F87782-1A9E-4216-A989-0F16EFBD516C}">
      <dsp:nvSpPr>
        <dsp:cNvPr id="0" name=""/>
        <dsp:cNvSpPr/>
      </dsp:nvSpPr>
      <dsp:spPr>
        <a:xfrm rot="10800000">
          <a:off x="267844" y="336751"/>
          <a:ext cx="4260284" cy="258499"/>
        </a:xfrm>
        <a:prstGeom prst="homePlate">
          <a:avLst/>
        </a:prstGeom>
        <a:gradFill rotWithShape="0">
          <a:gsLst>
            <a:gs pos="0">
              <a:schemeClr val="accent3">
                <a:hueOff val="0"/>
                <a:satOff val="0"/>
                <a:lumOff val="0"/>
                <a:alphaOff val="0"/>
                <a:lumMod val="110000"/>
                <a:satMod val="105000"/>
                <a:tint val="67000"/>
              </a:schemeClr>
            </a:gs>
            <a:gs pos="50000">
              <a:schemeClr val="accent3">
                <a:hueOff val="0"/>
                <a:satOff val="0"/>
                <a:lumOff val="0"/>
                <a:alphaOff val="0"/>
                <a:lumMod val="105000"/>
                <a:satMod val="103000"/>
                <a:tint val="73000"/>
              </a:schemeClr>
            </a:gs>
            <a:gs pos="100000">
              <a:schemeClr val="accent3">
                <a:hueOff val="0"/>
                <a:satOff val="0"/>
                <a:lumOff val="0"/>
                <a:alphaOff val="0"/>
                <a:lumMod val="105000"/>
                <a:satMod val="109000"/>
                <a:tint val="81000"/>
              </a:schemeClr>
            </a:gs>
          </a:gsLst>
          <a:lin ang="5400000" scaled="0"/>
        </a:gradFill>
        <a:ln>
          <a:noFill/>
        </a:ln>
        <a:effectLst>
          <a:outerShdw blurRad="50800" dist="38100" dir="2700000" algn="tl" rotWithShape="0">
            <a:prstClr val="black">
              <a:alpha val="40000"/>
            </a:prst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3991" tIns="76200" rIns="142240" bIns="76200" numCol="1" spcCol="1270" anchor="ctr" anchorCtr="0">
          <a:noAutofit/>
        </a:bodyPr>
        <a:lstStyle/>
        <a:p>
          <a:pPr marL="0" lvl="0" indent="0" algn="ctr" defTabSz="889000">
            <a:lnSpc>
              <a:spcPct val="90000"/>
            </a:lnSpc>
            <a:spcBef>
              <a:spcPct val="0"/>
            </a:spcBef>
            <a:spcAft>
              <a:spcPct val="35000"/>
            </a:spcAft>
            <a:buNone/>
          </a:pPr>
          <a:r>
            <a:rPr lang="fr-FR" sz="2000" b="1" kern="1200" noProof="0" dirty="0"/>
            <a:t>Nation contre nation</a:t>
          </a:r>
        </a:p>
      </dsp:txBody>
      <dsp:txXfrm rot="10800000">
        <a:off x="332469" y="336751"/>
        <a:ext cx="4195659" cy="258499"/>
      </dsp:txXfrm>
    </dsp:sp>
    <dsp:sp modelId="{93EA3057-D1DD-4342-B844-A8981F1054B4}">
      <dsp:nvSpPr>
        <dsp:cNvPr id="0" name=""/>
        <dsp:cNvSpPr/>
      </dsp:nvSpPr>
      <dsp:spPr>
        <a:xfrm>
          <a:off x="0" y="336751"/>
          <a:ext cx="395999" cy="258499"/>
        </a:xfrm>
        <a:prstGeom prst="homePlate">
          <a:avLst/>
        </a:prstGeom>
        <a:solidFill>
          <a:schemeClr val="accent3">
            <a:lumMod val="75000"/>
          </a:schemeClr>
        </a:solidFill>
        <a:ln w="12700" cap="flat" cmpd="sng" algn="ctr">
          <a:solidFill>
            <a:schemeClr val="lt1">
              <a:hueOff val="0"/>
              <a:satOff val="0"/>
              <a:lumOff val="0"/>
              <a:alphaOff val="0"/>
            </a:schemeClr>
          </a:solidFill>
          <a:prstDash val="solid"/>
          <a:miter lim="800000"/>
        </a:ln>
        <a:effectLst/>
      </dsp:spPr>
      <dsp:style>
        <a:lnRef idx="1">
          <a:scrgbClr r="0" g="0" b="0"/>
        </a:lnRef>
        <a:fillRef idx="1">
          <a:scrgbClr r="0" g="0" b="0"/>
        </a:fillRef>
        <a:effectRef idx="1">
          <a:scrgbClr r="0" g="0" b="0"/>
        </a:effectRef>
        <a:fontRef idx="minor"/>
      </dsp:style>
    </dsp:sp>
    <dsp:sp modelId="{CAB48DA4-CB0F-4904-989B-4A7571C1A649}">
      <dsp:nvSpPr>
        <dsp:cNvPr id="0" name=""/>
        <dsp:cNvSpPr/>
      </dsp:nvSpPr>
      <dsp:spPr>
        <a:xfrm rot="10800000">
          <a:off x="267844" y="672414"/>
          <a:ext cx="4260284" cy="258499"/>
        </a:xfrm>
        <a:prstGeom prst="homePlate">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outerShdw blurRad="50800" dist="38100" dir="2700000" algn="tl" rotWithShape="0">
            <a:prstClr val="black">
              <a:alpha val="40000"/>
            </a:prst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3991" tIns="60960" rIns="113792" bIns="60960" numCol="1" spcCol="1270" anchor="ctr" anchorCtr="0">
          <a:noAutofit/>
        </a:bodyPr>
        <a:lstStyle/>
        <a:p>
          <a:pPr marL="0" lvl="0" indent="0" algn="ctr" defTabSz="711200">
            <a:lnSpc>
              <a:spcPct val="90000"/>
            </a:lnSpc>
            <a:spcBef>
              <a:spcPct val="0"/>
            </a:spcBef>
            <a:spcAft>
              <a:spcPct val="35000"/>
            </a:spcAft>
            <a:buNone/>
          </a:pPr>
          <a:r>
            <a:rPr lang="fr-FR" sz="1600" b="1" kern="1200" noProof="0" dirty="0"/>
            <a:t>Pestes, famines et tremblements de terre</a:t>
          </a:r>
        </a:p>
      </dsp:txBody>
      <dsp:txXfrm rot="10800000">
        <a:off x="332469" y="672414"/>
        <a:ext cx="4195659" cy="258499"/>
      </dsp:txXfrm>
    </dsp:sp>
    <dsp:sp modelId="{B8A9F581-796F-4156-87BA-E637583C7F45}">
      <dsp:nvSpPr>
        <dsp:cNvPr id="0" name=""/>
        <dsp:cNvSpPr/>
      </dsp:nvSpPr>
      <dsp:spPr>
        <a:xfrm>
          <a:off x="0" y="672414"/>
          <a:ext cx="395999" cy="258499"/>
        </a:xfrm>
        <a:prstGeom prst="homePlate">
          <a:avLst/>
        </a:prstGeom>
        <a:solidFill>
          <a:schemeClr val="accent4">
            <a:lumMod val="50000"/>
          </a:schemeClr>
        </a:solidFill>
        <a:ln w="12700" cap="flat" cmpd="sng" algn="ctr">
          <a:solidFill>
            <a:schemeClr val="lt1">
              <a:hueOff val="0"/>
              <a:satOff val="0"/>
              <a:lumOff val="0"/>
              <a:alphaOff val="0"/>
            </a:schemeClr>
          </a:solidFill>
          <a:prstDash val="solid"/>
          <a:miter lim="800000"/>
        </a:ln>
        <a:effectLst/>
      </dsp:spPr>
      <dsp:style>
        <a:lnRef idx="1">
          <a:scrgbClr r="0" g="0" b="0"/>
        </a:lnRef>
        <a:fillRef idx="1">
          <a:scrgbClr r="0" g="0" b="0"/>
        </a:fillRef>
        <a:effectRef idx="1">
          <a:scrgbClr r="0" g="0" b="0"/>
        </a:effectRef>
        <a:fontRef idx="minor"/>
      </dsp:style>
    </dsp:sp>
    <dsp:sp modelId="{688F1EDB-A600-4AB8-AE06-A4F8DB7F002F}">
      <dsp:nvSpPr>
        <dsp:cNvPr id="0" name=""/>
        <dsp:cNvSpPr/>
      </dsp:nvSpPr>
      <dsp:spPr>
        <a:xfrm rot="10800000">
          <a:off x="267844" y="1008077"/>
          <a:ext cx="4260284" cy="258499"/>
        </a:xfrm>
        <a:prstGeom prst="homePlate">
          <a:avLst/>
        </a:prstGeom>
        <a:gradFill rotWithShape="0">
          <a:gsLst>
            <a:gs pos="0">
              <a:schemeClr val="accent5">
                <a:hueOff val="0"/>
                <a:satOff val="0"/>
                <a:lumOff val="0"/>
                <a:alphaOff val="0"/>
                <a:lumMod val="110000"/>
                <a:satMod val="105000"/>
                <a:tint val="67000"/>
              </a:schemeClr>
            </a:gs>
            <a:gs pos="50000">
              <a:schemeClr val="accent5">
                <a:hueOff val="0"/>
                <a:satOff val="0"/>
                <a:lumOff val="0"/>
                <a:alphaOff val="0"/>
                <a:lumMod val="105000"/>
                <a:satMod val="103000"/>
                <a:tint val="73000"/>
              </a:schemeClr>
            </a:gs>
            <a:gs pos="100000">
              <a:schemeClr val="accent5">
                <a:hueOff val="0"/>
                <a:satOff val="0"/>
                <a:lumOff val="0"/>
                <a:alphaOff val="0"/>
                <a:lumMod val="105000"/>
                <a:satMod val="109000"/>
                <a:tint val="81000"/>
              </a:schemeClr>
            </a:gs>
          </a:gsLst>
          <a:lin ang="5400000" scaled="0"/>
        </a:gradFill>
        <a:ln>
          <a:noFill/>
        </a:ln>
        <a:effectLst>
          <a:outerShdw blurRad="50800" dist="38100" dir="2700000" algn="tl" rotWithShape="0">
            <a:prstClr val="black">
              <a:alpha val="40000"/>
            </a:prst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3991" tIns="76200" rIns="142240" bIns="76200" numCol="1" spcCol="1270" anchor="ctr" anchorCtr="0">
          <a:noAutofit/>
        </a:bodyPr>
        <a:lstStyle/>
        <a:p>
          <a:pPr marL="0" lvl="0" indent="0" algn="ctr" defTabSz="889000">
            <a:lnSpc>
              <a:spcPct val="90000"/>
            </a:lnSpc>
            <a:spcBef>
              <a:spcPct val="0"/>
            </a:spcBef>
            <a:spcAft>
              <a:spcPct val="35000"/>
            </a:spcAft>
            <a:buNone/>
          </a:pPr>
          <a:r>
            <a:rPr lang="fr-FR" sz="2000" b="1" kern="1200" noProof="0" dirty="0"/>
            <a:t>Les chrétiens seront haïs</a:t>
          </a:r>
        </a:p>
      </dsp:txBody>
      <dsp:txXfrm rot="10800000">
        <a:off x="332469" y="1008077"/>
        <a:ext cx="4195659" cy="258499"/>
      </dsp:txXfrm>
    </dsp:sp>
    <dsp:sp modelId="{C1CDAD93-7050-43D8-9BED-E3304F322C16}">
      <dsp:nvSpPr>
        <dsp:cNvPr id="0" name=""/>
        <dsp:cNvSpPr/>
      </dsp:nvSpPr>
      <dsp:spPr>
        <a:xfrm>
          <a:off x="0" y="1008077"/>
          <a:ext cx="395999" cy="258499"/>
        </a:xfrm>
        <a:prstGeom prst="homePlate">
          <a:avLst/>
        </a:prstGeom>
        <a:solidFill>
          <a:schemeClr val="accent5">
            <a:lumMod val="75000"/>
          </a:schemeClr>
        </a:solidFill>
        <a:ln w="12700" cap="flat" cmpd="sng" algn="ctr">
          <a:solidFill>
            <a:schemeClr val="lt1">
              <a:hueOff val="0"/>
              <a:satOff val="0"/>
              <a:lumOff val="0"/>
              <a:alphaOff val="0"/>
            </a:schemeClr>
          </a:solidFill>
          <a:prstDash val="solid"/>
          <a:miter lim="800000"/>
        </a:ln>
        <a:effectLst/>
      </dsp:spPr>
      <dsp:style>
        <a:lnRef idx="1">
          <a:scrgbClr r="0" g="0" b="0"/>
        </a:lnRef>
        <a:fillRef idx="1">
          <a:scrgbClr r="0" g="0" b="0"/>
        </a:fillRef>
        <a:effectRef idx="1">
          <a:scrgbClr r="0" g="0" b="0"/>
        </a:effectRef>
        <a:fontRef idx="minor"/>
      </dsp:style>
    </dsp:sp>
    <dsp:sp modelId="{9B246F1C-2772-44B7-B051-4349181CB2F3}">
      <dsp:nvSpPr>
        <dsp:cNvPr id="0" name=""/>
        <dsp:cNvSpPr/>
      </dsp:nvSpPr>
      <dsp:spPr>
        <a:xfrm rot="10800000">
          <a:off x="267844" y="1343740"/>
          <a:ext cx="4260284" cy="258499"/>
        </a:xfrm>
        <a:prstGeom prst="homePlate">
          <a:avLst/>
        </a:prstGeom>
        <a:gradFill rotWithShape="0">
          <a:gsLst>
            <a:gs pos="0">
              <a:schemeClr val="accent6">
                <a:hueOff val="0"/>
                <a:satOff val="0"/>
                <a:lumOff val="0"/>
                <a:alphaOff val="0"/>
                <a:lumMod val="110000"/>
                <a:satMod val="105000"/>
                <a:tint val="67000"/>
              </a:schemeClr>
            </a:gs>
            <a:gs pos="50000">
              <a:schemeClr val="accent6">
                <a:hueOff val="0"/>
                <a:satOff val="0"/>
                <a:lumOff val="0"/>
                <a:alphaOff val="0"/>
                <a:lumMod val="105000"/>
                <a:satMod val="103000"/>
                <a:tint val="73000"/>
              </a:schemeClr>
            </a:gs>
            <a:gs pos="100000">
              <a:schemeClr val="accent6">
                <a:hueOff val="0"/>
                <a:satOff val="0"/>
                <a:lumOff val="0"/>
                <a:alphaOff val="0"/>
                <a:lumMod val="105000"/>
                <a:satMod val="109000"/>
                <a:tint val="81000"/>
              </a:schemeClr>
            </a:gs>
          </a:gsLst>
          <a:lin ang="5400000" scaled="0"/>
        </a:gradFill>
        <a:ln>
          <a:noFill/>
        </a:ln>
        <a:effectLst>
          <a:outerShdw blurRad="50800" dist="38100" dir="2700000" algn="tl" rotWithShape="0">
            <a:prstClr val="black">
              <a:alpha val="40000"/>
            </a:prst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3991" tIns="76200" rIns="142240" bIns="76200" numCol="1" spcCol="1270" anchor="ctr" anchorCtr="0">
          <a:noAutofit/>
        </a:bodyPr>
        <a:lstStyle/>
        <a:p>
          <a:pPr marL="0" lvl="0" indent="0" algn="ctr" defTabSz="889000">
            <a:lnSpc>
              <a:spcPct val="90000"/>
            </a:lnSpc>
            <a:spcBef>
              <a:spcPct val="0"/>
            </a:spcBef>
            <a:spcAft>
              <a:spcPct val="35000"/>
            </a:spcAft>
            <a:buNone/>
          </a:pPr>
          <a:r>
            <a:rPr lang="fr-FR" sz="2000" b="1" kern="1200" noProof="0" dirty="0"/>
            <a:t>Apostasie générale</a:t>
          </a:r>
        </a:p>
      </dsp:txBody>
      <dsp:txXfrm rot="10800000">
        <a:off x="332469" y="1343740"/>
        <a:ext cx="4195659" cy="258499"/>
      </dsp:txXfrm>
    </dsp:sp>
    <dsp:sp modelId="{780D64A5-DB50-41CD-942C-7E1ED8F97A80}">
      <dsp:nvSpPr>
        <dsp:cNvPr id="0" name=""/>
        <dsp:cNvSpPr/>
      </dsp:nvSpPr>
      <dsp:spPr>
        <a:xfrm>
          <a:off x="0" y="1343740"/>
          <a:ext cx="395999" cy="258499"/>
        </a:xfrm>
        <a:prstGeom prst="homePlate">
          <a:avLst/>
        </a:prstGeom>
        <a:solidFill>
          <a:schemeClr val="accent6">
            <a:lumMod val="50000"/>
          </a:schemeClr>
        </a:solidFill>
        <a:ln w="12700" cap="flat" cmpd="sng" algn="ctr">
          <a:solidFill>
            <a:schemeClr val="lt1">
              <a:hueOff val="0"/>
              <a:satOff val="0"/>
              <a:lumOff val="0"/>
              <a:alphaOff val="0"/>
            </a:schemeClr>
          </a:solidFill>
          <a:prstDash val="solid"/>
          <a:miter lim="800000"/>
        </a:ln>
        <a:effectLst/>
      </dsp:spPr>
      <dsp:style>
        <a:lnRef idx="1">
          <a:scrgbClr r="0" g="0" b="0"/>
        </a:lnRef>
        <a:fillRef idx="1">
          <a:scrgbClr r="0" g="0" b="0"/>
        </a:fillRef>
        <a:effectRef idx="1">
          <a:scrgbClr r="0" g="0" b="0"/>
        </a:effectRef>
        <a:fontRef idx="minor"/>
      </dsp:style>
    </dsp:sp>
    <dsp:sp modelId="{687A8D5A-8382-4B56-90FB-76D6003AFCF0}">
      <dsp:nvSpPr>
        <dsp:cNvPr id="0" name=""/>
        <dsp:cNvSpPr/>
      </dsp:nvSpPr>
      <dsp:spPr>
        <a:xfrm rot="10800000">
          <a:off x="267844" y="1679404"/>
          <a:ext cx="4260284" cy="258499"/>
        </a:xfrm>
        <a:prstGeom prst="homePlate">
          <a:avLst/>
        </a:prstGeom>
        <a:solidFill>
          <a:schemeClr val="bg2">
            <a:lumMod val="20000"/>
            <a:lumOff val="80000"/>
          </a:schemeClr>
        </a:solidFill>
        <a:ln>
          <a:noFill/>
        </a:ln>
        <a:effectLst>
          <a:outerShdw blurRad="50800" dist="38100" dir="2700000" algn="tl" rotWithShape="0">
            <a:prstClr val="black">
              <a:alpha val="40000"/>
            </a:prst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3991" tIns="76200" rIns="142240" bIns="76200" numCol="1" spcCol="1270" anchor="ctr" anchorCtr="0">
          <a:noAutofit/>
        </a:bodyPr>
        <a:lstStyle/>
        <a:p>
          <a:pPr marL="0" lvl="0" indent="0" algn="ctr" defTabSz="889000">
            <a:lnSpc>
              <a:spcPct val="90000"/>
            </a:lnSpc>
            <a:spcBef>
              <a:spcPct val="0"/>
            </a:spcBef>
            <a:spcAft>
              <a:spcPct val="35000"/>
            </a:spcAft>
            <a:buNone/>
          </a:pPr>
          <a:r>
            <a:rPr lang="fr-FR" sz="2000" b="1" kern="1200" noProof="0" dirty="0"/>
            <a:t>Faux prophètes trompeurs</a:t>
          </a:r>
        </a:p>
      </dsp:txBody>
      <dsp:txXfrm rot="10800000">
        <a:off x="332469" y="1679404"/>
        <a:ext cx="4195659" cy="258499"/>
      </dsp:txXfrm>
    </dsp:sp>
    <dsp:sp modelId="{39EA1CAF-5C19-4AA2-BAA3-16390C2FB673}">
      <dsp:nvSpPr>
        <dsp:cNvPr id="0" name=""/>
        <dsp:cNvSpPr/>
      </dsp:nvSpPr>
      <dsp:spPr>
        <a:xfrm>
          <a:off x="0" y="1679404"/>
          <a:ext cx="395999" cy="258499"/>
        </a:xfrm>
        <a:prstGeom prst="homePlate">
          <a:avLst/>
        </a:prstGeom>
        <a:solidFill>
          <a:schemeClr val="bg2"/>
        </a:solidFill>
        <a:ln w="12700" cap="flat" cmpd="sng" algn="ctr">
          <a:solidFill>
            <a:schemeClr val="lt1">
              <a:hueOff val="0"/>
              <a:satOff val="0"/>
              <a:lumOff val="0"/>
              <a:alphaOff val="0"/>
            </a:schemeClr>
          </a:solidFill>
          <a:prstDash val="solid"/>
          <a:miter lim="800000"/>
        </a:ln>
        <a:effectLst/>
      </dsp:spPr>
      <dsp:style>
        <a:lnRef idx="1">
          <a:scrgbClr r="0" g="0" b="0"/>
        </a:lnRef>
        <a:fillRef idx="1">
          <a:scrgbClr r="0" g="0" b="0"/>
        </a:fillRef>
        <a:effectRef idx="1">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F5DCDD-616B-4F25-9E08-8694F7BEA1A5}">
      <dsp:nvSpPr>
        <dsp:cNvPr id="0" name=""/>
        <dsp:cNvSpPr/>
      </dsp:nvSpPr>
      <dsp:spPr>
        <a:xfrm>
          <a:off x="0" y="0"/>
          <a:ext cx="6532089" cy="1190041"/>
        </a:xfrm>
        <a:prstGeom prst="roundRect">
          <a:avLst>
            <a:gd name="adj" fmla="val 10000"/>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fr-FR" sz="2000" b="1" kern="1200" dirty="0">
              <a:solidFill>
                <a:schemeClr val="tx1"/>
              </a:solidFill>
            </a:rPr>
            <a:t>De grands désastres ébranlent la Terre (Apocalypse 6.12-14)</a:t>
          </a:r>
          <a:endParaRPr lang="es-ES" sz="2000" b="1" kern="1200" dirty="0">
            <a:solidFill>
              <a:schemeClr val="tx1"/>
            </a:solidFill>
          </a:endParaRPr>
        </a:p>
      </dsp:txBody>
      <dsp:txXfrm>
        <a:off x="1425421" y="0"/>
        <a:ext cx="5106667" cy="1190041"/>
      </dsp:txXfrm>
    </dsp:sp>
    <dsp:sp modelId="{2085364A-727B-4BCE-B62D-72979F9A4837}">
      <dsp:nvSpPr>
        <dsp:cNvPr id="0" name=""/>
        <dsp:cNvSpPr/>
      </dsp:nvSpPr>
      <dsp:spPr>
        <a:xfrm>
          <a:off x="119004" y="119004"/>
          <a:ext cx="1306417" cy="952032"/>
        </a:xfrm>
        <a:prstGeom prst="roundRect">
          <a:avLst>
            <a:gd name="adj" fmla="val 10000"/>
          </a:avLst>
        </a:prstGeom>
        <a:blipFill rotWithShape="1">
          <a:blip xmlns:r="http://schemas.openxmlformats.org/officeDocument/2006/relationships" r:embed="rId1" cstate="print">
            <a:extLst>
              <a:ext uri="{BEBA8EAE-BF5A-486C-A8C5-ECC9F3942E4B}">
                <a14:imgProps xmlns:a14="http://schemas.microsoft.com/office/drawing/2010/main">
                  <a14:imgLayer r:embed="rId2">
                    <a14:imgEffect>
                      <a14:brightnessContrast bright="20000"/>
                    </a14:imgEffect>
                  </a14:imgLayer>
                </a14:imgProps>
              </a:ex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EB173234-AF3B-4F64-8A2E-11331E08E648}">
      <dsp:nvSpPr>
        <dsp:cNvPr id="0" name=""/>
        <dsp:cNvSpPr/>
      </dsp:nvSpPr>
      <dsp:spPr>
        <a:xfrm>
          <a:off x="0" y="1309045"/>
          <a:ext cx="6532089" cy="1190041"/>
        </a:xfrm>
        <a:prstGeom prst="roundRect">
          <a:avLst>
            <a:gd name="adj" fmla="val 10000"/>
          </a:avLst>
        </a:prstGeom>
        <a:gradFill rotWithShape="0">
          <a:gsLst>
            <a:gs pos="0">
              <a:schemeClr val="accent4">
                <a:hueOff val="-449998"/>
                <a:satOff val="0"/>
                <a:lumOff val="-7500"/>
                <a:alphaOff val="0"/>
                <a:satMod val="103000"/>
                <a:lumMod val="102000"/>
                <a:tint val="94000"/>
              </a:schemeClr>
            </a:gs>
            <a:gs pos="50000">
              <a:schemeClr val="accent4">
                <a:hueOff val="-449998"/>
                <a:satOff val="0"/>
                <a:lumOff val="-7500"/>
                <a:alphaOff val="0"/>
                <a:satMod val="110000"/>
                <a:lumMod val="100000"/>
                <a:shade val="100000"/>
              </a:schemeClr>
            </a:gs>
            <a:gs pos="100000">
              <a:schemeClr val="accent4">
                <a:hueOff val="-449998"/>
                <a:satOff val="0"/>
                <a:lumOff val="-750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fr-FR" sz="2000" b="1" kern="1200" dirty="0">
              <a:solidFill>
                <a:schemeClr val="tx1"/>
              </a:solidFill>
            </a:rPr>
            <a:t>Apparaît le signe du Fils de l'homme</a:t>
          </a:r>
          <a:br>
            <a:rPr lang="fr-FR" sz="2000" b="1" kern="1200" dirty="0">
              <a:solidFill>
                <a:schemeClr val="tx1"/>
              </a:solidFill>
            </a:rPr>
          </a:br>
          <a:r>
            <a:rPr lang="fr-FR" sz="2000" b="1" kern="1200" dirty="0">
              <a:solidFill>
                <a:schemeClr val="tx1"/>
              </a:solidFill>
            </a:rPr>
            <a:t>(un petit nuage)</a:t>
          </a:r>
          <a:endParaRPr lang="es-ES" sz="2000" b="1" kern="1200" dirty="0">
            <a:solidFill>
              <a:schemeClr val="tx1"/>
            </a:solidFill>
          </a:endParaRPr>
        </a:p>
      </dsp:txBody>
      <dsp:txXfrm>
        <a:off x="1425421" y="1309045"/>
        <a:ext cx="5106667" cy="1190041"/>
      </dsp:txXfrm>
    </dsp:sp>
    <dsp:sp modelId="{1626B0FE-F597-4C1A-8EEC-A3EEA6933AE8}">
      <dsp:nvSpPr>
        <dsp:cNvPr id="0" name=""/>
        <dsp:cNvSpPr/>
      </dsp:nvSpPr>
      <dsp:spPr>
        <a:xfrm>
          <a:off x="119004" y="1428049"/>
          <a:ext cx="1306417" cy="952032"/>
        </a:xfrm>
        <a:prstGeom prst="roundRect">
          <a:avLst>
            <a:gd name="adj" fmla="val 10000"/>
          </a:avLst>
        </a:prstGeom>
        <a:blipFill rotWithShape="1">
          <a:blip xmlns:r="http://schemas.openxmlformats.org/officeDocument/2006/relationships" r:embed="rId3" cstate="print">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00CCE154-194C-4447-9071-EB094B37CA16}">
      <dsp:nvSpPr>
        <dsp:cNvPr id="0" name=""/>
        <dsp:cNvSpPr/>
      </dsp:nvSpPr>
      <dsp:spPr>
        <a:xfrm>
          <a:off x="0" y="2618090"/>
          <a:ext cx="6532089" cy="1190041"/>
        </a:xfrm>
        <a:prstGeom prst="roundRect">
          <a:avLst>
            <a:gd name="adj" fmla="val 10000"/>
          </a:avLst>
        </a:prstGeom>
        <a:gradFill rotWithShape="0">
          <a:gsLst>
            <a:gs pos="0">
              <a:schemeClr val="accent4">
                <a:hueOff val="-899997"/>
                <a:satOff val="0"/>
                <a:lumOff val="-15000"/>
                <a:alphaOff val="0"/>
                <a:satMod val="103000"/>
                <a:lumMod val="102000"/>
                <a:tint val="94000"/>
              </a:schemeClr>
            </a:gs>
            <a:gs pos="50000">
              <a:schemeClr val="accent4">
                <a:hueOff val="-899997"/>
                <a:satOff val="0"/>
                <a:lumOff val="-15000"/>
                <a:alphaOff val="0"/>
                <a:satMod val="110000"/>
                <a:lumMod val="100000"/>
                <a:shade val="100000"/>
              </a:schemeClr>
            </a:gs>
            <a:gs pos="100000">
              <a:schemeClr val="accent4">
                <a:hueOff val="-899997"/>
                <a:satOff val="0"/>
                <a:lumOff val="-1500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fr-FR" sz="2000" b="1" kern="1200" dirty="0">
              <a:solidFill>
                <a:schemeClr val="tx1"/>
              </a:solidFill>
            </a:rPr>
            <a:t>Jésus paraît dans les nuages</a:t>
          </a:r>
          <a:br>
            <a:rPr lang="fr-FR" sz="2000" b="1" kern="1200" dirty="0">
              <a:solidFill>
                <a:schemeClr val="tx1"/>
              </a:solidFill>
            </a:rPr>
          </a:br>
          <a:r>
            <a:rPr lang="fr-FR" sz="2000" b="1" kern="1200" dirty="0">
              <a:solidFill>
                <a:schemeClr val="tx1"/>
              </a:solidFill>
            </a:rPr>
            <a:t>(Apocalypse 1.7)</a:t>
          </a:r>
          <a:endParaRPr lang="es-ES" sz="2000" b="1" kern="1200" dirty="0">
            <a:solidFill>
              <a:schemeClr val="tx1"/>
            </a:solidFill>
          </a:endParaRPr>
        </a:p>
      </dsp:txBody>
      <dsp:txXfrm>
        <a:off x="1425421" y="2618090"/>
        <a:ext cx="5106667" cy="1190041"/>
      </dsp:txXfrm>
    </dsp:sp>
    <dsp:sp modelId="{86B4249A-A7BA-4414-B09A-78BF206ED176}">
      <dsp:nvSpPr>
        <dsp:cNvPr id="0" name=""/>
        <dsp:cNvSpPr/>
      </dsp:nvSpPr>
      <dsp:spPr>
        <a:xfrm>
          <a:off x="119004" y="2737094"/>
          <a:ext cx="1306417" cy="952032"/>
        </a:xfrm>
        <a:prstGeom prst="roundRect">
          <a:avLst>
            <a:gd name="adj" fmla="val 10000"/>
          </a:avLst>
        </a:prstGeom>
        <a:blipFill rotWithShape="1">
          <a:blip xmlns:r="http://schemas.openxmlformats.org/officeDocument/2006/relationships" r:embed="rId4" cstate="print">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97E03770-A807-4826-BDA0-B27EC4F55C06}">
      <dsp:nvSpPr>
        <dsp:cNvPr id="0" name=""/>
        <dsp:cNvSpPr/>
      </dsp:nvSpPr>
      <dsp:spPr>
        <a:xfrm>
          <a:off x="0" y="3927135"/>
          <a:ext cx="6532089" cy="1190041"/>
        </a:xfrm>
        <a:prstGeom prst="roundRect">
          <a:avLst>
            <a:gd name="adj" fmla="val 10000"/>
          </a:avLst>
        </a:prstGeom>
        <a:gradFill rotWithShape="0">
          <a:gsLst>
            <a:gs pos="0">
              <a:schemeClr val="accent4">
                <a:hueOff val="-1349995"/>
                <a:satOff val="0"/>
                <a:lumOff val="-22500"/>
                <a:alphaOff val="0"/>
                <a:satMod val="103000"/>
                <a:lumMod val="102000"/>
                <a:tint val="94000"/>
              </a:schemeClr>
            </a:gs>
            <a:gs pos="50000">
              <a:schemeClr val="accent4">
                <a:hueOff val="-1349995"/>
                <a:satOff val="0"/>
                <a:lumOff val="-22500"/>
                <a:alphaOff val="0"/>
                <a:satMod val="110000"/>
                <a:lumMod val="100000"/>
                <a:shade val="100000"/>
              </a:schemeClr>
            </a:gs>
            <a:gs pos="100000">
              <a:schemeClr val="accent4">
                <a:hueOff val="-1349995"/>
                <a:satOff val="0"/>
                <a:lumOff val="-2250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fr-FR" sz="2000" b="1" kern="1200" dirty="0">
              <a:solidFill>
                <a:schemeClr val="tx1"/>
              </a:solidFill>
            </a:rPr>
            <a:t>Sa voix ressuscite les morts et transforme les vivants</a:t>
          </a:r>
          <a:br>
            <a:rPr lang="fr-FR" sz="2000" b="1" kern="1200" dirty="0">
              <a:solidFill>
                <a:schemeClr val="tx1"/>
              </a:solidFill>
            </a:rPr>
          </a:br>
          <a:r>
            <a:rPr lang="fr-FR" sz="2000" b="1" kern="1200" dirty="0">
              <a:solidFill>
                <a:schemeClr val="tx1"/>
              </a:solidFill>
            </a:rPr>
            <a:t>(Jean 5.28 ; 1Thessaloniciens 4.16 ; 1Corinthiens 15.51-52)</a:t>
          </a:r>
          <a:endParaRPr lang="es-ES" sz="2000" b="1" kern="1200" dirty="0">
            <a:solidFill>
              <a:schemeClr val="tx1"/>
            </a:solidFill>
          </a:endParaRPr>
        </a:p>
      </dsp:txBody>
      <dsp:txXfrm>
        <a:off x="1425421" y="3927135"/>
        <a:ext cx="5106667" cy="1190041"/>
      </dsp:txXfrm>
    </dsp:sp>
    <dsp:sp modelId="{18C363CC-0AEE-4CD5-A33B-F7DC0087E544}">
      <dsp:nvSpPr>
        <dsp:cNvPr id="0" name=""/>
        <dsp:cNvSpPr/>
      </dsp:nvSpPr>
      <dsp:spPr>
        <a:xfrm>
          <a:off x="119004" y="4046139"/>
          <a:ext cx="1306417" cy="952032"/>
        </a:xfrm>
        <a:prstGeom prst="roundRect">
          <a:avLst>
            <a:gd name="adj" fmla="val 10000"/>
          </a:avLst>
        </a:prstGeom>
        <a:blipFill rotWithShape="1">
          <a:blip xmlns:r="http://schemas.openxmlformats.org/officeDocument/2006/relationships" r:embed="rId5" cstate="print">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35098019-4AE8-4CBB-8684-EBA793BA5F51}">
      <dsp:nvSpPr>
        <dsp:cNvPr id="0" name=""/>
        <dsp:cNvSpPr/>
      </dsp:nvSpPr>
      <dsp:spPr>
        <a:xfrm>
          <a:off x="0" y="5236180"/>
          <a:ext cx="6532089" cy="1190041"/>
        </a:xfrm>
        <a:prstGeom prst="roundRect">
          <a:avLst>
            <a:gd name="adj" fmla="val 10000"/>
          </a:avLst>
        </a:prstGeom>
        <a:gradFill rotWithShape="0">
          <a:gsLst>
            <a:gs pos="0">
              <a:schemeClr val="accent4">
                <a:hueOff val="-1799993"/>
                <a:satOff val="0"/>
                <a:lumOff val="-30000"/>
                <a:alphaOff val="0"/>
                <a:satMod val="103000"/>
                <a:lumMod val="102000"/>
                <a:tint val="94000"/>
              </a:schemeClr>
            </a:gs>
            <a:gs pos="50000">
              <a:schemeClr val="accent4">
                <a:hueOff val="-1799993"/>
                <a:satOff val="0"/>
                <a:lumOff val="-30000"/>
                <a:alphaOff val="0"/>
                <a:satMod val="110000"/>
                <a:lumMod val="100000"/>
                <a:shade val="100000"/>
              </a:schemeClr>
            </a:gs>
            <a:gs pos="100000">
              <a:schemeClr val="accent4">
                <a:hueOff val="-1799993"/>
                <a:satOff val="0"/>
                <a:lumOff val="-3000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fr-FR" sz="2000" b="1" kern="1200" dirty="0">
              <a:effectLst>
                <a:outerShdw blurRad="38100" dist="38100" dir="2700000" algn="tl">
                  <a:srgbClr val="000000"/>
                </a:outerShdw>
              </a:effectLst>
            </a:rPr>
            <a:t>Les anges rassemblent les rachetés et les conduisent vers Jésus</a:t>
          </a:r>
          <a:br>
            <a:rPr lang="fr-FR" sz="2000" b="1" kern="1200" dirty="0">
              <a:effectLst>
                <a:outerShdw blurRad="38100" dist="38100" dir="2700000" algn="tl">
                  <a:srgbClr val="000000"/>
                </a:outerShdw>
              </a:effectLst>
            </a:rPr>
          </a:br>
          <a:r>
            <a:rPr lang="fr-FR" sz="2000" b="1" kern="1200" dirty="0">
              <a:effectLst>
                <a:outerShdw blurRad="38100" dist="38100" dir="2700000" algn="tl">
                  <a:srgbClr val="000000"/>
                </a:outerShdw>
              </a:effectLst>
            </a:rPr>
            <a:t>(1Thessaloniciens 4.17)</a:t>
          </a:r>
          <a:endParaRPr lang="es-ES" sz="2000" b="1" kern="1200" dirty="0">
            <a:effectLst>
              <a:outerShdw blurRad="38100" dist="38100" dir="2700000" algn="tl">
                <a:srgbClr val="000000"/>
              </a:outerShdw>
            </a:effectLst>
          </a:endParaRPr>
        </a:p>
      </dsp:txBody>
      <dsp:txXfrm>
        <a:off x="1425421" y="5236180"/>
        <a:ext cx="5106667" cy="1190041"/>
      </dsp:txXfrm>
    </dsp:sp>
    <dsp:sp modelId="{DA0AD0CA-B5B6-4522-97C8-FC34BEB005B7}">
      <dsp:nvSpPr>
        <dsp:cNvPr id="0" name=""/>
        <dsp:cNvSpPr/>
      </dsp:nvSpPr>
      <dsp:spPr>
        <a:xfrm>
          <a:off x="119004" y="5355185"/>
          <a:ext cx="1306417" cy="952032"/>
        </a:xfrm>
        <a:prstGeom prst="roundRect">
          <a:avLst>
            <a:gd name="adj" fmla="val 10000"/>
          </a:avLst>
        </a:prstGeom>
        <a:blipFill dpi="0" rotWithShape="1">
          <a:blip xmlns:r="http://schemas.openxmlformats.org/officeDocument/2006/relationships" r:embed="rId6" cstate="print">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AlternatingPictureBlocks">
  <dgm:title val=""/>
  <dgm:desc val=""/>
  <dgm:catLst>
    <dgm:cat type="picture" pri="15000"/>
    <dgm:cat type="pictureconvert" pri="15000"/>
    <dgm:cat type="list" pri="13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primFontSz" for="des" ptType="node" op="equ" val="65"/>
      <dgm:constr type="w" for="ch" forName="comp" refType="w"/>
      <dgm:constr type="h" for="ch" forName="comp" refType="h"/>
      <dgm:constr type="h" for="ch" forName="sibTrans" refType="w" refFor="ch" refForName="comp" op="equ" fact="0.05"/>
    </dgm:constrLst>
    <dgm:ruleLst/>
    <dgm:forEach name="Name0" axis="ch" ptType="node">
      <dgm:layoutNode name="comp" styleLbl="node1">
        <dgm:alg type="composite">
          <dgm:param type="ar" val="3.30"/>
        </dgm:alg>
        <dgm:shape xmlns:r="http://schemas.openxmlformats.org/officeDocument/2006/relationships" r:blip="">
          <dgm:adjLst/>
        </dgm:shape>
        <dgm:presOf/>
        <dgm:choose name="Name1">
          <dgm:if name="Name2" func="var" arg="dir" op="equ" val="norm">
            <dgm:choose name="Name4">
              <dgm:if name="Name5" axis="desOrSelf" ptType="node" func="posOdd" op="equ" val="1">
                <dgm:constrLst>
                  <dgm:constr type="l" for="ch" forName="rect1" refType="w" fact="0"/>
                  <dgm:constr type="t" for="ch" forName="rect1" refType="h" fact="0"/>
                  <dgm:constr type="w" for="ch" forName="rect1" refType="w" fact="0.3"/>
                  <dgm:constr type="h" for="ch" forName="rect1" refType="h"/>
                  <dgm:constr type="l" for="ch" forName="rect2" refType="w" fact="0.33"/>
                  <dgm:constr type="t" for="ch" forName="rect2" refType="h" fact="0"/>
                  <dgm:constr type="w" for="ch" forName="rect2" refType="w" fact="0.67"/>
                  <dgm:constr type="h" for="ch" forName="rect2" refType="h"/>
                </dgm:constrLst>
              </dgm:if>
              <dgm:else name="Name6">
                <dgm:constrLst>
                  <dgm:constr type="l" for="ch" forName="rect1" refType="w" fact="0.7"/>
                  <dgm:constr type="t" for="ch" forName="rect1" refType="h" fact="0"/>
                  <dgm:constr type="w" for="ch" forName="rect1" refType="w" fact="0.3"/>
                  <dgm:constr type="h" for="ch" forName="rect1" refType="h"/>
                  <dgm:constr type="l" for="ch" forName="rect2" refType="w" fact="0"/>
                  <dgm:constr type="t" for="ch" forName="rect2" refType="h" fact="0"/>
                  <dgm:constr type="w" for="ch" forName="rect2" refType="w" fact="0.67"/>
                  <dgm:constr type="h" for="ch" forName="rect2" refType="h"/>
                </dgm:constrLst>
              </dgm:else>
            </dgm:choose>
          </dgm:if>
          <dgm:else name="Name3">
            <dgm:choose name="Name7">
              <dgm:if name="Name8" axis="desOrSelf" ptType="node" func="posOdd" op="equ" val="1">
                <dgm:constrLst>
                  <dgm:constr type="l" for="ch" forName="rect1" refType="w" fact="0.7"/>
                  <dgm:constr type="t" for="ch" forName="rect1" refType="h" fact="0"/>
                  <dgm:constr type="w" for="ch" forName="rect1" refType="w" fact="0.3"/>
                  <dgm:constr type="h" for="ch" forName="rect1" refType="h"/>
                  <dgm:constr type="l" for="ch" forName="rect2" refType="w" fact="0"/>
                  <dgm:constr type="t" for="ch" forName="rect2" refType="h" fact="0"/>
                  <dgm:constr type="w" for="ch" forName="rect2" refType="w" fact="0.67"/>
                  <dgm:constr type="h" for="ch" forName="rect2" refType="h"/>
                </dgm:constrLst>
              </dgm:if>
              <dgm:else name="Name9">
                <dgm:constrLst>
                  <dgm:constr type="l" for="ch" forName="rect1" refType="w" fact="0"/>
                  <dgm:constr type="t" for="ch" forName="rect1" refType="h" fact="0"/>
                  <dgm:constr type="w" for="ch" forName="rect1" refType="w" fact="0.3"/>
                  <dgm:constr type="h" for="ch" forName="rect1" refType="h"/>
                  <dgm:constr type="l" for="ch" forName="rect2" refType="w" fact="0.33"/>
                  <dgm:constr type="t" for="ch" forName="rect2" refType="h" fact="0"/>
                  <dgm:constr type="w" for="ch" forName="rect2" refType="w" fact="0.67"/>
                  <dgm:constr type="h" for="ch" forName="rect2" refType="h"/>
                </dgm:constrLst>
              </dgm:else>
            </dgm:choose>
          </dgm:else>
        </dgm:choose>
        <dgm:ruleLst/>
        <dgm:layoutNode name="rect2" styleLbl="node1">
          <dgm:varLst>
            <dgm:bulletEnabled val="1"/>
          </dgm:varLst>
          <dgm:alg type="tx"/>
          <dgm:shape xmlns:r="http://schemas.openxmlformats.org/officeDocument/2006/relationships" type="rect" r:blip="">
            <dgm:adjLst/>
          </dgm:shape>
          <dgm:presOf axis="desOrSelf" ptType="node"/>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 styleLbl="lnNod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9261A07-5BD6-A586-83C4-EF3791B6EABF}"/>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360780F7-2164-B3C6-C70D-C3DE813C505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A766789A-9EF9-F6CF-AAD3-836F354F1233}"/>
              </a:ext>
            </a:extLst>
          </p:cNvPr>
          <p:cNvSpPr>
            <a:spLocks noGrp="1"/>
          </p:cNvSpPr>
          <p:nvPr>
            <p:ph type="dt" sz="half" idx="10"/>
          </p:nvPr>
        </p:nvSpPr>
        <p:spPr/>
        <p:txBody>
          <a:bodyPr/>
          <a:lstStyle/>
          <a:p>
            <a:fld id="{665ED5F4-C12D-40AA-9618-2D6CB9DF35D2}" type="datetimeFigureOut">
              <a:rPr lang="es-ES" smtClean="0"/>
              <a:t>07/06/2026</a:t>
            </a:fld>
            <a:endParaRPr lang="es-ES"/>
          </a:p>
        </p:txBody>
      </p:sp>
      <p:sp>
        <p:nvSpPr>
          <p:cNvPr id="5" name="Marcador de pie de página 4">
            <a:extLst>
              <a:ext uri="{FF2B5EF4-FFF2-40B4-BE49-F238E27FC236}">
                <a16:creationId xmlns:a16="http://schemas.microsoft.com/office/drawing/2014/main" id="{8D7AD73F-BDBB-53CD-6926-D3910DE4CC4B}"/>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D3A04937-26BC-BBC6-C652-57E6FFB971C5}"/>
              </a:ext>
            </a:extLst>
          </p:cNvPr>
          <p:cNvSpPr>
            <a:spLocks noGrp="1"/>
          </p:cNvSpPr>
          <p:nvPr>
            <p:ph type="sldNum" sz="quarter" idx="12"/>
          </p:nvPr>
        </p:nvSpPr>
        <p:spPr/>
        <p:txBody>
          <a:bodyPr/>
          <a:lstStyle/>
          <a:p>
            <a:fld id="{07636EB6-ED7E-493C-9546-C43773112D36}" type="slidenum">
              <a:rPr lang="es-ES" smtClean="0"/>
              <a:t>‹Nº›</a:t>
            </a:fld>
            <a:endParaRPr lang="es-ES"/>
          </a:p>
        </p:txBody>
      </p:sp>
    </p:spTree>
    <p:extLst>
      <p:ext uri="{BB962C8B-B14F-4D97-AF65-F5344CB8AC3E}">
        <p14:creationId xmlns:p14="http://schemas.microsoft.com/office/powerpoint/2010/main" val="84398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DDFA93C-65F2-232D-22F5-9794DC3CF612}"/>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8E2F74FD-8512-8030-9C69-7F6B92EBC660}"/>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6748BF1-E7BF-9BF6-5BC0-5AF0DDA55068}"/>
              </a:ext>
            </a:extLst>
          </p:cNvPr>
          <p:cNvSpPr>
            <a:spLocks noGrp="1"/>
          </p:cNvSpPr>
          <p:nvPr>
            <p:ph type="dt" sz="half" idx="10"/>
          </p:nvPr>
        </p:nvSpPr>
        <p:spPr/>
        <p:txBody>
          <a:bodyPr/>
          <a:lstStyle/>
          <a:p>
            <a:fld id="{665ED5F4-C12D-40AA-9618-2D6CB9DF35D2}" type="datetimeFigureOut">
              <a:rPr lang="es-ES" smtClean="0"/>
              <a:t>07/06/2026</a:t>
            </a:fld>
            <a:endParaRPr lang="es-ES"/>
          </a:p>
        </p:txBody>
      </p:sp>
      <p:sp>
        <p:nvSpPr>
          <p:cNvPr id="5" name="Marcador de pie de página 4">
            <a:extLst>
              <a:ext uri="{FF2B5EF4-FFF2-40B4-BE49-F238E27FC236}">
                <a16:creationId xmlns:a16="http://schemas.microsoft.com/office/drawing/2014/main" id="{7FAF4A14-C786-BF01-965C-7AC6E81917F0}"/>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162BF0BD-6295-EA95-6712-93DE2DA12985}"/>
              </a:ext>
            </a:extLst>
          </p:cNvPr>
          <p:cNvSpPr>
            <a:spLocks noGrp="1"/>
          </p:cNvSpPr>
          <p:nvPr>
            <p:ph type="sldNum" sz="quarter" idx="12"/>
          </p:nvPr>
        </p:nvSpPr>
        <p:spPr/>
        <p:txBody>
          <a:bodyPr/>
          <a:lstStyle/>
          <a:p>
            <a:fld id="{07636EB6-ED7E-493C-9546-C43773112D36}" type="slidenum">
              <a:rPr lang="es-ES" smtClean="0"/>
              <a:t>‹Nº›</a:t>
            </a:fld>
            <a:endParaRPr lang="es-ES"/>
          </a:p>
        </p:txBody>
      </p:sp>
    </p:spTree>
    <p:extLst>
      <p:ext uri="{BB962C8B-B14F-4D97-AF65-F5344CB8AC3E}">
        <p14:creationId xmlns:p14="http://schemas.microsoft.com/office/powerpoint/2010/main" val="29902246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E13049B7-DE2A-166F-99AC-E2EB1703CE9F}"/>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7C1AADB4-B20D-75BB-4F6E-57DC721429E6}"/>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97B65BFA-E53F-E5AF-C8D9-4E82A1A92E8D}"/>
              </a:ext>
            </a:extLst>
          </p:cNvPr>
          <p:cNvSpPr>
            <a:spLocks noGrp="1"/>
          </p:cNvSpPr>
          <p:nvPr>
            <p:ph type="dt" sz="half" idx="10"/>
          </p:nvPr>
        </p:nvSpPr>
        <p:spPr/>
        <p:txBody>
          <a:bodyPr/>
          <a:lstStyle/>
          <a:p>
            <a:fld id="{665ED5F4-C12D-40AA-9618-2D6CB9DF35D2}" type="datetimeFigureOut">
              <a:rPr lang="es-ES" smtClean="0"/>
              <a:t>07/06/2026</a:t>
            </a:fld>
            <a:endParaRPr lang="es-ES"/>
          </a:p>
        </p:txBody>
      </p:sp>
      <p:sp>
        <p:nvSpPr>
          <p:cNvPr id="5" name="Marcador de pie de página 4">
            <a:extLst>
              <a:ext uri="{FF2B5EF4-FFF2-40B4-BE49-F238E27FC236}">
                <a16:creationId xmlns:a16="http://schemas.microsoft.com/office/drawing/2014/main" id="{983734C4-1D62-9C88-0832-5DAB2002E0F3}"/>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1B94762C-9C16-2B9B-1002-29152795FF0F}"/>
              </a:ext>
            </a:extLst>
          </p:cNvPr>
          <p:cNvSpPr>
            <a:spLocks noGrp="1"/>
          </p:cNvSpPr>
          <p:nvPr>
            <p:ph type="sldNum" sz="quarter" idx="12"/>
          </p:nvPr>
        </p:nvSpPr>
        <p:spPr/>
        <p:txBody>
          <a:bodyPr/>
          <a:lstStyle/>
          <a:p>
            <a:fld id="{07636EB6-ED7E-493C-9546-C43773112D36}" type="slidenum">
              <a:rPr lang="es-ES" smtClean="0"/>
              <a:t>‹Nº›</a:t>
            </a:fld>
            <a:endParaRPr lang="es-ES"/>
          </a:p>
        </p:txBody>
      </p:sp>
    </p:spTree>
    <p:extLst>
      <p:ext uri="{BB962C8B-B14F-4D97-AF65-F5344CB8AC3E}">
        <p14:creationId xmlns:p14="http://schemas.microsoft.com/office/powerpoint/2010/main" val="37302780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553DC96-861E-EAFC-A6FE-5E4C4349AA79}"/>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4A6592B5-64A2-FD13-940F-D83CAF63C23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AED3C9A7-18DE-0A42-9851-3CC8B63663B2}"/>
              </a:ext>
            </a:extLst>
          </p:cNvPr>
          <p:cNvSpPr>
            <a:spLocks noGrp="1"/>
          </p:cNvSpPr>
          <p:nvPr>
            <p:ph type="dt" sz="half" idx="10"/>
          </p:nvPr>
        </p:nvSpPr>
        <p:spPr/>
        <p:txBody>
          <a:bodyPr/>
          <a:lstStyle/>
          <a:p>
            <a:fld id="{BE139673-ECD7-4BF1-AC7C-8B4D017DF658}" type="datetimeFigureOut">
              <a:rPr lang="es-ES" smtClean="0"/>
              <a:t>07/06/2026</a:t>
            </a:fld>
            <a:endParaRPr lang="es-ES"/>
          </a:p>
        </p:txBody>
      </p:sp>
      <p:sp>
        <p:nvSpPr>
          <p:cNvPr id="5" name="Marcador de pie de página 4">
            <a:extLst>
              <a:ext uri="{FF2B5EF4-FFF2-40B4-BE49-F238E27FC236}">
                <a16:creationId xmlns:a16="http://schemas.microsoft.com/office/drawing/2014/main" id="{6D3DAF88-CB78-6EA4-FE90-332E2BB9F5D4}"/>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11E28FC-6F04-293B-345F-D26AFB19612E}"/>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27800325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A9E6AB9-CFD9-DE7E-5CBA-542B00D44602}"/>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4DBB04CE-3B28-513F-1891-446F2BF8E04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8C511A9B-26FE-1E88-D206-5B7D66694BB3}"/>
              </a:ext>
            </a:extLst>
          </p:cNvPr>
          <p:cNvSpPr>
            <a:spLocks noGrp="1"/>
          </p:cNvSpPr>
          <p:nvPr>
            <p:ph type="dt" sz="half" idx="10"/>
          </p:nvPr>
        </p:nvSpPr>
        <p:spPr/>
        <p:txBody>
          <a:bodyPr/>
          <a:lstStyle/>
          <a:p>
            <a:fld id="{BE139673-ECD7-4BF1-AC7C-8B4D017DF658}" type="datetimeFigureOut">
              <a:rPr lang="es-ES" smtClean="0"/>
              <a:t>07/06/2026</a:t>
            </a:fld>
            <a:endParaRPr lang="es-ES"/>
          </a:p>
        </p:txBody>
      </p:sp>
      <p:sp>
        <p:nvSpPr>
          <p:cNvPr id="5" name="Marcador de pie de página 4">
            <a:extLst>
              <a:ext uri="{FF2B5EF4-FFF2-40B4-BE49-F238E27FC236}">
                <a16:creationId xmlns:a16="http://schemas.microsoft.com/office/drawing/2014/main" id="{2A60FDA7-CD45-A168-9418-DE5C47DC09E6}"/>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75670315-268D-2AAB-7BB7-C18B608BAC33}"/>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7873668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3D9D603-CA38-9E52-9F22-9BC106F86054}"/>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1F878D79-E500-29EB-429F-5035D416888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D75B9C36-9C3A-71E7-8ED1-C1EC7CC6272E}"/>
              </a:ext>
            </a:extLst>
          </p:cNvPr>
          <p:cNvSpPr>
            <a:spLocks noGrp="1"/>
          </p:cNvSpPr>
          <p:nvPr>
            <p:ph type="dt" sz="half" idx="10"/>
          </p:nvPr>
        </p:nvSpPr>
        <p:spPr/>
        <p:txBody>
          <a:bodyPr/>
          <a:lstStyle/>
          <a:p>
            <a:fld id="{BE139673-ECD7-4BF1-AC7C-8B4D017DF658}" type="datetimeFigureOut">
              <a:rPr lang="es-ES" smtClean="0"/>
              <a:t>07/06/2026</a:t>
            </a:fld>
            <a:endParaRPr lang="es-ES"/>
          </a:p>
        </p:txBody>
      </p:sp>
      <p:sp>
        <p:nvSpPr>
          <p:cNvPr id="5" name="Marcador de pie de página 4">
            <a:extLst>
              <a:ext uri="{FF2B5EF4-FFF2-40B4-BE49-F238E27FC236}">
                <a16:creationId xmlns:a16="http://schemas.microsoft.com/office/drawing/2014/main" id="{BB52951D-4B68-29F9-3F0D-E72360B9028A}"/>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A404A86-EE0C-FE7A-3EA2-9DF84A45B77A}"/>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1512433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9AF65C7-3BB7-9668-766B-8C62DBBD0DEE}"/>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A9C893B7-E18B-D22F-ED1C-13D562CA6E9C}"/>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5A3E4CFB-76D0-B089-5859-13475B54B380}"/>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CA5933F5-2FD6-CE23-21A8-C960A1A34359}"/>
              </a:ext>
            </a:extLst>
          </p:cNvPr>
          <p:cNvSpPr>
            <a:spLocks noGrp="1"/>
          </p:cNvSpPr>
          <p:nvPr>
            <p:ph type="dt" sz="half" idx="10"/>
          </p:nvPr>
        </p:nvSpPr>
        <p:spPr/>
        <p:txBody>
          <a:bodyPr/>
          <a:lstStyle/>
          <a:p>
            <a:fld id="{BE139673-ECD7-4BF1-AC7C-8B4D017DF658}" type="datetimeFigureOut">
              <a:rPr lang="es-ES" smtClean="0"/>
              <a:t>07/06/2026</a:t>
            </a:fld>
            <a:endParaRPr lang="es-ES"/>
          </a:p>
        </p:txBody>
      </p:sp>
      <p:sp>
        <p:nvSpPr>
          <p:cNvPr id="6" name="Marcador de pie de página 5">
            <a:extLst>
              <a:ext uri="{FF2B5EF4-FFF2-40B4-BE49-F238E27FC236}">
                <a16:creationId xmlns:a16="http://schemas.microsoft.com/office/drawing/2014/main" id="{85A02CBB-EC16-5673-3A8A-00395BC5369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41032823-91A7-58C0-D24D-CE76E2A3E287}"/>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216705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C69F325-151A-FAD0-69A8-A119704BB1F5}"/>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CD435AA2-89FB-4923-F1AA-7FF7CE1BA41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A084A725-24D9-7D36-0B10-23F632B1D7E7}"/>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8AB454B4-9770-0AA8-2CDA-5619BEDD138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FDE7C62E-5D92-883C-858B-CC8991D8BA9C}"/>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5CDD2942-C89A-0E90-4386-F741BDB25F3E}"/>
              </a:ext>
            </a:extLst>
          </p:cNvPr>
          <p:cNvSpPr>
            <a:spLocks noGrp="1"/>
          </p:cNvSpPr>
          <p:nvPr>
            <p:ph type="dt" sz="half" idx="10"/>
          </p:nvPr>
        </p:nvSpPr>
        <p:spPr/>
        <p:txBody>
          <a:bodyPr/>
          <a:lstStyle/>
          <a:p>
            <a:fld id="{BE139673-ECD7-4BF1-AC7C-8B4D017DF658}" type="datetimeFigureOut">
              <a:rPr lang="es-ES" smtClean="0"/>
              <a:t>07/06/2026</a:t>
            </a:fld>
            <a:endParaRPr lang="es-ES"/>
          </a:p>
        </p:txBody>
      </p:sp>
      <p:sp>
        <p:nvSpPr>
          <p:cNvPr id="8" name="Marcador de pie de página 7">
            <a:extLst>
              <a:ext uri="{FF2B5EF4-FFF2-40B4-BE49-F238E27FC236}">
                <a16:creationId xmlns:a16="http://schemas.microsoft.com/office/drawing/2014/main" id="{222A4694-A4FC-924C-E402-50EF97DD8473}"/>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207E207B-BEF2-E7FB-1AC3-FEA55A50D6B5}"/>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1644857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95FA846-2B75-9094-AC52-F3FB7C446EF4}"/>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942DEE5A-FA18-DB43-2776-4EA8B93BD5BC}"/>
              </a:ext>
            </a:extLst>
          </p:cNvPr>
          <p:cNvSpPr>
            <a:spLocks noGrp="1"/>
          </p:cNvSpPr>
          <p:nvPr>
            <p:ph type="dt" sz="half" idx="10"/>
          </p:nvPr>
        </p:nvSpPr>
        <p:spPr/>
        <p:txBody>
          <a:bodyPr/>
          <a:lstStyle/>
          <a:p>
            <a:fld id="{BE139673-ECD7-4BF1-AC7C-8B4D017DF658}" type="datetimeFigureOut">
              <a:rPr lang="es-ES" smtClean="0"/>
              <a:t>07/06/2026</a:t>
            </a:fld>
            <a:endParaRPr lang="es-ES"/>
          </a:p>
        </p:txBody>
      </p:sp>
      <p:sp>
        <p:nvSpPr>
          <p:cNvPr id="4" name="Marcador de pie de página 3">
            <a:extLst>
              <a:ext uri="{FF2B5EF4-FFF2-40B4-BE49-F238E27FC236}">
                <a16:creationId xmlns:a16="http://schemas.microsoft.com/office/drawing/2014/main" id="{DEB87905-3C83-86B5-33A4-A1522CC97881}"/>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150F2AE0-A42E-7BB3-A5E5-12D4A93DB36B}"/>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2138535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FC6B2839-181D-4B7A-1011-E744AB314583}"/>
              </a:ext>
            </a:extLst>
          </p:cNvPr>
          <p:cNvSpPr>
            <a:spLocks noGrp="1"/>
          </p:cNvSpPr>
          <p:nvPr>
            <p:ph type="dt" sz="half" idx="10"/>
          </p:nvPr>
        </p:nvSpPr>
        <p:spPr/>
        <p:txBody>
          <a:bodyPr/>
          <a:lstStyle/>
          <a:p>
            <a:fld id="{BE139673-ECD7-4BF1-AC7C-8B4D017DF658}" type="datetimeFigureOut">
              <a:rPr lang="es-ES" smtClean="0"/>
              <a:t>07/06/2026</a:t>
            </a:fld>
            <a:endParaRPr lang="es-ES"/>
          </a:p>
        </p:txBody>
      </p:sp>
      <p:sp>
        <p:nvSpPr>
          <p:cNvPr id="3" name="Marcador de pie de página 2">
            <a:extLst>
              <a:ext uri="{FF2B5EF4-FFF2-40B4-BE49-F238E27FC236}">
                <a16:creationId xmlns:a16="http://schemas.microsoft.com/office/drawing/2014/main" id="{CEEACE09-0AA0-5985-F87E-659DCF6490AD}"/>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C0A06A27-BFBB-CB60-B819-E39301FBF406}"/>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1819244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49D771F-21C9-A8D4-4F67-FFD36E4C80BD}"/>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C6769D7A-0D81-9639-07E4-01263F83B12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226E2A6E-7B0C-C4EF-6C73-CD40698AABD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784F91C0-46A6-B528-84BA-9D40F1F7C223}"/>
              </a:ext>
            </a:extLst>
          </p:cNvPr>
          <p:cNvSpPr>
            <a:spLocks noGrp="1"/>
          </p:cNvSpPr>
          <p:nvPr>
            <p:ph type="dt" sz="half" idx="10"/>
          </p:nvPr>
        </p:nvSpPr>
        <p:spPr/>
        <p:txBody>
          <a:bodyPr/>
          <a:lstStyle/>
          <a:p>
            <a:fld id="{BE139673-ECD7-4BF1-AC7C-8B4D017DF658}" type="datetimeFigureOut">
              <a:rPr lang="es-ES" smtClean="0"/>
              <a:t>07/06/2026</a:t>
            </a:fld>
            <a:endParaRPr lang="es-ES"/>
          </a:p>
        </p:txBody>
      </p:sp>
      <p:sp>
        <p:nvSpPr>
          <p:cNvPr id="6" name="Marcador de pie de página 5">
            <a:extLst>
              <a:ext uri="{FF2B5EF4-FFF2-40B4-BE49-F238E27FC236}">
                <a16:creationId xmlns:a16="http://schemas.microsoft.com/office/drawing/2014/main" id="{2F5DC6EA-7143-DFB0-CBD9-187BABF9759E}"/>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C38EC48A-ED86-1BFB-47BB-4A52C6511216}"/>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100846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12CCFFC-4A01-63D6-AEF4-D35A88C6DE1B}"/>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C16A6DA9-11B8-A7AF-608E-F332C22101DD}"/>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0B09B95B-0BF6-44A4-A1FD-4188196D1820}"/>
              </a:ext>
            </a:extLst>
          </p:cNvPr>
          <p:cNvSpPr>
            <a:spLocks noGrp="1"/>
          </p:cNvSpPr>
          <p:nvPr>
            <p:ph type="dt" sz="half" idx="10"/>
          </p:nvPr>
        </p:nvSpPr>
        <p:spPr/>
        <p:txBody>
          <a:bodyPr/>
          <a:lstStyle/>
          <a:p>
            <a:fld id="{665ED5F4-C12D-40AA-9618-2D6CB9DF35D2}" type="datetimeFigureOut">
              <a:rPr lang="es-ES" smtClean="0"/>
              <a:t>07/06/2026</a:t>
            </a:fld>
            <a:endParaRPr lang="es-ES"/>
          </a:p>
        </p:txBody>
      </p:sp>
      <p:sp>
        <p:nvSpPr>
          <p:cNvPr id="5" name="Marcador de pie de página 4">
            <a:extLst>
              <a:ext uri="{FF2B5EF4-FFF2-40B4-BE49-F238E27FC236}">
                <a16:creationId xmlns:a16="http://schemas.microsoft.com/office/drawing/2014/main" id="{18845513-9A87-8D7F-C9DA-391BE9F93CB4}"/>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D69790C2-9914-EB4E-88C1-F1802EAC7D5C}"/>
              </a:ext>
            </a:extLst>
          </p:cNvPr>
          <p:cNvSpPr>
            <a:spLocks noGrp="1"/>
          </p:cNvSpPr>
          <p:nvPr>
            <p:ph type="sldNum" sz="quarter" idx="12"/>
          </p:nvPr>
        </p:nvSpPr>
        <p:spPr/>
        <p:txBody>
          <a:bodyPr/>
          <a:lstStyle/>
          <a:p>
            <a:fld id="{07636EB6-ED7E-493C-9546-C43773112D36}" type="slidenum">
              <a:rPr lang="es-ES" smtClean="0"/>
              <a:t>‹Nº›</a:t>
            </a:fld>
            <a:endParaRPr lang="es-ES"/>
          </a:p>
        </p:txBody>
      </p:sp>
    </p:spTree>
    <p:extLst>
      <p:ext uri="{BB962C8B-B14F-4D97-AF65-F5344CB8AC3E}">
        <p14:creationId xmlns:p14="http://schemas.microsoft.com/office/powerpoint/2010/main" val="35935162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DA386E6-46A3-B24D-077E-ACC0D440327A}"/>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6E3E6DFC-AB08-651C-3F9C-1AA0BFEDEEB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C6E8E61A-E620-56B5-FBEA-267F4BEC2EF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62CF401D-0F47-7850-08F2-D3E82C7CF4A0}"/>
              </a:ext>
            </a:extLst>
          </p:cNvPr>
          <p:cNvSpPr>
            <a:spLocks noGrp="1"/>
          </p:cNvSpPr>
          <p:nvPr>
            <p:ph type="dt" sz="half" idx="10"/>
          </p:nvPr>
        </p:nvSpPr>
        <p:spPr/>
        <p:txBody>
          <a:bodyPr/>
          <a:lstStyle/>
          <a:p>
            <a:fld id="{BE139673-ECD7-4BF1-AC7C-8B4D017DF658}" type="datetimeFigureOut">
              <a:rPr lang="es-ES" smtClean="0"/>
              <a:t>07/06/2026</a:t>
            </a:fld>
            <a:endParaRPr lang="es-ES"/>
          </a:p>
        </p:txBody>
      </p:sp>
      <p:sp>
        <p:nvSpPr>
          <p:cNvPr id="6" name="Marcador de pie de página 5">
            <a:extLst>
              <a:ext uri="{FF2B5EF4-FFF2-40B4-BE49-F238E27FC236}">
                <a16:creationId xmlns:a16="http://schemas.microsoft.com/office/drawing/2014/main" id="{DBB75DB7-7967-2113-CFCB-D66258C3512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33183E29-9EC4-70D2-D820-72C6B2AA0AD7}"/>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24142917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AE13954-2CA7-0523-F113-8ACD1D9B47E1}"/>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C362E2CF-DA40-CCA7-B0A2-C703A68996B8}"/>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719AE6C-590B-CCD9-5311-E9072E40AC5C}"/>
              </a:ext>
            </a:extLst>
          </p:cNvPr>
          <p:cNvSpPr>
            <a:spLocks noGrp="1"/>
          </p:cNvSpPr>
          <p:nvPr>
            <p:ph type="dt" sz="half" idx="10"/>
          </p:nvPr>
        </p:nvSpPr>
        <p:spPr/>
        <p:txBody>
          <a:bodyPr/>
          <a:lstStyle/>
          <a:p>
            <a:fld id="{BE139673-ECD7-4BF1-AC7C-8B4D017DF658}" type="datetimeFigureOut">
              <a:rPr lang="es-ES" smtClean="0"/>
              <a:t>07/06/2026</a:t>
            </a:fld>
            <a:endParaRPr lang="es-ES"/>
          </a:p>
        </p:txBody>
      </p:sp>
      <p:sp>
        <p:nvSpPr>
          <p:cNvPr id="5" name="Marcador de pie de página 4">
            <a:extLst>
              <a:ext uri="{FF2B5EF4-FFF2-40B4-BE49-F238E27FC236}">
                <a16:creationId xmlns:a16="http://schemas.microsoft.com/office/drawing/2014/main" id="{C71B9951-7BB1-5FEF-9BE6-A7176822164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9EFAE6A9-B8F2-F31F-561F-CC977DC6C38B}"/>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3996892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05B17370-ED32-98FE-57EB-B244798A6A78}"/>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D948F44E-1006-E2EE-15A0-B3E610DFDE21}"/>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4ACAFB0-E9EC-CADE-3498-3DAD7B0BF607}"/>
              </a:ext>
            </a:extLst>
          </p:cNvPr>
          <p:cNvSpPr>
            <a:spLocks noGrp="1"/>
          </p:cNvSpPr>
          <p:nvPr>
            <p:ph type="dt" sz="half" idx="10"/>
          </p:nvPr>
        </p:nvSpPr>
        <p:spPr/>
        <p:txBody>
          <a:bodyPr/>
          <a:lstStyle/>
          <a:p>
            <a:fld id="{BE139673-ECD7-4BF1-AC7C-8B4D017DF658}" type="datetimeFigureOut">
              <a:rPr lang="es-ES" smtClean="0"/>
              <a:t>07/06/2026</a:t>
            </a:fld>
            <a:endParaRPr lang="es-ES"/>
          </a:p>
        </p:txBody>
      </p:sp>
      <p:sp>
        <p:nvSpPr>
          <p:cNvPr id="5" name="Marcador de pie de página 4">
            <a:extLst>
              <a:ext uri="{FF2B5EF4-FFF2-40B4-BE49-F238E27FC236}">
                <a16:creationId xmlns:a16="http://schemas.microsoft.com/office/drawing/2014/main" id="{BE6E31BF-D584-0BBD-9ADF-F69545A8FC1E}"/>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21878C8E-01C2-8FD1-04F0-4B8115AE8075}"/>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7008898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EF16248-CD2E-B451-95EC-8802A03D5993}"/>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E04998F1-F3A4-AFF2-4343-E6E185E3830D}"/>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49439D38-266A-B8BB-59F7-90A6BD4087DE}"/>
              </a:ext>
            </a:extLst>
          </p:cNvPr>
          <p:cNvSpPr>
            <a:spLocks noGrp="1"/>
          </p:cNvSpPr>
          <p:nvPr>
            <p:ph type="dt" sz="half" idx="10"/>
          </p:nvPr>
        </p:nvSpPr>
        <p:spPr/>
        <p:txBody>
          <a:bodyPr/>
          <a:lstStyle/>
          <a:p>
            <a:fld id="{665ED5F4-C12D-40AA-9618-2D6CB9DF35D2}" type="datetimeFigureOut">
              <a:rPr lang="es-ES" smtClean="0"/>
              <a:t>07/06/2026</a:t>
            </a:fld>
            <a:endParaRPr lang="es-ES"/>
          </a:p>
        </p:txBody>
      </p:sp>
      <p:sp>
        <p:nvSpPr>
          <p:cNvPr id="5" name="Marcador de pie de página 4">
            <a:extLst>
              <a:ext uri="{FF2B5EF4-FFF2-40B4-BE49-F238E27FC236}">
                <a16:creationId xmlns:a16="http://schemas.microsoft.com/office/drawing/2014/main" id="{E756152F-84AD-BCE2-F523-E1D6F5E3BF9E}"/>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D3B69BFC-DD38-EFBD-2DF5-CF8F51B3D9BE}"/>
              </a:ext>
            </a:extLst>
          </p:cNvPr>
          <p:cNvSpPr>
            <a:spLocks noGrp="1"/>
          </p:cNvSpPr>
          <p:nvPr>
            <p:ph type="sldNum" sz="quarter" idx="12"/>
          </p:nvPr>
        </p:nvSpPr>
        <p:spPr/>
        <p:txBody>
          <a:bodyPr/>
          <a:lstStyle/>
          <a:p>
            <a:fld id="{07636EB6-ED7E-493C-9546-C43773112D36}" type="slidenum">
              <a:rPr lang="es-ES" smtClean="0"/>
              <a:t>‹Nº›</a:t>
            </a:fld>
            <a:endParaRPr lang="es-ES"/>
          </a:p>
        </p:txBody>
      </p:sp>
    </p:spTree>
    <p:extLst>
      <p:ext uri="{BB962C8B-B14F-4D97-AF65-F5344CB8AC3E}">
        <p14:creationId xmlns:p14="http://schemas.microsoft.com/office/powerpoint/2010/main" val="1166439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DBF0188-9521-0E9E-8458-A40881998B72}"/>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7B48E012-63F8-FAAA-E9D7-0883AF899CEB}"/>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647171AC-8CF0-E4BD-8006-9412A767F00E}"/>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D4A6FD21-5B20-EE37-1CE2-732E3BD77005}"/>
              </a:ext>
            </a:extLst>
          </p:cNvPr>
          <p:cNvSpPr>
            <a:spLocks noGrp="1"/>
          </p:cNvSpPr>
          <p:nvPr>
            <p:ph type="dt" sz="half" idx="10"/>
          </p:nvPr>
        </p:nvSpPr>
        <p:spPr/>
        <p:txBody>
          <a:bodyPr/>
          <a:lstStyle/>
          <a:p>
            <a:fld id="{665ED5F4-C12D-40AA-9618-2D6CB9DF35D2}" type="datetimeFigureOut">
              <a:rPr lang="es-ES" smtClean="0"/>
              <a:t>07/06/2026</a:t>
            </a:fld>
            <a:endParaRPr lang="es-ES"/>
          </a:p>
        </p:txBody>
      </p:sp>
      <p:sp>
        <p:nvSpPr>
          <p:cNvPr id="6" name="Marcador de pie de página 5">
            <a:extLst>
              <a:ext uri="{FF2B5EF4-FFF2-40B4-BE49-F238E27FC236}">
                <a16:creationId xmlns:a16="http://schemas.microsoft.com/office/drawing/2014/main" id="{FDA1AA87-4163-68E1-9282-EBC96A879A71}"/>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DADF315A-76E0-D8DE-7752-BE3332087455}"/>
              </a:ext>
            </a:extLst>
          </p:cNvPr>
          <p:cNvSpPr>
            <a:spLocks noGrp="1"/>
          </p:cNvSpPr>
          <p:nvPr>
            <p:ph type="sldNum" sz="quarter" idx="12"/>
          </p:nvPr>
        </p:nvSpPr>
        <p:spPr/>
        <p:txBody>
          <a:bodyPr/>
          <a:lstStyle/>
          <a:p>
            <a:fld id="{07636EB6-ED7E-493C-9546-C43773112D36}" type="slidenum">
              <a:rPr lang="es-ES" smtClean="0"/>
              <a:t>‹Nº›</a:t>
            </a:fld>
            <a:endParaRPr lang="es-ES"/>
          </a:p>
        </p:txBody>
      </p:sp>
    </p:spTree>
    <p:extLst>
      <p:ext uri="{BB962C8B-B14F-4D97-AF65-F5344CB8AC3E}">
        <p14:creationId xmlns:p14="http://schemas.microsoft.com/office/powerpoint/2010/main" val="2753659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2EA27C0-AC37-8958-F990-F14CD1DAFC01}"/>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3A24E266-AE31-853F-6AE9-3D7B2C453B0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1DB2C2AE-1448-3DE0-9612-51D3E74206A3}"/>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7ADF9116-973D-467C-740C-2698C303439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53529B88-A208-98FB-6E55-DD8A4363DF0C}"/>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B860252C-E6B2-FD57-9C57-B89E5F7CD8D1}"/>
              </a:ext>
            </a:extLst>
          </p:cNvPr>
          <p:cNvSpPr>
            <a:spLocks noGrp="1"/>
          </p:cNvSpPr>
          <p:nvPr>
            <p:ph type="dt" sz="half" idx="10"/>
          </p:nvPr>
        </p:nvSpPr>
        <p:spPr/>
        <p:txBody>
          <a:bodyPr/>
          <a:lstStyle/>
          <a:p>
            <a:fld id="{665ED5F4-C12D-40AA-9618-2D6CB9DF35D2}" type="datetimeFigureOut">
              <a:rPr lang="es-ES" smtClean="0"/>
              <a:t>07/06/2026</a:t>
            </a:fld>
            <a:endParaRPr lang="es-ES"/>
          </a:p>
        </p:txBody>
      </p:sp>
      <p:sp>
        <p:nvSpPr>
          <p:cNvPr id="8" name="Marcador de pie de página 7">
            <a:extLst>
              <a:ext uri="{FF2B5EF4-FFF2-40B4-BE49-F238E27FC236}">
                <a16:creationId xmlns:a16="http://schemas.microsoft.com/office/drawing/2014/main" id="{1AA4772A-4CAD-5DF7-F334-5F325A1C5B56}"/>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74F4D7EB-3AF2-15D2-D08B-836C60B1B6FF}"/>
              </a:ext>
            </a:extLst>
          </p:cNvPr>
          <p:cNvSpPr>
            <a:spLocks noGrp="1"/>
          </p:cNvSpPr>
          <p:nvPr>
            <p:ph type="sldNum" sz="quarter" idx="12"/>
          </p:nvPr>
        </p:nvSpPr>
        <p:spPr/>
        <p:txBody>
          <a:bodyPr/>
          <a:lstStyle/>
          <a:p>
            <a:fld id="{07636EB6-ED7E-493C-9546-C43773112D36}" type="slidenum">
              <a:rPr lang="es-ES" smtClean="0"/>
              <a:t>‹Nº›</a:t>
            </a:fld>
            <a:endParaRPr lang="es-ES"/>
          </a:p>
        </p:txBody>
      </p:sp>
    </p:spTree>
    <p:extLst>
      <p:ext uri="{BB962C8B-B14F-4D97-AF65-F5344CB8AC3E}">
        <p14:creationId xmlns:p14="http://schemas.microsoft.com/office/powerpoint/2010/main" val="12949881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06F9A6A-72DA-607F-3B44-B737B4696E1A}"/>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003F9D2B-CE43-60E9-B156-B4D13FF9E38A}"/>
              </a:ext>
            </a:extLst>
          </p:cNvPr>
          <p:cNvSpPr>
            <a:spLocks noGrp="1"/>
          </p:cNvSpPr>
          <p:nvPr>
            <p:ph type="dt" sz="half" idx="10"/>
          </p:nvPr>
        </p:nvSpPr>
        <p:spPr/>
        <p:txBody>
          <a:bodyPr/>
          <a:lstStyle/>
          <a:p>
            <a:fld id="{665ED5F4-C12D-40AA-9618-2D6CB9DF35D2}" type="datetimeFigureOut">
              <a:rPr lang="es-ES" smtClean="0"/>
              <a:t>07/06/2026</a:t>
            </a:fld>
            <a:endParaRPr lang="es-ES"/>
          </a:p>
        </p:txBody>
      </p:sp>
      <p:sp>
        <p:nvSpPr>
          <p:cNvPr id="4" name="Marcador de pie de página 3">
            <a:extLst>
              <a:ext uri="{FF2B5EF4-FFF2-40B4-BE49-F238E27FC236}">
                <a16:creationId xmlns:a16="http://schemas.microsoft.com/office/drawing/2014/main" id="{57ECF7A4-8E06-AD2E-6AA0-8D2F7AB94F21}"/>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4DF10AFB-D093-7A68-84CA-64B0AD652FB8}"/>
              </a:ext>
            </a:extLst>
          </p:cNvPr>
          <p:cNvSpPr>
            <a:spLocks noGrp="1"/>
          </p:cNvSpPr>
          <p:nvPr>
            <p:ph type="sldNum" sz="quarter" idx="12"/>
          </p:nvPr>
        </p:nvSpPr>
        <p:spPr/>
        <p:txBody>
          <a:bodyPr/>
          <a:lstStyle/>
          <a:p>
            <a:fld id="{07636EB6-ED7E-493C-9546-C43773112D36}" type="slidenum">
              <a:rPr lang="es-ES" smtClean="0"/>
              <a:t>‹Nº›</a:t>
            </a:fld>
            <a:endParaRPr lang="es-ES"/>
          </a:p>
        </p:txBody>
      </p:sp>
    </p:spTree>
    <p:extLst>
      <p:ext uri="{BB962C8B-B14F-4D97-AF65-F5344CB8AC3E}">
        <p14:creationId xmlns:p14="http://schemas.microsoft.com/office/powerpoint/2010/main" val="2017787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D138FE19-82A8-1ED3-AB4C-AB70DF379512}"/>
              </a:ext>
            </a:extLst>
          </p:cNvPr>
          <p:cNvSpPr>
            <a:spLocks noGrp="1"/>
          </p:cNvSpPr>
          <p:nvPr>
            <p:ph type="dt" sz="half" idx="10"/>
          </p:nvPr>
        </p:nvSpPr>
        <p:spPr/>
        <p:txBody>
          <a:bodyPr/>
          <a:lstStyle/>
          <a:p>
            <a:fld id="{665ED5F4-C12D-40AA-9618-2D6CB9DF35D2}" type="datetimeFigureOut">
              <a:rPr lang="es-ES" smtClean="0"/>
              <a:t>07/06/2026</a:t>
            </a:fld>
            <a:endParaRPr lang="es-ES"/>
          </a:p>
        </p:txBody>
      </p:sp>
      <p:sp>
        <p:nvSpPr>
          <p:cNvPr id="3" name="Marcador de pie de página 2">
            <a:extLst>
              <a:ext uri="{FF2B5EF4-FFF2-40B4-BE49-F238E27FC236}">
                <a16:creationId xmlns:a16="http://schemas.microsoft.com/office/drawing/2014/main" id="{DE975987-F922-24E0-2771-37F1161ACE13}"/>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9B8FF1A4-00FC-C15D-932C-60621951E008}"/>
              </a:ext>
            </a:extLst>
          </p:cNvPr>
          <p:cNvSpPr>
            <a:spLocks noGrp="1"/>
          </p:cNvSpPr>
          <p:nvPr>
            <p:ph type="sldNum" sz="quarter" idx="12"/>
          </p:nvPr>
        </p:nvSpPr>
        <p:spPr/>
        <p:txBody>
          <a:bodyPr/>
          <a:lstStyle/>
          <a:p>
            <a:fld id="{07636EB6-ED7E-493C-9546-C43773112D36}" type="slidenum">
              <a:rPr lang="es-ES" smtClean="0"/>
              <a:t>‹Nº›</a:t>
            </a:fld>
            <a:endParaRPr lang="es-ES"/>
          </a:p>
        </p:txBody>
      </p:sp>
    </p:spTree>
    <p:extLst>
      <p:ext uri="{BB962C8B-B14F-4D97-AF65-F5344CB8AC3E}">
        <p14:creationId xmlns:p14="http://schemas.microsoft.com/office/powerpoint/2010/main" val="140283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2A0E9DC-B98B-50D2-9202-D754F6F7DE30}"/>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8AA758B7-C446-D237-322C-8BF94A7767E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0F3619AC-2DBA-555F-163A-A3BCDB3DF51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F99A5FC6-CF19-72B2-1C2D-032203CEEDB8}"/>
              </a:ext>
            </a:extLst>
          </p:cNvPr>
          <p:cNvSpPr>
            <a:spLocks noGrp="1"/>
          </p:cNvSpPr>
          <p:nvPr>
            <p:ph type="dt" sz="half" idx="10"/>
          </p:nvPr>
        </p:nvSpPr>
        <p:spPr/>
        <p:txBody>
          <a:bodyPr/>
          <a:lstStyle/>
          <a:p>
            <a:fld id="{665ED5F4-C12D-40AA-9618-2D6CB9DF35D2}" type="datetimeFigureOut">
              <a:rPr lang="es-ES" smtClean="0"/>
              <a:t>07/06/2026</a:t>
            </a:fld>
            <a:endParaRPr lang="es-ES"/>
          </a:p>
        </p:txBody>
      </p:sp>
      <p:sp>
        <p:nvSpPr>
          <p:cNvPr id="6" name="Marcador de pie de página 5">
            <a:extLst>
              <a:ext uri="{FF2B5EF4-FFF2-40B4-BE49-F238E27FC236}">
                <a16:creationId xmlns:a16="http://schemas.microsoft.com/office/drawing/2014/main" id="{47C1104C-B02A-3B85-F3ED-BA23F9E4D14A}"/>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7BE10843-2D1F-2A06-145E-66DE56CBCCF9}"/>
              </a:ext>
            </a:extLst>
          </p:cNvPr>
          <p:cNvSpPr>
            <a:spLocks noGrp="1"/>
          </p:cNvSpPr>
          <p:nvPr>
            <p:ph type="sldNum" sz="quarter" idx="12"/>
          </p:nvPr>
        </p:nvSpPr>
        <p:spPr/>
        <p:txBody>
          <a:bodyPr/>
          <a:lstStyle/>
          <a:p>
            <a:fld id="{07636EB6-ED7E-493C-9546-C43773112D36}" type="slidenum">
              <a:rPr lang="es-ES" smtClean="0"/>
              <a:t>‹Nº›</a:t>
            </a:fld>
            <a:endParaRPr lang="es-ES"/>
          </a:p>
        </p:txBody>
      </p:sp>
    </p:spTree>
    <p:extLst>
      <p:ext uri="{BB962C8B-B14F-4D97-AF65-F5344CB8AC3E}">
        <p14:creationId xmlns:p14="http://schemas.microsoft.com/office/powerpoint/2010/main" val="34898448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B4F6CB9-391B-B113-D9CA-C395C24CDFFF}"/>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84396DA6-044B-C788-0C9C-0C158A16618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367DBD2E-90EF-6A4E-F18B-03453B08A1C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5A443F59-A7F7-C42B-D454-88A189865EEC}"/>
              </a:ext>
            </a:extLst>
          </p:cNvPr>
          <p:cNvSpPr>
            <a:spLocks noGrp="1"/>
          </p:cNvSpPr>
          <p:nvPr>
            <p:ph type="dt" sz="half" idx="10"/>
          </p:nvPr>
        </p:nvSpPr>
        <p:spPr/>
        <p:txBody>
          <a:bodyPr/>
          <a:lstStyle/>
          <a:p>
            <a:fld id="{665ED5F4-C12D-40AA-9618-2D6CB9DF35D2}" type="datetimeFigureOut">
              <a:rPr lang="es-ES" smtClean="0"/>
              <a:t>07/06/2026</a:t>
            </a:fld>
            <a:endParaRPr lang="es-ES"/>
          </a:p>
        </p:txBody>
      </p:sp>
      <p:sp>
        <p:nvSpPr>
          <p:cNvPr id="6" name="Marcador de pie de página 5">
            <a:extLst>
              <a:ext uri="{FF2B5EF4-FFF2-40B4-BE49-F238E27FC236}">
                <a16:creationId xmlns:a16="http://schemas.microsoft.com/office/drawing/2014/main" id="{8C8C2ADC-3D9E-6186-1A7A-48F6D9DC44C9}"/>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04330FE7-3E22-9C59-04FE-A578D9685A99}"/>
              </a:ext>
            </a:extLst>
          </p:cNvPr>
          <p:cNvSpPr>
            <a:spLocks noGrp="1"/>
          </p:cNvSpPr>
          <p:nvPr>
            <p:ph type="sldNum" sz="quarter" idx="12"/>
          </p:nvPr>
        </p:nvSpPr>
        <p:spPr/>
        <p:txBody>
          <a:bodyPr/>
          <a:lstStyle/>
          <a:p>
            <a:fld id="{07636EB6-ED7E-493C-9546-C43773112D36}" type="slidenum">
              <a:rPr lang="es-ES" smtClean="0"/>
              <a:t>‹Nº›</a:t>
            </a:fld>
            <a:endParaRPr lang="es-ES"/>
          </a:p>
        </p:txBody>
      </p:sp>
    </p:spTree>
    <p:extLst>
      <p:ext uri="{BB962C8B-B14F-4D97-AF65-F5344CB8AC3E}">
        <p14:creationId xmlns:p14="http://schemas.microsoft.com/office/powerpoint/2010/main" val="34622907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0AADE62C-4FF2-21B1-21BA-AAE28208656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CF9A452F-8E67-920A-5692-FC9234E60DA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A97AF489-FED7-CC76-9181-EC73A16C4F7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665ED5F4-C12D-40AA-9618-2D6CB9DF35D2}" type="datetimeFigureOut">
              <a:rPr lang="es-ES" smtClean="0"/>
              <a:t>07/06/2026</a:t>
            </a:fld>
            <a:endParaRPr lang="es-ES"/>
          </a:p>
        </p:txBody>
      </p:sp>
      <p:sp>
        <p:nvSpPr>
          <p:cNvPr id="5" name="Marcador de pie de página 4">
            <a:extLst>
              <a:ext uri="{FF2B5EF4-FFF2-40B4-BE49-F238E27FC236}">
                <a16:creationId xmlns:a16="http://schemas.microsoft.com/office/drawing/2014/main" id="{03B77610-54DB-3F54-BEF9-9E68802C627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9DC1A7BB-89D2-BA2A-BDA2-838A499BFFF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07636EB6-ED7E-493C-9546-C43773112D36}" type="slidenum">
              <a:rPr lang="es-ES" smtClean="0"/>
              <a:t>‹Nº›</a:t>
            </a:fld>
            <a:endParaRPr lang="es-ES"/>
          </a:p>
        </p:txBody>
      </p:sp>
    </p:spTree>
    <p:extLst>
      <p:ext uri="{BB962C8B-B14F-4D97-AF65-F5344CB8AC3E}">
        <p14:creationId xmlns:p14="http://schemas.microsoft.com/office/powerpoint/2010/main" val="22584606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90C83F97-BB5E-43CA-276B-8F30CF1F9A7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BB98DBF3-F3F8-0EBA-3C7C-714467C7870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B0F3B04-1C5A-19FE-4DAA-EABC69863E2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BE139673-ECD7-4BF1-AC7C-8B4D017DF658}" type="datetimeFigureOut">
              <a:rPr lang="es-ES" smtClean="0"/>
              <a:t>07/06/2026</a:t>
            </a:fld>
            <a:endParaRPr lang="es-ES"/>
          </a:p>
        </p:txBody>
      </p:sp>
      <p:sp>
        <p:nvSpPr>
          <p:cNvPr id="5" name="Marcador de pie de página 4">
            <a:extLst>
              <a:ext uri="{FF2B5EF4-FFF2-40B4-BE49-F238E27FC236}">
                <a16:creationId xmlns:a16="http://schemas.microsoft.com/office/drawing/2014/main" id="{C59160C2-31DD-FA06-73A6-340D645FA23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DAE5238F-A3BD-04FB-C51D-C145BE225ED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F987937F-365F-46CF-BE0D-0F13921BA23F}" type="slidenum">
              <a:rPr lang="es-ES" smtClean="0"/>
              <a:t>‹Nº›</a:t>
            </a:fld>
            <a:endParaRPr lang="es-ES"/>
          </a:p>
        </p:txBody>
      </p:sp>
    </p:spTree>
    <p:extLst>
      <p:ext uri="{BB962C8B-B14F-4D97-AF65-F5344CB8AC3E}">
        <p14:creationId xmlns:p14="http://schemas.microsoft.com/office/powerpoint/2010/main" val="398275615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4.jpeg"/><Relationship Id="rId7" Type="http://schemas.openxmlformats.org/officeDocument/2006/relationships/diagramColors" Target="../diagrams/colors1.xml"/><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4.xml.rels><?xml version="1.0" encoding="UTF-8" standalone="yes"?>
<Relationships xmlns="http://schemas.openxmlformats.org/package/2006/relationships"><Relationship Id="rId8" Type="http://schemas.openxmlformats.org/officeDocument/2006/relationships/image" Target="../media/image11.svg"/><Relationship Id="rId13" Type="http://schemas.openxmlformats.org/officeDocument/2006/relationships/image" Target="../media/image16.jpeg"/><Relationship Id="rId3" Type="http://schemas.openxmlformats.org/officeDocument/2006/relationships/diagramData" Target="../diagrams/data2.xml"/><Relationship Id="rId7" Type="http://schemas.microsoft.com/office/2007/relationships/diagramDrawing" Target="../diagrams/drawing2.xml"/><Relationship Id="rId12" Type="http://schemas.openxmlformats.org/officeDocument/2006/relationships/image" Target="../media/image15.svg"/><Relationship Id="rId2" Type="http://schemas.openxmlformats.org/officeDocument/2006/relationships/image" Target="../media/image10.jpeg"/><Relationship Id="rId1" Type="http://schemas.openxmlformats.org/officeDocument/2006/relationships/slideLayout" Target="../slideLayouts/slideLayout7.xml"/><Relationship Id="rId6" Type="http://schemas.openxmlformats.org/officeDocument/2006/relationships/diagramColors" Target="../diagrams/colors2.xml"/><Relationship Id="rId11" Type="http://schemas.openxmlformats.org/officeDocument/2006/relationships/image" Target="../media/image14.svg"/><Relationship Id="rId5" Type="http://schemas.openxmlformats.org/officeDocument/2006/relationships/diagramQuickStyle" Target="../diagrams/quickStyle2.xml"/><Relationship Id="rId10" Type="http://schemas.openxmlformats.org/officeDocument/2006/relationships/image" Target="../media/image13.svg"/><Relationship Id="rId4" Type="http://schemas.openxmlformats.org/officeDocument/2006/relationships/diagramLayout" Target="../diagrams/layout2.xml"/><Relationship Id="rId9" Type="http://schemas.openxmlformats.org/officeDocument/2006/relationships/image" Target="../media/image12.svg"/><Relationship Id="rId14" Type="http://schemas.openxmlformats.org/officeDocument/2006/relationships/image" Target="../media/image17.png"/></Relationships>
</file>

<file path=ppt/slides/_rels/slide5.xml.rels><?xml version="1.0" encoding="UTF-8" standalone="yes"?>
<Relationships xmlns="http://schemas.openxmlformats.org/package/2006/relationships"><Relationship Id="rId8" Type="http://schemas.openxmlformats.org/officeDocument/2006/relationships/diagramColors" Target="../diagrams/colors3.xml"/><Relationship Id="rId3" Type="http://schemas.openxmlformats.org/officeDocument/2006/relationships/image" Target="../media/image19.jpeg"/><Relationship Id="rId7" Type="http://schemas.openxmlformats.org/officeDocument/2006/relationships/diagramQuickStyle" Target="../diagrams/quickStyle3.xml"/><Relationship Id="rId2" Type="http://schemas.openxmlformats.org/officeDocument/2006/relationships/image" Target="../media/image18.jpeg"/><Relationship Id="rId1" Type="http://schemas.openxmlformats.org/officeDocument/2006/relationships/slideLayout" Target="../slideLayouts/slideLayout7.xml"/><Relationship Id="rId6" Type="http://schemas.openxmlformats.org/officeDocument/2006/relationships/diagramLayout" Target="../diagrams/layout3.xml"/><Relationship Id="rId5" Type="http://schemas.openxmlformats.org/officeDocument/2006/relationships/diagramData" Target="../diagrams/data3.xml"/><Relationship Id="rId4" Type="http://schemas.openxmlformats.org/officeDocument/2006/relationships/image" Target="../media/image20.jpeg"/><Relationship Id="rId9" Type="http://schemas.microsoft.com/office/2007/relationships/diagramDrawing" Target="../diagrams/drawing3.xml"/></Relationships>
</file>

<file path=ppt/slides/_rels/slide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7.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jpeg"/></Relationships>
</file>

<file path=ppt/slides/_rels/slide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jpeg"/><Relationship Id="rId1" Type="http://schemas.openxmlformats.org/officeDocument/2006/relationships/slideLayout" Target="../slideLayouts/slideLayout7.xml"/><Relationship Id="rId6" Type="http://schemas.openxmlformats.org/officeDocument/2006/relationships/image" Target="../media/image34.jpeg"/><Relationship Id="rId5" Type="http://schemas.openxmlformats.org/officeDocument/2006/relationships/image" Target="../media/image33.jpeg"/><Relationship Id="rId4" Type="http://schemas.microsoft.com/office/2007/relationships/hdphoto" Target="../media/hdphoto2.wdp"/></Relationships>
</file>

<file path=ppt/slides/_rels/slide8.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7.xml"/><Relationship Id="rId6" Type="http://schemas.openxmlformats.org/officeDocument/2006/relationships/image" Target="../media/image38.jpeg"/><Relationship Id="rId5" Type="http://schemas.microsoft.com/office/2007/relationships/hdphoto" Target="../media/hdphoto3.wdp"/><Relationship Id="rId4" Type="http://schemas.openxmlformats.org/officeDocument/2006/relationships/image" Target="../media/image37.png"/></Relationships>
</file>

<file path=ppt/slides/_rels/slide9.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E86243-2A85-85B6-35D1-D3895AEA6E93}"/>
            </a:ext>
          </a:extLst>
        </p:cNvPr>
        <p:cNvGrpSpPr/>
        <p:nvPr/>
      </p:nvGrpSpPr>
      <p:grpSpPr>
        <a:xfrm>
          <a:off x="0" y="0"/>
          <a:ext cx="0" cy="0"/>
          <a:chOff x="0" y="0"/>
          <a:chExt cx="0" cy="0"/>
        </a:xfrm>
      </p:grpSpPr>
      <p:sp>
        <p:nvSpPr>
          <p:cNvPr id="19" name="Rectangle 8">
            <a:extLst>
              <a:ext uri="{FF2B5EF4-FFF2-40B4-BE49-F238E27FC236}">
                <a16:creationId xmlns:a16="http://schemas.microsoft.com/office/drawing/2014/main" id="{520776C7-25E9-31E4-5E51-CAEF7A93FA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5D3D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noProof="1"/>
          </a:p>
        </p:txBody>
      </p:sp>
      <p:sp>
        <p:nvSpPr>
          <p:cNvPr id="20" name="Rounded Rectangle 9">
            <a:extLst>
              <a:ext uri="{FF2B5EF4-FFF2-40B4-BE49-F238E27FC236}">
                <a16:creationId xmlns:a16="http://schemas.microsoft.com/office/drawing/2014/main" id="{EBAC1191-545D-2CC6-AC7D-3FB889759F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a:off x="542925" y="590550"/>
            <a:ext cx="11087100" cy="6172200"/>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noProof="1"/>
          </a:p>
        </p:txBody>
      </p:sp>
      <p:pic>
        <p:nvPicPr>
          <p:cNvPr id="3" name="Imagen 2">
            <a:extLst>
              <a:ext uri="{FF2B5EF4-FFF2-40B4-BE49-F238E27FC236}">
                <a16:creationId xmlns:a16="http://schemas.microsoft.com/office/drawing/2014/main" id="{85EDCCE8-83F7-B881-CC67-D4D6C5916F14}"/>
              </a:ext>
            </a:extLst>
          </p:cNvPr>
          <p:cNvPicPr>
            <a:picLocks noGrp="1" noRot="1" noChangeAspect="1" noMove="1" noResize="1" noEditPoints="1" noAdjustHandles="1" noChangeArrowheads="1" noChangeShapeType="1" noCrop="1"/>
          </p:cNvPicPr>
          <p:nvPr/>
        </p:nvPicPr>
        <p:blipFill rotWithShape="1">
          <a:blip r:embed="rId2" cstate="email">
            <a:extLst>
              <a:ext uri="{28A0092B-C50C-407E-A947-70E740481C1C}">
                <a14:useLocalDpi xmlns:a14="http://schemas.microsoft.com/office/drawing/2010/main"/>
              </a:ext>
            </a:extLst>
          </a:blip>
          <a:srcRect/>
          <a:stretch>
            <a:fillRect/>
          </a:stretch>
        </p:blipFill>
        <p:spPr>
          <a:xfrm>
            <a:off x="671581" y="726898"/>
            <a:ext cx="10829787" cy="5935103"/>
          </a:xfrm>
          <a:prstGeom prst="rect">
            <a:avLst/>
          </a:prstGeom>
          <a:effectLst/>
        </p:spPr>
      </p:pic>
      <p:sp>
        <p:nvSpPr>
          <p:cNvPr id="6" name="CuadroTexto 5">
            <a:extLst>
              <a:ext uri="{FF2B5EF4-FFF2-40B4-BE49-F238E27FC236}">
                <a16:creationId xmlns:a16="http://schemas.microsoft.com/office/drawing/2014/main" id="{14161266-8C3F-731C-87E4-1F6D04DD839E}"/>
              </a:ext>
            </a:extLst>
          </p:cNvPr>
          <p:cNvSpPr txBox="1"/>
          <p:nvPr/>
        </p:nvSpPr>
        <p:spPr>
          <a:xfrm>
            <a:off x="653912" y="104765"/>
            <a:ext cx="10884176" cy="406256"/>
          </a:xfrm>
          <a:prstGeom prst="rect">
            <a:avLst/>
          </a:prstGeom>
          <a:noFill/>
        </p:spPr>
        <p:txBody>
          <a:bodyPr wrap="square" rtlCol="0">
            <a:prstTxWarp prst="textPlain">
              <a:avLst/>
            </a:prstTxWarp>
            <a:spAutoFit/>
          </a:bodyPr>
          <a:lstStyle/>
          <a:p>
            <a:pPr algn="ctr"/>
            <a:r>
              <a:rPr lang="fr-FR" sz="5400" noProof="1">
                <a:solidFill>
                  <a:srgbClr val="66FF33"/>
                </a:solidFill>
                <a:effectLst>
                  <a:outerShdw blurRad="38100" dist="38100" dir="2700000" algn="tl">
                    <a:srgbClr val="000000">
                      <a:alpha val="95000"/>
                    </a:srgbClr>
                  </a:outerShdw>
                </a:effectLst>
                <a:latin typeface="Constantia" panose="02030602050306030303" pitchFamily="18" charset="0"/>
              </a:rPr>
              <a:t>VERS L'ÉTERNITÉ</a:t>
            </a:r>
          </a:p>
        </p:txBody>
      </p:sp>
      <p:sp>
        <p:nvSpPr>
          <p:cNvPr id="7" name="CuadroTexto 6">
            <a:extLst>
              <a:ext uri="{FF2B5EF4-FFF2-40B4-BE49-F238E27FC236}">
                <a16:creationId xmlns:a16="http://schemas.microsoft.com/office/drawing/2014/main" id="{56162EE7-05A4-99A0-7513-997C85C637C2}"/>
              </a:ext>
            </a:extLst>
          </p:cNvPr>
          <p:cNvSpPr txBox="1"/>
          <p:nvPr/>
        </p:nvSpPr>
        <p:spPr>
          <a:xfrm>
            <a:off x="2801010" y="6328128"/>
            <a:ext cx="6589981" cy="338554"/>
          </a:xfrm>
          <a:prstGeom prst="rect">
            <a:avLst/>
          </a:prstGeom>
          <a:noFill/>
        </p:spPr>
        <p:txBody>
          <a:bodyPr wrap="square" rtlCol="0">
            <a:spAutoFit/>
          </a:bodyPr>
          <a:lstStyle/>
          <a:p>
            <a:pPr algn="ctr"/>
            <a:r>
              <a:rPr lang="fr-FR" sz="1600" b="1" noProof="1">
                <a:solidFill>
                  <a:schemeClr val="bg1"/>
                </a:solidFill>
                <a:effectLst>
                  <a:outerShdw blurRad="38100" dist="38100" dir="2700000" algn="tl">
                    <a:srgbClr val="000000"/>
                  </a:outerShdw>
                </a:effectLst>
              </a:rPr>
              <a:t>Leçon 13 pour le 27 juin 2026</a:t>
            </a:r>
          </a:p>
        </p:txBody>
      </p:sp>
      <p:sp>
        <p:nvSpPr>
          <p:cNvPr id="2" name="TextBox 1">
            <a:extLst>
              <a:ext uri="{FF2B5EF4-FFF2-40B4-BE49-F238E27FC236}">
                <a16:creationId xmlns:a16="http://schemas.microsoft.com/office/drawing/2014/main" id="{751C8A58-1A5E-0DA9-8EDC-0B5B73917631}"/>
              </a:ext>
            </a:extLst>
          </p:cNvPr>
          <p:cNvSpPr txBox="1"/>
          <p:nvPr/>
        </p:nvSpPr>
        <p:spPr>
          <a:xfrm>
            <a:off x="342900" y="1543050"/>
            <a:ext cx="184731" cy="369332"/>
          </a:xfrm>
          <a:prstGeom prst="rect">
            <a:avLst/>
          </a:prstGeom>
          <a:noFill/>
        </p:spPr>
        <p:txBody>
          <a:bodyPr wrap="none" rtlCol="0">
            <a:spAutoFit/>
          </a:bodyPr>
          <a:lstStyle/>
          <a:p>
            <a:endParaRPr lang="fr-FR" noProof="1"/>
          </a:p>
        </p:txBody>
      </p:sp>
    </p:spTree>
    <p:extLst>
      <p:ext uri="{BB962C8B-B14F-4D97-AF65-F5344CB8AC3E}">
        <p14:creationId xmlns:p14="http://schemas.microsoft.com/office/powerpoint/2010/main" val="911056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D7F5A14-1405-2554-19CD-BD895B8D2FED}"/>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17634558-BB43-DAF8-76EE-EF291AC8D691}"/>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5" name="CuadroTexto 4">
            <a:extLst>
              <a:ext uri="{FF2B5EF4-FFF2-40B4-BE49-F238E27FC236}">
                <a16:creationId xmlns:a16="http://schemas.microsoft.com/office/drawing/2014/main" id="{28E5578B-CCDF-B01E-FC98-B064D525C504}"/>
              </a:ext>
            </a:extLst>
          </p:cNvPr>
          <p:cNvSpPr txBox="1"/>
          <p:nvPr/>
        </p:nvSpPr>
        <p:spPr>
          <a:xfrm>
            <a:off x="6761838" y="301134"/>
            <a:ext cx="5239662" cy="6217087"/>
          </a:xfrm>
          <a:prstGeom prst="rect">
            <a:avLst/>
          </a:prstGeom>
          <a:noFill/>
        </p:spPr>
        <p:txBody>
          <a:bodyPr wrap="square">
            <a:normAutofit fontScale="92500"/>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3600" b="1" i="0" u="none" strike="noStrike" kern="1200" cap="none" spc="0" normalizeH="0" baseline="0" noProof="1">
                <a:ln>
                  <a:solidFill>
                    <a:srgbClr val="FFFF00"/>
                  </a:solidFill>
                </a:ln>
                <a:solidFill>
                  <a:prstClr val="white"/>
                </a:solidFill>
                <a:effectLst>
                  <a:outerShdw blurRad="38100" dist="38100" dir="2700000" algn="tl">
                    <a:srgbClr val="000000"/>
                  </a:outerShdw>
                </a:effectLst>
                <a:uLnTx/>
                <a:uFillTx/>
                <a:latin typeface="Comic Sans MS" panose="030F0702030302020204" pitchFamily="66" charset="0"/>
                <a:ea typeface="+mn-ea"/>
                <a:cs typeface="+mn-cs"/>
              </a:rPr>
              <a:t>« Bien-aimés, nous sommes maintenant enfants de Dieu, et ce que nous serons n’a pas encore été manifesté ; mais nous savons que, lorsque cela sera manifesté, nous lui serons semblables, parce que nous le verrons tel qu’il est »</a:t>
            </a:r>
          </a:p>
          <a:p>
            <a:pPr marL="0" marR="0" lvl="0" indent="0" algn="ctr" defTabSz="914400" rtl="0" eaLnBrk="1" fontAlgn="auto" latinLnBrk="0" hangingPunct="1">
              <a:lnSpc>
                <a:spcPct val="100000"/>
              </a:lnSpc>
              <a:spcBef>
                <a:spcPts val="1200"/>
              </a:spcBef>
              <a:spcAft>
                <a:spcPts val="0"/>
              </a:spcAft>
              <a:buClrTx/>
              <a:buSzTx/>
              <a:buFontTx/>
              <a:buNone/>
              <a:tabLst/>
              <a:defRPr/>
            </a:pPr>
            <a:r>
              <a:rPr kumimoji="0" lang="fr-FR" sz="2800" b="1" i="0" u="none" strike="noStrike" kern="1200" cap="none" spc="0" normalizeH="0" baseline="0" noProof="1">
                <a:ln>
                  <a:solidFill>
                    <a:srgbClr val="FFFF00"/>
                  </a:solidFill>
                </a:ln>
                <a:solidFill>
                  <a:prstClr val="white"/>
                </a:solidFill>
                <a:effectLst>
                  <a:outerShdw blurRad="38100" dist="38100" dir="2700000" algn="tl">
                    <a:srgbClr val="000000"/>
                  </a:outerShdw>
                </a:effectLst>
                <a:uLnTx/>
                <a:uFillTx/>
                <a:latin typeface="Comic Sans MS" panose="030F0702030302020204" pitchFamily="66" charset="0"/>
                <a:ea typeface="+mn-ea"/>
                <a:cs typeface="+mn-cs"/>
              </a:rPr>
              <a:t>(1Jean 3.2)</a:t>
            </a:r>
            <a:endParaRPr kumimoji="0" lang="fr-FR" sz="3600" b="1" i="0" u="none" strike="noStrike" kern="1200" cap="none" spc="0" normalizeH="0" baseline="0" noProof="1">
              <a:ln>
                <a:solidFill>
                  <a:srgbClr val="FFFF00"/>
                </a:solidFill>
              </a:ln>
              <a:solidFill>
                <a:prstClr val="white"/>
              </a:solidFill>
              <a:effectLst>
                <a:outerShdw blurRad="38100" dist="38100" dir="2700000" algn="tl">
                  <a:srgbClr val="000000"/>
                </a:outerShdw>
              </a:effectLst>
              <a:uLnTx/>
              <a:uFillTx/>
              <a:latin typeface="Comic Sans MS" panose="030F0702030302020204" pitchFamily="66" charset="0"/>
              <a:ea typeface="+mn-ea"/>
              <a:cs typeface="+mn-cs"/>
            </a:endParaRPr>
          </a:p>
        </p:txBody>
      </p:sp>
    </p:spTree>
    <p:extLst>
      <p:ext uri="{BB962C8B-B14F-4D97-AF65-F5344CB8AC3E}">
        <p14:creationId xmlns:p14="http://schemas.microsoft.com/office/powerpoint/2010/main" val="18380136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268DA5-3B3A-1588-8FF0-92925067A96B}"/>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8CE22FE7-EA0B-29E2-606C-868A746DB810}"/>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3" name="CuadroTexto 2">
            <a:extLst>
              <a:ext uri="{FF2B5EF4-FFF2-40B4-BE49-F238E27FC236}">
                <a16:creationId xmlns:a16="http://schemas.microsoft.com/office/drawing/2014/main" id="{D04DC2B3-C3FB-B730-E6EC-3F187B41F102}"/>
              </a:ext>
            </a:extLst>
          </p:cNvPr>
          <p:cNvSpPr txBox="1"/>
          <p:nvPr/>
        </p:nvSpPr>
        <p:spPr>
          <a:xfrm>
            <a:off x="279476" y="90784"/>
            <a:ext cx="6219534" cy="1015663"/>
          </a:xfrm>
          <a:prstGeom prst="rect">
            <a:avLst/>
          </a:prstGeom>
          <a:noFill/>
        </p:spPr>
        <p:txBody>
          <a:bodyPr wrap="square" rtlCol="0">
            <a:spAutoFit/>
          </a:bodyPr>
          <a:lstStyle/>
          <a:p>
            <a:pPr>
              <a:spcBef>
                <a:spcPts val="600"/>
              </a:spcBef>
            </a:pPr>
            <a:r>
              <a:rPr lang="fr-FR" sz="2000" b="1" noProof="1"/>
              <a:t>Bien que se mettre en relation avec Dieu et le connaître tout au long de notre vie soit vital, ce n’est pas là le but ultime du chrétien.</a:t>
            </a:r>
          </a:p>
        </p:txBody>
      </p:sp>
      <p:pic>
        <p:nvPicPr>
          <p:cNvPr id="5" name="Imagen 4">
            <a:extLst>
              <a:ext uri="{FF2B5EF4-FFF2-40B4-BE49-F238E27FC236}">
                <a16:creationId xmlns:a16="http://schemas.microsoft.com/office/drawing/2014/main" id="{3A0AC994-EAF0-69C9-2B1C-79438358ABD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79477" y="3205055"/>
            <a:ext cx="5988802" cy="3502527"/>
          </a:xfrm>
          <a:prstGeom prst="rect">
            <a:avLst/>
          </a:prstGeom>
          <a:ln w="38100" cap="sq">
            <a:solidFill>
              <a:srgbClr val="734A88"/>
            </a:solidFill>
            <a:prstDash val="solid"/>
            <a:miter lim="800000"/>
          </a:ln>
          <a:effectLst>
            <a:outerShdw blurRad="50800" dist="38100" dir="2700000" algn="tl" rotWithShape="0">
              <a:srgbClr val="000000">
                <a:alpha val="43000"/>
              </a:srgbClr>
            </a:outerShdw>
          </a:effectLst>
        </p:spPr>
      </p:pic>
      <p:sp>
        <p:nvSpPr>
          <p:cNvPr id="6" name="CuadroTexto 5">
            <a:extLst>
              <a:ext uri="{FF2B5EF4-FFF2-40B4-BE49-F238E27FC236}">
                <a16:creationId xmlns:a16="http://schemas.microsoft.com/office/drawing/2014/main" id="{8B11F040-B152-BD39-1B6A-1E090EBBF3CC}"/>
              </a:ext>
            </a:extLst>
          </p:cNvPr>
          <p:cNvSpPr txBox="1"/>
          <p:nvPr/>
        </p:nvSpPr>
        <p:spPr>
          <a:xfrm>
            <a:off x="279476" y="2106720"/>
            <a:ext cx="6219534" cy="1015663"/>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fr-FR" sz="2000" b="1" i="0" u="none" strike="noStrike" kern="1200" cap="none" spc="0" normalizeH="0" baseline="0" noProof="1">
                <a:ln>
                  <a:noFill/>
                </a:ln>
                <a:solidFill>
                  <a:prstClr val="black"/>
                </a:solidFill>
                <a:effectLst/>
                <a:uLnTx/>
                <a:uFillTx/>
                <a:latin typeface="Aptos" panose="02110004020202020204"/>
                <a:ea typeface="+mn-ea"/>
                <a:cs typeface="+mn-cs"/>
              </a:rPr>
              <a:t>Combien de temps reste-t-il avant ce moment ? </a:t>
            </a:r>
          </a:p>
          <a:p>
            <a:pPr marL="0" marR="0" lvl="0" indent="0" algn="l" defTabSz="914400" rtl="0" eaLnBrk="1" fontAlgn="auto" latinLnBrk="0" hangingPunct="1">
              <a:lnSpc>
                <a:spcPct val="100000"/>
              </a:lnSpc>
              <a:spcAft>
                <a:spcPts val="0"/>
              </a:spcAft>
              <a:buClrTx/>
              <a:buSzTx/>
              <a:buFontTx/>
              <a:buNone/>
              <a:tabLst/>
              <a:defRPr/>
            </a:pPr>
            <a:r>
              <a:rPr kumimoji="0" lang="fr-FR" sz="2000" b="1" i="0" u="none" strike="noStrike" kern="1200" cap="none" spc="0" normalizeH="0" baseline="0" noProof="1">
                <a:ln>
                  <a:noFill/>
                </a:ln>
                <a:solidFill>
                  <a:prstClr val="black"/>
                </a:solidFill>
                <a:effectLst/>
                <a:uLnTx/>
                <a:uFillTx/>
                <a:latin typeface="Aptos" panose="02110004020202020204"/>
                <a:ea typeface="+mn-ea"/>
                <a:cs typeface="+mn-cs"/>
              </a:rPr>
              <a:t>Que se passera-t-il ensuite ? Comment cette connaissance impacte-t-elle ma vie quotidienne ?</a:t>
            </a:r>
          </a:p>
        </p:txBody>
      </p:sp>
      <p:sp>
        <p:nvSpPr>
          <p:cNvPr id="8" name="CuadroTexto 7">
            <a:extLst>
              <a:ext uri="{FF2B5EF4-FFF2-40B4-BE49-F238E27FC236}">
                <a16:creationId xmlns:a16="http://schemas.microsoft.com/office/drawing/2014/main" id="{97B5E192-FBA9-D9C2-7EFA-32563C70EAB5}"/>
              </a:ext>
            </a:extLst>
          </p:cNvPr>
          <p:cNvSpPr txBox="1"/>
          <p:nvPr/>
        </p:nvSpPr>
        <p:spPr>
          <a:xfrm>
            <a:off x="279476" y="1098752"/>
            <a:ext cx="6219534" cy="1015663"/>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fr-FR" sz="2000" b="1" i="0" u="none" strike="noStrike" kern="1200" cap="none" spc="0" normalizeH="0" baseline="0" noProof="1">
                <a:ln>
                  <a:noFill/>
                </a:ln>
                <a:solidFill>
                  <a:prstClr val="black"/>
                </a:solidFill>
                <a:effectLst/>
                <a:uLnTx/>
                <a:uFillTx/>
                <a:latin typeface="Aptos" panose="02110004020202020204"/>
                <a:ea typeface="+mn-ea"/>
                <a:cs typeface="+mn-cs"/>
              </a:rPr>
              <a:t>Nous aspirons à davantage. Nous voulons connaître face à face Celui que nous avons connu et avec lequel nous nous sommes mis en relation ici-bas.</a:t>
            </a:r>
          </a:p>
        </p:txBody>
      </p:sp>
      <p:graphicFrame>
        <p:nvGraphicFramePr>
          <p:cNvPr id="4" name="Diagrama 3">
            <a:extLst>
              <a:ext uri="{FF2B5EF4-FFF2-40B4-BE49-F238E27FC236}">
                <a16:creationId xmlns:a16="http://schemas.microsoft.com/office/drawing/2014/main" id="{DBA8359D-0621-BA87-A8D4-CECE01D2701B}"/>
              </a:ext>
            </a:extLst>
          </p:cNvPr>
          <p:cNvGraphicFramePr/>
          <p:nvPr>
            <p:extLst>
              <p:ext uri="{D42A27DB-BD31-4B8C-83A1-F6EECF244321}">
                <p14:modId xmlns:p14="http://schemas.microsoft.com/office/powerpoint/2010/main" val="1700971524"/>
              </p:ext>
            </p:extLst>
          </p:nvPr>
        </p:nvGraphicFramePr>
        <p:xfrm>
          <a:off x="6778487" y="178905"/>
          <a:ext cx="5134037" cy="643061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79769352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5"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13"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14"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15" dur="1000" fill="hold"/>
                                        <p:tgtEl>
                                          <p:spTgt spid="5"/>
                                        </p:tgtEl>
                                        <p:attrNameLst>
                                          <p:attrName>ppt_h</p:attrName>
                                        </p:attrNameLst>
                                      </p:cBhvr>
                                      <p:tavLst>
                                        <p:tav tm="0">
                                          <p:val>
                                            <p:strVal val="#ppt_h"/>
                                          </p:val>
                                        </p:tav>
                                        <p:tav tm="100000">
                                          <p:val>
                                            <p:strVal val="#ppt_h"/>
                                          </p:val>
                                        </p:tav>
                                      </p:tavLst>
                                    </p:anim>
                                    <p:anim calcmode="lin" valueType="num">
                                      <p:cBhvr>
                                        <p:cTn id="16"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17"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18"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19" dur="1000" decel="50000">
                                          <p:stCondLst>
                                            <p:cond delay="0"/>
                                          </p:stCondLst>
                                        </p:cTn>
                                        <p:tgtEl>
                                          <p:spTgt spid="5"/>
                                        </p:tgtEl>
                                      </p:cBhvr>
                                    </p:animEffect>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left)">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23" presetClass="entr" presetSubtype="272" fill="hold" grpId="0" nodeType="clickEffect">
                                  <p:stCondLst>
                                    <p:cond delay="0"/>
                                  </p:stCondLst>
                                  <p:childTnLst>
                                    <p:set>
                                      <p:cBhvr>
                                        <p:cTn id="32" dur="1" fill="hold">
                                          <p:stCondLst>
                                            <p:cond delay="0"/>
                                          </p:stCondLst>
                                        </p:cTn>
                                        <p:tgtEl>
                                          <p:spTgt spid="4">
                                            <p:graphicEl>
                                              <a:dgm id="{062ABF38-3F14-4E78-8837-F5B4CDD3D2FE}"/>
                                            </p:graphicEl>
                                          </p:spTgt>
                                        </p:tgtEl>
                                        <p:attrNameLst>
                                          <p:attrName>style.visibility</p:attrName>
                                        </p:attrNameLst>
                                      </p:cBhvr>
                                      <p:to>
                                        <p:strVal val="visible"/>
                                      </p:to>
                                    </p:set>
                                    <p:anim calcmode="lin" valueType="num">
                                      <p:cBhvr>
                                        <p:cTn id="33" dur="500" fill="hold"/>
                                        <p:tgtEl>
                                          <p:spTgt spid="4">
                                            <p:graphicEl>
                                              <a:dgm id="{062ABF38-3F14-4E78-8837-F5B4CDD3D2FE}"/>
                                            </p:graphicEl>
                                          </p:spTgt>
                                        </p:tgtEl>
                                        <p:attrNameLst>
                                          <p:attrName>ppt_w</p:attrName>
                                        </p:attrNameLst>
                                      </p:cBhvr>
                                      <p:tavLst>
                                        <p:tav tm="0">
                                          <p:val>
                                            <p:strVal val="2/3*#ppt_w"/>
                                          </p:val>
                                        </p:tav>
                                        <p:tav tm="100000">
                                          <p:val>
                                            <p:strVal val="#ppt_w"/>
                                          </p:val>
                                        </p:tav>
                                      </p:tavLst>
                                    </p:anim>
                                    <p:anim calcmode="lin" valueType="num">
                                      <p:cBhvr>
                                        <p:cTn id="34" dur="500" fill="hold"/>
                                        <p:tgtEl>
                                          <p:spTgt spid="4">
                                            <p:graphicEl>
                                              <a:dgm id="{062ABF38-3F14-4E78-8837-F5B4CDD3D2FE}"/>
                                            </p:graphicEl>
                                          </p:spTgt>
                                        </p:tgtEl>
                                        <p:attrNameLst>
                                          <p:attrName>ppt_h</p:attrName>
                                        </p:attrNameLst>
                                      </p:cBhvr>
                                      <p:tavLst>
                                        <p:tav tm="0">
                                          <p:val>
                                            <p:strVal val="2/3*#ppt_h"/>
                                          </p:val>
                                        </p:tav>
                                        <p:tav tm="100000">
                                          <p:val>
                                            <p:strVal val="#ppt_h"/>
                                          </p:val>
                                        </p:tav>
                                      </p:tavLst>
                                    </p:anim>
                                  </p:childTnLst>
                                </p:cTn>
                              </p:par>
                              <p:par>
                                <p:cTn id="35" presetID="23" presetClass="entr" presetSubtype="272" fill="hold" grpId="0" nodeType="withEffect">
                                  <p:stCondLst>
                                    <p:cond delay="0"/>
                                  </p:stCondLst>
                                  <p:childTnLst>
                                    <p:set>
                                      <p:cBhvr>
                                        <p:cTn id="36" dur="1" fill="hold">
                                          <p:stCondLst>
                                            <p:cond delay="0"/>
                                          </p:stCondLst>
                                        </p:cTn>
                                        <p:tgtEl>
                                          <p:spTgt spid="4">
                                            <p:graphicEl>
                                              <a:dgm id="{B2EE3CC6-E5A0-444B-87C3-D9DF94901B33}"/>
                                            </p:graphicEl>
                                          </p:spTgt>
                                        </p:tgtEl>
                                        <p:attrNameLst>
                                          <p:attrName>style.visibility</p:attrName>
                                        </p:attrNameLst>
                                      </p:cBhvr>
                                      <p:to>
                                        <p:strVal val="visible"/>
                                      </p:to>
                                    </p:set>
                                    <p:anim calcmode="lin" valueType="num">
                                      <p:cBhvr>
                                        <p:cTn id="37" dur="500" fill="hold"/>
                                        <p:tgtEl>
                                          <p:spTgt spid="4">
                                            <p:graphicEl>
                                              <a:dgm id="{B2EE3CC6-E5A0-444B-87C3-D9DF94901B33}"/>
                                            </p:graphicEl>
                                          </p:spTgt>
                                        </p:tgtEl>
                                        <p:attrNameLst>
                                          <p:attrName>ppt_w</p:attrName>
                                        </p:attrNameLst>
                                      </p:cBhvr>
                                      <p:tavLst>
                                        <p:tav tm="0">
                                          <p:val>
                                            <p:strVal val="2/3*#ppt_w"/>
                                          </p:val>
                                        </p:tav>
                                        <p:tav tm="100000">
                                          <p:val>
                                            <p:strVal val="#ppt_w"/>
                                          </p:val>
                                        </p:tav>
                                      </p:tavLst>
                                    </p:anim>
                                    <p:anim calcmode="lin" valueType="num">
                                      <p:cBhvr>
                                        <p:cTn id="38" dur="500" fill="hold"/>
                                        <p:tgtEl>
                                          <p:spTgt spid="4">
                                            <p:graphicEl>
                                              <a:dgm id="{B2EE3CC6-E5A0-444B-87C3-D9DF94901B33}"/>
                                            </p:graphicEl>
                                          </p:spTgt>
                                        </p:tgtEl>
                                        <p:attrNameLst>
                                          <p:attrName>ppt_h</p:attrName>
                                        </p:attrNameLst>
                                      </p:cBhvr>
                                      <p:tavLst>
                                        <p:tav tm="0">
                                          <p:val>
                                            <p:strVal val="2/3*#ppt_h"/>
                                          </p:val>
                                        </p:tav>
                                        <p:tav tm="100000">
                                          <p:val>
                                            <p:strVal val="#ppt_h"/>
                                          </p:val>
                                        </p:tav>
                                      </p:tavLst>
                                    </p:anim>
                                  </p:childTnLst>
                                </p:cTn>
                              </p:par>
                            </p:childTnLst>
                          </p:cTn>
                        </p:par>
                      </p:childTnLst>
                    </p:cTn>
                  </p:par>
                  <p:par>
                    <p:cTn id="39" fill="hold">
                      <p:stCondLst>
                        <p:cond delay="indefinite"/>
                      </p:stCondLst>
                      <p:childTnLst>
                        <p:par>
                          <p:cTn id="40" fill="hold">
                            <p:stCondLst>
                              <p:cond delay="0"/>
                            </p:stCondLst>
                            <p:childTnLst>
                              <p:par>
                                <p:cTn id="41" presetID="23" presetClass="entr" presetSubtype="272" fill="hold" grpId="0" nodeType="clickEffect">
                                  <p:stCondLst>
                                    <p:cond delay="0"/>
                                  </p:stCondLst>
                                  <p:childTnLst>
                                    <p:set>
                                      <p:cBhvr>
                                        <p:cTn id="42" dur="1" fill="hold">
                                          <p:stCondLst>
                                            <p:cond delay="0"/>
                                          </p:stCondLst>
                                        </p:cTn>
                                        <p:tgtEl>
                                          <p:spTgt spid="4">
                                            <p:graphicEl>
                                              <a:dgm id="{F6CE99D7-8DD7-4B5F-8B65-05876729E8C7}"/>
                                            </p:graphicEl>
                                          </p:spTgt>
                                        </p:tgtEl>
                                        <p:attrNameLst>
                                          <p:attrName>style.visibility</p:attrName>
                                        </p:attrNameLst>
                                      </p:cBhvr>
                                      <p:to>
                                        <p:strVal val="visible"/>
                                      </p:to>
                                    </p:set>
                                    <p:anim calcmode="lin" valueType="num">
                                      <p:cBhvr>
                                        <p:cTn id="43" dur="500" fill="hold"/>
                                        <p:tgtEl>
                                          <p:spTgt spid="4">
                                            <p:graphicEl>
                                              <a:dgm id="{F6CE99D7-8DD7-4B5F-8B65-05876729E8C7}"/>
                                            </p:graphicEl>
                                          </p:spTgt>
                                        </p:tgtEl>
                                        <p:attrNameLst>
                                          <p:attrName>ppt_w</p:attrName>
                                        </p:attrNameLst>
                                      </p:cBhvr>
                                      <p:tavLst>
                                        <p:tav tm="0">
                                          <p:val>
                                            <p:strVal val="2/3*#ppt_w"/>
                                          </p:val>
                                        </p:tav>
                                        <p:tav tm="100000">
                                          <p:val>
                                            <p:strVal val="#ppt_w"/>
                                          </p:val>
                                        </p:tav>
                                      </p:tavLst>
                                    </p:anim>
                                    <p:anim calcmode="lin" valueType="num">
                                      <p:cBhvr>
                                        <p:cTn id="44" dur="500" fill="hold"/>
                                        <p:tgtEl>
                                          <p:spTgt spid="4">
                                            <p:graphicEl>
                                              <a:dgm id="{F6CE99D7-8DD7-4B5F-8B65-05876729E8C7}"/>
                                            </p:graphicEl>
                                          </p:spTgt>
                                        </p:tgtEl>
                                        <p:attrNameLst>
                                          <p:attrName>ppt_h</p:attrName>
                                        </p:attrNameLst>
                                      </p:cBhvr>
                                      <p:tavLst>
                                        <p:tav tm="0">
                                          <p:val>
                                            <p:strVal val="2/3*#ppt_h"/>
                                          </p:val>
                                        </p:tav>
                                        <p:tav tm="100000">
                                          <p:val>
                                            <p:strVal val="#ppt_h"/>
                                          </p:val>
                                        </p:tav>
                                      </p:tavLst>
                                    </p:anim>
                                  </p:childTnLst>
                                </p:cTn>
                              </p:par>
                              <p:par>
                                <p:cTn id="45" presetID="23" presetClass="entr" presetSubtype="272" fill="hold" grpId="0" nodeType="withEffect">
                                  <p:stCondLst>
                                    <p:cond delay="0"/>
                                  </p:stCondLst>
                                  <p:childTnLst>
                                    <p:set>
                                      <p:cBhvr>
                                        <p:cTn id="46" dur="1" fill="hold">
                                          <p:stCondLst>
                                            <p:cond delay="0"/>
                                          </p:stCondLst>
                                        </p:cTn>
                                        <p:tgtEl>
                                          <p:spTgt spid="4">
                                            <p:graphicEl>
                                              <a:dgm id="{A7E36995-DA42-4FD4-B694-7A0957F8152F}"/>
                                            </p:graphicEl>
                                          </p:spTgt>
                                        </p:tgtEl>
                                        <p:attrNameLst>
                                          <p:attrName>style.visibility</p:attrName>
                                        </p:attrNameLst>
                                      </p:cBhvr>
                                      <p:to>
                                        <p:strVal val="visible"/>
                                      </p:to>
                                    </p:set>
                                    <p:anim calcmode="lin" valueType="num">
                                      <p:cBhvr>
                                        <p:cTn id="47" dur="500" fill="hold"/>
                                        <p:tgtEl>
                                          <p:spTgt spid="4">
                                            <p:graphicEl>
                                              <a:dgm id="{A7E36995-DA42-4FD4-B694-7A0957F8152F}"/>
                                            </p:graphicEl>
                                          </p:spTgt>
                                        </p:tgtEl>
                                        <p:attrNameLst>
                                          <p:attrName>ppt_w</p:attrName>
                                        </p:attrNameLst>
                                      </p:cBhvr>
                                      <p:tavLst>
                                        <p:tav tm="0">
                                          <p:val>
                                            <p:strVal val="2/3*#ppt_w"/>
                                          </p:val>
                                        </p:tav>
                                        <p:tav tm="100000">
                                          <p:val>
                                            <p:strVal val="#ppt_w"/>
                                          </p:val>
                                        </p:tav>
                                      </p:tavLst>
                                    </p:anim>
                                    <p:anim calcmode="lin" valueType="num">
                                      <p:cBhvr>
                                        <p:cTn id="48" dur="500" fill="hold"/>
                                        <p:tgtEl>
                                          <p:spTgt spid="4">
                                            <p:graphicEl>
                                              <a:dgm id="{A7E36995-DA42-4FD4-B694-7A0957F8152F}"/>
                                            </p:graphicEl>
                                          </p:spTgt>
                                        </p:tgtEl>
                                        <p:attrNameLst>
                                          <p:attrName>ppt_h</p:attrName>
                                        </p:attrNameLst>
                                      </p:cBhvr>
                                      <p:tavLst>
                                        <p:tav tm="0">
                                          <p:val>
                                            <p:strVal val="2/3*#ppt_h"/>
                                          </p:val>
                                        </p:tav>
                                        <p:tav tm="100000">
                                          <p:val>
                                            <p:strVal val="#ppt_h"/>
                                          </p:val>
                                        </p:tav>
                                      </p:tavLst>
                                    </p:anim>
                                  </p:childTnLst>
                                </p:cTn>
                              </p:par>
                            </p:childTnLst>
                          </p:cTn>
                        </p:par>
                      </p:childTnLst>
                    </p:cTn>
                  </p:par>
                  <p:par>
                    <p:cTn id="49" fill="hold">
                      <p:stCondLst>
                        <p:cond delay="indefinite"/>
                      </p:stCondLst>
                      <p:childTnLst>
                        <p:par>
                          <p:cTn id="50" fill="hold">
                            <p:stCondLst>
                              <p:cond delay="0"/>
                            </p:stCondLst>
                            <p:childTnLst>
                              <p:par>
                                <p:cTn id="51" presetID="23" presetClass="entr" presetSubtype="272" fill="hold" grpId="0" nodeType="clickEffect">
                                  <p:stCondLst>
                                    <p:cond delay="0"/>
                                  </p:stCondLst>
                                  <p:childTnLst>
                                    <p:set>
                                      <p:cBhvr>
                                        <p:cTn id="52" dur="1" fill="hold">
                                          <p:stCondLst>
                                            <p:cond delay="0"/>
                                          </p:stCondLst>
                                        </p:cTn>
                                        <p:tgtEl>
                                          <p:spTgt spid="4">
                                            <p:graphicEl>
                                              <a:dgm id="{22340E98-72D4-460B-8FE2-92CB4D491231}"/>
                                            </p:graphicEl>
                                          </p:spTgt>
                                        </p:tgtEl>
                                        <p:attrNameLst>
                                          <p:attrName>style.visibility</p:attrName>
                                        </p:attrNameLst>
                                      </p:cBhvr>
                                      <p:to>
                                        <p:strVal val="visible"/>
                                      </p:to>
                                    </p:set>
                                    <p:anim calcmode="lin" valueType="num">
                                      <p:cBhvr>
                                        <p:cTn id="53" dur="500" fill="hold"/>
                                        <p:tgtEl>
                                          <p:spTgt spid="4">
                                            <p:graphicEl>
                                              <a:dgm id="{22340E98-72D4-460B-8FE2-92CB4D491231}"/>
                                            </p:graphicEl>
                                          </p:spTgt>
                                        </p:tgtEl>
                                        <p:attrNameLst>
                                          <p:attrName>ppt_w</p:attrName>
                                        </p:attrNameLst>
                                      </p:cBhvr>
                                      <p:tavLst>
                                        <p:tav tm="0">
                                          <p:val>
                                            <p:strVal val="2/3*#ppt_w"/>
                                          </p:val>
                                        </p:tav>
                                        <p:tav tm="100000">
                                          <p:val>
                                            <p:strVal val="#ppt_w"/>
                                          </p:val>
                                        </p:tav>
                                      </p:tavLst>
                                    </p:anim>
                                    <p:anim calcmode="lin" valueType="num">
                                      <p:cBhvr>
                                        <p:cTn id="54" dur="500" fill="hold"/>
                                        <p:tgtEl>
                                          <p:spTgt spid="4">
                                            <p:graphicEl>
                                              <a:dgm id="{22340E98-72D4-460B-8FE2-92CB4D491231}"/>
                                            </p:graphicEl>
                                          </p:spTgt>
                                        </p:tgtEl>
                                        <p:attrNameLst>
                                          <p:attrName>ppt_h</p:attrName>
                                        </p:attrNameLst>
                                      </p:cBhvr>
                                      <p:tavLst>
                                        <p:tav tm="0">
                                          <p:val>
                                            <p:strVal val="2/3*#ppt_h"/>
                                          </p:val>
                                        </p:tav>
                                        <p:tav tm="100000">
                                          <p:val>
                                            <p:strVal val="#ppt_h"/>
                                          </p:val>
                                        </p:tav>
                                      </p:tavLst>
                                    </p:anim>
                                  </p:childTnLst>
                                </p:cTn>
                              </p:par>
                              <p:par>
                                <p:cTn id="55" presetID="23" presetClass="entr" presetSubtype="272" fill="hold" grpId="0" nodeType="withEffect">
                                  <p:stCondLst>
                                    <p:cond delay="0"/>
                                  </p:stCondLst>
                                  <p:childTnLst>
                                    <p:set>
                                      <p:cBhvr>
                                        <p:cTn id="56" dur="1" fill="hold">
                                          <p:stCondLst>
                                            <p:cond delay="0"/>
                                          </p:stCondLst>
                                        </p:cTn>
                                        <p:tgtEl>
                                          <p:spTgt spid="4">
                                            <p:graphicEl>
                                              <a:dgm id="{82773496-8143-465C-9B2A-6EA78E55CA84}"/>
                                            </p:graphicEl>
                                          </p:spTgt>
                                        </p:tgtEl>
                                        <p:attrNameLst>
                                          <p:attrName>style.visibility</p:attrName>
                                        </p:attrNameLst>
                                      </p:cBhvr>
                                      <p:to>
                                        <p:strVal val="visible"/>
                                      </p:to>
                                    </p:set>
                                    <p:anim calcmode="lin" valueType="num">
                                      <p:cBhvr>
                                        <p:cTn id="57" dur="500" fill="hold"/>
                                        <p:tgtEl>
                                          <p:spTgt spid="4">
                                            <p:graphicEl>
                                              <a:dgm id="{82773496-8143-465C-9B2A-6EA78E55CA84}"/>
                                            </p:graphicEl>
                                          </p:spTgt>
                                        </p:tgtEl>
                                        <p:attrNameLst>
                                          <p:attrName>ppt_w</p:attrName>
                                        </p:attrNameLst>
                                      </p:cBhvr>
                                      <p:tavLst>
                                        <p:tav tm="0">
                                          <p:val>
                                            <p:strVal val="2/3*#ppt_w"/>
                                          </p:val>
                                        </p:tav>
                                        <p:tav tm="100000">
                                          <p:val>
                                            <p:strVal val="#ppt_w"/>
                                          </p:val>
                                        </p:tav>
                                      </p:tavLst>
                                    </p:anim>
                                    <p:anim calcmode="lin" valueType="num">
                                      <p:cBhvr>
                                        <p:cTn id="58" dur="500" fill="hold"/>
                                        <p:tgtEl>
                                          <p:spTgt spid="4">
                                            <p:graphicEl>
                                              <a:dgm id="{82773496-8143-465C-9B2A-6EA78E55CA84}"/>
                                            </p:graphicEl>
                                          </p:spTgt>
                                        </p:tgtEl>
                                        <p:attrNameLst>
                                          <p:attrName>ppt_h</p:attrName>
                                        </p:attrNameLst>
                                      </p:cBhvr>
                                      <p:tavLst>
                                        <p:tav tm="0">
                                          <p:val>
                                            <p:strVal val="2/3*#ppt_h"/>
                                          </p:val>
                                        </p:tav>
                                        <p:tav tm="100000">
                                          <p:val>
                                            <p:strVal val="#ppt_h"/>
                                          </p:val>
                                        </p:tav>
                                      </p:tavLst>
                                    </p:anim>
                                  </p:childTnLst>
                                </p:cTn>
                              </p:par>
                            </p:childTnLst>
                          </p:cTn>
                        </p:par>
                      </p:childTnLst>
                    </p:cTn>
                  </p:par>
                  <p:par>
                    <p:cTn id="59" fill="hold">
                      <p:stCondLst>
                        <p:cond delay="indefinite"/>
                      </p:stCondLst>
                      <p:childTnLst>
                        <p:par>
                          <p:cTn id="60" fill="hold">
                            <p:stCondLst>
                              <p:cond delay="0"/>
                            </p:stCondLst>
                            <p:childTnLst>
                              <p:par>
                                <p:cTn id="61" presetID="23" presetClass="entr" presetSubtype="272" fill="hold" grpId="0" nodeType="clickEffect">
                                  <p:stCondLst>
                                    <p:cond delay="0"/>
                                  </p:stCondLst>
                                  <p:childTnLst>
                                    <p:set>
                                      <p:cBhvr>
                                        <p:cTn id="62" dur="1" fill="hold">
                                          <p:stCondLst>
                                            <p:cond delay="0"/>
                                          </p:stCondLst>
                                        </p:cTn>
                                        <p:tgtEl>
                                          <p:spTgt spid="4">
                                            <p:graphicEl>
                                              <a:dgm id="{E3C9579C-F7F0-45FA-9EDD-8CCAE8A7F828}"/>
                                            </p:graphicEl>
                                          </p:spTgt>
                                        </p:tgtEl>
                                        <p:attrNameLst>
                                          <p:attrName>style.visibility</p:attrName>
                                        </p:attrNameLst>
                                      </p:cBhvr>
                                      <p:to>
                                        <p:strVal val="visible"/>
                                      </p:to>
                                    </p:set>
                                    <p:anim calcmode="lin" valueType="num">
                                      <p:cBhvr>
                                        <p:cTn id="63" dur="500" fill="hold"/>
                                        <p:tgtEl>
                                          <p:spTgt spid="4">
                                            <p:graphicEl>
                                              <a:dgm id="{E3C9579C-F7F0-45FA-9EDD-8CCAE8A7F828}"/>
                                            </p:graphicEl>
                                          </p:spTgt>
                                        </p:tgtEl>
                                        <p:attrNameLst>
                                          <p:attrName>ppt_w</p:attrName>
                                        </p:attrNameLst>
                                      </p:cBhvr>
                                      <p:tavLst>
                                        <p:tav tm="0">
                                          <p:val>
                                            <p:strVal val="2/3*#ppt_w"/>
                                          </p:val>
                                        </p:tav>
                                        <p:tav tm="100000">
                                          <p:val>
                                            <p:strVal val="#ppt_w"/>
                                          </p:val>
                                        </p:tav>
                                      </p:tavLst>
                                    </p:anim>
                                    <p:anim calcmode="lin" valueType="num">
                                      <p:cBhvr>
                                        <p:cTn id="64" dur="500" fill="hold"/>
                                        <p:tgtEl>
                                          <p:spTgt spid="4">
                                            <p:graphicEl>
                                              <a:dgm id="{E3C9579C-F7F0-45FA-9EDD-8CCAE8A7F828}"/>
                                            </p:graphicEl>
                                          </p:spTgt>
                                        </p:tgtEl>
                                        <p:attrNameLst>
                                          <p:attrName>ppt_h</p:attrName>
                                        </p:attrNameLst>
                                      </p:cBhvr>
                                      <p:tavLst>
                                        <p:tav tm="0">
                                          <p:val>
                                            <p:strVal val="2/3*#ppt_h"/>
                                          </p:val>
                                        </p:tav>
                                        <p:tav tm="100000">
                                          <p:val>
                                            <p:strVal val="#ppt_h"/>
                                          </p:val>
                                        </p:tav>
                                      </p:tavLst>
                                    </p:anim>
                                  </p:childTnLst>
                                </p:cTn>
                              </p:par>
                              <p:par>
                                <p:cTn id="65" presetID="23" presetClass="entr" presetSubtype="272" fill="hold" grpId="0" nodeType="withEffect">
                                  <p:stCondLst>
                                    <p:cond delay="0"/>
                                  </p:stCondLst>
                                  <p:childTnLst>
                                    <p:set>
                                      <p:cBhvr>
                                        <p:cTn id="66" dur="1" fill="hold">
                                          <p:stCondLst>
                                            <p:cond delay="0"/>
                                          </p:stCondLst>
                                        </p:cTn>
                                        <p:tgtEl>
                                          <p:spTgt spid="4">
                                            <p:graphicEl>
                                              <a:dgm id="{A940933C-D5F9-4CB2-943D-F6B3790C93C5}"/>
                                            </p:graphicEl>
                                          </p:spTgt>
                                        </p:tgtEl>
                                        <p:attrNameLst>
                                          <p:attrName>style.visibility</p:attrName>
                                        </p:attrNameLst>
                                      </p:cBhvr>
                                      <p:to>
                                        <p:strVal val="visible"/>
                                      </p:to>
                                    </p:set>
                                    <p:anim calcmode="lin" valueType="num">
                                      <p:cBhvr>
                                        <p:cTn id="67" dur="500" fill="hold"/>
                                        <p:tgtEl>
                                          <p:spTgt spid="4">
                                            <p:graphicEl>
                                              <a:dgm id="{A940933C-D5F9-4CB2-943D-F6B3790C93C5}"/>
                                            </p:graphicEl>
                                          </p:spTgt>
                                        </p:tgtEl>
                                        <p:attrNameLst>
                                          <p:attrName>ppt_w</p:attrName>
                                        </p:attrNameLst>
                                      </p:cBhvr>
                                      <p:tavLst>
                                        <p:tav tm="0">
                                          <p:val>
                                            <p:strVal val="2/3*#ppt_w"/>
                                          </p:val>
                                        </p:tav>
                                        <p:tav tm="100000">
                                          <p:val>
                                            <p:strVal val="#ppt_w"/>
                                          </p:val>
                                        </p:tav>
                                      </p:tavLst>
                                    </p:anim>
                                    <p:anim calcmode="lin" valueType="num">
                                      <p:cBhvr>
                                        <p:cTn id="68" dur="500" fill="hold"/>
                                        <p:tgtEl>
                                          <p:spTgt spid="4">
                                            <p:graphicEl>
                                              <a:dgm id="{A940933C-D5F9-4CB2-943D-F6B3790C93C5}"/>
                                            </p:graphicEl>
                                          </p:spTgt>
                                        </p:tgtEl>
                                        <p:attrNameLst>
                                          <p:attrName>ppt_h</p:attrName>
                                        </p:attrNameLst>
                                      </p:cBhvr>
                                      <p:tavLst>
                                        <p:tav tm="0">
                                          <p:val>
                                            <p:strVal val="2/3*#ppt_h"/>
                                          </p:val>
                                        </p:tav>
                                        <p:tav tm="100000">
                                          <p:val>
                                            <p:strVal val="#ppt_h"/>
                                          </p:val>
                                        </p:tav>
                                      </p:tavLst>
                                    </p:anim>
                                  </p:childTnLst>
                                </p:cTn>
                              </p:par>
                            </p:childTnLst>
                          </p:cTn>
                        </p:par>
                      </p:childTnLst>
                    </p:cTn>
                  </p:par>
                  <p:par>
                    <p:cTn id="69" fill="hold">
                      <p:stCondLst>
                        <p:cond delay="indefinite"/>
                      </p:stCondLst>
                      <p:childTnLst>
                        <p:par>
                          <p:cTn id="70" fill="hold">
                            <p:stCondLst>
                              <p:cond delay="0"/>
                            </p:stCondLst>
                            <p:childTnLst>
                              <p:par>
                                <p:cTn id="71" presetID="23" presetClass="entr" presetSubtype="272" fill="hold" grpId="0" nodeType="clickEffect">
                                  <p:stCondLst>
                                    <p:cond delay="0"/>
                                  </p:stCondLst>
                                  <p:childTnLst>
                                    <p:set>
                                      <p:cBhvr>
                                        <p:cTn id="72" dur="1" fill="hold">
                                          <p:stCondLst>
                                            <p:cond delay="0"/>
                                          </p:stCondLst>
                                        </p:cTn>
                                        <p:tgtEl>
                                          <p:spTgt spid="4">
                                            <p:graphicEl>
                                              <a:dgm id="{8856FC59-77B8-4334-8C89-2C313DDC064D}"/>
                                            </p:graphicEl>
                                          </p:spTgt>
                                        </p:tgtEl>
                                        <p:attrNameLst>
                                          <p:attrName>style.visibility</p:attrName>
                                        </p:attrNameLst>
                                      </p:cBhvr>
                                      <p:to>
                                        <p:strVal val="visible"/>
                                      </p:to>
                                    </p:set>
                                    <p:anim calcmode="lin" valueType="num">
                                      <p:cBhvr>
                                        <p:cTn id="73" dur="500" fill="hold"/>
                                        <p:tgtEl>
                                          <p:spTgt spid="4">
                                            <p:graphicEl>
                                              <a:dgm id="{8856FC59-77B8-4334-8C89-2C313DDC064D}"/>
                                            </p:graphicEl>
                                          </p:spTgt>
                                        </p:tgtEl>
                                        <p:attrNameLst>
                                          <p:attrName>ppt_w</p:attrName>
                                        </p:attrNameLst>
                                      </p:cBhvr>
                                      <p:tavLst>
                                        <p:tav tm="0">
                                          <p:val>
                                            <p:strVal val="2/3*#ppt_w"/>
                                          </p:val>
                                        </p:tav>
                                        <p:tav tm="100000">
                                          <p:val>
                                            <p:strVal val="#ppt_w"/>
                                          </p:val>
                                        </p:tav>
                                      </p:tavLst>
                                    </p:anim>
                                    <p:anim calcmode="lin" valueType="num">
                                      <p:cBhvr>
                                        <p:cTn id="74" dur="500" fill="hold"/>
                                        <p:tgtEl>
                                          <p:spTgt spid="4">
                                            <p:graphicEl>
                                              <a:dgm id="{8856FC59-77B8-4334-8C89-2C313DDC064D}"/>
                                            </p:graphicEl>
                                          </p:spTgt>
                                        </p:tgtEl>
                                        <p:attrNameLst>
                                          <p:attrName>ppt_h</p:attrName>
                                        </p:attrNameLst>
                                      </p:cBhvr>
                                      <p:tavLst>
                                        <p:tav tm="0">
                                          <p:val>
                                            <p:strVal val="2/3*#ppt_h"/>
                                          </p:val>
                                        </p:tav>
                                        <p:tav tm="100000">
                                          <p:val>
                                            <p:strVal val="#ppt_h"/>
                                          </p:val>
                                        </p:tav>
                                      </p:tavLst>
                                    </p:anim>
                                  </p:childTnLst>
                                </p:cTn>
                              </p:par>
                              <p:par>
                                <p:cTn id="75" presetID="23" presetClass="entr" presetSubtype="272" fill="hold" grpId="0" nodeType="withEffect">
                                  <p:stCondLst>
                                    <p:cond delay="0"/>
                                  </p:stCondLst>
                                  <p:childTnLst>
                                    <p:set>
                                      <p:cBhvr>
                                        <p:cTn id="76" dur="1" fill="hold">
                                          <p:stCondLst>
                                            <p:cond delay="0"/>
                                          </p:stCondLst>
                                        </p:cTn>
                                        <p:tgtEl>
                                          <p:spTgt spid="4">
                                            <p:graphicEl>
                                              <a:dgm id="{4F1492E7-DCCD-411D-A345-E9518B985F85}"/>
                                            </p:graphicEl>
                                          </p:spTgt>
                                        </p:tgtEl>
                                        <p:attrNameLst>
                                          <p:attrName>style.visibility</p:attrName>
                                        </p:attrNameLst>
                                      </p:cBhvr>
                                      <p:to>
                                        <p:strVal val="visible"/>
                                      </p:to>
                                    </p:set>
                                    <p:anim calcmode="lin" valueType="num">
                                      <p:cBhvr>
                                        <p:cTn id="77" dur="500" fill="hold"/>
                                        <p:tgtEl>
                                          <p:spTgt spid="4">
                                            <p:graphicEl>
                                              <a:dgm id="{4F1492E7-DCCD-411D-A345-E9518B985F85}"/>
                                            </p:graphicEl>
                                          </p:spTgt>
                                        </p:tgtEl>
                                        <p:attrNameLst>
                                          <p:attrName>ppt_w</p:attrName>
                                        </p:attrNameLst>
                                      </p:cBhvr>
                                      <p:tavLst>
                                        <p:tav tm="0">
                                          <p:val>
                                            <p:strVal val="2/3*#ppt_w"/>
                                          </p:val>
                                        </p:tav>
                                        <p:tav tm="100000">
                                          <p:val>
                                            <p:strVal val="#ppt_w"/>
                                          </p:val>
                                        </p:tav>
                                      </p:tavLst>
                                    </p:anim>
                                    <p:anim calcmode="lin" valueType="num">
                                      <p:cBhvr>
                                        <p:cTn id="78" dur="500" fill="hold"/>
                                        <p:tgtEl>
                                          <p:spTgt spid="4">
                                            <p:graphicEl>
                                              <a:dgm id="{4F1492E7-DCCD-411D-A345-E9518B985F85}"/>
                                            </p:graphicEl>
                                          </p:spTgt>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8" grpId="0"/>
      <p:bldGraphic spid="4" grpId="0">
        <p:bldSub>
          <a:bldDgm bld="one"/>
        </p:bldSub>
      </p:bldGraphic>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66000"/>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613DFD01-56FE-BE12-7EBE-EFFE573BB4C2}"/>
            </a:ext>
          </a:extLst>
        </p:cNvPr>
        <p:cNvGrpSpPr/>
        <p:nvPr/>
      </p:nvGrpSpPr>
      <p:grpSpPr>
        <a:xfrm>
          <a:off x="0" y="0"/>
          <a:ext cx="0" cy="0"/>
          <a:chOff x="0" y="0"/>
          <a:chExt cx="0" cy="0"/>
        </a:xfrm>
      </p:grpSpPr>
      <p:sp>
        <p:nvSpPr>
          <p:cNvPr id="22" name="Rectángulo 21">
            <a:extLst>
              <a:ext uri="{FF2B5EF4-FFF2-40B4-BE49-F238E27FC236}">
                <a16:creationId xmlns:a16="http://schemas.microsoft.com/office/drawing/2014/main" id="{5464548B-0849-DA21-E75D-35D496E3D2E0}"/>
              </a:ext>
            </a:extLst>
          </p:cNvPr>
          <p:cNvSpPr>
            <a:spLocks noGrp="1" noRot="1" noMove="1" noResize="1" noEditPoints="1" noAdjustHandles="1" noChangeArrowheads="1" noChangeShapeType="1"/>
          </p:cNvSpPr>
          <p:nvPr/>
        </p:nvSpPr>
        <p:spPr>
          <a:xfrm>
            <a:off x="-1" y="-29817"/>
            <a:ext cx="12191999" cy="1216015"/>
          </a:xfrm>
          <a:prstGeom prst="rect">
            <a:avLst/>
          </a:prstGeom>
          <a:solidFill>
            <a:schemeClr val="tx1">
              <a:alpha val="24000"/>
            </a:schemeClr>
          </a:solidFill>
          <a:ln>
            <a:noFill/>
          </a:ln>
          <a:effectLst>
            <a:outerShdw blurRad="50800" dist="38100" dir="5400000" algn="t" rotWithShape="0">
              <a:prstClr val="black"/>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3" name="CuadroTexto 2">
            <a:extLst>
              <a:ext uri="{FF2B5EF4-FFF2-40B4-BE49-F238E27FC236}">
                <a16:creationId xmlns:a16="http://schemas.microsoft.com/office/drawing/2014/main" id="{876F1F08-2442-D425-57C1-3C5C3C478EC3}"/>
              </a:ext>
            </a:extLst>
          </p:cNvPr>
          <p:cNvSpPr txBox="1"/>
          <p:nvPr/>
        </p:nvSpPr>
        <p:spPr>
          <a:xfrm>
            <a:off x="0" y="-29817"/>
            <a:ext cx="12192000" cy="830997"/>
          </a:xfrm>
          <a:prstGeom prst="rect">
            <a:avLst/>
          </a:prstGeom>
          <a:noFill/>
          <a:effectLst>
            <a:outerShdw blurRad="50800" dist="12700" dir="4920000" algn="ctr" rotWithShape="0">
              <a:schemeClr val="tx1"/>
            </a:outerShdw>
          </a:effectLst>
        </p:spPr>
        <p:txBody>
          <a:bodyPr wrap="square">
            <a:spAutoFit/>
            <a:scene3d>
              <a:camera prst="orthographicFront"/>
              <a:lightRig rig="flat" dir="t"/>
            </a:scene3d>
            <a:sp3d extrusionH="57150">
              <a:bevelT w="38100" h="38100" prst="relaxedInset"/>
            </a:sp3d>
          </a:bodyPr>
          <a:lstStyle/>
          <a:p>
            <a:pPr lvl="0" algn="ctr"/>
            <a:r>
              <a:rPr lang="fr-FR" sz="4800" b="1" spc="600" noProof="0" dirty="0">
                <a:ln w="9525">
                  <a:solidFill>
                    <a:prstClr val="white"/>
                  </a:solidFill>
                  <a:prstDash val="solid"/>
                </a:ln>
                <a:solidFill>
                  <a:srgbClr val="CC6600"/>
                </a:solidFill>
                <a:effectLst>
                  <a:outerShdw blurRad="12700" dist="12700" dir="2700000" algn="tl" rotWithShape="0">
                    <a:srgbClr val="CC6600"/>
                  </a:outerShdw>
                </a:effectLst>
              </a:rPr>
              <a:t>TEMPS D’ATTENTE</a:t>
            </a:r>
          </a:p>
        </p:txBody>
      </p:sp>
      <p:sp>
        <p:nvSpPr>
          <p:cNvPr id="5" name="CuadroTexto 4">
            <a:extLst>
              <a:ext uri="{FF2B5EF4-FFF2-40B4-BE49-F238E27FC236}">
                <a16:creationId xmlns:a16="http://schemas.microsoft.com/office/drawing/2014/main" id="{C94DDF7F-E1B2-CC67-E3BE-9A8E4FB18970}"/>
              </a:ext>
            </a:extLst>
          </p:cNvPr>
          <p:cNvSpPr txBox="1"/>
          <p:nvPr/>
        </p:nvSpPr>
        <p:spPr>
          <a:xfrm>
            <a:off x="-1" y="710297"/>
            <a:ext cx="12191999" cy="369332"/>
          </a:xfrm>
          <a:prstGeom prst="rect">
            <a:avLst/>
          </a:prstGeom>
          <a:noFill/>
        </p:spPr>
        <p:txBody>
          <a:bodyPr wrap="square">
            <a:spAutoFit/>
          </a:bodyPr>
          <a:lstStyle/>
          <a:p>
            <a:pPr lvl="0" algn="ctr"/>
            <a:r>
              <a:rPr lang="fr-FR" b="1" noProof="0" dirty="0">
                <a:solidFill>
                  <a:srgbClr val="3399FF">
                    <a:lumMod val="40000"/>
                    <a:lumOff val="60000"/>
                  </a:srgbClr>
                </a:solidFill>
                <a:effectLst>
                  <a:outerShdw blurRad="38100" dist="38100" dir="5400000" algn="tl">
                    <a:srgbClr val="000000"/>
                  </a:outerShdw>
                </a:effectLst>
                <a:latin typeface="Comic Sans MS" panose="030F0702030302020204" pitchFamily="66" charset="0"/>
              </a:rPr>
              <a:t>« Sache aussi que dans les derniers jours, il y aura des temps difficiles » </a:t>
            </a:r>
            <a:r>
              <a:rPr lang="fr-FR" sz="1400" b="1" noProof="0" dirty="0">
                <a:solidFill>
                  <a:srgbClr val="3399FF">
                    <a:lumMod val="40000"/>
                    <a:lumOff val="60000"/>
                  </a:srgbClr>
                </a:solidFill>
                <a:effectLst>
                  <a:outerShdw blurRad="38100" dist="38100" dir="5400000" algn="tl">
                    <a:srgbClr val="000000"/>
                  </a:outerShdw>
                </a:effectLst>
                <a:latin typeface="Comic Sans MS" panose="030F0702030302020204" pitchFamily="66" charset="0"/>
              </a:rPr>
              <a:t>(2Timothée 3.1)</a:t>
            </a:r>
            <a:endParaRPr lang="fr-FR" b="1" noProof="0" dirty="0">
              <a:solidFill>
                <a:srgbClr val="3399FF">
                  <a:lumMod val="40000"/>
                  <a:lumOff val="60000"/>
                </a:srgbClr>
              </a:solidFill>
              <a:effectLst>
                <a:outerShdw blurRad="38100" dist="38100" dir="5400000" algn="tl">
                  <a:srgbClr val="000000"/>
                </a:outerShdw>
              </a:effectLst>
              <a:latin typeface="Comic Sans MS" panose="030F0702030302020204" pitchFamily="66" charset="0"/>
            </a:endParaRPr>
          </a:p>
        </p:txBody>
      </p:sp>
      <p:sp>
        <p:nvSpPr>
          <p:cNvPr id="6" name="CuadroTexto 5">
            <a:extLst>
              <a:ext uri="{FF2B5EF4-FFF2-40B4-BE49-F238E27FC236}">
                <a16:creationId xmlns:a16="http://schemas.microsoft.com/office/drawing/2014/main" id="{28884BFA-5B83-3BB9-2F82-17604BC906D6}"/>
              </a:ext>
            </a:extLst>
          </p:cNvPr>
          <p:cNvSpPr txBox="1"/>
          <p:nvPr/>
        </p:nvSpPr>
        <p:spPr>
          <a:xfrm>
            <a:off x="0" y="1198908"/>
            <a:ext cx="7673787" cy="1015663"/>
          </a:xfrm>
          <a:prstGeom prst="rect">
            <a:avLst/>
          </a:prstGeom>
          <a:noFill/>
        </p:spPr>
        <p:txBody>
          <a:bodyPr wrap="square" rtlCol="0">
            <a:spAutoFit/>
          </a:bodyPr>
          <a:lstStyle/>
          <a:p>
            <a:pPr lvl="0">
              <a:spcBef>
                <a:spcPts val="600"/>
              </a:spcBef>
            </a:pPr>
            <a:r>
              <a:rPr lang="fr-FR" sz="2000" b="1" noProof="0" dirty="0">
                <a:solidFill>
                  <a:prstClr val="black"/>
                </a:solidFill>
              </a:rPr>
              <a:t>Jésus nous a donné des signes qui se produiraient avant son Second Avènement. Ce sont une série de situations qui s’aggraveront à mesure que ce moment approche </a:t>
            </a:r>
            <a:r>
              <a:rPr lang="fr-FR" sz="1600" b="1" noProof="0" dirty="0">
                <a:solidFill>
                  <a:prstClr val="black"/>
                </a:solidFill>
              </a:rPr>
              <a:t>(Matthieu 24.6-11) :</a:t>
            </a:r>
            <a:endParaRPr lang="fr-FR" sz="2000" b="1" noProof="0" dirty="0">
              <a:solidFill>
                <a:prstClr val="black"/>
              </a:solidFill>
            </a:endParaRPr>
          </a:p>
        </p:txBody>
      </p:sp>
      <p:graphicFrame>
        <p:nvGraphicFramePr>
          <p:cNvPr id="2" name="Diagrama 1">
            <a:extLst>
              <a:ext uri="{FF2B5EF4-FFF2-40B4-BE49-F238E27FC236}">
                <a16:creationId xmlns:a16="http://schemas.microsoft.com/office/drawing/2014/main" id="{EE8133C2-94E6-7E34-E8EC-F7E18560133F}"/>
              </a:ext>
            </a:extLst>
          </p:cNvPr>
          <p:cNvGraphicFramePr/>
          <p:nvPr>
            <p:extLst>
              <p:ext uri="{D42A27DB-BD31-4B8C-83A1-F6EECF244321}">
                <p14:modId xmlns:p14="http://schemas.microsoft.com/office/powerpoint/2010/main" val="2481175682"/>
              </p:ext>
            </p:extLst>
          </p:nvPr>
        </p:nvGraphicFramePr>
        <p:xfrm>
          <a:off x="2351842" y="2244388"/>
          <a:ext cx="4528129" cy="19389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9" name="Gráfico 8">
            <a:extLst>
              <a:ext uri="{FF2B5EF4-FFF2-40B4-BE49-F238E27FC236}">
                <a16:creationId xmlns:a16="http://schemas.microsoft.com/office/drawing/2014/main" id="{5C3FBDCC-7869-A969-BB04-7DD84A8389C3}"/>
              </a:ext>
            </a:extLst>
          </p:cNvPr>
          <p:cNvPicPr>
            <a:picLocks noChangeAspect="1"/>
          </p:cNvPicPr>
          <p:nvPr/>
        </p:nvPicPr>
        <p:blipFill>
          <a:blip>
            <a:extLst>
              <a:ext uri="{96DAC541-7B7A-43D3-8B79-37D633B846F1}">
                <asvg:svgBlip xmlns:asvg="http://schemas.microsoft.com/office/drawing/2016/SVG/main" r:embed="rId8"/>
              </a:ext>
            </a:extLst>
          </a:blip>
          <a:srcRect l="6411"/>
          <a:stretch>
            <a:fillRect/>
          </a:stretch>
        </p:blipFill>
        <p:spPr>
          <a:xfrm>
            <a:off x="7673787" y="1328115"/>
            <a:ext cx="4237825" cy="2556808"/>
          </a:xfrm>
          <a:prstGeom prst="rect">
            <a:avLst/>
          </a:prstGeom>
          <a:effectLst>
            <a:outerShdw blurRad="63500" sx="102000" sy="102000" algn="ctr" rotWithShape="0">
              <a:prstClr val="black">
                <a:alpha val="40000"/>
              </a:prstClr>
            </a:outerShdw>
          </a:effectLst>
        </p:spPr>
      </p:pic>
      <p:grpSp>
        <p:nvGrpSpPr>
          <p:cNvPr id="17" name="Grupo 16">
            <a:extLst>
              <a:ext uri="{FF2B5EF4-FFF2-40B4-BE49-F238E27FC236}">
                <a16:creationId xmlns:a16="http://schemas.microsoft.com/office/drawing/2014/main" id="{95EE05F7-E7E1-42FD-D752-B7F53B4CDF0B}"/>
              </a:ext>
            </a:extLst>
          </p:cNvPr>
          <p:cNvGrpSpPr/>
          <p:nvPr/>
        </p:nvGrpSpPr>
        <p:grpSpPr>
          <a:xfrm>
            <a:off x="7058025" y="4002735"/>
            <a:ext cx="5067300" cy="1354217"/>
            <a:chOff x="4819650" y="4118699"/>
            <a:chExt cx="5067300" cy="1354217"/>
          </a:xfrm>
        </p:grpSpPr>
        <p:sp>
          <p:nvSpPr>
            <p:cNvPr id="11" name="CuadroTexto 10">
              <a:extLst>
                <a:ext uri="{FF2B5EF4-FFF2-40B4-BE49-F238E27FC236}">
                  <a16:creationId xmlns:a16="http://schemas.microsoft.com/office/drawing/2014/main" id="{2A84432E-D35B-782F-EC8C-75E0EEB712D0}"/>
                </a:ext>
              </a:extLst>
            </p:cNvPr>
            <p:cNvSpPr txBox="1"/>
            <p:nvPr/>
          </p:nvSpPr>
          <p:spPr>
            <a:xfrm>
              <a:off x="4819650" y="4118699"/>
              <a:ext cx="5067300" cy="135421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dirty="0">
                  <a:ln>
                    <a:noFill/>
                  </a:ln>
                  <a:solidFill>
                    <a:prstClr val="black"/>
                  </a:solidFill>
                  <a:effectLst/>
                  <a:uLnTx/>
                  <a:uFillTx/>
                  <a:latin typeface="Aptos" panose="02110004020202020204"/>
                  <a:ea typeface="+mn-ea"/>
                  <a:cs typeface="+mn-cs"/>
                </a:rPr>
                <a:t>Carte des conflits armés en cours :</a:t>
              </a: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dirty="0">
                  <a:ln>
                    <a:noFill/>
                  </a:ln>
                  <a:solidFill>
                    <a:prstClr val="black"/>
                  </a:solidFill>
                  <a:effectLst/>
                  <a:uLnTx/>
                  <a:uFillTx/>
                  <a:latin typeface="Aptos" panose="02110004020202020204"/>
                  <a:ea typeface="+mn-ea"/>
                  <a:cs typeface="+mn-cs"/>
                </a:rPr>
                <a:t>Guerres majeures (10 000 morts ou plus)</a:t>
              </a: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dirty="0">
                  <a:ln>
                    <a:noFill/>
                  </a:ln>
                  <a:solidFill>
                    <a:prstClr val="black"/>
                  </a:solidFill>
                  <a:effectLst/>
                  <a:uLnTx/>
                  <a:uFillTx/>
                  <a:latin typeface="Aptos" panose="02110004020202020204"/>
                  <a:ea typeface="+mn-ea"/>
                  <a:cs typeface="+mn-cs"/>
                </a:rPr>
                <a:t>Guerres mineures (1 000–9 999 morts)</a:t>
              </a: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dirty="0">
                  <a:ln>
                    <a:noFill/>
                  </a:ln>
                  <a:solidFill>
                    <a:prstClr val="black"/>
                  </a:solidFill>
                  <a:effectLst/>
                  <a:uLnTx/>
                  <a:uFillTx/>
                  <a:latin typeface="Aptos" panose="02110004020202020204"/>
                  <a:ea typeface="+mn-ea"/>
                  <a:cs typeface="+mn-cs"/>
                </a:rPr>
                <a:t>Conflits (100–999 morts)</a:t>
              </a: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dirty="0">
                  <a:ln>
                    <a:noFill/>
                  </a:ln>
                  <a:solidFill>
                    <a:prstClr val="black"/>
                  </a:solidFill>
                  <a:effectLst/>
                  <a:uLnTx/>
                  <a:uFillTx/>
                  <a:latin typeface="Aptos" panose="02110004020202020204"/>
                  <a:ea typeface="+mn-ea"/>
                  <a:cs typeface="+mn-cs"/>
                </a:rPr>
                <a:t>Escarmouches et affrontements (1–99 morts)</a:t>
              </a:r>
            </a:p>
          </p:txBody>
        </p:sp>
        <p:pic>
          <p:nvPicPr>
            <p:cNvPr id="13" name="Gráfico 12" descr="Detener con relleno sólido">
              <a:extLst>
                <a:ext uri="{FF2B5EF4-FFF2-40B4-BE49-F238E27FC236}">
                  <a16:creationId xmlns:a16="http://schemas.microsoft.com/office/drawing/2014/main" id="{9EEA3E6E-0628-51AE-CF37-45627F9D873F}"/>
                </a:ext>
              </a:extLst>
            </p:cNvPr>
            <p:cNvPicPr>
              <a:picLocks noChangeAspect="1"/>
            </p:cNvPicPr>
            <p:nvPr/>
          </p:nvPicPr>
          <p:blipFill>
            <a:blip>
              <a:extLst>
                <a:ext uri="{96DAC541-7B7A-43D3-8B79-37D633B846F1}">
                  <asvg:svgBlip xmlns:asvg="http://schemas.microsoft.com/office/drawing/2016/SVG/main" r:embed="rId9"/>
                </a:ext>
              </a:extLst>
            </a:blip>
            <a:stretch>
              <a:fillRect/>
            </a:stretch>
          </p:blipFill>
          <p:spPr>
            <a:xfrm>
              <a:off x="5076824" y="4419004"/>
              <a:ext cx="200023" cy="200023"/>
            </a:xfrm>
            <a:prstGeom prst="rect">
              <a:avLst/>
            </a:prstGeom>
          </p:spPr>
        </p:pic>
        <p:pic>
          <p:nvPicPr>
            <p:cNvPr id="14" name="Gráfico 13" descr="Detener con relleno sólido">
              <a:extLst>
                <a:ext uri="{FF2B5EF4-FFF2-40B4-BE49-F238E27FC236}">
                  <a16:creationId xmlns:a16="http://schemas.microsoft.com/office/drawing/2014/main" id="{53E9FB76-5D0E-882D-BFE3-0D45E7ACB738}"/>
                </a:ext>
              </a:extLst>
            </p:cNvPr>
            <p:cNvPicPr>
              <a:picLocks noChangeAspect="1"/>
            </p:cNvPicPr>
            <p:nvPr/>
          </p:nvPicPr>
          <p:blipFill>
            <a:blip>
              <a:extLst>
                <a:ext uri="{96DAC541-7B7A-43D3-8B79-37D633B846F1}">
                  <asvg:svgBlip xmlns:asvg="http://schemas.microsoft.com/office/drawing/2016/SVG/main" r:embed="rId10"/>
                </a:ext>
              </a:extLst>
            </a:blip>
            <a:stretch>
              <a:fillRect/>
            </a:stretch>
          </p:blipFill>
          <p:spPr>
            <a:xfrm>
              <a:off x="5076824" y="4661553"/>
              <a:ext cx="200023" cy="200023"/>
            </a:xfrm>
            <a:prstGeom prst="rect">
              <a:avLst/>
            </a:prstGeom>
          </p:spPr>
        </p:pic>
        <p:pic>
          <p:nvPicPr>
            <p:cNvPr id="15" name="Gráfico 14" descr="Detener con relleno sólido">
              <a:extLst>
                <a:ext uri="{FF2B5EF4-FFF2-40B4-BE49-F238E27FC236}">
                  <a16:creationId xmlns:a16="http://schemas.microsoft.com/office/drawing/2014/main" id="{AE034159-8827-64C0-2114-818F026DFFE2}"/>
                </a:ext>
              </a:extLst>
            </p:cNvPr>
            <p:cNvPicPr>
              <a:picLocks noChangeAspect="1"/>
            </p:cNvPicPr>
            <p:nvPr/>
          </p:nvPicPr>
          <p:blipFill>
            <a:blip>
              <a:extLst>
                <a:ext uri="{96DAC541-7B7A-43D3-8B79-37D633B846F1}">
                  <asvg:svgBlip xmlns:asvg="http://schemas.microsoft.com/office/drawing/2016/SVG/main" r:embed="rId11"/>
                </a:ext>
              </a:extLst>
            </a:blip>
            <a:stretch>
              <a:fillRect/>
            </a:stretch>
          </p:blipFill>
          <p:spPr>
            <a:xfrm>
              <a:off x="5076824" y="4904102"/>
              <a:ext cx="200023" cy="200023"/>
            </a:xfrm>
            <a:prstGeom prst="rect">
              <a:avLst/>
            </a:prstGeom>
          </p:spPr>
        </p:pic>
        <p:pic>
          <p:nvPicPr>
            <p:cNvPr id="16" name="Gráfico 15" descr="Detener con relleno sólido">
              <a:extLst>
                <a:ext uri="{FF2B5EF4-FFF2-40B4-BE49-F238E27FC236}">
                  <a16:creationId xmlns:a16="http://schemas.microsoft.com/office/drawing/2014/main" id="{2DC06A26-ED3B-5B44-5D82-0645B7A6DFE4}"/>
                </a:ext>
              </a:extLst>
            </p:cNvPr>
            <p:cNvPicPr>
              <a:picLocks noChangeAspect="1"/>
            </p:cNvPicPr>
            <p:nvPr/>
          </p:nvPicPr>
          <p:blipFill>
            <a:blip>
              <a:extLst>
                <a:ext uri="{96DAC541-7B7A-43D3-8B79-37D633B846F1}">
                  <asvg:svgBlip xmlns:asvg="http://schemas.microsoft.com/office/drawing/2016/SVG/main" r:embed="rId12"/>
                </a:ext>
              </a:extLst>
            </a:blip>
            <a:stretch>
              <a:fillRect/>
            </a:stretch>
          </p:blipFill>
          <p:spPr>
            <a:xfrm>
              <a:off x="5076824" y="5146652"/>
              <a:ext cx="200023" cy="200023"/>
            </a:xfrm>
            <a:prstGeom prst="rect">
              <a:avLst/>
            </a:prstGeom>
          </p:spPr>
        </p:pic>
      </p:grpSp>
      <p:sp>
        <p:nvSpPr>
          <p:cNvPr id="18" name="CuadroTexto 17">
            <a:extLst>
              <a:ext uri="{FF2B5EF4-FFF2-40B4-BE49-F238E27FC236}">
                <a16:creationId xmlns:a16="http://schemas.microsoft.com/office/drawing/2014/main" id="{9361195B-FF13-B336-E487-23C0F0D54506}"/>
              </a:ext>
            </a:extLst>
          </p:cNvPr>
          <p:cNvSpPr txBox="1"/>
          <p:nvPr/>
        </p:nvSpPr>
        <p:spPr>
          <a:xfrm>
            <a:off x="115545" y="4303040"/>
            <a:ext cx="3590924" cy="2554545"/>
          </a:xfrm>
          <a:prstGeom prst="rect">
            <a:avLst/>
          </a:prstGeom>
          <a:noFill/>
        </p:spPr>
        <p:txBody>
          <a:bodyPr wrap="square" rtlCol="0">
            <a:spAutoFit/>
          </a:bodyPr>
          <a:lstStyle/>
          <a:p>
            <a:pPr lvl="0">
              <a:spcBef>
                <a:spcPts val="600"/>
              </a:spcBef>
            </a:pPr>
            <a:r>
              <a:rPr lang="fr-FR" sz="2000" b="1" noProof="0" dirty="0">
                <a:solidFill>
                  <a:prstClr val="black"/>
                </a:solidFill>
              </a:rPr>
              <a:t>Pour maintenir notre confiance en ces « temps difficiles » (2Timothée 3.1), nous devons cultiver une juste relation avec Dieu et avoir l’assurance qu’il a pardonné nos péchés et que nous sommes sauvés par lui.</a:t>
            </a:r>
          </a:p>
        </p:txBody>
      </p:sp>
      <p:sp>
        <p:nvSpPr>
          <p:cNvPr id="19" name="CuadroTexto 18">
            <a:extLst>
              <a:ext uri="{FF2B5EF4-FFF2-40B4-BE49-F238E27FC236}">
                <a16:creationId xmlns:a16="http://schemas.microsoft.com/office/drawing/2014/main" id="{BC7572B1-8630-999C-05DB-4B4F5EF6B1F9}"/>
              </a:ext>
            </a:extLst>
          </p:cNvPr>
          <p:cNvSpPr txBox="1"/>
          <p:nvPr/>
        </p:nvSpPr>
        <p:spPr>
          <a:xfrm>
            <a:off x="6875443" y="5387895"/>
            <a:ext cx="5316555" cy="1323439"/>
          </a:xfrm>
          <a:prstGeom prst="rect">
            <a:avLst/>
          </a:prstGeom>
          <a:noFill/>
        </p:spPr>
        <p:txBody>
          <a:bodyPr wrap="square" rtlCol="0">
            <a:spAutoFit/>
          </a:bodyPr>
          <a:lstStyle/>
          <a:p>
            <a:pPr lvl="0">
              <a:spcBef>
                <a:spcPts val="600"/>
              </a:spcBef>
            </a:pPr>
            <a:r>
              <a:rPr lang="fr-FR" sz="2000" b="1" noProof="0" dirty="0">
                <a:solidFill>
                  <a:prstClr val="black"/>
                </a:solidFill>
              </a:rPr>
              <a:t>Un réveil spirituel est nécessaire. Nous devons demander, comme Asaph : « Ô Dieu, rétablis-nous ! Fais briller ta face, et nous serons sauvés » (Psaumes 80.3)</a:t>
            </a:r>
          </a:p>
        </p:txBody>
      </p:sp>
      <p:pic>
        <p:nvPicPr>
          <p:cNvPr id="8" name="Imagen 7">
            <a:extLst>
              <a:ext uri="{FF2B5EF4-FFF2-40B4-BE49-F238E27FC236}">
                <a16:creationId xmlns:a16="http://schemas.microsoft.com/office/drawing/2014/main" id="{3CCA9766-40E2-1524-E616-2B586E72BEEA}"/>
              </a:ext>
            </a:extLst>
          </p:cNvPr>
          <p:cNvPicPr>
            <a:picLocks noChangeAspect="1"/>
          </p:cNvPicPr>
          <p:nvPr/>
        </p:nvPicPr>
        <p:blipFill rotWithShape="1">
          <a:blip r:embed="rId13" cstate="print">
            <a:extLst>
              <a:ext uri="{28A0092B-C50C-407E-A947-70E740481C1C}">
                <a14:useLocalDpi xmlns:a14="http://schemas.microsoft.com/office/drawing/2010/main"/>
              </a:ext>
            </a:extLst>
          </a:blip>
          <a:srcRect/>
          <a:stretch>
            <a:fillRect/>
          </a:stretch>
        </p:blipFill>
        <p:spPr>
          <a:xfrm>
            <a:off x="263800" y="2293690"/>
            <a:ext cx="1835886" cy="1969397"/>
          </a:xfrm>
          <a:prstGeom prst="rect">
            <a:avLst/>
          </a:prstGeom>
          <a:ln w="88900" cap="sq" cmpd="thickThin">
            <a:solidFill>
              <a:srgbClr val="000000"/>
            </a:solidFill>
            <a:prstDash val="solid"/>
            <a:miter lim="800000"/>
          </a:ln>
          <a:effectLst>
            <a:innerShdw blurRad="76200">
              <a:srgbClr val="000000"/>
            </a:innerShdw>
          </a:effectLst>
        </p:spPr>
      </p:pic>
      <p:pic>
        <p:nvPicPr>
          <p:cNvPr id="21" name="Imagen 20">
            <a:extLst>
              <a:ext uri="{FF2B5EF4-FFF2-40B4-BE49-F238E27FC236}">
                <a16:creationId xmlns:a16="http://schemas.microsoft.com/office/drawing/2014/main" id="{AA0EF4B4-22CB-2A57-4559-B15264477DA3}"/>
              </a:ext>
            </a:extLst>
          </p:cNvPr>
          <p:cNvPicPr>
            <a:picLocks noChangeAspect="1"/>
          </p:cNvPicPr>
          <p:nvPr/>
        </p:nvPicPr>
        <p:blipFill rotWithShape="1">
          <a:blip r:embed="rId14" cstate="print">
            <a:extLst>
              <a:ext uri="{28A0092B-C50C-407E-A947-70E740481C1C}">
                <a14:useLocalDpi xmlns:a14="http://schemas.microsoft.com/office/drawing/2010/main"/>
              </a:ext>
            </a:extLst>
          </a:blip>
          <a:srcRect/>
          <a:stretch>
            <a:fillRect/>
          </a:stretch>
        </p:blipFill>
        <p:spPr>
          <a:xfrm>
            <a:off x="3884523" y="4333461"/>
            <a:ext cx="2864147" cy="2424734"/>
          </a:xfrm>
          <a:prstGeom prst="snip2DiagRect">
            <a:avLst>
              <a:gd name="adj1" fmla="val 14757"/>
              <a:gd name="adj2" fmla="val 16667"/>
            </a:avLst>
          </a:prstGeom>
          <a:solidFill>
            <a:srgbClr val="FFFFFF">
              <a:shade val="85000"/>
            </a:srgbClr>
          </a:solidFill>
          <a:ln w="57150" cap="sq">
            <a:solidFill>
              <a:srgbClr val="B85E04"/>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085138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37"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900" decel="100000" fill="hold"/>
                                        <p:tgtEl>
                                          <p:spTgt spid="6"/>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25" presetID="37" presetClass="entr" presetSubtype="0" fill="hold" nodeType="with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1000"/>
                                        <p:tgtEl>
                                          <p:spTgt spid="8"/>
                                        </p:tgtEl>
                                      </p:cBhvr>
                                    </p:animEffect>
                                    <p:anim calcmode="lin" valueType="num">
                                      <p:cBhvr>
                                        <p:cTn id="28" dur="1000" fill="hold"/>
                                        <p:tgtEl>
                                          <p:spTgt spid="8"/>
                                        </p:tgtEl>
                                        <p:attrNameLst>
                                          <p:attrName>ppt_x</p:attrName>
                                        </p:attrNameLst>
                                      </p:cBhvr>
                                      <p:tavLst>
                                        <p:tav tm="0">
                                          <p:val>
                                            <p:strVal val="#ppt_x"/>
                                          </p:val>
                                        </p:tav>
                                        <p:tav tm="100000">
                                          <p:val>
                                            <p:strVal val="#ppt_x"/>
                                          </p:val>
                                        </p:tav>
                                      </p:tavLst>
                                    </p:anim>
                                    <p:anim calcmode="lin" valueType="num">
                                      <p:cBhvr>
                                        <p:cTn id="29" dur="900" decel="100000" fill="hold"/>
                                        <p:tgtEl>
                                          <p:spTgt spid="8"/>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9" presetClass="entr" presetSubtype="0" decel="100000" fill="hold" nodeType="click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p:cTn id="35" dur="500" fill="hold"/>
                                        <p:tgtEl>
                                          <p:spTgt spid="9"/>
                                        </p:tgtEl>
                                        <p:attrNameLst>
                                          <p:attrName>ppt_w</p:attrName>
                                        </p:attrNameLst>
                                      </p:cBhvr>
                                      <p:tavLst>
                                        <p:tav tm="0">
                                          <p:val>
                                            <p:fltVal val="0"/>
                                          </p:val>
                                        </p:tav>
                                        <p:tav tm="100000">
                                          <p:val>
                                            <p:strVal val="#ppt_w"/>
                                          </p:val>
                                        </p:tav>
                                      </p:tavLst>
                                    </p:anim>
                                    <p:anim calcmode="lin" valueType="num">
                                      <p:cBhvr>
                                        <p:cTn id="36" dur="500" fill="hold"/>
                                        <p:tgtEl>
                                          <p:spTgt spid="9"/>
                                        </p:tgtEl>
                                        <p:attrNameLst>
                                          <p:attrName>ppt_h</p:attrName>
                                        </p:attrNameLst>
                                      </p:cBhvr>
                                      <p:tavLst>
                                        <p:tav tm="0">
                                          <p:val>
                                            <p:fltVal val="0"/>
                                          </p:val>
                                        </p:tav>
                                        <p:tav tm="100000">
                                          <p:val>
                                            <p:strVal val="#ppt_h"/>
                                          </p:val>
                                        </p:tav>
                                      </p:tavLst>
                                    </p:anim>
                                    <p:anim calcmode="lin" valueType="num">
                                      <p:cBhvr>
                                        <p:cTn id="37" dur="500" fill="hold"/>
                                        <p:tgtEl>
                                          <p:spTgt spid="9"/>
                                        </p:tgtEl>
                                        <p:attrNameLst>
                                          <p:attrName>style.rotation</p:attrName>
                                        </p:attrNameLst>
                                      </p:cBhvr>
                                      <p:tavLst>
                                        <p:tav tm="0">
                                          <p:val>
                                            <p:fltVal val="360"/>
                                          </p:val>
                                        </p:tav>
                                        <p:tav tm="100000">
                                          <p:val>
                                            <p:fltVal val="0"/>
                                          </p:val>
                                        </p:tav>
                                      </p:tavLst>
                                    </p:anim>
                                    <p:animEffect transition="in" filter="fade">
                                      <p:cBhvr>
                                        <p:cTn id="38" dur="500"/>
                                        <p:tgtEl>
                                          <p:spTgt spid="9"/>
                                        </p:tgtEl>
                                      </p:cBhvr>
                                    </p:animEffect>
                                  </p:childTnLst>
                                </p:cTn>
                              </p:par>
                              <p:par>
                                <p:cTn id="39" presetID="49" presetClass="entr" presetSubtype="0" decel="100000" fill="hold"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500" fill="hold"/>
                                        <p:tgtEl>
                                          <p:spTgt spid="17"/>
                                        </p:tgtEl>
                                        <p:attrNameLst>
                                          <p:attrName>ppt_w</p:attrName>
                                        </p:attrNameLst>
                                      </p:cBhvr>
                                      <p:tavLst>
                                        <p:tav tm="0">
                                          <p:val>
                                            <p:fltVal val="0"/>
                                          </p:val>
                                        </p:tav>
                                        <p:tav tm="100000">
                                          <p:val>
                                            <p:strVal val="#ppt_w"/>
                                          </p:val>
                                        </p:tav>
                                      </p:tavLst>
                                    </p:anim>
                                    <p:anim calcmode="lin" valueType="num">
                                      <p:cBhvr>
                                        <p:cTn id="42" dur="500" fill="hold"/>
                                        <p:tgtEl>
                                          <p:spTgt spid="17"/>
                                        </p:tgtEl>
                                        <p:attrNameLst>
                                          <p:attrName>ppt_h</p:attrName>
                                        </p:attrNameLst>
                                      </p:cBhvr>
                                      <p:tavLst>
                                        <p:tav tm="0">
                                          <p:val>
                                            <p:fltVal val="0"/>
                                          </p:val>
                                        </p:tav>
                                        <p:tav tm="100000">
                                          <p:val>
                                            <p:strVal val="#ppt_h"/>
                                          </p:val>
                                        </p:tav>
                                      </p:tavLst>
                                    </p:anim>
                                    <p:anim calcmode="lin" valueType="num">
                                      <p:cBhvr>
                                        <p:cTn id="43" dur="500" fill="hold"/>
                                        <p:tgtEl>
                                          <p:spTgt spid="17"/>
                                        </p:tgtEl>
                                        <p:attrNameLst>
                                          <p:attrName>style.rotation</p:attrName>
                                        </p:attrNameLst>
                                      </p:cBhvr>
                                      <p:tavLst>
                                        <p:tav tm="0">
                                          <p:val>
                                            <p:fltVal val="360"/>
                                          </p:val>
                                        </p:tav>
                                        <p:tav tm="100000">
                                          <p:val>
                                            <p:fltVal val="0"/>
                                          </p:val>
                                        </p:tav>
                                      </p:tavLst>
                                    </p:anim>
                                    <p:animEffect transition="in" filter="fade">
                                      <p:cBhvr>
                                        <p:cTn id="44" dur="500"/>
                                        <p:tgtEl>
                                          <p:spTgt spid="17"/>
                                        </p:tgtEl>
                                      </p:cBhvr>
                                    </p:animEffect>
                                  </p:childTnLst>
                                </p:cTn>
                              </p:par>
                            </p:childTnLst>
                          </p:cTn>
                        </p:par>
                        <p:par>
                          <p:cTn id="45" fill="hold">
                            <p:stCondLst>
                              <p:cond delay="500"/>
                            </p:stCondLst>
                            <p:childTnLst>
                              <p:par>
                                <p:cTn id="46" presetID="17" presetClass="entr" presetSubtype="8" fill="hold" grpId="0" nodeType="afterEffect">
                                  <p:stCondLst>
                                    <p:cond delay="0"/>
                                  </p:stCondLst>
                                  <p:childTnLst>
                                    <p:set>
                                      <p:cBhvr>
                                        <p:cTn id="47" dur="1" fill="hold">
                                          <p:stCondLst>
                                            <p:cond delay="0"/>
                                          </p:stCondLst>
                                        </p:cTn>
                                        <p:tgtEl>
                                          <p:spTgt spid="2">
                                            <p:graphicEl>
                                              <a:dgm id="{8EA4DD5C-BFD6-4B90-B055-97F256E27FAC}"/>
                                            </p:graphicEl>
                                          </p:spTgt>
                                        </p:tgtEl>
                                        <p:attrNameLst>
                                          <p:attrName>style.visibility</p:attrName>
                                        </p:attrNameLst>
                                      </p:cBhvr>
                                      <p:to>
                                        <p:strVal val="visible"/>
                                      </p:to>
                                    </p:set>
                                    <p:anim calcmode="lin" valueType="num">
                                      <p:cBhvr>
                                        <p:cTn id="48" dur="500" fill="hold"/>
                                        <p:tgtEl>
                                          <p:spTgt spid="2">
                                            <p:graphicEl>
                                              <a:dgm id="{8EA4DD5C-BFD6-4B90-B055-97F256E27FAC}"/>
                                            </p:graphicEl>
                                          </p:spTgt>
                                        </p:tgtEl>
                                        <p:attrNameLst>
                                          <p:attrName>ppt_x</p:attrName>
                                        </p:attrNameLst>
                                      </p:cBhvr>
                                      <p:tavLst>
                                        <p:tav tm="0">
                                          <p:val>
                                            <p:strVal val="#ppt_x-#ppt_w/2"/>
                                          </p:val>
                                        </p:tav>
                                        <p:tav tm="100000">
                                          <p:val>
                                            <p:strVal val="#ppt_x"/>
                                          </p:val>
                                        </p:tav>
                                      </p:tavLst>
                                    </p:anim>
                                    <p:anim calcmode="lin" valueType="num">
                                      <p:cBhvr>
                                        <p:cTn id="49" dur="500" fill="hold"/>
                                        <p:tgtEl>
                                          <p:spTgt spid="2">
                                            <p:graphicEl>
                                              <a:dgm id="{8EA4DD5C-BFD6-4B90-B055-97F256E27FAC}"/>
                                            </p:graphicEl>
                                          </p:spTgt>
                                        </p:tgtEl>
                                        <p:attrNameLst>
                                          <p:attrName>ppt_y</p:attrName>
                                        </p:attrNameLst>
                                      </p:cBhvr>
                                      <p:tavLst>
                                        <p:tav tm="0">
                                          <p:val>
                                            <p:strVal val="#ppt_y"/>
                                          </p:val>
                                        </p:tav>
                                        <p:tav tm="100000">
                                          <p:val>
                                            <p:strVal val="#ppt_y"/>
                                          </p:val>
                                        </p:tav>
                                      </p:tavLst>
                                    </p:anim>
                                    <p:anim calcmode="lin" valueType="num">
                                      <p:cBhvr>
                                        <p:cTn id="50" dur="500" fill="hold"/>
                                        <p:tgtEl>
                                          <p:spTgt spid="2">
                                            <p:graphicEl>
                                              <a:dgm id="{8EA4DD5C-BFD6-4B90-B055-97F256E27FAC}"/>
                                            </p:graphicEl>
                                          </p:spTgt>
                                        </p:tgtEl>
                                        <p:attrNameLst>
                                          <p:attrName>ppt_w</p:attrName>
                                        </p:attrNameLst>
                                      </p:cBhvr>
                                      <p:tavLst>
                                        <p:tav tm="0">
                                          <p:val>
                                            <p:fltVal val="0"/>
                                          </p:val>
                                        </p:tav>
                                        <p:tav tm="100000">
                                          <p:val>
                                            <p:strVal val="#ppt_w"/>
                                          </p:val>
                                        </p:tav>
                                      </p:tavLst>
                                    </p:anim>
                                    <p:anim calcmode="lin" valueType="num">
                                      <p:cBhvr>
                                        <p:cTn id="51" dur="500" fill="hold"/>
                                        <p:tgtEl>
                                          <p:spTgt spid="2">
                                            <p:graphicEl>
                                              <a:dgm id="{8EA4DD5C-BFD6-4B90-B055-97F256E27FAC}"/>
                                            </p:graphicEl>
                                          </p:spTgt>
                                        </p:tgtEl>
                                        <p:attrNameLst>
                                          <p:attrName>ppt_h</p:attrName>
                                        </p:attrNameLst>
                                      </p:cBhvr>
                                      <p:tavLst>
                                        <p:tav tm="0">
                                          <p:val>
                                            <p:strVal val="#ppt_h"/>
                                          </p:val>
                                        </p:tav>
                                        <p:tav tm="100000">
                                          <p:val>
                                            <p:strVal val="#ppt_h"/>
                                          </p:val>
                                        </p:tav>
                                      </p:tavLst>
                                    </p:anim>
                                  </p:childTnLst>
                                </p:cTn>
                              </p:par>
                            </p:childTnLst>
                          </p:cTn>
                        </p:par>
                        <p:par>
                          <p:cTn id="52" fill="hold">
                            <p:stCondLst>
                              <p:cond delay="1000"/>
                            </p:stCondLst>
                            <p:childTnLst>
                              <p:par>
                                <p:cTn id="53" presetID="22" presetClass="entr" presetSubtype="8" fill="hold" grpId="0" nodeType="afterEffect">
                                  <p:stCondLst>
                                    <p:cond delay="0"/>
                                  </p:stCondLst>
                                  <p:childTnLst>
                                    <p:set>
                                      <p:cBhvr>
                                        <p:cTn id="54" dur="1" fill="hold">
                                          <p:stCondLst>
                                            <p:cond delay="0"/>
                                          </p:stCondLst>
                                        </p:cTn>
                                        <p:tgtEl>
                                          <p:spTgt spid="2">
                                            <p:graphicEl>
                                              <a:dgm id="{17B4968F-4600-426C-95FB-EE32A894736B}"/>
                                            </p:graphicEl>
                                          </p:spTgt>
                                        </p:tgtEl>
                                        <p:attrNameLst>
                                          <p:attrName>style.visibility</p:attrName>
                                        </p:attrNameLst>
                                      </p:cBhvr>
                                      <p:to>
                                        <p:strVal val="visible"/>
                                      </p:to>
                                    </p:set>
                                    <p:animEffect transition="in" filter="wipe(left)">
                                      <p:cBhvr>
                                        <p:cTn id="55" dur="500"/>
                                        <p:tgtEl>
                                          <p:spTgt spid="2">
                                            <p:graphicEl>
                                              <a:dgm id="{17B4968F-4600-426C-95FB-EE32A894736B}"/>
                                            </p:graphicEl>
                                          </p:spTgt>
                                        </p:tgtEl>
                                      </p:cBhvr>
                                    </p:animEffect>
                                  </p:childTnLst>
                                </p:cTn>
                              </p:par>
                            </p:childTnLst>
                          </p:cTn>
                        </p:par>
                      </p:childTnLst>
                    </p:cTn>
                  </p:par>
                  <p:par>
                    <p:cTn id="56" fill="hold">
                      <p:stCondLst>
                        <p:cond delay="indefinite"/>
                      </p:stCondLst>
                      <p:childTnLst>
                        <p:par>
                          <p:cTn id="57" fill="hold">
                            <p:stCondLst>
                              <p:cond delay="0"/>
                            </p:stCondLst>
                            <p:childTnLst>
                              <p:par>
                                <p:cTn id="58" presetID="17" presetClass="entr" presetSubtype="8" fill="hold" grpId="0" nodeType="clickEffect">
                                  <p:stCondLst>
                                    <p:cond delay="0"/>
                                  </p:stCondLst>
                                  <p:childTnLst>
                                    <p:set>
                                      <p:cBhvr>
                                        <p:cTn id="59" dur="1" fill="hold">
                                          <p:stCondLst>
                                            <p:cond delay="0"/>
                                          </p:stCondLst>
                                        </p:cTn>
                                        <p:tgtEl>
                                          <p:spTgt spid="2">
                                            <p:graphicEl>
                                              <a:dgm id="{93EA3057-D1DD-4342-B844-A8981F1054B4}"/>
                                            </p:graphicEl>
                                          </p:spTgt>
                                        </p:tgtEl>
                                        <p:attrNameLst>
                                          <p:attrName>style.visibility</p:attrName>
                                        </p:attrNameLst>
                                      </p:cBhvr>
                                      <p:to>
                                        <p:strVal val="visible"/>
                                      </p:to>
                                    </p:set>
                                    <p:anim calcmode="lin" valueType="num">
                                      <p:cBhvr>
                                        <p:cTn id="60" dur="500" fill="hold"/>
                                        <p:tgtEl>
                                          <p:spTgt spid="2">
                                            <p:graphicEl>
                                              <a:dgm id="{93EA3057-D1DD-4342-B844-A8981F1054B4}"/>
                                            </p:graphicEl>
                                          </p:spTgt>
                                        </p:tgtEl>
                                        <p:attrNameLst>
                                          <p:attrName>ppt_x</p:attrName>
                                        </p:attrNameLst>
                                      </p:cBhvr>
                                      <p:tavLst>
                                        <p:tav tm="0">
                                          <p:val>
                                            <p:strVal val="#ppt_x-#ppt_w/2"/>
                                          </p:val>
                                        </p:tav>
                                        <p:tav tm="100000">
                                          <p:val>
                                            <p:strVal val="#ppt_x"/>
                                          </p:val>
                                        </p:tav>
                                      </p:tavLst>
                                    </p:anim>
                                    <p:anim calcmode="lin" valueType="num">
                                      <p:cBhvr>
                                        <p:cTn id="61" dur="500" fill="hold"/>
                                        <p:tgtEl>
                                          <p:spTgt spid="2">
                                            <p:graphicEl>
                                              <a:dgm id="{93EA3057-D1DD-4342-B844-A8981F1054B4}"/>
                                            </p:graphicEl>
                                          </p:spTgt>
                                        </p:tgtEl>
                                        <p:attrNameLst>
                                          <p:attrName>ppt_y</p:attrName>
                                        </p:attrNameLst>
                                      </p:cBhvr>
                                      <p:tavLst>
                                        <p:tav tm="0">
                                          <p:val>
                                            <p:strVal val="#ppt_y"/>
                                          </p:val>
                                        </p:tav>
                                        <p:tav tm="100000">
                                          <p:val>
                                            <p:strVal val="#ppt_y"/>
                                          </p:val>
                                        </p:tav>
                                      </p:tavLst>
                                    </p:anim>
                                    <p:anim calcmode="lin" valueType="num">
                                      <p:cBhvr>
                                        <p:cTn id="62" dur="500" fill="hold"/>
                                        <p:tgtEl>
                                          <p:spTgt spid="2">
                                            <p:graphicEl>
                                              <a:dgm id="{93EA3057-D1DD-4342-B844-A8981F1054B4}"/>
                                            </p:graphicEl>
                                          </p:spTgt>
                                        </p:tgtEl>
                                        <p:attrNameLst>
                                          <p:attrName>ppt_w</p:attrName>
                                        </p:attrNameLst>
                                      </p:cBhvr>
                                      <p:tavLst>
                                        <p:tav tm="0">
                                          <p:val>
                                            <p:fltVal val="0"/>
                                          </p:val>
                                        </p:tav>
                                        <p:tav tm="100000">
                                          <p:val>
                                            <p:strVal val="#ppt_w"/>
                                          </p:val>
                                        </p:tav>
                                      </p:tavLst>
                                    </p:anim>
                                    <p:anim calcmode="lin" valueType="num">
                                      <p:cBhvr>
                                        <p:cTn id="63" dur="500" fill="hold"/>
                                        <p:tgtEl>
                                          <p:spTgt spid="2">
                                            <p:graphicEl>
                                              <a:dgm id="{93EA3057-D1DD-4342-B844-A8981F1054B4}"/>
                                            </p:graphicEl>
                                          </p:spTgt>
                                        </p:tgtEl>
                                        <p:attrNameLst>
                                          <p:attrName>ppt_h</p:attrName>
                                        </p:attrNameLst>
                                      </p:cBhvr>
                                      <p:tavLst>
                                        <p:tav tm="0">
                                          <p:val>
                                            <p:strVal val="#ppt_h"/>
                                          </p:val>
                                        </p:tav>
                                        <p:tav tm="100000">
                                          <p:val>
                                            <p:strVal val="#ppt_h"/>
                                          </p:val>
                                        </p:tav>
                                      </p:tavLst>
                                    </p:anim>
                                  </p:childTnLst>
                                </p:cTn>
                              </p:par>
                            </p:childTnLst>
                          </p:cTn>
                        </p:par>
                        <p:par>
                          <p:cTn id="64" fill="hold">
                            <p:stCondLst>
                              <p:cond delay="500"/>
                            </p:stCondLst>
                            <p:childTnLst>
                              <p:par>
                                <p:cTn id="65" presetID="22" presetClass="entr" presetSubtype="8" fill="hold" grpId="0" nodeType="afterEffect">
                                  <p:stCondLst>
                                    <p:cond delay="0"/>
                                  </p:stCondLst>
                                  <p:childTnLst>
                                    <p:set>
                                      <p:cBhvr>
                                        <p:cTn id="66" dur="1" fill="hold">
                                          <p:stCondLst>
                                            <p:cond delay="0"/>
                                          </p:stCondLst>
                                        </p:cTn>
                                        <p:tgtEl>
                                          <p:spTgt spid="2">
                                            <p:graphicEl>
                                              <a:dgm id="{83F87782-1A9E-4216-A989-0F16EFBD516C}"/>
                                            </p:graphicEl>
                                          </p:spTgt>
                                        </p:tgtEl>
                                        <p:attrNameLst>
                                          <p:attrName>style.visibility</p:attrName>
                                        </p:attrNameLst>
                                      </p:cBhvr>
                                      <p:to>
                                        <p:strVal val="visible"/>
                                      </p:to>
                                    </p:set>
                                    <p:animEffect transition="in" filter="wipe(left)">
                                      <p:cBhvr>
                                        <p:cTn id="67" dur="500"/>
                                        <p:tgtEl>
                                          <p:spTgt spid="2">
                                            <p:graphicEl>
                                              <a:dgm id="{83F87782-1A9E-4216-A989-0F16EFBD516C}"/>
                                            </p:graphicEl>
                                          </p:spTgt>
                                        </p:tgtEl>
                                      </p:cBhvr>
                                    </p:animEffect>
                                  </p:childTnLst>
                                </p:cTn>
                              </p:par>
                            </p:childTnLst>
                          </p:cTn>
                        </p:par>
                      </p:childTnLst>
                    </p:cTn>
                  </p:par>
                  <p:par>
                    <p:cTn id="68" fill="hold">
                      <p:stCondLst>
                        <p:cond delay="indefinite"/>
                      </p:stCondLst>
                      <p:childTnLst>
                        <p:par>
                          <p:cTn id="69" fill="hold">
                            <p:stCondLst>
                              <p:cond delay="0"/>
                            </p:stCondLst>
                            <p:childTnLst>
                              <p:par>
                                <p:cTn id="70" presetID="17" presetClass="entr" presetSubtype="8" fill="hold" grpId="0" nodeType="clickEffect">
                                  <p:stCondLst>
                                    <p:cond delay="0"/>
                                  </p:stCondLst>
                                  <p:childTnLst>
                                    <p:set>
                                      <p:cBhvr>
                                        <p:cTn id="71" dur="1" fill="hold">
                                          <p:stCondLst>
                                            <p:cond delay="0"/>
                                          </p:stCondLst>
                                        </p:cTn>
                                        <p:tgtEl>
                                          <p:spTgt spid="2">
                                            <p:graphicEl>
                                              <a:dgm id="{B8A9F581-796F-4156-87BA-E637583C7F45}"/>
                                            </p:graphicEl>
                                          </p:spTgt>
                                        </p:tgtEl>
                                        <p:attrNameLst>
                                          <p:attrName>style.visibility</p:attrName>
                                        </p:attrNameLst>
                                      </p:cBhvr>
                                      <p:to>
                                        <p:strVal val="visible"/>
                                      </p:to>
                                    </p:set>
                                    <p:anim calcmode="lin" valueType="num">
                                      <p:cBhvr>
                                        <p:cTn id="72" dur="500" fill="hold"/>
                                        <p:tgtEl>
                                          <p:spTgt spid="2">
                                            <p:graphicEl>
                                              <a:dgm id="{B8A9F581-796F-4156-87BA-E637583C7F45}"/>
                                            </p:graphicEl>
                                          </p:spTgt>
                                        </p:tgtEl>
                                        <p:attrNameLst>
                                          <p:attrName>ppt_x</p:attrName>
                                        </p:attrNameLst>
                                      </p:cBhvr>
                                      <p:tavLst>
                                        <p:tav tm="0">
                                          <p:val>
                                            <p:strVal val="#ppt_x-#ppt_w/2"/>
                                          </p:val>
                                        </p:tav>
                                        <p:tav tm="100000">
                                          <p:val>
                                            <p:strVal val="#ppt_x"/>
                                          </p:val>
                                        </p:tav>
                                      </p:tavLst>
                                    </p:anim>
                                    <p:anim calcmode="lin" valueType="num">
                                      <p:cBhvr>
                                        <p:cTn id="73" dur="500" fill="hold"/>
                                        <p:tgtEl>
                                          <p:spTgt spid="2">
                                            <p:graphicEl>
                                              <a:dgm id="{B8A9F581-796F-4156-87BA-E637583C7F45}"/>
                                            </p:graphicEl>
                                          </p:spTgt>
                                        </p:tgtEl>
                                        <p:attrNameLst>
                                          <p:attrName>ppt_y</p:attrName>
                                        </p:attrNameLst>
                                      </p:cBhvr>
                                      <p:tavLst>
                                        <p:tav tm="0">
                                          <p:val>
                                            <p:strVal val="#ppt_y"/>
                                          </p:val>
                                        </p:tav>
                                        <p:tav tm="100000">
                                          <p:val>
                                            <p:strVal val="#ppt_y"/>
                                          </p:val>
                                        </p:tav>
                                      </p:tavLst>
                                    </p:anim>
                                    <p:anim calcmode="lin" valueType="num">
                                      <p:cBhvr>
                                        <p:cTn id="74" dur="500" fill="hold"/>
                                        <p:tgtEl>
                                          <p:spTgt spid="2">
                                            <p:graphicEl>
                                              <a:dgm id="{B8A9F581-796F-4156-87BA-E637583C7F45}"/>
                                            </p:graphicEl>
                                          </p:spTgt>
                                        </p:tgtEl>
                                        <p:attrNameLst>
                                          <p:attrName>ppt_w</p:attrName>
                                        </p:attrNameLst>
                                      </p:cBhvr>
                                      <p:tavLst>
                                        <p:tav tm="0">
                                          <p:val>
                                            <p:fltVal val="0"/>
                                          </p:val>
                                        </p:tav>
                                        <p:tav tm="100000">
                                          <p:val>
                                            <p:strVal val="#ppt_w"/>
                                          </p:val>
                                        </p:tav>
                                      </p:tavLst>
                                    </p:anim>
                                    <p:anim calcmode="lin" valueType="num">
                                      <p:cBhvr>
                                        <p:cTn id="75" dur="500" fill="hold"/>
                                        <p:tgtEl>
                                          <p:spTgt spid="2">
                                            <p:graphicEl>
                                              <a:dgm id="{B8A9F581-796F-4156-87BA-E637583C7F45}"/>
                                            </p:graphicEl>
                                          </p:spTgt>
                                        </p:tgtEl>
                                        <p:attrNameLst>
                                          <p:attrName>ppt_h</p:attrName>
                                        </p:attrNameLst>
                                      </p:cBhvr>
                                      <p:tavLst>
                                        <p:tav tm="0">
                                          <p:val>
                                            <p:strVal val="#ppt_h"/>
                                          </p:val>
                                        </p:tav>
                                        <p:tav tm="100000">
                                          <p:val>
                                            <p:strVal val="#ppt_h"/>
                                          </p:val>
                                        </p:tav>
                                      </p:tavLst>
                                    </p:anim>
                                  </p:childTnLst>
                                </p:cTn>
                              </p:par>
                            </p:childTnLst>
                          </p:cTn>
                        </p:par>
                        <p:par>
                          <p:cTn id="76" fill="hold">
                            <p:stCondLst>
                              <p:cond delay="500"/>
                            </p:stCondLst>
                            <p:childTnLst>
                              <p:par>
                                <p:cTn id="77" presetID="22" presetClass="entr" presetSubtype="8" fill="hold" grpId="0" nodeType="afterEffect">
                                  <p:stCondLst>
                                    <p:cond delay="0"/>
                                  </p:stCondLst>
                                  <p:childTnLst>
                                    <p:set>
                                      <p:cBhvr>
                                        <p:cTn id="78" dur="1" fill="hold">
                                          <p:stCondLst>
                                            <p:cond delay="0"/>
                                          </p:stCondLst>
                                        </p:cTn>
                                        <p:tgtEl>
                                          <p:spTgt spid="2">
                                            <p:graphicEl>
                                              <a:dgm id="{CAB48DA4-CB0F-4904-989B-4A7571C1A649}"/>
                                            </p:graphicEl>
                                          </p:spTgt>
                                        </p:tgtEl>
                                        <p:attrNameLst>
                                          <p:attrName>style.visibility</p:attrName>
                                        </p:attrNameLst>
                                      </p:cBhvr>
                                      <p:to>
                                        <p:strVal val="visible"/>
                                      </p:to>
                                    </p:set>
                                    <p:animEffect transition="in" filter="wipe(left)">
                                      <p:cBhvr>
                                        <p:cTn id="79" dur="500"/>
                                        <p:tgtEl>
                                          <p:spTgt spid="2">
                                            <p:graphicEl>
                                              <a:dgm id="{CAB48DA4-CB0F-4904-989B-4A7571C1A649}"/>
                                            </p:graphicEl>
                                          </p:spTgt>
                                        </p:tgtEl>
                                      </p:cBhvr>
                                    </p:animEffect>
                                  </p:childTnLst>
                                </p:cTn>
                              </p:par>
                            </p:childTnLst>
                          </p:cTn>
                        </p:par>
                      </p:childTnLst>
                    </p:cTn>
                  </p:par>
                  <p:par>
                    <p:cTn id="80" fill="hold">
                      <p:stCondLst>
                        <p:cond delay="indefinite"/>
                      </p:stCondLst>
                      <p:childTnLst>
                        <p:par>
                          <p:cTn id="81" fill="hold">
                            <p:stCondLst>
                              <p:cond delay="0"/>
                            </p:stCondLst>
                            <p:childTnLst>
                              <p:par>
                                <p:cTn id="82" presetID="17" presetClass="entr" presetSubtype="8" fill="hold" grpId="0" nodeType="clickEffect">
                                  <p:stCondLst>
                                    <p:cond delay="0"/>
                                  </p:stCondLst>
                                  <p:childTnLst>
                                    <p:set>
                                      <p:cBhvr>
                                        <p:cTn id="83" dur="1" fill="hold">
                                          <p:stCondLst>
                                            <p:cond delay="0"/>
                                          </p:stCondLst>
                                        </p:cTn>
                                        <p:tgtEl>
                                          <p:spTgt spid="2">
                                            <p:graphicEl>
                                              <a:dgm id="{C1CDAD93-7050-43D8-9BED-E3304F322C16}"/>
                                            </p:graphicEl>
                                          </p:spTgt>
                                        </p:tgtEl>
                                        <p:attrNameLst>
                                          <p:attrName>style.visibility</p:attrName>
                                        </p:attrNameLst>
                                      </p:cBhvr>
                                      <p:to>
                                        <p:strVal val="visible"/>
                                      </p:to>
                                    </p:set>
                                    <p:anim calcmode="lin" valueType="num">
                                      <p:cBhvr>
                                        <p:cTn id="84" dur="500" fill="hold"/>
                                        <p:tgtEl>
                                          <p:spTgt spid="2">
                                            <p:graphicEl>
                                              <a:dgm id="{C1CDAD93-7050-43D8-9BED-E3304F322C16}"/>
                                            </p:graphicEl>
                                          </p:spTgt>
                                        </p:tgtEl>
                                        <p:attrNameLst>
                                          <p:attrName>ppt_x</p:attrName>
                                        </p:attrNameLst>
                                      </p:cBhvr>
                                      <p:tavLst>
                                        <p:tav tm="0">
                                          <p:val>
                                            <p:strVal val="#ppt_x-#ppt_w/2"/>
                                          </p:val>
                                        </p:tav>
                                        <p:tav tm="100000">
                                          <p:val>
                                            <p:strVal val="#ppt_x"/>
                                          </p:val>
                                        </p:tav>
                                      </p:tavLst>
                                    </p:anim>
                                    <p:anim calcmode="lin" valueType="num">
                                      <p:cBhvr>
                                        <p:cTn id="85" dur="500" fill="hold"/>
                                        <p:tgtEl>
                                          <p:spTgt spid="2">
                                            <p:graphicEl>
                                              <a:dgm id="{C1CDAD93-7050-43D8-9BED-E3304F322C16}"/>
                                            </p:graphicEl>
                                          </p:spTgt>
                                        </p:tgtEl>
                                        <p:attrNameLst>
                                          <p:attrName>ppt_y</p:attrName>
                                        </p:attrNameLst>
                                      </p:cBhvr>
                                      <p:tavLst>
                                        <p:tav tm="0">
                                          <p:val>
                                            <p:strVal val="#ppt_y"/>
                                          </p:val>
                                        </p:tav>
                                        <p:tav tm="100000">
                                          <p:val>
                                            <p:strVal val="#ppt_y"/>
                                          </p:val>
                                        </p:tav>
                                      </p:tavLst>
                                    </p:anim>
                                    <p:anim calcmode="lin" valueType="num">
                                      <p:cBhvr>
                                        <p:cTn id="86" dur="500" fill="hold"/>
                                        <p:tgtEl>
                                          <p:spTgt spid="2">
                                            <p:graphicEl>
                                              <a:dgm id="{C1CDAD93-7050-43D8-9BED-E3304F322C16}"/>
                                            </p:graphicEl>
                                          </p:spTgt>
                                        </p:tgtEl>
                                        <p:attrNameLst>
                                          <p:attrName>ppt_w</p:attrName>
                                        </p:attrNameLst>
                                      </p:cBhvr>
                                      <p:tavLst>
                                        <p:tav tm="0">
                                          <p:val>
                                            <p:fltVal val="0"/>
                                          </p:val>
                                        </p:tav>
                                        <p:tav tm="100000">
                                          <p:val>
                                            <p:strVal val="#ppt_w"/>
                                          </p:val>
                                        </p:tav>
                                      </p:tavLst>
                                    </p:anim>
                                    <p:anim calcmode="lin" valueType="num">
                                      <p:cBhvr>
                                        <p:cTn id="87" dur="500" fill="hold"/>
                                        <p:tgtEl>
                                          <p:spTgt spid="2">
                                            <p:graphicEl>
                                              <a:dgm id="{C1CDAD93-7050-43D8-9BED-E3304F322C16}"/>
                                            </p:graphicEl>
                                          </p:spTgt>
                                        </p:tgtEl>
                                        <p:attrNameLst>
                                          <p:attrName>ppt_h</p:attrName>
                                        </p:attrNameLst>
                                      </p:cBhvr>
                                      <p:tavLst>
                                        <p:tav tm="0">
                                          <p:val>
                                            <p:strVal val="#ppt_h"/>
                                          </p:val>
                                        </p:tav>
                                        <p:tav tm="100000">
                                          <p:val>
                                            <p:strVal val="#ppt_h"/>
                                          </p:val>
                                        </p:tav>
                                      </p:tavLst>
                                    </p:anim>
                                  </p:childTnLst>
                                </p:cTn>
                              </p:par>
                            </p:childTnLst>
                          </p:cTn>
                        </p:par>
                        <p:par>
                          <p:cTn id="88" fill="hold">
                            <p:stCondLst>
                              <p:cond delay="500"/>
                            </p:stCondLst>
                            <p:childTnLst>
                              <p:par>
                                <p:cTn id="89" presetID="22" presetClass="entr" presetSubtype="8" fill="hold" grpId="0" nodeType="afterEffect">
                                  <p:stCondLst>
                                    <p:cond delay="0"/>
                                  </p:stCondLst>
                                  <p:childTnLst>
                                    <p:set>
                                      <p:cBhvr>
                                        <p:cTn id="90" dur="1" fill="hold">
                                          <p:stCondLst>
                                            <p:cond delay="0"/>
                                          </p:stCondLst>
                                        </p:cTn>
                                        <p:tgtEl>
                                          <p:spTgt spid="2">
                                            <p:graphicEl>
                                              <a:dgm id="{688F1EDB-A600-4AB8-AE06-A4F8DB7F002F}"/>
                                            </p:graphicEl>
                                          </p:spTgt>
                                        </p:tgtEl>
                                        <p:attrNameLst>
                                          <p:attrName>style.visibility</p:attrName>
                                        </p:attrNameLst>
                                      </p:cBhvr>
                                      <p:to>
                                        <p:strVal val="visible"/>
                                      </p:to>
                                    </p:set>
                                    <p:animEffect transition="in" filter="wipe(left)">
                                      <p:cBhvr>
                                        <p:cTn id="91" dur="500"/>
                                        <p:tgtEl>
                                          <p:spTgt spid="2">
                                            <p:graphicEl>
                                              <a:dgm id="{688F1EDB-A600-4AB8-AE06-A4F8DB7F002F}"/>
                                            </p:graphicEl>
                                          </p:spTgt>
                                        </p:tgtEl>
                                      </p:cBhvr>
                                    </p:animEffect>
                                  </p:childTnLst>
                                </p:cTn>
                              </p:par>
                            </p:childTnLst>
                          </p:cTn>
                        </p:par>
                      </p:childTnLst>
                    </p:cTn>
                  </p:par>
                  <p:par>
                    <p:cTn id="92" fill="hold">
                      <p:stCondLst>
                        <p:cond delay="indefinite"/>
                      </p:stCondLst>
                      <p:childTnLst>
                        <p:par>
                          <p:cTn id="93" fill="hold">
                            <p:stCondLst>
                              <p:cond delay="0"/>
                            </p:stCondLst>
                            <p:childTnLst>
                              <p:par>
                                <p:cTn id="94" presetID="17" presetClass="entr" presetSubtype="8" fill="hold" grpId="0" nodeType="clickEffect">
                                  <p:stCondLst>
                                    <p:cond delay="0"/>
                                  </p:stCondLst>
                                  <p:childTnLst>
                                    <p:set>
                                      <p:cBhvr>
                                        <p:cTn id="95" dur="1" fill="hold">
                                          <p:stCondLst>
                                            <p:cond delay="0"/>
                                          </p:stCondLst>
                                        </p:cTn>
                                        <p:tgtEl>
                                          <p:spTgt spid="2">
                                            <p:graphicEl>
                                              <a:dgm id="{780D64A5-DB50-41CD-942C-7E1ED8F97A80}"/>
                                            </p:graphicEl>
                                          </p:spTgt>
                                        </p:tgtEl>
                                        <p:attrNameLst>
                                          <p:attrName>style.visibility</p:attrName>
                                        </p:attrNameLst>
                                      </p:cBhvr>
                                      <p:to>
                                        <p:strVal val="visible"/>
                                      </p:to>
                                    </p:set>
                                    <p:anim calcmode="lin" valueType="num">
                                      <p:cBhvr>
                                        <p:cTn id="96" dur="500" fill="hold"/>
                                        <p:tgtEl>
                                          <p:spTgt spid="2">
                                            <p:graphicEl>
                                              <a:dgm id="{780D64A5-DB50-41CD-942C-7E1ED8F97A80}"/>
                                            </p:graphicEl>
                                          </p:spTgt>
                                        </p:tgtEl>
                                        <p:attrNameLst>
                                          <p:attrName>ppt_x</p:attrName>
                                        </p:attrNameLst>
                                      </p:cBhvr>
                                      <p:tavLst>
                                        <p:tav tm="0">
                                          <p:val>
                                            <p:strVal val="#ppt_x-#ppt_w/2"/>
                                          </p:val>
                                        </p:tav>
                                        <p:tav tm="100000">
                                          <p:val>
                                            <p:strVal val="#ppt_x"/>
                                          </p:val>
                                        </p:tav>
                                      </p:tavLst>
                                    </p:anim>
                                    <p:anim calcmode="lin" valueType="num">
                                      <p:cBhvr>
                                        <p:cTn id="97" dur="500" fill="hold"/>
                                        <p:tgtEl>
                                          <p:spTgt spid="2">
                                            <p:graphicEl>
                                              <a:dgm id="{780D64A5-DB50-41CD-942C-7E1ED8F97A80}"/>
                                            </p:graphicEl>
                                          </p:spTgt>
                                        </p:tgtEl>
                                        <p:attrNameLst>
                                          <p:attrName>ppt_y</p:attrName>
                                        </p:attrNameLst>
                                      </p:cBhvr>
                                      <p:tavLst>
                                        <p:tav tm="0">
                                          <p:val>
                                            <p:strVal val="#ppt_y"/>
                                          </p:val>
                                        </p:tav>
                                        <p:tav tm="100000">
                                          <p:val>
                                            <p:strVal val="#ppt_y"/>
                                          </p:val>
                                        </p:tav>
                                      </p:tavLst>
                                    </p:anim>
                                    <p:anim calcmode="lin" valueType="num">
                                      <p:cBhvr>
                                        <p:cTn id="98" dur="500" fill="hold"/>
                                        <p:tgtEl>
                                          <p:spTgt spid="2">
                                            <p:graphicEl>
                                              <a:dgm id="{780D64A5-DB50-41CD-942C-7E1ED8F97A80}"/>
                                            </p:graphicEl>
                                          </p:spTgt>
                                        </p:tgtEl>
                                        <p:attrNameLst>
                                          <p:attrName>ppt_w</p:attrName>
                                        </p:attrNameLst>
                                      </p:cBhvr>
                                      <p:tavLst>
                                        <p:tav tm="0">
                                          <p:val>
                                            <p:fltVal val="0"/>
                                          </p:val>
                                        </p:tav>
                                        <p:tav tm="100000">
                                          <p:val>
                                            <p:strVal val="#ppt_w"/>
                                          </p:val>
                                        </p:tav>
                                      </p:tavLst>
                                    </p:anim>
                                    <p:anim calcmode="lin" valueType="num">
                                      <p:cBhvr>
                                        <p:cTn id="99" dur="500" fill="hold"/>
                                        <p:tgtEl>
                                          <p:spTgt spid="2">
                                            <p:graphicEl>
                                              <a:dgm id="{780D64A5-DB50-41CD-942C-7E1ED8F97A80}"/>
                                            </p:graphicEl>
                                          </p:spTgt>
                                        </p:tgtEl>
                                        <p:attrNameLst>
                                          <p:attrName>ppt_h</p:attrName>
                                        </p:attrNameLst>
                                      </p:cBhvr>
                                      <p:tavLst>
                                        <p:tav tm="0">
                                          <p:val>
                                            <p:strVal val="#ppt_h"/>
                                          </p:val>
                                        </p:tav>
                                        <p:tav tm="100000">
                                          <p:val>
                                            <p:strVal val="#ppt_h"/>
                                          </p:val>
                                        </p:tav>
                                      </p:tavLst>
                                    </p:anim>
                                  </p:childTnLst>
                                </p:cTn>
                              </p:par>
                            </p:childTnLst>
                          </p:cTn>
                        </p:par>
                        <p:par>
                          <p:cTn id="100" fill="hold">
                            <p:stCondLst>
                              <p:cond delay="500"/>
                            </p:stCondLst>
                            <p:childTnLst>
                              <p:par>
                                <p:cTn id="101" presetID="22" presetClass="entr" presetSubtype="8" fill="hold" grpId="0" nodeType="afterEffect">
                                  <p:stCondLst>
                                    <p:cond delay="0"/>
                                  </p:stCondLst>
                                  <p:childTnLst>
                                    <p:set>
                                      <p:cBhvr>
                                        <p:cTn id="102" dur="1" fill="hold">
                                          <p:stCondLst>
                                            <p:cond delay="0"/>
                                          </p:stCondLst>
                                        </p:cTn>
                                        <p:tgtEl>
                                          <p:spTgt spid="2">
                                            <p:graphicEl>
                                              <a:dgm id="{9B246F1C-2772-44B7-B051-4349181CB2F3}"/>
                                            </p:graphicEl>
                                          </p:spTgt>
                                        </p:tgtEl>
                                        <p:attrNameLst>
                                          <p:attrName>style.visibility</p:attrName>
                                        </p:attrNameLst>
                                      </p:cBhvr>
                                      <p:to>
                                        <p:strVal val="visible"/>
                                      </p:to>
                                    </p:set>
                                    <p:animEffect transition="in" filter="wipe(left)">
                                      <p:cBhvr>
                                        <p:cTn id="103" dur="500"/>
                                        <p:tgtEl>
                                          <p:spTgt spid="2">
                                            <p:graphicEl>
                                              <a:dgm id="{9B246F1C-2772-44B7-B051-4349181CB2F3}"/>
                                            </p:graphicEl>
                                          </p:spTgt>
                                        </p:tgtEl>
                                      </p:cBhvr>
                                    </p:animEffect>
                                  </p:childTnLst>
                                </p:cTn>
                              </p:par>
                            </p:childTnLst>
                          </p:cTn>
                        </p:par>
                      </p:childTnLst>
                    </p:cTn>
                  </p:par>
                  <p:par>
                    <p:cTn id="104" fill="hold">
                      <p:stCondLst>
                        <p:cond delay="indefinite"/>
                      </p:stCondLst>
                      <p:childTnLst>
                        <p:par>
                          <p:cTn id="105" fill="hold">
                            <p:stCondLst>
                              <p:cond delay="0"/>
                            </p:stCondLst>
                            <p:childTnLst>
                              <p:par>
                                <p:cTn id="106" presetID="17" presetClass="entr" presetSubtype="8" fill="hold" grpId="0" nodeType="clickEffect">
                                  <p:stCondLst>
                                    <p:cond delay="0"/>
                                  </p:stCondLst>
                                  <p:childTnLst>
                                    <p:set>
                                      <p:cBhvr>
                                        <p:cTn id="107" dur="1" fill="hold">
                                          <p:stCondLst>
                                            <p:cond delay="0"/>
                                          </p:stCondLst>
                                        </p:cTn>
                                        <p:tgtEl>
                                          <p:spTgt spid="2">
                                            <p:graphicEl>
                                              <a:dgm id="{39EA1CAF-5C19-4AA2-BAA3-16390C2FB673}"/>
                                            </p:graphicEl>
                                          </p:spTgt>
                                        </p:tgtEl>
                                        <p:attrNameLst>
                                          <p:attrName>style.visibility</p:attrName>
                                        </p:attrNameLst>
                                      </p:cBhvr>
                                      <p:to>
                                        <p:strVal val="visible"/>
                                      </p:to>
                                    </p:set>
                                    <p:anim calcmode="lin" valueType="num">
                                      <p:cBhvr>
                                        <p:cTn id="108" dur="500" fill="hold"/>
                                        <p:tgtEl>
                                          <p:spTgt spid="2">
                                            <p:graphicEl>
                                              <a:dgm id="{39EA1CAF-5C19-4AA2-BAA3-16390C2FB673}"/>
                                            </p:graphicEl>
                                          </p:spTgt>
                                        </p:tgtEl>
                                        <p:attrNameLst>
                                          <p:attrName>ppt_x</p:attrName>
                                        </p:attrNameLst>
                                      </p:cBhvr>
                                      <p:tavLst>
                                        <p:tav tm="0">
                                          <p:val>
                                            <p:strVal val="#ppt_x-#ppt_w/2"/>
                                          </p:val>
                                        </p:tav>
                                        <p:tav tm="100000">
                                          <p:val>
                                            <p:strVal val="#ppt_x"/>
                                          </p:val>
                                        </p:tav>
                                      </p:tavLst>
                                    </p:anim>
                                    <p:anim calcmode="lin" valueType="num">
                                      <p:cBhvr>
                                        <p:cTn id="109" dur="500" fill="hold"/>
                                        <p:tgtEl>
                                          <p:spTgt spid="2">
                                            <p:graphicEl>
                                              <a:dgm id="{39EA1CAF-5C19-4AA2-BAA3-16390C2FB673}"/>
                                            </p:graphicEl>
                                          </p:spTgt>
                                        </p:tgtEl>
                                        <p:attrNameLst>
                                          <p:attrName>ppt_y</p:attrName>
                                        </p:attrNameLst>
                                      </p:cBhvr>
                                      <p:tavLst>
                                        <p:tav tm="0">
                                          <p:val>
                                            <p:strVal val="#ppt_y"/>
                                          </p:val>
                                        </p:tav>
                                        <p:tav tm="100000">
                                          <p:val>
                                            <p:strVal val="#ppt_y"/>
                                          </p:val>
                                        </p:tav>
                                      </p:tavLst>
                                    </p:anim>
                                    <p:anim calcmode="lin" valueType="num">
                                      <p:cBhvr>
                                        <p:cTn id="110" dur="500" fill="hold"/>
                                        <p:tgtEl>
                                          <p:spTgt spid="2">
                                            <p:graphicEl>
                                              <a:dgm id="{39EA1CAF-5C19-4AA2-BAA3-16390C2FB673}"/>
                                            </p:graphicEl>
                                          </p:spTgt>
                                        </p:tgtEl>
                                        <p:attrNameLst>
                                          <p:attrName>ppt_w</p:attrName>
                                        </p:attrNameLst>
                                      </p:cBhvr>
                                      <p:tavLst>
                                        <p:tav tm="0">
                                          <p:val>
                                            <p:fltVal val="0"/>
                                          </p:val>
                                        </p:tav>
                                        <p:tav tm="100000">
                                          <p:val>
                                            <p:strVal val="#ppt_w"/>
                                          </p:val>
                                        </p:tav>
                                      </p:tavLst>
                                    </p:anim>
                                    <p:anim calcmode="lin" valueType="num">
                                      <p:cBhvr>
                                        <p:cTn id="111" dur="500" fill="hold"/>
                                        <p:tgtEl>
                                          <p:spTgt spid="2">
                                            <p:graphicEl>
                                              <a:dgm id="{39EA1CAF-5C19-4AA2-BAA3-16390C2FB673}"/>
                                            </p:graphicEl>
                                          </p:spTgt>
                                        </p:tgtEl>
                                        <p:attrNameLst>
                                          <p:attrName>ppt_h</p:attrName>
                                        </p:attrNameLst>
                                      </p:cBhvr>
                                      <p:tavLst>
                                        <p:tav tm="0">
                                          <p:val>
                                            <p:strVal val="#ppt_h"/>
                                          </p:val>
                                        </p:tav>
                                        <p:tav tm="100000">
                                          <p:val>
                                            <p:strVal val="#ppt_h"/>
                                          </p:val>
                                        </p:tav>
                                      </p:tavLst>
                                    </p:anim>
                                  </p:childTnLst>
                                </p:cTn>
                              </p:par>
                            </p:childTnLst>
                          </p:cTn>
                        </p:par>
                        <p:par>
                          <p:cTn id="112" fill="hold">
                            <p:stCondLst>
                              <p:cond delay="500"/>
                            </p:stCondLst>
                            <p:childTnLst>
                              <p:par>
                                <p:cTn id="113" presetID="22" presetClass="entr" presetSubtype="8" fill="hold" grpId="0" nodeType="afterEffect">
                                  <p:stCondLst>
                                    <p:cond delay="0"/>
                                  </p:stCondLst>
                                  <p:childTnLst>
                                    <p:set>
                                      <p:cBhvr>
                                        <p:cTn id="114" dur="1" fill="hold">
                                          <p:stCondLst>
                                            <p:cond delay="0"/>
                                          </p:stCondLst>
                                        </p:cTn>
                                        <p:tgtEl>
                                          <p:spTgt spid="2">
                                            <p:graphicEl>
                                              <a:dgm id="{687A8D5A-8382-4B56-90FB-76D6003AFCF0}"/>
                                            </p:graphicEl>
                                          </p:spTgt>
                                        </p:tgtEl>
                                        <p:attrNameLst>
                                          <p:attrName>style.visibility</p:attrName>
                                        </p:attrNameLst>
                                      </p:cBhvr>
                                      <p:to>
                                        <p:strVal val="visible"/>
                                      </p:to>
                                    </p:set>
                                    <p:animEffect transition="in" filter="wipe(left)">
                                      <p:cBhvr>
                                        <p:cTn id="115" dur="500"/>
                                        <p:tgtEl>
                                          <p:spTgt spid="2">
                                            <p:graphicEl>
                                              <a:dgm id="{687A8D5A-8382-4B56-90FB-76D6003AFCF0}"/>
                                            </p:graphicEl>
                                          </p:spTgt>
                                        </p:tgtEl>
                                      </p:cBhvr>
                                    </p:animEffect>
                                  </p:childTnLst>
                                </p:cTn>
                              </p:par>
                            </p:childTnLst>
                          </p:cTn>
                        </p:par>
                      </p:childTnLst>
                    </p:cTn>
                  </p:par>
                  <p:par>
                    <p:cTn id="116" fill="hold">
                      <p:stCondLst>
                        <p:cond delay="indefinite"/>
                      </p:stCondLst>
                      <p:childTnLst>
                        <p:par>
                          <p:cTn id="117" fill="hold">
                            <p:stCondLst>
                              <p:cond delay="0"/>
                            </p:stCondLst>
                            <p:childTnLst>
                              <p:par>
                                <p:cTn id="118" presetID="22" presetClass="entr" presetSubtype="8" fill="hold" grpId="0" nodeType="clickEffect">
                                  <p:stCondLst>
                                    <p:cond delay="0"/>
                                  </p:stCondLst>
                                  <p:childTnLst>
                                    <p:set>
                                      <p:cBhvr>
                                        <p:cTn id="119" dur="1" fill="hold">
                                          <p:stCondLst>
                                            <p:cond delay="0"/>
                                          </p:stCondLst>
                                        </p:cTn>
                                        <p:tgtEl>
                                          <p:spTgt spid="18"/>
                                        </p:tgtEl>
                                        <p:attrNameLst>
                                          <p:attrName>style.visibility</p:attrName>
                                        </p:attrNameLst>
                                      </p:cBhvr>
                                      <p:to>
                                        <p:strVal val="visible"/>
                                      </p:to>
                                    </p:set>
                                    <p:animEffect transition="in" filter="wipe(left)">
                                      <p:cBhvr>
                                        <p:cTn id="120" dur="500"/>
                                        <p:tgtEl>
                                          <p:spTgt spid="18"/>
                                        </p:tgtEl>
                                      </p:cBhvr>
                                    </p:animEffect>
                                  </p:childTnLst>
                                </p:cTn>
                              </p:par>
                            </p:childTnLst>
                          </p:cTn>
                        </p:par>
                      </p:childTnLst>
                    </p:cTn>
                  </p:par>
                  <p:par>
                    <p:cTn id="121" fill="hold">
                      <p:stCondLst>
                        <p:cond delay="indefinite"/>
                      </p:stCondLst>
                      <p:childTnLst>
                        <p:par>
                          <p:cTn id="122" fill="hold">
                            <p:stCondLst>
                              <p:cond delay="0"/>
                            </p:stCondLst>
                            <p:childTnLst>
                              <p:par>
                                <p:cTn id="123" presetID="53" presetClass="entr" presetSubtype="16" fill="hold" nodeType="clickEffect">
                                  <p:stCondLst>
                                    <p:cond delay="0"/>
                                  </p:stCondLst>
                                  <p:childTnLst>
                                    <p:set>
                                      <p:cBhvr>
                                        <p:cTn id="124" dur="1" fill="hold">
                                          <p:stCondLst>
                                            <p:cond delay="0"/>
                                          </p:stCondLst>
                                        </p:cTn>
                                        <p:tgtEl>
                                          <p:spTgt spid="21"/>
                                        </p:tgtEl>
                                        <p:attrNameLst>
                                          <p:attrName>style.visibility</p:attrName>
                                        </p:attrNameLst>
                                      </p:cBhvr>
                                      <p:to>
                                        <p:strVal val="visible"/>
                                      </p:to>
                                    </p:set>
                                    <p:anim calcmode="lin" valueType="num">
                                      <p:cBhvr>
                                        <p:cTn id="125" dur="500" fill="hold"/>
                                        <p:tgtEl>
                                          <p:spTgt spid="21"/>
                                        </p:tgtEl>
                                        <p:attrNameLst>
                                          <p:attrName>ppt_w</p:attrName>
                                        </p:attrNameLst>
                                      </p:cBhvr>
                                      <p:tavLst>
                                        <p:tav tm="0">
                                          <p:val>
                                            <p:fltVal val="0"/>
                                          </p:val>
                                        </p:tav>
                                        <p:tav tm="100000">
                                          <p:val>
                                            <p:strVal val="#ppt_w"/>
                                          </p:val>
                                        </p:tav>
                                      </p:tavLst>
                                    </p:anim>
                                    <p:anim calcmode="lin" valueType="num">
                                      <p:cBhvr>
                                        <p:cTn id="126" dur="500" fill="hold"/>
                                        <p:tgtEl>
                                          <p:spTgt spid="21"/>
                                        </p:tgtEl>
                                        <p:attrNameLst>
                                          <p:attrName>ppt_h</p:attrName>
                                        </p:attrNameLst>
                                      </p:cBhvr>
                                      <p:tavLst>
                                        <p:tav tm="0">
                                          <p:val>
                                            <p:fltVal val="0"/>
                                          </p:val>
                                        </p:tav>
                                        <p:tav tm="100000">
                                          <p:val>
                                            <p:strVal val="#ppt_h"/>
                                          </p:val>
                                        </p:tav>
                                      </p:tavLst>
                                    </p:anim>
                                    <p:animEffect transition="in" filter="fade">
                                      <p:cBhvr>
                                        <p:cTn id="127" dur="500"/>
                                        <p:tgtEl>
                                          <p:spTgt spid="21"/>
                                        </p:tgtEl>
                                      </p:cBhvr>
                                    </p:animEffect>
                                  </p:childTnLst>
                                </p:cTn>
                              </p:par>
                            </p:childTnLst>
                          </p:cTn>
                        </p:par>
                        <p:par>
                          <p:cTn id="128" fill="hold">
                            <p:stCondLst>
                              <p:cond delay="500"/>
                            </p:stCondLst>
                            <p:childTnLst>
                              <p:par>
                                <p:cTn id="129" presetID="22" presetClass="entr" presetSubtype="8" fill="hold" grpId="0" nodeType="afterEffect">
                                  <p:stCondLst>
                                    <p:cond delay="0"/>
                                  </p:stCondLst>
                                  <p:childTnLst>
                                    <p:set>
                                      <p:cBhvr>
                                        <p:cTn id="130" dur="1" fill="hold">
                                          <p:stCondLst>
                                            <p:cond delay="0"/>
                                          </p:stCondLst>
                                        </p:cTn>
                                        <p:tgtEl>
                                          <p:spTgt spid="19"/>
                                        </p:tgtEl>
                                        <p:attrNameLst>
                                          <p:attrName>style.visibility</p:attrName>
                                        </p:attrNameLst>
                                      </p:cBhvr>
                                      <p:to>
                                        <p:strVal val="visible"/>
                                      </p:to>
                                    </p:set>
                                    <p:animEffect transition="in" filter="wipe(left)">
                                      <p:cBhvr>
                                        <p:cTn id="13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2" grpId="0" uiExpand="1">
        <p:bldSub>
          <a:bldDgm bld="one"/>
        </p:bldSub>
      </p:bldGraphic>
      <p:bldP spid="18" grpId="0"/>
      <p:bldP spid="1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0CC6C7-0E5B-8C31-DF0B-3072EE43A2F0}"/>
            </a:ext>
          </a:extLst>
        </p:cNvPr>
        <p:cNvGrpSpPr/>
        <p:nvPr/>
      </p:nvGrpSpPr>
      <p:grpSpPr>
        <a:xfrm>
          <a:off x="0" y="0"/>
          <a:ext cx="0" cy="0"/>
          <a:chOff x="0" y="0"/>
          <a:chExt cx="0" cy="0"/>
        </a:xfrm>
      </p:grpSpPr>
      <p:pic>
        <p:nvPicPr>
          <p:cNvPr id="10" name="Picture 9">
            <a:extLst>
              <a:ext uri="{FF2B5EF4-FFF2-40B4-BE49-F238E27FC236}">
                <a16:creationId xmlns:a16="http://schemas.microsoft.com/office/drawing/2014/main" id="{C9DEC586-5AB4-8DC0-36CC-75DCA229BCAB}"/>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9" name="Rectángulo 8">
            <a:extLst>
              <a:ext uri="{FF2B5EF4-FFF2-40B4-BE49-F238E27FC236}">
                <a16:creationId xmlns:a16="http://schemas.microsoft.com/office/drawing/2014/main" id="{C7048688-B5AC-16DA-D1E8-09B3A8571CDB}"/>
              </a:ext>
            </a:extLst>
          </p:cNvPr>
          <p:cNvSpPr>
            <a:spLocks noGrp="1" noRot="1" noMove="1" noResize="1" noEditPoints="1" noAdjustHandles="1" noChangeArrowheads="1" noChangeShapeType="1"/>
          </p:cNvSpPr>
          <p:nvPr/>
        </p:nvSpPr>
        <p:spPr>
          <a:xfrm>
            <a:off x="0" y="0"/>
            <a:ext cx="5466522" cy="1826226"/>
          </a:xfrm>
          <a:prstGeom prst="rect">
            <a:avLst/>
          </a:prstGeom>
          <a:blipFill dpi="0" rotWithShape="1">
            <a:blip r:embed="rId3" cstate="email">
              <a:extLst>
                <a:ext uri="{28A0092B-C50C-407E-A947-70E740481C1C}">
                  <a14:useLocalDpi xmlns:a14="http://schemas.microsoft.com/office/drawing/2010/main"/>
                </a:ext>
              </a:extLst>
            </a:blip>
            <a:srcRect/>
            <a:stretch>
              <a:fillRect/>
            </a:stretch>
          </a:blip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noProof="1"/>
          </a:p>
        </p:txBody>
      </p:sp>
      <p:sp>
        <p:nvSpPr>
          <p:cNvPr id="3" name="CuadroTexto 2">
            <a:extLst>
              <a:ext uri="{FF2B5EF4-FFF2-40B4-BE49-F238E27FC236}">
                <a16:creationId xmlns:a16="http://schemas.microsoft.com/office/drawing/2014/main" id="{26158CF2-FE1E-C38B-A75D-6804B283E8C7}"/>
              </a:ext>
            </a:extLst>
          </p:cNvPr>
          <p:cNvSpPr txBox="1"/>
          <p:nvPr/>
        </p:nvSpPr>
        <p:spPr>
          <a:xfrm>
            <a:off x="1" y="0"/>
            <a:ext cx="5466521" cy="707886"/>
          </a:xfrm>
          <a:prstGeom prst="rect">
            <a:avLst/>
          </a:prstGeom>
          <a:noFill/>
        </p:spPr>
        <p:txBody>
          <a:bodyPr wrap="square">
            <a:spAutoFit/>
            <a:scene3d>
              <a:camera prst="orthographicFront"/>
              <a:lightRig rig="harsh" dir="t"/>
            </a:scene3d>
            <a:sp3d extrusionH="57150" contourW="19050" prstMaterial="matte">
              <a:bevelT w="63500" h="12700" prst="angle"/>
              <a:contourClr>
                <a:srgbClr val="FFFF00"/>
              </a:contourClr>
            </a:sp3d>
          </a:bodyPr>
          <a:lstStyle/>
          <a:p>
            <a:pPr algn="ctr"/>
            <a:r>
              <a:rPr lang="fr-FR" sz="4000" b="1" noProof="1">
                <a:ln/>
                <a:solidFill>
                  <a:schemeClr val="tx2">
                    <a:lumMod val="75000"/>
                  </a:schemeClr>
                </a:solidFill>
                <a:effectLst>
                  <a:outerShdw blurRad="38100" dist="38100" dir="2700000" algn="tl">
                    <a:srgbClr val="000000">
                      <a:alpha val="43137"/>
                    </a:srgbClr>
                  </a:outerShdw>
                </a:effectLst>
              </a:rPr>
              <a:t>LA SECOND VENUE</a:t>
            </a:r>
          </a:p>
        </p:txBody>
      </p:sp>
      <p:sp>
        <p:nvSpPr>
          <p:cNvPr id="5" name="CuadroTexto 4">
            <a:extLst>
              <a:ext uri="{FF2B5EF4-FFF2-40B4-BE49-F238E27FC236}">
                <a16:creationId xmlns:a16="http://schemas.microsoft.com/office/drawing/2014/main" id="{D03F6643-374D-0819-06CF-DD513D40CDCA}"/>
              </a:ext>
            </a:extLst>
          </p:cNvPr>
          <p:cNvSpPr txBox="1"/>
          <p:nvPr/>
        </p:nvSpPr>
        <p:spPr>
          <a:xfrm>
            <a:off x="0" y="612253"/>
            <a:ext cx="5466521" cy="1200329"/>
          </a:xfrm>
          <a:prstGeom prst="rect">
            <a:avLst/>
          </a:prstGeom>
          <a:noFill/>
        </p:spPr>
        <p:txBody>
          <a:bodyPr wrap="square">
            <a:spAutoFit/>
            <a:scene3d>
              <a:camera prst="orthographicFront"/>
              <a:lightRig rig="threePt" dir="t"/>
            </a:scene3d>
            <a:sp3d extrusionH="57150">
              <a:bevelT w="38100" h="38100"/>
            </a:sp3d>
          </a:bodyPr>
          <a:lstStyle/>
          <a:p>
            <a:pPr algn="ctr"/>
            <a:r>
              <a:rPr lang="fr-FR" b="1" noProof="1">
                <a:solidFill>
                  <a:srgbClr val="D6732F"/>
                </a:solidFill>
                <a:latin typeface="Comic Sans MS" panose="030F0702030302020204" pitchFamily="66" charset="0"/>
              </a:rPr>
              <a:t>« Il enverra ses anges avec une grande sonnerie de trompette, et ils rassembleront ses élus des quatre vents, depuis un bout des cieux jusqu’à l’autre » </a:t>
            </a:r>
            <a:r>
              <a:rPr lang="fr-FR" sz="1400" b="1" noProof="1">
                <a:solidFill>
                  <a:srgbClr val="D6732F"/>
                </a:solidFill>
                <a:latin typeface="Comic Sans MS" panose="030F0702030302020204" pitchFamily="66" charset="0"/>
              </a:rPr>
              <a:t>(Matthieu 24.31)</a:t>
            </a:r>
            <a:endParaRPr lang="fr-FR" b="1" noProof="1">
              <a:solidFill>
                <a:srgbClr val="D6732F"/>
              </a:solidFill>
              <a:latin typeface="Comic Sans MS" panose="030F0702030302020204" pitchFamily="66" charset="0"/>
            </a:endParaRPr>
          </a:p>
        </p:txBody>
      </p:sp>
      <p:sp>
        <p:nvSpPr>
          <p:cNvPr id="6" name="CuadroTexto 5">
            <a:extLst>
              <a:ext uri="{FF2B5EF4-FFF2-40B4-BE49-F238E27FC236}">
                <a16:creationId xmlns:a16="http://schemas.microsoft.com/office/drawing/2014/main" id="{4E238DD4-1AFA-617A-7430-831ECB4CB519}"/>
              </a:ext>
            </a:extLst>
          </p:cNvPr>
          <p:cNvSpPr txBox="1"/>
          <p:nvPr/>
        </p:nvSpPr>
        <p:spPr>
          <a:xfrm>
            <a:off x="-1" y="1826226"/>
            <a:ext cx="5466522" cy="1015663"/>
          </a:xfrm>
          <a:prstGeom prst="rect">
            <a:avLst/>
          </a:prstGeom>
          <a:noFill/>
        </p:spPr>
        <p:txBody>
          <a:bodyPr wrap="square" rtlCol="0">
            <a:spAutoFit/>
          </a:bodyPr>
          <a:lstStyle/>
          <a:p>
            <a:pPr>
              <a:spcBef>
                <a:spcPts val="600"/>
              </a:spcBef>
            </a:pPr>
            <a:r>
              <a:rPr lang="fr-FR" sz="2000" b="1" noProof="1"/>
              <a:t>Matthieu 24.29-31 résume les événements principaux de ce grand événement, dont la scène est complétée par d’autres passages :</a:t>
            </a:r>
          </a:p>
        </p:txBody>
      </p:sp>
      <p:sp>
        <p:nvSpPr>
          <p:cNvPr id="8" name="CuadroTexto 7">
            <a:extLst>
              <a:ext uri="{FF2B5EF4-FFF2-40B4-BE49-F238E27FC236}">
                <a16:creationId xmlns:a16="http://schemas.microsoft.com/office/drawing/2014/main" id="{53470375-0D7F-B673-FEFC-EAC4A9884F47}"/>
              </a:ext>
            </a:extLst>
          </p:cNvPr>
          <p:cNvSpPr txBox="1"/>
          <p:nvPr/>
        </p:nvSpPr>
        <p:spPr>
          <a:xfrm>
            <a:off x="-1" y="4002463"/>
            <a:ext cx="5543952" cy="2862322"/>
          </a:xfrm>
          <a:prstGeom prst="rect">
            <a:avLst/>
          </a:prstGeom>
          <a:noFill/>
        </p:spPr>
        <p:txBody>
          <a:bodyPr wrap="square" rtlCol="0">
            <a:spAutoFit/>
          </a:bodyPr>
          <a:lstStyle/>
          <a:p>
            <a:pPr>
              <a:spcBef>
                <a:spcPts val="600"/>
              </a:spcBef>
            </a:pPr>
            <a:r>
              <a:rPr lang="fr-FR" sz="2000" b="1" noProof="1"/>
              <a:t>En ce moment-là, quand la trompette sonnera, quand tout œil verra Jésus et que nous les rachetés contemplerons son visage, nous saurons que l’attente, avec chaque prière persévérante, chaque moment de communion avec lui, chaque témoignage audacieux rendu à son sujet et chaque épreuve en valaient la peine et n’étaient pas vains.</a:t>
            </a:r>
          </a:p>
        </p:txBody>
      </p:sp>
      <p:pic>
        <p:nvPicPr>
          <p:cNvPr id="7" name="Imagen 6">
            <a:extLst>
              <a:ext uri="{FF2B5EF4-FFF2-40B4-BE49-F238E27FC236}">
                <a16:creationId xmlns:a16="http://schemas.microsoft.com/office/drawing/2014/main" id="{3D41E230-BCA0-C98B-6DFA-7E050E536424}"/>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t="20381"/>
          <a:stretch>
            <a:fillRect/>
          </a:stretch>
        </p:blipFill>
        <p:spPr>
          <a:xfrm>
            <a:off x="176056" y="2865724"/>
            <a:ext cx="5114408" cy="1078584"/>
          </a:xfrm>
          <a:prstGeom prst="roundRect">
            <a:avLst>
              <a:gd name="adj" fmla="val 11531"/>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graphicFrame>
        <p:nvGraphicFramePr>
          <p:cNvPr id="4" name="Diagrama 3">
            <a:extLst>
              <a:ext uri="{FF2B5EF4-FFF2-40B4-BE49-F238E27FC236}">
                <a16:creationId xmlns:a16="http://schemas.microsoft.com/office/drawing/2014/main" id="{959CF8F5-6F1D-1B73-7FBC-C74F2DA4D198}"/>
              </a:ext>
            </a:extLst>
          </p:cNvPr>
          <p:cNvGraphicFramePr/>
          <p:nvPr>
            <p:extLst>
              <p:ext uri="{D42A27DB-BD31-4B8C-83A1-F6EECF244321}">
                <p14:modId xmlns:p14="http://schemas.microsoft.com/office/powerpoint/2010/main" val="2497690623"/>
              </p:ext>
            </p:extLst>
          </p:nvPr>
        </p:nvGraphicFramePr>
        <p:xfrm>
          <a:off x="5543952" y="238540"/>
          <a:ext cx="6532089" cy="643061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284616343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horizont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1000"/>
                                        <p:tgtEl>
                                          <p:spTgt spid="7"/>
                                        </p:tgtEl>
                                      </p:cBhvr>
                                    </p:animEffect>
                                    <p:anim calcmode="lin" valueType="num">
                                      <p:cBhvr>
                                        <p:cTn id="27" dur="1000" fill="hold"/>
                                        <p:tgtEl>
                                          <p:spTgt spid="7"/>
                                        </p:tgtEl>
                                        <p:attrNameLst>
                                          <p:attrName>ppt_x</p:attrName>
                                        </p:attrNameLst>
                                      </p:cBhvr>
                                      <p:tavLst>
                                        <p:tav tm="0">
                                          <p:val>
                                            <p:strVal val="#ppt_x"/>
                                          </p:val>
                                        </p:tav>
                                        <p:tav tm="100000">
                                          <p:val>
                                            <p:strVal val="#ppt_x"/>
                                          </p:val>
                                        </p:tav>
                                      </p:tavLst>
                                    </p:anim>
                                    <p:anim calcmode="lin" valueType="num">
                                      <p:cBhvr>
                                        <p:cTn id="28"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wipe(left)">
                                      <p:cBhvr>
                                        <p:cTn id="33" dur="500"/>
                                        <p:tgtEl>
                                          <p:spTgt spid="8"/>
                                        </p:tgtEl>
                                      </p:cBhvr>
                                    </p:animEffect>
                                  </p:childTnLst>
                                </p:cTn>
                              </p:par>
                            </p:childTnLst>
                          </p:cTn>
                        </p:par>
                      </p:childTnLst>
                    </p:cTn>
                  </p:par>
                  <p:par>
                    <p:cTn id="34" fill="hold">
                      <p:stCondLst>
                        <p:cond delay="indefinite"/>
                      </p:stCondLst>
                      <p:childTnLst>
                        <p:par>
                          <p:cTn id="35" fill="hold">
                            <p:stCondLst>
                              <p:cond delay="0"/>
                            </p:stCondLst>
                            <p:childTnLst>
                              <p:par>
                                <p:cTn id="36" presetID="53" presetClass="entr" presetSubtype="16" fill="hold" grpId="0" nodeType="clickEffect">
                                  <p:stCondLst>
                                    <p:cond delay="0"/>
                                  </p:stCondLst>
                                  <p:childTnLst>
                                    <p:set>
                                      <p:cBhvr>
                                        <p:cTn id="37" dur="1" fill="hold">
                                          <p:stCondLst>
                                            <p:cond delay="0"/>
                                          </p:stCondLst>
                                        </p:cTn>
                                        <p:tgtEl>
                                          <p:spTgt spid="4">
                                            <p:graphicEl>
                                              <a:dgm id="{2085364A-727B-4BCE-B62D-72979F9A4837}"/>
                                            </p:graphicEl>
                                          </p:spTgt>
                                        </p:tgtEl>
                                        <p:attrNameLst>
                                          <p:attrName>style.visibility</p:attrName>
                                        </p:attrNameLst>
                                      </p:cBhvr>
                                      <p:to>
                                        <p:strVal val="visible"/>
                                      </p:to>
                                    </p:set>
                                    <p:anim calcmode="lin" valueType="num">
                                      <p:cBhvr>
                                        <p:cTn id="38" dur="500" fill="hold"/>
                                        <p:tgtEl>
                                          <p:spTgt spid="4">
                                            <p:graphicEl>
                                              <a:dgm id="{2085364A-727B-4BCE-B62D-72979F9A4837}"/>
                                            </p:graphicEl>
                                          </p:spTgt>
                                        </p:tgtEl>
                                        <p:attrNameLst>
                                          <p:attrName>ppt_w</p:attrName>
                                        </p:attrNameLst>
                                      </p:cBhvr>
                                      <p:tavLst>
                                        <p:tav tm="0">
                                          <p:val>
                                            <p:fltVal val="0"/>
                                          </p:val>
                                        </p:tav>
                                        <p:tav tm="100000">
                                          <p:val>
                                            <p:strVal val="#ppt_w"/>
                                          </p:val>
                                        </p:tav>
                                      </p:tavLst>
                                    </p:anim>
                                    <p:anim calcmode="lin" valueType="num">
                                      <p:cBhvr>
                                        <p:cTn id="39" dur="500" fill="hold"/>
                                        <p:tgtEl>
                                          <p:spTgt spid="4">
                                            <p:graphicEl>
                                              <a:dgm id="{2085364A-727B-4BCE-B62D-72979F9A4837}"/>
                                            </p:graphicEl>
                                          </p:spTgt>
                                        </p:tgtEl>
                                        <p:attrNameLst>
                                          <p:attrName>ppt_h</p:attrName>
                                        </p:attrNameLst>
                                      </p:cBhvr>
                                      <p:tavLst>
                                        <p:tav tm="0">
                                          <p:val>
                                            <p:fltVal val="0"/>
                                          </p:val>
                                        </p:tav>
                                        <p:tav tm="100000">
                                          <p:val>
                                            <p:strVal val="#ppt_h"/>
                                          </p:val>
                                        </p:tav>
                                      </p:tavLst>
                                    </p:anim>
                                    <p:animEffect transition="in" filter="fade">
                                      <p:cBhvr>
                                        <p:cTn id="40" dur="500"/>
                                        <p:tgtEl>
                                          <p:spTgt spid="4">
                                            <p:graphicEl>
                                              <a:dgm id="{2085364A-727B-4BCE-B62D-72979F9A4837}"/>
                                            </p:graphicEl>
                                          </p:spTgt>
                                        </p:tgtEl>
                                      </p:cBhvr>
                                    </p:animEffect>
                                  </p:childTnLst>
                                </p:cTn>
                              </p:par>
                            </p:childTnLst>
                          </p:cTn>
                        </p:par>
                        <p:par>
                          <p:cTn id="41" fill="hold">
                            <p:stCondLst>
                              <p:cond delay="500"/>
                            </p:stCondLst>
                            <p:childTnLst>
                              <p:par>
                                <p:cTn id="42" presetID="22" presetClass="entr" presetSubtype="8" fill="hold" grpId="0" nodeType="afterEffect">
                                  <p:stCondLst>
                                    <p:cond delay="0"/>
                                  </p:stCondLst>
                                  <p:childTnLst>
                                    <p:set>
                                      <p:cBhvr>
                                        <p:cTn id="43" dur="1" fill="hold">
                                          <p:stCondLst>
                                            <p:cond delay="0"/>
                                          </p:stCondLst>
                                        </p:cTn>
                                        <p:tgtEl>
                                          <p:spTgt spid="4">
                                            <p:graphicEl>
                                              <a:dgm id="{5EF5DCDD-616B-4F25-9E08-8694F7BEA1A5}"/>
                                            </p:graphicEl>
                                          </p:spTgt>
                                        </p:tgtEl>
                                        <p:attrNameLst>
                                          <p:attrName>style.visibility</p:attrName>
                                        </p:attrNameLst>
                                      </p:cBhvr>
                                      <p:to>
                                        <p:strVal val="visible"/>
                                      </p:to>
                                    </p:set>
                                    <p:animEffect transition="in" filter="wipe(left)">
                                      <p:cBhvr>
                                        <p:cTn id="44" dur="500"/>
                                        <p:tgtEl>
                                          <p:spTgt spid="4">
                                            <p:graphicEl>
                                              <a:dgm id="{5EF5DCDD-616B-4F25-9E08-8694F7BEA1A5}"/>
                                            </p:graphic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4">
                                            <p:graphicEl>
                                              <a:dgm id="{1626B0FE-F597-4C1A-8EEC-A3EEA6933AE8}"/>
                                            </p:graphicEl>
                                          </p:spTgt>
                                        </p:tgtEl>
                                        <p:attrNameLst>
                                          <p:attrName>style.visibility</p:attrName>
                                        </p:attrNameLst>
                                      </p:cBhvr>
                                      <p:to>
                                        <p:strVal val="visible"/>
                                      </p:to>
                                    </p:set>
                                    <p:anim calcmode="lin" valueType="num">
                                      <p:cBhvr>
                                        <p:cTn id="49" dur="500" fill="hold"/>
                                        <p:tgtEl>
                                          <p:spTgt spid="4">
                                            <p:graphicEl>
                                              <a:dgm id="{1626B0FE-F597-4C1A-8EEC-A3EEA6933AE8}"/>
                                            </p:graphicEl>
                                          </p:spTgt>
                                        </p:tgtEl>
                                        <p:attrNameLst>
                                          <p:attrName>ppt_w</p:attrName>
                                        </p:attrNameLst>
                                      </p:cBhvr>
                                      <p:tavLst>
                                        <p:tav tm="0">
                                          <p:val>
                                            <p:fltVal val="0"/>
                                          </p:val>
                                        </p:tav>
                                        <p:tav tm="100000">
                                          <p:val>
                                            <p:strVal val="#ppt_w"/>
                                          </p:val>
                                        </p:tav>
                                      </p:tavLst>
                                    </p:anim>
                                    <p:anim calcmode="lin" valueType="num">
                                      <p:cBhvr>
                                        <p:cTn id="50" dur="500" fill="hold"/>
                                        <p:tgtEl>
                                          <p:spTgt spid="4">
                                            <p:graphicEl>
                                              <a:dgm id="{1626B0FE-F597-4C1A-8EEC-A3EEA6933AE8}"/>
                                            </p:graphicEl>
                                          </p:spTgt>
                                        </p:tgtEl>
                                        <p:attrNameLst>
                                          <p:attrName>ppt_h</p:attrName>
                                        </p:attrNameLst>
                                      </p:cBhvr>
                                      <p:tavLst>
                                        <p:tav tm="0">
                                          <p:val>
                                            <p:fltVal val="0"/>
                                          </p:val>
                                        </p:tav>
                                        <p:tav tm="100000">
                                          <p:val>
                                            <p:strVal val="#ppt_h"/>
                                          </p:val>
                                        </p:tav>
                                      </p:tavLst>
                                    </p:anim>
                                    <p:animEffect transition="in" filter="fade">
                                      <p:cBhvr>
                                        <p:cTn id="51" dur="500"/>
                                        <p:tgtEl>
                                          <p:spTgt spid="4">
                                            <p:graphicEl>
                                              <a:dgm id="{1626B0FE-F597-4C1A-8EEC-A3EEA6933AE8}"/>
                                            </p:graphicEl>
                                          </p:spTgt>
                                        </p:tgtEl>
                                      </p:cBhvr>
                                    </p:animEffect>
                                  </p:childTnLst>
                                </p:cTn>
                              </p:par>
                            </p:childTnLst>
                          </p:cTn>
                        </p:par>
                        <p:par>
                          <p:cTn id="52" fill="hold">
                            <p:stCondLst>
                              <p:cond delay="500"/>
                            </p:stCondLst>
                            <p:childTnLst>
                              <p:par>
                                <p:cTn id="53" presetID="22" presetClass="entr" presetSubtype="8" fill="hold" grpId="0" nodeType="afterEffect">
                                  <p:stCondLst>
                                    <p:cond delay="0"/>
                                  </p:stCondLst>
                                  <p:childTnLst>
                                    <p:set>
                                      <p:cBhvr>
                                        <p:cTn id="54" dur="1" fill="hold">
                                          <p:stCondLst>
                                            <p:cond delay="0"/>
                                          </p:stCondLst>
                                        </p:cTn>
                                        <p:tgtEl>
                                          <p:spTgt spid="4">
                                            <p:graphicEl>
                                              <a:dgm id="{EB173234-AF3B-4F64-8A2E-11331E08E648}"/>
                                            </p:graphicEl>
                                          </p:spTgt>
                                        </p:tgtEl>
                                        <p:attrNameLst>
                                          <p:attrName>style.visibility</p:attrName>
                                        </p:attrNameLst>
                                      </p:cBhvr>
                                      <p:to>
                                        <p:strVal val="visible"/>
                                      </p:to>
                                    </p:set>
                                    <p:animEffect transition="in" filter="wipe(left)">
                                      <p:cBhvr>
                                        <p:cTn id="55" dur="500"/>
                                        <p:tgtEl>
                                          <p:spTgt spid="4">
                                            <p:graphicEl>
                                              <a:dgm id="{EB173234-AF3B-4F64-8A2E-11331E08E648}"/>
                                            </p:graphicEl>
                                          </p:spTgt>
                                        </p:tgtEl>
                                      </p:cBhvr>
                                    </p:animEffect>
                                  </p:childTnLst>
                                </p:cTn>
                              </p:par>
                            </p:childTnLst>
                          </p:cTn>
                        </p:par>
                      </p:childTnLst>
                    </p:cTn>
                  </p:par>
                  <p:par>
                    <p:cTn id="56" fill="hold">
                      <p:stCondLst>
                        <p:cond delay="indefinite"/>
                      </p:stCondLst>
                      <p:childTnLst>
                        <p:par>
                          <p:cTn id="57" fill="hold">
                            <p:stCondLst>
                              <p:cond delay="0"/>
                            </p:stCondLst>
                            <p:childTnLst>
                              <p:par>
                                <p:cTn id="58" presetID="53" presetClass="entr" presetSubtype="16" fill="hold" grpId="0" nodeType="clickEffect">
                                  <p:stCondLst>
                                    <p:cond delay="0"/>
                                  </p:stCondLst>
                                  <p:childTnLst>
                                    <p:set>
                                      <p:cBhvr>
                                        <p:cTn id="59" dur="1" fill="hold">
                                          <p:stCondLst>
                                            <p:cond delay="0"/>
                                          </p:stCondLst>
                                        </p:cTn>
                                        <p:tgtEl>
                                          <p:spTgt spid="4">
                                            <p:graphicEl>
                                              <a:dgm id="{86B4249A-A7BA-4414-B09A-78BF206ED176}"/>
                                            </p:graphicEl>
                                          </p:spTgt>
                                        </p:tgtEl>
                                        <p:attrNameLst>
                                          <p:attrName>style.visibility</p:attrName>
                                        </p:attrNameLst>
                                      </p:cBhvr>
                                      <p:to>
                                        <p:strVal val="visible"/>
                                      </p:to>
                                    </p:set>
                                    <p:anim calcmode="lin" valueType="num">
                                      <p:cBhvr>
                                        <p:cTn id="60" dur="500" fill="hold"/>
                                        <p:tgtEl>
                                          <p:spTgt spid="4">
                                            <p:graphicEl>
                                              <a:dgm id="{86B4249A-A7BA-4414-B09A-78BF206ED176}"/>
                                            </p:graphicEl>
                                          </p:spTgt>
                                        </p:tgtEl>
                                        <p:attrNameLst>
                                          <p:attrName>ppt_w</p:attrName>
                                        </p:attrNameLst>
                                      </p:cBhvr>
                                      <p:tavLst>
                                        <p:tav tm="0">
                                          <p:val>
                                            <p:fltVal val="0"/>
                                          </p:val>
                                        </p:tav>
                                        <p:tav tm="100000">
                                          <p:val>
                                            <p:strVal val="#ppt_w"/>
                                          </p:val>
                                        </p:tav>
                                      </p:tavLst>
                                    </p:anim>
                                    <p:anim calcmode="lin" valueType="num">
                                      <p:cBhvr>
                                        <p:cTn id="61" dur="500" fill="hold"/>
                                        <p:tgtEl>
                                          <p:spTgt spid="4">
                                            <p:graphicEl>
                                              <a:dgm id="{86B4249A-A7BA-4414-B09A-78BF206ED176}"/>
                                            </p:graphicEl>
                                          </p:spTgt>
                                        </p:tgtEl>
                                        <p:attrNameLst>
                                          <p:attrName>ppt_h</p:attrName>
                                        </p:attrNameLst>
                                      </p:cBhvr>
                                      <p:tavLst>
                                        <p:tav tm="0">
                                          <p:val>
                                            <p:fltVal val="0"/>
                                          </p:val>
                                        </p:tav>
                                        <p:tav tm="100000">
                                          <p:val>
                                            <p:strVal val="#ppt_h"/>
                                          </p:val>
                                        </p:tav>
                                      </p:tavLst>
                                    </p:anim>
                                    <p:animEffect transition="in" filter="fade">
                                      <p:cBhvr>
                                        <p:cTn id="62" dur="500"/>
                                        <p:tgtEl>
                                          <p:spTgt spid="4">
                                            <p:graphicEl>
                                              <a:dgm id="{86B4249A-A7BA-4414-B09A-78BF206ED176}"/>
                                            </p:graphicEl>
                                          </p:spTgt>
                                        </p:tgtEl>
                                      </p:cBhvr>
                                    </p:animEffect>
                                  </p:childTnLst>
                                </p:cTn>
                              </p:par>
                            </p:childTnLst>
                          </p:cTn>
                        </p:par>
                        <p:par>
                          <p:cTn id="63" fill="hold">
                            <p:stCondLst>
                              <p:cond delay="500"/>
                            </p:stCondLst>
                            <p:childTnLst>
                              <p:par>
                                <p:cTn id="64" presetID="22" presetClass="entr" presetSubtype="8" fill="hold" grpId="0" nodeType="afterEffect">
                                  <p:stCondLst>
                                    <p:cond delay="0"/>
                                  </p:stCondLst>
                                  <p:childTnLst>
                                    <p:set>
                                      <p:cBhvr>
                                        <p:cTn id="65" dur="1" fill="hold">
                                          <p:stCondLst>
                                            <p:cond delay="0"/>
                                          </p:stCondLst>
                                        </p:cTn>
                                        <p:tgtEl>
                                          <p:spTgt spid="4">
                                            <p:graphicEl>
                                              <a:dgm id="{00CCE154-194C-4447-9071-EB094B37CA16}"/>
                                            </p:graphicEl>
                                          </p:spTgt>
                                        </p:tgtEl>
                                        <p:attrNameLst>
                                          <p:attrName>style.visibility</p:attrName>
                                        </p:attrNameLst>
                                      </p:cBhvr>
                                      <p:to>
                                        <p:strVal val="visible"/>
                                      </p:to>
                                    </p:set>
                                    <p:animEffect transition="in" filter="wipe(left)">
                                      <p:cBhvr>
                                        <p:cTn id="66" dur="500"/>
                                        <p:tgtEl>
                                          <p:spTgt spid="4">
                                            <p:graphicEl>
                                              <a:dgm id="{00CCE154-194C-4447-9071-EB094B37CA16}"/>
                                            </p:graphicEl>
                                          </p:spTgt>
                                        </p:tgtEl>
                                      </p:cBhvr>
                                    </p:animEffect>
                                  </p:childTnLst>
                                </p:cTn>
                              </p:par>
                            </p:childTnLst>
                          </p:cTn>
                        </p:par>
                      </p:childTnLst>
                    </p:cTn>
                  </p:par>
                  <p:par>
                    <p:cTn id="67" fill="hold">
                      <p:stCondLst>
                        <p:cond delay="indefinite"/>
                      </p:stCondLst>
                      <p:childTnLst>
                        <p:par>
                          <p:cTn id="68" fill="hold">
                            <p:stCondLst>
                              <p:cond delay="0"/>
                            </p:stCondLst>
                            <p:childTnLst>
                              <p:par>
                                <p:cTn id="69" presetID="53" presetClass="entr" presetSubtype="16" fill="hold" grpId="0" nodeType="clickEffect">
                                  <p:stCondLst>
                                    <p:cond delay="0"/>
                                  </p:stCondLst>
                                  <p:childTnLst>
                                    <p:set>
                                      <p:cBhvr>
                                        <p:cTn id="70" dur="1" fill="hold">
                                          <p:stCondLst>
                                            <p:cond delay="0"/>
                                          </p:stCondLst>
                                        </p:cTn>
                                        <p:tgtEl>
                                          <p:spTgt spid="4">
                                            <p:graphicEl>
                                              <a:dgm id="{18C363CC-0AEE-4CD5-A33B-F7DC0087E544}"/>
                                            </p:graphicEl>
                                          </p:spTgt>
                                        </p:tgtEl>
                                        <p:attrNameLst>
                                          <p:attrName>style.visibility</p:attrName>
                                        </p:attrNameLst>
                                      </p:cBhvr>
                                      <p:to>
                                        <p:strVal val="visible"/>
                                      </p:to>
                                    </p:set>
                                    <p:anim calcmode="lin" valueType="num">
                                      <p:cBhvr>
                                        <p:cTn id="71" dur="500" fill="hold"/>
                                        <p:tgtEl>
                                          <p:spTgt spid="4">
                                            <p:graphicEl>
                                              <a:dgm id="{18C363CC-0AEE-4CD5-A33B-F7DC0087E544}"/>
                                            </p:graphicEl>
                                          </p:spTgt>
                                        </p:tgtEl>
                                        <p:attrNameLst>
                                          <p:attrName>ppt_w</p:attrName>
                                        </p:attrNameLst>
                                      </p:cBhvr>
                                      <p:tavLst>
                                        <p:tav tm="0">
                                          <p:val>
                                            <p:fltVal val="0"/>
                                          </p:val>
                                        </p:tav>
                                        <p:tav tm="100000">
                                          <p:val>
                                            <p:strVal val="#ppt_w"/>
                                          </p:val>
                                        </p:tav>
                                      </p:tavLst>
                                    </p:anim>
                                    <p:anim calcmode="lin" valueType="num">
                                      <p:cBhvr>
                                        <p:cTn id="72" dur="500" fill="hold"/>
                                        <p:tgtEl>
                                          <p:spTgt spid="4">
                                            <p:graphicEl>
                                              <a:dgm id="{18C363CC-0AEE-4CD5-A33B-F7DC0087E544}"/>
                                            </p:graphicEl>
                                          </p:spTgt>
                                        </p:tgtEl>
                                        <p:attrNameLst>
                                          <p:attrName>ppt_h</p:attrName>
                                        </p:attrNameLst>
                                      </p:cBhvr>
                                      <p:tavLst>
                                        <p:tav tm="0">
                                          <p:val>
                                            <p:fltVal val="0"/>
                                          </p:val>
                                        </p:tav>
                                        <p:tav tm="100000">
                                          <p:val>
                                            <p:strVal val="#ppt_h"/>
                                          </p:val>
                                        </p:tav>
                                      </p:tavLst>
                                    </p:anim>
                                    <p:animEffect transition="in" filter="fade">
                                      <p:cBhvr>
                                        <p:cTn id="73" dur="500"/>
                                        <p:tgtEl>
                                          <p:spTgt spid="4">
                                            <p:graphicEl>
                                              <a:dgm id="{18C363CC-0AEE-4CD5-A33B-F7DC0087E544}"/>
                                            </p:graphicEl>
                                          </p:spTgt>
                                        </p:tgtEl>
                                      </p:cBhvr>
                                    </p:animEffect>
                                  </p:childTnLst>
                                </p:cTn>
                              </p:par>
                            </p:childTnLst>
                          </p:cTn>
                        </p:par>
                        <p:par>
                          <p:cTn id="74" fill="hold">
                            <p:stCondLst>
                              <p:cond delay="500"/>
                            </p:stCondLst>
                            <p:childTnLst>
                              <p:par>
                                <p:cTn id="75" presetID="22" presetClass="entr" presetSubtype="8" fill="hold" grpId="0" nodeType="afterEffect">
                                  <p:stCondLst>
                                    <p:cond delay="0"/>
                                  </p:stCondLst>
                                  <p:childTnLst>
                                    <p:set>
                                      <p:cBhvr>
                                        <p:cTn id="76" dur="1" fill="hold">
                                          <p:stCondLst>
                                            <p:cond delay="0"/>
                                          </p:stCondLst>
                                        </p:cTn>
                                        <p:tgtEl>
                                          <p:spTgt spid="4">
                                            <p:graphicEl>
                                              <a:dgm id="{97E03770-A807-4826-BDA0-B27EC4F55C06}"/>
                                            </p:graphicEl>
                                          </p:spTgt>
                                        </p:tgtEl>
                                        <p:attrNameLst>
                                          <p:attrName>style.visibility</p:attrName>
                                        </p:attrNameLst>
                                      </p:cBhvr>
                                      <p:to>
                                        <p:strVal val="visible"/>
                                      </p:to>
                                    </p:set>
                                    <p:animEffect transition="in" filter="wipe(left)">
                                      <p:cBhvr>
                                        <p:cTn id="77" dur="500"/>
                                        <p:tgtEl>
                                          <p:spTgt spid="4">
                                            <p:graphicEl>
                                              <a:dgm id="{97E03770-A807-4826-BDA0-B27EC4F55C06}"/>
                                            </p:graphicEl>
                                          </p:spTgt>
                                        </p:tgtEl>
                                      </p:cBhvr>
                                    </p:animEffect>
                                  </p:childTnLst>
                                </p:cTn>
                              </p:par>
                            </p:childTnLst>
                          </p:cTn>
                        </p:par>
                      </p:childTnLst>
                    </p:cTn>
                  </p:par>
                  <p:par>
                    <p:cTn id="78" fill="hold">
                      <p:stCondLst>
                        <p:cond delay="indefinite"/>
                      </p:stCondLst>
                      <p:childTnLst>
                        <p:par>
                          <p:cTn id="79" fill="hold">
                            <p:stCondLst>
                              <p:cond delay="0"/>
                            </p:stCondLst>
                            <p:childTnLst>
                              <p:par>
                                <p:cTn id="80" presetID="53" presetClass="entr" presetSubtype="16" fill="hold" grpId="0" nodeType="clickEffect">
                                  <p:stCondLst>
                                    <p:cond delay="0"/>
                                  </p:stCondLst>
                                  <p:childTnLst>
                                    <p:set>
                                      <p:cBhvr>
                                        <p:cTn id="81" dur="1" fill="hold">
                                          <p:stCondLst>
                                            <p:cond delay="0"/>
                                          </p:stCondLst>
                                        </p:cTn>
                                        <p:tgtEl>
                                          <p:spTgt spid="4">
                                            <p:graphicEl>
                                              <a:dgm id="{DA0AD0CA-B5B6-4522-97C8-FC34BEB005B7}"/>
                                            </p:graphicEl>
                                          </p:spTgt>
                                        </p:tgtEl>
                                        <p:attrNameLst>
                                          <p:attrName>style.visibility</p:attrName>
                                        </p:attrNameLst>
                                      </p:cBhvr>
                                      <p:to>
                                        <p:strVal val="visible"/>
                                      </p:to>
                                    </p:set>
                                    <p:anim calcmode="lin" valueType="num">
                                      <p:cBhvr>
                                        <p:cTn id="82" dur="500" fill="hold"/>
                                        <p:tgtEl>
                                          <p:spTgt spid="4">
                                            <p:graphicEl>
                                              <a:dgm id="{DA0AD0CA-B5B6-4522-97C8-FC34BEB005B7}"/>
                                            </p:graphicEl>
                                          </p:spTgt>
                                        </p:tgtEl>
                                        <p:attrNameLst>
                                          <p:attrName>ppt_w</p:attrName>
                                        </p:attrNameLst>
                                      </p:cBhvr>
                                      <p:tavLst>
                                        <p:tav tm="0">
                                          <p:val>
                                            <p:fltVal val="0"/>
                                          </p:val>
                                        </p:tav>
                                        <p:tav tm="100000">
                                          <p:val>
                                            <p:strVal val="#ppt_w"/>
                                          </p:val>
                                        </p:tav>
                                      </p:tavLst>
                                    </p:anim>
                                    <p:anim calcmode="lin" valueType="num">
                                      <p:cBhvr>
                                        <p:cTn id="83" dur="500" fill="hold"/>
                                        <p:tgtEl>
                                          <p:spTgt spid="4">
                                            <p:graphicEl>
                                              <a:dgm id="{DA0AD0CA-B5B6-4522-97C8-FC34BEB005B7}"/>
                                            </p:graphicEl>
                                          </p:spTgt>
                                        </p:tgtEl>
                                        <p:attrNameLst>
                                          <p:attrName>ppt_h</p:attrName>
                                        </p:attrNameLst>
                                      </p:cBhvr>
                                      <p:tavLst>
                                        <p:tav tm="0">
                                          <p:val>
                                            <p:fltVal val="0"/>
                                          </p:val>
                                        </p:tav>
                                        <p:tav tm="100000">
                                          <p:val>
                                            <p:strVal val="#ppt_h"/>
                                          </p:val>
                                        </p:tav>
                                      </p:tavLst>
                                    </p:anim>
                                    <p:animEffect transition="in" filter="fade">
                                      <p:cBhvr>
                                        <p:cTn id="84" dur="500"/>
                                        <p:tgtEl>
                                          <p:spTgt spid="4">
                                            <p:graphicEl>
                                              <a:dgm id="{DA0AD0CA-B5B6-4522-97C8-FC34BEB005B7}"/>
                                            </p:graphicEl>
                                          </p:spTgt>
                                        </p:tgtEl>
                                      </p:cBhvr>
                                    </p:animEffect>
                                  </p:childTnLst>
                                </p:cTn>
                              </p:par>
                            </p:childTnLst>
                          </p:cTn>
                        </p:par>
                        <p:par>
                          <p:cTn id="85" fill="hold">
                            <p:stCondLst>
                              <p:cond delay="500"/>
                            </p:stCondLst>
                            <p:childTnLst>
                              <p:par>
                                <p:cTn id="86" presetID="22" presetClass="entr" presetSubtype="8" fill="hold" grpId="0" nodeType="afterEffect">
                                  <p:stCondLst>
                                    <p:cond delay="0"/>
                                  </p:stCondLst>
                                  <p:childTnLst>
                                    <p:set>
                                      <p:cBhvr>
                                        <p:cTn id="87" dur="1" fill="hold">
                                          <p:stCondLst>
                                            <p:cond delay="0"/>
                                          </p:stCondLst>
                                        </p:cTn>
                                        <p:tgtEl>
                                          <p:spTgt spid="4">
                                            <p:graphicEl>
                                              <a:dgm id="{35098019-4AE8-4CBB-8684-EBA793BA5F51}"/>
                                            </p:graphicEl>
                                          </p:spTgt>
                                        </p:tgtEl>
                                        <p:attrNameLst>
                                          <p:attrName>style.visibility</p:attrName>
                                        </p:attrNameLst>
                                      </p:cBhvr>
                                      <p:to>
                                        <p:strVal val="visible"/>
                                      </p:to>
                                    </p:set>
                                    <p:animEffect transition="in" filter="wipe(left)">
                                      <p:cBhvr>
                                        <p:cTn id="88" dur="500"/>
                                        <p:tgtEl>
                                          <p:spTgt spid="4">
                                            <p:graphicEl>
                                              <a:dgm id="{35098019-4AE8-4CBB-8684-EBA793BA5F51}"/>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8" grpId="0"/>
      <p:bldGraphic spid="4" grpId="0" uiExpand="1">
        <p:bldSub>
          <a:bldDgm bld="one"/>
        </p:bldSub>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1E3706E-434C-B92C-E6F5-1349F329F4F1}"/>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3" name="CuadroTexto 2">
            <a:extLst>
              <a:ext uri="{FF2B5EF4-FFF2-40B4-BE49-F238E27FC236}">
                <a16:creationId xmlns:a16="http://schemas.microsoft.com/office/drawing/2014/main" id="{FEC534C1-D563-A869-0F1E-DEC86DF0EBAC}"/>
              </a:ext>
            </a:extLst>
          </p:cNvPr>
          <p:cNvSpPr txBox="1"/>
          <p:nvPr/>
        </p:nvSpPr>
        <p:spPr>
          <a:xfrm>
            <a:off x="2648700" y="0"/>
            <a:ext cx="9543299" cy="830997"/>
          </a:xfrm>
          <a:prstGeom prst="rect">
            <a:avLst/>
          </a:prstGeom>
          <a:noFill/>
        </p:spPr>
        <p:txBody>
          <a:bodyPr wrap="square">
            <a:spAutoFit/>
            <a:scene3d>
              <a:camera prst="orthographicFront"/>
              <a:lightRig rig="soft" dir="t">
                <a:rot lat="0" lon="0" rev="15600000"/>
              </a:lightRig>
            </a:scene3d>
            <a:sp3d extrusionH="57150" prstMaterial="softEdge">
              <a:bevelT w="25400" h="38100"/>
            </a:sp3d>
          </a:bodyPr>
          <a:lstStyle/>
          <a:p>
            <a:pPr algn="ctr"/>
            <a:r>
              <a:rPr lang="fr-FR" sz="4800" b="1" spc="600" noProof="1">
                <a:ln/>
                <a:solidFill>
                  <a:schemeClr val="accent1"/>
                </a:solidFill>
                <a:effectLst>
                  <a:outerShdw blurRad="60007" dist="200025" dir="15000000" sy="30000" kx="-1800000" algn="bl" rotWithShape="0">
                    <a:schemeClr val="accent1">
                      <a:lumMod val="75000"/>
                      <a:alpha val="43000"/>
                    </a:schemeClr>
                  </a:outerShdw>
                </a:effectLst>
              </a:rPr>
              <a:t>ARRIVER CHEZ SOI</a:t>
            </a:r>
          </a:p>
        </p:txBody>
      </p:sp>
      <p:sp>
        <p:nvSpPr>
          <p:cNvPr id="5" name="CuadroTexto 4">
            <a:extLst>
              <a:ext uri="{FF2B5EF4-FFF2-40B4-BE49-F238E27FC236}">
                <a16:creationId xmlns:a16="http://schemas.microsoft.com/office/drawing/2014/main" id="{5524EA37-585A-DADA-F343-D167A042C93F}"/>
              </a:ext>
            </a:extLst>
          </p:cNvPr>
          <p:cNvSpPr txBox="1"/>
          <p:nvPr/>
        </p:nvSpPr>
        <p:spPr>
          <a:xfrm>
            <a:off x="3399388" y="690154"/>
            <a:ext cx="8315325" cy="646331"/>
          </a:xfrm>
          <a:prstGeom prst="rect">
            <a:avLst/>
          </a:prstGeom>
          <a:noFill/>
        </p:spPr>
        <p:txBody>
          <a:bodyPr wrap="square">
            <a:spAutoFit/>
          </a:bodyPr>
          <a:lstStyle/>
          <a:p>
            <a:pPr algn="ctr"/>
            <a:r>
              <a:rPr lang="fr-FR" b="1" noProof="1">
                <a:solidFill>
                  <a:srgbClr val="7E463E"/>
                </a:solidFill>
                <a:latin typeface="Comic Sans MS" panose="030F0702030302020204" pitchFamily="66" charset="0"/>
              </a:rPr>
              <a:t>« Dans la maison de mon Père il y a beaucoup de demeures. Sinon, je vous l’aurais dit, car je vais vous préparer une place » </a:t>
            </a:r>
            <a:r>
              <a:rPr lang="fr-FR" sz="1400" b="1" noProof="1">
                <a:solidFill>
                  <a:srgbClr val="7E463E"/>
                </a:solidFill>
                <a:latin typeface="Comic Sans MS" panose="030F0702030302020204" pitchFamily="66" charset="0"/>
              </a:rPr>
              <a:t>(Jean 14.2)</a:t>
            </a:r>
            <a:endParaRPr lang="fr-FR" b="1" noProof="1">
              <a:solidFill>
                <a:srgbClr val="7E463E"/>
              </a:solidFill>
              <a:latin typeface="Comic Sans MS" panose="030F0702030302020204" pitchFamily="66" charset="0"/>
            </a:endParaRPr>
          </a:p>
        </p:txBody>
      </p:sp>
      <p:sp>
        <p:nvSpPr>
          <p:cNvPr id="6" name="CuadroTexto 5">
            <a:extLst>
              <a:ext uri="{FF2B5EF4-FFF2-40B4-BE49-F238E27FC236}">
                <a16:creationId xmlns:a16="http://schemas.microsoft.com/office/drawing/2014/main" id="{62A8055A-95F1-562B-838A-3B2AF9570E5B}"/>
              </a:ext>
            </a:extLst>
          </p:cNvPr>
          <p:cNvSpPr txBox="1"/>
          <p:nvPr/>
        </p:nvSpPr>
        <p:spPr>
          <a:xfrm>
            <a:off x="2744107" y="1481650"/>
            <a:ext cx="6163587" cy="1015663"/>
          </a:xfrm>
          <a:prstGeom prst="rect">
            <a:avLst/>
          </a:prstGeom>
          <a:noFill/>
        </p:spPr>
        <p:txBody>
          <a:bodyPr wrap="square" rtlCol="0">
            <a:spAutoFit/>
          </a:bodyPr>
          <a:lstStyle/>
          <a:p>
            <a:pPr>
              <a:spcBef>
                <a:spcPts val="600"/>
              </a:spcBef>
            </a:pPr>
            <a:r>
              <a:rPr lang="fr-FR" sz="2000" b="1" noProof="1"/>
              <a:t>Dans le Ciel, il y a un lieu que Jésus a préparé pour nous, une cité où habiter : la Nouvelle Jérusalem (Jean 14.2 ; Hébreux 11.10 ; Apocalypse 21.10).</a:t>
            </a:r>
          </a:p>
        </p:txBody>
      </p:sp>
      <p:pic>
        <p:nvPicPr>
          <p:cNvPr id="8" name="Imagen 7">
            <a:extLst>
              <a:ext uri="{FF2B5EF4-FFF2-40B4-BE49-F238E27FC236}">
                <a16:creationId xmlns:a16="http://schemas.microsoft.com/office/drawing/2014/main" id="{750AB4ED-D9A4-6EA2-F0D4-CEDB1947492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39148" y="183447"/>
            <a:ext cx="2509553" cy="3492907"/>
          </a:xfrm>
          <a:prstGeom prst="rect">
            <a:avLst/>
          </a:prstGeom>
          <a:solidFill>
            <a:srgbClr val="FFFFFF">
              <a:shade val="85000"/>
            </a:srgbClr>
          </a:solidFill>
          <a:ln w="88900" cap="sq">
            <a:solidFill>
              <a:srgbClr val="0070C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 name="Imagen 9">
            <a:extLst>
              <a:ext uri="{FF2B5EF4-FFF2-40B4-BE49-F238E27FC236}">
                <a16:creationId xmlns:a16="http://schemas.microsoft.com/office/drawing/2014/main" id="{4A9F2594-3C0B-6493-F84B-129EED2EB21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800891" y="1400526"/>
            <a:ext cx="3251961" cy="2438970"/>
          </a:xfrm>
          <a:prstGeom prst="ellipse">
            <a:avLst/>
          </a:prstGeom>
          <a:ln w="63500" cap="rnd">
            <a:solidFill>
              <a:srgbClr val="CE339A"/>
            </a:solidFill>
          </a:ln>
          <a:effectLst/>
          <a:scene3d>
            <a:camera prst="orthographicFront"/>
            <a:lightRig rig="contrasting" dir="t">
              <a:rot lat="0" lon="0" rev="3000000"/>
            </a:lightRig>
          </a:scene3d>
          <a:sp3d contourW="7620">
            <a:bevelT w="95250" h="31750"/>
            <a:contourClr>
              <a:srgbClr val="333333"/>
            </a:contourClr>
          </a:sp3d>
        </p:spPr>
      </p:pic>
      <p:pic>
        <p:nvPicPr>
          <p:cNvPr id="14" name="Imagen 13">
            <a:extLst>
              <a:ext uri="{FF2B5EF4-FFF2-40B4-BE49-F238E27FC236}">
                <a16:creationId xmlns:a16="http://schemas.microsoft.com/office/drawing/2014/main" id="{8FD6E9D8-F104-7A82-F8B3-E3AAC1E6DBD6}"/>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39148" y="3889191"/>
            <a:ext cx="2509552" cy="2807918"/>
          </a:xfrm>
          <a:prstGeom prst="roundRect">
            <a:avLst>
              <a:gd name="adj" fmla="val 16667"/>
            </a:avLst>
          </a:prstGeom>
          <a:ln w="57150">
            <a:solidFill>
              <a:schemeClr val="accent5">
                <a:lumMod val="40000"/>
                <a:lumOff val="60000"/>
              </a:schemeClr>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6" name="Imagen 15">
            <a:extLst>
              <a:ext uri="{FF2B5EF4-FFF2-40B4-BE49-F238E27FC236}">
                <a16:creationId xmlns:a16="http://schemas.microsoft.com/office/drawing/2014/main" id="{7039EB03-0BD9-AEBE-EDE3-5CCED1C36764}"/>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a:fillRect/>
          </a:stretch>
        </p:blipFill>
        <p:spPr>
          <a:xfrm>
            <a:off x="8800891" y="4047089"/>
            <a:ext cx="3251961" cy="2600325"/>
          </a:xfrm>
          <a:prstGeom prst="rect">
            <a:avLst/>
          </a:prstGeom>
          <a:solidFill>
            <a:srgbClr val="FFFFFF">
              <a:shade val="85000"/>
            </a:srgbClr>
          </a:solidFill>
          <a:ln w="88900" cap="sq">
            <a:solidFill>
              <a:srgbClr val="7E463E"/>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8" name="CuadroTexto 17">
            <a:extLst>
              <a:ext uri="{FF2B5EF4-FFF2-40B4-BE49-F238E27FC236}">
                <a16:creationId xmlns:a16="http://schemas.microsoft.com/office/drawing/2014/main" id="{6B493884-9C74-5608-69DA-54D619C709C9}"/>
              </a:ext>
            </a:extLst>
          </p:cNvPr>
          <p:cNvSpPr txBox="1"/>
          <p:nvPr/>
        </p:nvSpPr>
        <p:spPr>
          <a:xfrm>
            <a:off x="2744107" y="3528000"/>
            <a:ext cx="5938707" cy="1015663"/>
          </a:xfrm>
          <a:prstGeom prst="rect">
            <a:avLst/>
          </a:prstGeom>
          <a:noFill/>
        </p:spPr>
        <p:txBody>
          <a:bodyPr wrap="square">
            <a:spAutoFit/>
          </a:bodyPr>
          <a:lstStyle/>
          <a:p>
            <a:pPr>
              <a:spcBef>
                <a:spcPts val="600"/>
              </a:spcBef>
            </a:pPr>
            <a:r>
              <a:rPr lang="fr-FR" sz="2000" b="1" noProof="1"/>
              <a:t>Le premier événement auquel nous assisterons dans notre nouvelle demeure sera inoubliable : le repas des noces de l’Agneau (Apocalypse 19.9).</a:t>
            </a:r>
          </a:p>
        </p:txBody>
      </p:sp>
      <p:sp>
        <p:nvSpPr>
          <p:cNvPr id="4" name="CuadroTexto 3">
            <a:extLst>
              <a:ext uri="{FF2B5EF4-FFF2-40B4-BE49-F238E27FC236}">
                <a16:creationId xmlns:a16="http://schemas.microsoft.com/office/drawing/2014/main" id="{10F7609D-0C5F-B443-58B4-C164575EA450}"/>
              </a:ext>
            </a:extLst>
          </p:cNvPr>
          <p:cNvSpPr txBox="1"/>
          <p:nvPr/>
        </p:nvSpPr>
        <p:spPr>
          <a:xfrm>
            <a:off x="2744107" y="2502000"/>
            <a:ext cx="5961377" cy="1015663"/>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fr-FR" sz="2000" b="1" i="0" u="none" strike="noStrike" kern="1200" cap="none" spc="0" normalizeH="0" baseline="0" noProof="1">
                <a:ln>
                  <a:noFill/>
                </a:ln>
                <a:effectLst/>
                <a:uLnTx/>
                <a:uFillTx/>
                <a:latin typeface="Aptos" panose="02110004020202020204"/>
                <a:ea typeface="+mn-ea"/>
                <a:cs typeface="+mn-cs"/>
              </a:rPr>
              <a:t>Cette cité, avec ses habitants – nous –, est appelée « l’épouse de l’Agneau » (Apocalypse 21.2, 9 ; Apocalypse 19.7-8).</a:t>
            </a:r>
          </a:p>
        </p:txBody>
      </p:sp>
      <p:sp>
        <p:nvSpPr>
          <p:cNvPr id="9" name="CuadroTexto 8">
            <a:extLst>
              <a:ext uri="{FF2B5EF4-FFF2-40B4-BE49-F238E27FC236}">
                <a16:creationId xmlns:a16="http://schemas.microsoft.com/office/drawing/2014/main" id="{806D870C-01D3-F096-24BB-628B7AE3D619}"/>
              </a:ext>
            </a:extLst>
          </p:cNvPr>
          <p:cNvSpPr txBox="1"/>
          <p:nvPr/>
        </p:nvSpPr>
        <p:spPr>
          <a:xfrm>
            <a:off x="2744107" y="4572000"/>
            <a:ext cx="5938707" cy="1938992"/>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fr-FR" sz="2000" b="1" i="0" u="none" strike="noStrike" kern="1200" cap="none" spc="0" normalizeH="0" baseline="0" noProof="1">
                <a:ln>
                  <a:noFill/>
                </a:ln>
                <a:solidFill>
                  <a:prstClr val="black"/>
                </a:solidFill>
                <a:effectLst/>
                <a:uLnTx/>
                <a:uFillTx/>
                <a:latin typeface="Aptos" panose="02110004020202020204"/>
                <a:ea typeface="+mn-ea"/>
                <a:cs typeface="+mn-cs"/>
              </a:rPr>
              <a:t>Mais pour devenir l’épouse du Christ, nous devons d’abord être sa fiancée ici-bas. Nous devons dès maintenant entretenir une relation étroite avec Jésus. Le connaître. Lui parler chaque jour. Avoir confiance en lui. Aspirer à ce que vienne le jour où nous vivrons éternellement avec lui.</a:t>
            </a:r>
          </a:p>
        </p:txBody>
      </p:sp>
    </p:spTree>
    <p:extLst>
      <p:ext uri="{BB962C8B-B14F-4D97-AF65-F5344CB8AC3E}">
        <p14:creationId xmlns:p14="http://schemas.microsoft.com/office/powerpoint/2010/main" val="19704804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1"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1000" fill="hold"/>
                                        <p:tgtEl>
                                          <p:spTgt spid="5"/>
                                        </p:tgtEl>
                                        <p:attrNameLst>
                                          <p:attrName>ppt_w</p:attrName>
                                        </p:attrNameLst>
                                      </p:cBhvr>
                                      <p:tavLst>
                                        <p:tav tm="0">
                                          <p:val>
                                            <p:fltVal val="0"/>
                                          </p:val>
                                        </p:tav>
                                        <p:tav tm="100000">
                                          <p:val>
                                            <p:strVal val="#ppt_w"/>
                                          </p:val>
                                        </p:tav>
                                      </p:tavLst>
                                    </p:anim>
                                    <p:anim calcmode="lin" valueType="num">
                                      <p:cBhvr>
                                        <p:cTn id="17" dur="1000" fill="hold"/>
                                        <p:tgtEl>
                                          <p:spTgt spid="5"/>
                                        </p:tgtEl>
                                        <p:attrNameLst>
                                          <p:attrName>ppt_h</p:attrName>
                                        </p:attrNameLst>
                                      </p:cBhvr>
                                      <p:tavLst>
                                        <p:tav tm="0">
                                          <p:val>
                                            <p:fltVal val="0"/>
                                          </p:val>
                                        </p:tav>
                                        <p:tav tm="100000">
                                          <p:val>
                                            <p:strVal val="#ppt_h"/>
                                          </p:val>
                                        </p:tav>
                                      </p:tavLst>
                                    </p:anim>
                                    <p:anim calcmode="lin" valueType="num">
                                      <p:cBhvr>
                                        <p:cTn id="18" dur="1000" fill="hold"/>
                                        <p:tgtEl>
                                          <p:spTgt spid="5"/>
                                        </p:tgtEl>
                                        <p:attrNameLst>
                                          <p:attrName>style.rotation</p:attrName>
                                        </p:attrNameLst>
                                      </p:cBhvr>
                                      <p:tavLst>
                                        <p:tav tm="0">
                                          <p:val>
                                            <p:fltVal val="90"/>
                                          </p:val>
                                        </p:tav>
                                        <p:tav tm="100000">
                                          <p:val>
                                            <p:fltVal val="0"/>
                                          </p:val>
                                        </p:tav>
                                      </p:tavLst>
                                    </p:anim>
                                    <p:animEffect transition="in" filter="fade">
                                      <p:cBhvr>
                                        <p:cTn id="19" dur="10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6" fill="hold" nodeType="click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additive="base">
                                        <p:cTn id="24" dur="500" fill="hold"/>
                                        <p:tgtEl>
                                          <p:spTgt spid="8"/>
                                        </p:tgtEl>
                                        <p:attrNameLst>
                                          <p:attrName>ppt_x</p:attrName>
                                        </p:attrNameLst>
                                      </p:cBhvr>
                                      <p:tavLst>
                                        <p:tav tm="0">
                                          <p:val>
                                            <p:strVal val="1+#ppt_w/2"/>
                                          </p:val>
                                        </p:tav>
                                        <p:tav tm="100000">
                                          <p:val>
                                            <p:strVal val="#ppt_x"/>
                                          </p:val>
                                        </p:tav>
                                      </p:tavLst>
                                    </p:anim>
                                    <p:anim calcmode="lin" valueType="num">
                                      <p:cBhvr additive="base">
                                        <p:cTn id="25" dur="500" fill="hold"/>
                                        <p:tgtEl>
                                          <p:spTgt spid="8"/>
                                        </p:tgtEl>
                                        <p:attrNameLst>
                                          <p:attrName>ppt_y</p:attrName>
                                        </p:attrNameLst>
                                      </p:cBhvr>
                                      <p:tavLst>
                                        <p:tav tm="0">
                                          <p:val>
                                            <p:strVal val="1+#ppt_h/2"/>
                                          </p:val>
                                        </p:tav>
                                        <p:tav tm="100000">
                                          <p:val>
                                            <p:strVal val="#ppt_y"/>
                                          </p:val>
                                        </p:tav>
                                      </p:tavLst>
                                    </p:anim>
                                  </p:childTnLst>
                                </p:cTn>
                              </p:par>
                            </p:childTnLst>
                          </p:cTn>
                        </p:par>
                        <p:par>
                          <p:cTn id="26" fill="hold">
                            <p:stCondLst>
                              <p:cond delay="500"/>
                            </p:stCondLst>
                            <p:childTnLst>
                              <p:par>
                                <p:cTn id="27" presetID="22" presetClass="entr" presetSubtype="8" fill="hold" grpId="0" nodeType="after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wipe(left)">
                                      <p:cBhvr>
                                        <p:cTn id="29" dur="500"/>
                                        <p:tgtEl>
                                          <p:spTgt spid="6"/>
                                        </p:tgtEl>
                                      </p:cBhvr>
                                    </p:animEffect>
                                  </p:childTnLst>
                                </p:cTn>
                              </p:par>
                            </p:childTnLst>
                          </p:cTn>
                        </p:par>
                      </p:childTnLst>
                    </p:cTn>
                  </p:par>
                  <p:par>
                    <p:cTn id="30" fill="hold">
                      <p:stCondLst>
                        <p:cond delay="indefinite"/>
                      </p:stCondLst>
                      <p:childTnLst>
                        <p:par>
                          <p:cTn id="31" fill="hold">
                            <p:stCondLst>
                              <p:cond delay="0"/>
                            </p:stCondLst>
                            <p:childTnLst>
                              <p:par>
                                <p:cTn id="32" presetID="21" presetClass="entr" presetSubtype="1" fill="hold" nodeType="click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wheel(1)">
                                      <p:cBhvr>
                                        <p:cTn id="34" dur="750"/>
                                        <p:tgtEl>
                                          <p:spTgt spid="10"/>
                                        </p:tgtEl>
                                      </p:cBhvr>
                                    </p:animEffect>
                                  </p:childTnLst>
                                </p:cTn>
                              </p:par>
                            </p:childTnLst>
                          </p:cTn>
                        </p:par>
                        <p:par>
                          <p:cTn id="35" fill="hold">
                            <p:stCondLst>
                              <p:cond delay="750"/>
                            </p:stCondLst>
                            <p:childTnLst>
                              <p:par>
                                <p:cTn id="36" presetID="22" presetClass="entr" presetSubtype="8" fill="hold" grpId="0"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wipe(left)">
                                      <p:cBhvr>
                                        <p:cTn id="38" dur="500"/>
                                        <p:tgtEl>
                                          <p:spTgt spid="4"/>
                                        </p:tgtEl>
                                      </p:cBhvr>
                                    </p:animEffect>
                                  </p:childTnLst>
                                </p:cTn>
                              </p:par>
                            </p:childTnLst>
                          </p:cTn>
                        </p:par>
                      </p:childTnLst>
                    </p:cTn>
                  </p:par>
                  <p:par>
                    <p:cTn id="39" fill="hold">
                      <p:stCondLst>
                        <p:cond delay="indefinite"/>
                      </p:stCondLst>
                      <p:childTnLst>
                        <p:par>
                          <p:cTn id="40" fill="hold">
                            <p:stCondLst>
                              <p:cond delay="0"/>
                            </p:stCondLst>
                            <p:childTnLst>
                              <p:par>
                                <p:cTn id="41" presetID="49" presetClass="entr" presetSubtype="0" decel="100000" fill="hold" nodeType="clickEffect">
                                  <p:stCondLst>
                                    <p:cond delay="0"/>
                                  </p:stCondLst>
                                  <p:childTnLst>
                                    <p:set>
                                      <p:cBhvr>
                                        <p:cTn id="42" dur="1" fill="hold">
                                          <p:stCondLst>
                                            <p:cond delay="0"/>
                                          </p:stCondLst>
                                        </p:cTn>
                                        <p:tgtEl>
                                          <p:spTgt spid="14"/>
                                        </p:tgtEl>
                                        <p:attrNameLst>
                                          <p:attrName>style.visibility</p:attrName>
                                        </p:attrNameLst>
                                      </p:cBhvr>
                                      <p:to>
                                        <p:strVal val="visible"/>
                                      </p:to>
                                    </p:set>
                                    <p:anim calcmode="lin" valueType="num">
                                      <p:cBhvr>
                                        <p:cTn id="43" dur="500" fill="hold"/>
                                        <p:tgtEl>
                                          <p:spTgt spid="14"/>
                                        </p:tgtEl>
                                        <p:attrNameLst>
                                          <p:attrName>ppt_w</p:attrName>
                                        </p:attrNameLst>
                                      </p:cBhvr>
                                      <p:tavLst>
                                        <p:tav tm="0">
                                          <p:val>
                                            <p:fltVal val="0"/>
                                          </p:val>
                                        </p:tav>
                                        <p:tav tm="100000">
                                          <p:val>
                                            <p:strVal val="#ppt_w"/>
                                          </p:val>
                                        </p:tav>
                                      </p:tavLst>
                                    </p:anim>
                                    <p:anim calcmode="lin" valueType="num">
                                      <p:cBhvr>
                                        <p:cTn id="44" dur="500" fill="hold"/>
                                        <p:tgtEl>
                                          <p:spTgt spid="14"/>
                                        </p:tgtEl>
                                        <p:attrNameLst>
                                          <p:attrName>ppt_h</p:attrName>
                                        </p:attrNameLst>
                                      </p:cBhvr>
                                      <p:tavLst>
                                        <p:tav tm="0">
                                          <p:val>
                                            <p:fltVal val="0"/>
                                          </p:val>
                                        </p:tav>
                                        <p:tav tm="100000">
                                          <p:val>
                                            <p:strVal val="#ppt_h"/>
                                          </p:val>
                                        </p:tav>
                                      </p:tavLst>
                                    </p:anim>
                                    <p:anim calcmode="lin" valueType="num">
                                      <p:cBhvr>
                                        <p:cTn id="45" dur="500" fill="hold"/>
                                        <p:tgtEl>
                                          <p:spTgt spid="14"/>
                                        </p:tgtEl>
                                        <p:attrNameLst>
                                          <p:attrName>style.rotation</p:attrName>
                                        </p:attrNameLst>
                                      </p:cBhvr>
                                      <p:tavLst>
                                        <p:tav tm="0">
                                          <p:val>
                                            <p:fltVal val="360"/>
                                          </p:val>
                                        </p:tav>
                                        <p:tav tm="100000">
                                          <p:val>
                                            <p:fltVal val="0"/>
                                          </p:val>
                                        </p:tav>
                                      </p:tavLst>
                                    </p:anim>
                                    <p:animEffect transition="in" filter="fade">
                                      <p:cBhvr>
                                        <p:cTn id="46" dur="500"/>
                                        <p:tgtEl>
                                          <p:spTgt spid="14"/>
                                        </p:tgtEl>
                                      </p:cBhvr>
                                    </p:animEffect>
                                  </p:childTnLst>
                                </p:cTn>
                              </p:par>
                            </p:childTnLst>
                          </p:cTn>
                        </p:par>
                        <p:par>
                          <p:cTn id="47" fill="hold">
                            <p:stCondLst>
                              <p:cond delay="500"/>
                            </p:stCondLst>
                            <p:childTnLst>
                              <p:par>
                                <p:cTn id="48" presetID="22" presetClass="entr" presetSubtype="8"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wipe(left)">
                                      <p:cBhvr>
                                        <p:cTn id="50" dur="500"/>
                                        <p:tgtEl>
                                          <p:spTgt spid="18"/>
                                        </p:tgtEl>
                                      </p:cBhvr>
                                    </p:animEffect>
                                  </p:childTnLst>
                                </p:cTn>
                              </p:par>
                            </p:childTnLst>
                          </p:cTn>
                        </p:par>
                      </p:childTnLst>
                    </p:cTn>
                  </p:par>
                  <p:par>
                    <p:cTn id="51" fill="hold">
                      <p:stCondLst>
                        <p:cond delay="indefinite"/>
                      </p:stCondLst>
                      <p:childTnLst>
                        <p:par>
                          <p:cTn id="52" fill="hold">
                            <p:stCondLst>
                              <p:cond delay="0"/>
                            </p:stCondLst>
                            <p:childTnLst>
                              <p:par>
                                <p:cTn id="53" presetID="37" presetClass="entr" presetSubtype="0" fill="hold" grpId="0" nodeType="click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fade">
                                      <p:cBhvr>
                                        <p:cTn id="55" dur="1000"/>
                                        <p:tgtEl>
                                          <p:spTgt spid="9"/>
                                        </p:tgtEl>
                                      </p:cBhvr>
                                    </p:animEffect>
                                    <p:anim calcmode="lin" valueType="num">
                                      <p:cBhvr>
                                        <p:cTn id="56" dur="1000" fill="hold"/>
                                        <p:tgtEl>
                                          <p:spTgt spid="9"/>
                                        </p:tgtEl>
                                        <p:attrNameLst>
                                          <p:attrName>ppt_x</p:attrName>
                                        </p:attrNameLst>
                                      </p:cBhvr>
                                      <p:tavLst>
                                        <p:tav tm="0">
                                          <p:val>
                                            <p:strVal val="#ppt_x"/>
                                          </p:val>
                                        </p:tav>
                                        <p:tav tm="100000">
                                          <p:val>
                                            <p:strVal val="#ppt_x"/>
                                          </p:val>
                                        </p:tav>
                                      </p:tavLst>
                                    </p:anim>
                                    <p:anim calcmode="lin" valueType="num">
                                      <p:cBhvr>
                                        <p:cTn id="57" dur="900" decel="100000" fill="hold"/>
                                        <p:tgtEl>
                                          <p:spTgt spid="9"/>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par>
                                <p:cTn id="59" presetID="37" presetClass="entr" presetSubtype="0" fill="hold" nodeType="withEffect">
                                  <p:stCondLst>
                                    <p:cond delay="0"/>
                                  </p:stCondLst>
                                  <p:childTnLst>
                                    <p:set>
                                      <p:cBhvr>
                                        <p:cTn id="60" dur="1" fill="hold">
                                          <p:stCondLst>
                                            <p:cond delay="0"/>
                                          </p:stCondLst>
                                        </p:cTn>
                                        <p:tgtEl>
                                          <p:spTgt spid="16"/>
                                        </p:tgtEl>
                                        <p:attrNameLst>
                                          <p:attrName>style.visibility</p:attrName>
                                        </p:attrNameLst>
                                      </p:cBhvr>
                                      <p:to>
                                        <p:strVal val="visible"/>
                                      </p:to>
                                    </p:set>
                                    <p:animEffect transition="in" filter="fade">
                                      <p:cBhvr>
                                        <p:cTn id="61" dur="1000"/>
                                        <p:tgtEl>
                                          <p:spTgt spid="16"/>
                                        </p:tgtEl>
                                      </p:cBhvr>
                                    </p:animEffect>
                                    <p:anim calcmode="lin" valueType="num">
                                      <p:cBhvr>
                                        <p:cTn id="62" dur="1000" fill="hold"/>
                                        <p:tgtEl>
                                          <p:spTgt spid="16"/>
                                        </p:tgtEl>
                                        <p:attrNameLst>
                                          <p:attrName>ppt_x</p:attrName>
                                        </p:attrNameLst>
                                      </p:cBhvr>
                                      <p:tavLst>
                                        <p:tav tm="0">
                                          <p:val>
                                            <p:strVal val="#ppt_x"/>
                                          </p:val>
                                        </p:tav>
                                        <p:tav tm="100000">
                                          <p:val>
                                            <p:strVal val="#ppt_x"/>
                                          </p:val>
                                        </p:tav>
                                      </p:tavLst>
                                    </p:anim>
                                    <p:anim calcmode="lin" valueType="num">
                                      <p:cBhvr>
                                        <p:cTn id="63" dur="900" decel="100000" fill="hold"/>
                                        <p:tgtEl>
                                          <p:spTgt spid="1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8" grpId="0"/>
      <p:bldP spid="4" grpId="0"/>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DBCA9BD3-B2DF-6C15-89E7-BCD3155D2295}"/>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3" name="CuadroTexto 2">
            <a:extLst>
              <a:ext uri="{FF2B5EF4-FFF2-40B4-BE49-F238E27FC236}">
                <a16:creationId xmlns:a16="http://schemas.microsoft.com/office/drawing/2014/main" id="{A829C029-599E-84EB-F4A0-82DE3E426FB5}"/>
              </a:ext>
            </a:extLst>
          </p:cNvPr>
          <p:cNvSpPr txBox="1"/>
          <p:nvPr/>
        </p:nvSpPr>
        <p:spPr>
          <a:xfrm>
            <a:off x="0" y="0"/>
            <a:ext cx="12191999" cy="769441"/>
          </a:xfrm>
          <a:prstGeom prst="rect">
            <a:avLst/>
          </a:prstGeom>
          <a:noFill/>
        </p:spPr>
        <p:txBody>
          <a:bodyPr wrap="square">
            <a:spAutoFit/>
            <a:scene3d>
              <a:camera prst="orthographicFront"/>
              <a:lightRig rig="threePt" dir="t"/>
            </a:scene3d>
            <a:sp3d extrusionH="57150">
              <a:bevelT w="38100" h="38100"/>
            </a:sp3d>
          </a:bodyPr>
          <a:lstStyle/>
          <a:p>
            <a:pPr algn="ctr"/>
            <a:r>
              <a:rPr lang="fr-FR" sz="4400" b="1" noProof="1">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QUE FERONS-NOUS DANS L’ÉTERNITÉ ?</a:t>
            </a:r>
          </a:p>
        </p:txBody>
      </p:sp>
      <p:sp>
        <p:nvSpPr>
          <p:cNvPr id="5" name="CuadroTexto 4">
            <a:extLst>
              <a:ext uri="{FF2B5EF4-FFF2-40B4-BE49-F238E27FC236}">
                <a16:creationId xmlns:a16="http://schemas.microsoft.com/office/drawing/2014/main" id="{DF7F6471-6CDE-8138-9C65-414F1B3E3B74}"/>
              </a:ext>
            </a:extLst>
          </p:cNvPr>
          <p:cNvSpPr txBox="1"/>
          <p:nvPr/>
        </p:nvSpPr>
        <p:spPr>
          <a:xfrm>
            <a:off x="676274" y="731341"/>
            <a:ext cx="10839449" cy="646331"/>
          </a:xfrm>
          <a:prstGeom prst="rect">
            <a:avLst/>
          </a:prstGeom>
          <a:noFill/>
        </p:spPr>
        <p:txBody>
          <a:bodyPr wrap="square">
            <a:spAutoFit/>
          </a:bodyPr>
          <a:lstStyle/>
          <a:p>
            <a:pPr algn="ctr"/>
            <a:r>
              <a:rPr lang="fr-FR" b="1" noProof="1">
                <a:solidFill>
                  <a:schemeClr val="bg2">
                    <a:lumMod val="75000"/>
                  </a:schemeClr>
                </a:solidFill>
                <a:latin typeface="Comic Sans MS" panose="030F0702030302020204" pitchFamily="66" charset="0"/>
              </a:rPr>
              <a:t>« car l’Agneau qui est au milieu du trône les paitra et les conduira aux sources des eaux de la vie, et Dieu essuiera toute larme de leurs yeux » </a:t>
            </a:r>
            <a:r>
              <a:rPr lang="fr-FR" sz="1400" b="1" noProof="1">
                <a:solidFill>
                  <a:schemeClr val="bg2">
                    <a:lumMod val="75000"/>
                  </a:schemeClr>
                </a:solidFill>
                <a:latin typeface="Comic Sans MS" panose="030F0702030302020204" pitchFamily="66" charset="0"/>
              </a:rPr>
              <a:t>(Apocalypse 7.17)</a:t>
            </a:r>
            <a:endParaRPr lang="fr-FR" b="1" noProof="1">
              <a:solidFill>
                <a:schemeClr val="bg2">
                  <a:lumMod val="75000"/>
                </a:schemeClr>
              </a:solidFill>
              <a:latin typeface="Comic Sans MS" panose="030F0702030302020204" pitchFamily="66" charset="0"/>
            </a:endParaRPr>
          </a:p>
        </p:txBody>
      </p:sp>
      <p:sp>
        <p:nvSpPr>
          <p:cNvPr id="6" name="CuadroTexto 5">
            <a:extLst>
              <a:ext uri="{FF2B5EF4-FFF2-40B4-BE49-F238E27FC236}">
                <a16:creationId xmlns:a16="http://schemas.microsoft.com/office/drawing/2014/main" id="{F48DBBA4-15C5-6F35-CCA8-4C0BF263DD99}"/>
              </a:ext>
            </a:extLst>
          </p:cNvPr>
          <p:cNvSpPr txBox="1"/>
          <p:nvPr/>
        </p:nvSpPr>
        <p:spPr>
          <a:xfrm>
            <a:off x="3741147" y="1421184"/>
            <a:ext cx="6096729" cy="1015663"/>
          </a:xfrm>
          <a:prstGeom prst="rect">
            <a:avLst/>
          </a:prstGeom>
          <a:noFill/>
        </p:spPr>
        <p:txBody>
          <a:bodyPr wrap="square" rtlCol="0">
            <a:spAutoFit/>
          </a:bodyPr>
          <a:lstStyle/>
          <a:p>
            <a:pPr>
              <a:spcBef>
                <a:spcPts val="600"/>
              </a:spcBef>
            </a:pPr>
            <a:r>
              <a:rPr lang="fr-FR" sz="2000" b="1" noProof="1"/>
              <a:t>La plus grande bénédiction que nous recevrons au Ciel sera de voir Jésus et de pouvoir le remercier pour ce qu’il a fait pour nous.</a:t>
            </a:r>
          </a:p>
        </p:txBody>
      </p:sp>
      <p:pic>
        <p:nvPicPr>
          <p:cNvPr id="4" name="Imagen 3">
            <a:extLst>
              <a:ext uri="{FF2B5EF4-FFF2-40B4-BE49-F238E27FC236}">
                <a16:creationId xmlns:a16="http://schemas.microsoft.com/office/drawing/2014/main" id="{63A6A15E-7DB3-F2D5-2854-D4FB8CC15D51}"/>
              </a:ext>
            </a:extLst>
          </p:cNvPr>
          <p:cNvPicPr>
            <a:picLocks noChangeAspect="1"/>
          </p:cNvPicPr>
          <p:nvPr/>
        </p:nvPicPr>
        <p:blipFill rotWithShape="1">
          <a:blip r:embed="rId3" cstate="email">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a:ext>
            </a:extLst>
          </a:blip>
          <a:srcRect/>
          <a:stretch>
            <a:fillRect/>
          </a:stretch>
        </p:blipFill>
        <p:spPr>
          <a:xfrm>
            <a:off x="9837876" y="1494731"/>
            <a:ext cx="2232951" cy="2779095"/>
          </a:xfrm>
          <a:prstGeom prst="rect">
            <a:avLst/>
          </a:prstGeom>
          <a:ln w="38100" cap="sq">
            <a:solidFill>
              <a:schemeClr val="accent4">
                <a:lumMod val="60000"/>
                <a:lumOff val="40000"/>
              </a:schemeClr>
            </a:solidFill>
            <a:prstDash val="solid"/>
            <a:miter lim="800000"/>
          </a:ln>
          <a:effectLst>
            <a:outerShdw blurRad="50800" dist="38100" dir="2700000" algn="tl" rotWithShape="0">
              <a:srgbClr val="000000">
                <a:alpha val="43000"/>
              </a:srgbClr>
            </a:outerShdw>
          </a:effectLst>
        </p:spPr>
      </p:pic>
      <p:pic>
        <p:nvPicPr>
          <p:cNvPr id="8" name="Imagen 7">
            <a:extLst>
              <a:ext uri="{FF2B5EF4-FFF2-40B4-BE49-F238E27FC236}">
                <a16:creationId xmlns:a16="http://schemas.microsoft.com/office/drawing/2014/main" id="{250636D6-D627-55CE-7490-6505EEEA6A1E}"/>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a:fillRect/>
          </a:stretch>
        </p:blipFill>
        <p:spPr>
          <a:xfrm>
            <a:off x="147366" y="1531761"/>
            <a:ext cx="3593781" cy="2520000"/>
          </a:xfrm>
          <a:prstGeom prst="rect">
            <a:avLst/>
          </a:prstGeom>
          <a:effectLst>
            <a:innerShdw blurRad="114300">
              <a:prstClr val="black"/>
            </a:innerShdw>
          </a:effectLst>
        </p:spPr>
      </p:pic>
      <p:pic>
        <p:nvPicPr>
          <p:cNvPr id="12" name="Imagen 11">
            <a:extLst>
              <a:ext uri="{FF2B5EF4-FFF2-40B4-BE49-F238E27FC236}">
                <a16:creationId xmlns:a16="http://schemas.microsoft.com/office/drawing/2014/main" id="{E57C23A2-ABCD-BF74-6BA0-F5E26277DB9E}"/>
              </a:ext>
            </a:extLst>
          </p:cNvPr>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a:xfrm>
            <a:off x="7851915" y="4481954"/>
            <a:ext cx="4218912" cy="2266417"/>
          </a:xfrm>
          <a:prstGeom prst="rect">
            <a:avLst/>
          </a:prstGeom>
          <a:ln w="38100" cap="sq">
            <a:solidFill>
              <a:schemeClr val="bg2"/>
            </a:solidFill>
            <a:prstDash val="solid"/>
            <a:miter lim="800000"/>
          </a:ln>
          <a:effectLst>
            <a:outerShdw blurRad="50800" dist="38100" dir="2700000" algn="tl" rotWithShape="0">
              <a:srgbClr val="000000">
                <a:alpha val="43000"/>
              </a:srgbClr>
            </a:outerShdw>
          </a:effectLst>
        </p:spPr>
      </p:pic>
      <p:sp>
        <p:nvSpPr>
          <p:cNvPr id="14" name="CuadroTexto 13">
            <a:extLst>
              <a:ext uri="{FF2B5EF4-FFF2-40B4-BE49-F238E27FC236}">
                <a16:creationId xmlns:a16="http://schemas.microsoft.com/office/drawing/2014/main" id="{BC5904FF-886B-6E5E-3148-97063023B2CA}"/>
              </a:ext>
            </a:extLst>
          </p:cNvPr>
          <p:cNvSpPr txBox="1"/>
          <p:nvPr/>
        </p:nvSpPr>
        <p:spPr>
          <a:xfrm>
            <a:off x="3741146" y="2448000"/>
            <a:ext cx="6096729" cy="1938992"/>
          </a:xfrm>
          <a:prstGeom prst="rect">
            <a:avLst/>
          </a:prstGeom>
          <a:noFill/>
        </p:spPr>
        <p:txBody>
          <a:bodyPr wrap="square">
            <a:spAutoFit/>
          </a:bodyPr>
          <a:lstStyle/>
          <a:p>
            <a:pPr>
              <a:spcBef>
                <a:spcPts val="600"/>
              </a:spcBef>
            </a:pPr>
            <a:r>
              <a:rPr lang="fr-FR" sz="2000" b="1" noProof="1"/>
              <a:t>Mais nous n’habiterons pas toujours dans le Ciel. Il viendra un moment où nous descendrons sur la Terre, notre demeure définitive (Apocalypse 21.1-3 ; Psaumes 37.9). Bien que le mal n’y existera plus, Jésus demeurera notre Berger, qui prendra soin de nous avec tendresse (Ésaïe 25.8 ; Apocalypse 7.17).</a:t>
            </a:r>
          </a:p>
        </p:txBody>
      </p:sp>
      <p:sp>
        <p:nvSpPr>
          <p:cNvPr id="16" name="CuadroTexto 15">
            <a:extLst>
              <a:ext uri="{FF2B5EF4-FFF2-40B4-BE49-F238E27FC236}">
                <a16:creationId xmlns:a16="http://schemas.microsoft.com/office/drawing/2014/main" id="{EEA6908A-C2AF-107A-589D-B46B7EAE050F}"/>
              </a:ext>
            </a:extLst>
          </p:cNvPr>
          <p:cNvSpPr txBox="1"/>
          <p:nvPr/>
        </p:nvSpPr>
        <p:spPr>
          <a:xfrm>
            <a:off x="91249" y="4392000"/>
            <a:ext cx="7720909" cy="1323439"/>
          </a:xfrm>
          <a:prstGeom prst="rect">
            <a:avLst/>
          </a:prstGeom>
          <a:noFill/>
        </p:spPr>
        <p:txBody>
          <a:bodyPr wrap="square">
            <a:spAutoFit/>
          </a:bodyPr>
          <a:lstStyle/>
          <a:p>
            <a:pPr>
              <a:spcBef>
                <a:spcPts val="600"/>
              </a:spcBef>
            </a:pPr>
            <a:r>
              <a:rPr lang="fr-FR" sz="2000" b="1" noProof="1"/>
              <a:t>Bien entendu, ce ne sera pas une vie oisive. Tout comme Dieu a donné un travail à l’homme lors de sa création, chacun de nous aura là-bas une occupation. Nous pourrons élargir notre connaissance et découvrir sans cesse de nouvelles merveilles.</a:t>
            </a:r>
          </a:p>
        </p:txBody>
      </p:sp>
      <p:sp>
        <p:nvSpPr>
          <p:cNvPr id="7" name="CuadroTexto 6">
            <a:extLst>
              <a:ext uri="{FF2B5EF4-FFF2-40B4-BE49-F238E27FC236}">
                <a16:creationId xmlns:a16="http://schemas.microsoft.com/office/drawing/2014/main" id="{6DE84641-0834-EE9C-5E18-986FFCFAA7DC}"/>
              </a:ext>
            </a:extLst>
          </p:cNvPr>
          <p:cNvSpPr txBox="1"/>
          <p:nvPr/>
        </p:nvSpPr>
        <p:spPr>
          <a:xfrm>
            <a:off x="91248" y="5724000"/>
            <a:ext cx="7720909" cy="1015663"/>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fr-FR" sz="2000" b="1" i="0" u="none" strike="noStrike" kern="1200" cap="none" spc="0" normalizeH="0" baseline="0" noProof="1">
                <a:ln>
                  <a:noFill/>
                </a:ln>
                <a:effectLst/>
                <a:uLnTx/>
                <a:uFillTx/>
                <a:latin typeface="Aptos" panose="02110004020202020204"/>
                <a:ea typeface="+mn-ea"/>
                <a:cs typeface="+mn-cs"/>
              </a:rPr>
              <a:t>Contrairement à ce qui se passe maintenant, notre pensée sera alors entièrement tournée vers Dieu, dont l’amour inonderait chaque fibre de notre être (Apocalypse 14.1).</a:t>
            </a:r>
          </a:p>
        </p:txBody>
      </p:sp>
    </p:spTree>
    <p:extLst>
      <p:ext uri="{BB962C8B-B14F-4D97-AF65-F5344CB8AC3E}">
        <p14:creationId xmlns:p14="http://schemas.microsoft.com/office/powerpoint/2010/main" val="24172821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6"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down)">
                                      <p:cBhvr>
                                        <p:cTn id="16" dur="145">
                                          <p:stCondLst>
                                            <p:cond delay="0"/>
                                          </p:stCondLst>
                                        </p:cTn>
                                        <p:tgtEl>
                                          <p:spTgt spid="5"/>
                                        </p:tgtEl>
                                      </p:cBhvr>
                                    </p:animEffect>
                                    <p:anim calcmode="lin" valueType="num">
                                      <p:cBhvr>
                                        <p:cTn id="17" dur="456"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8" dur="166"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9" dur="166" tmFilter="0, 0; 0.125,0.2665; 0.25,0.4; 0.375,0.465; 0.5,0.5;  0.625,0.535; 0.75,0.6; 0.875,0.7335; 1,1">
                                          <p:stCondLst>
                                            <p:cond delay="166"/>
                                          </p:stCondLst>
                                        </p:cTn>
                                        <p:tgtEl>
                                          <p:spTgt spid="5"/>
                                        </p:tgtEl>
                                        <p:attrNameLst>
                                          <p:attrName>ppt_y</p:attrName>
                                        </p:attrNameLst>
                                      </p:cBhvr>
                                      <p:tavLst>
                                        <p:tav tm="0" fmla="#ppt_y-sin(pi*$)/9">
                                          <p:val>
                                            <p:fltVal val="0"/>
                                          </p:val>
                                        </p:tav>
                                        <p:tav tm="100000">
                                          <p:val>
                                            <p:fltVal val="1"/>
                                          </p:val>
                                        </p:tav>
                                      </p:tavLst>
                                    </p:anim>
                                    <p:anim calcmode="lin" valueType="num">
                                      <p:cBhvr>
                                        <p:cTn id="20" dur="83" tmFilter="0, 0; 0.125,0.2665; 0.25,0.4; 0.375,0.465; 0.5,0.5;  0.625,0.535; 0.75,0.6; 0.875,0.7335; 1,1">
                                          <p:stCondLst>
                                            <p:cond delay="331"/>
                                          </p:stCondLst>
                                        </p:cTn>
                                        <p:tgtEl>
                                          <p:spTgt spid="5"/>
                                        </p:tgtEl>
                                        <p:attrNameLst>
                                          <p:attrName>ppt_y</p:attrName>
                                        </p:attrNameLst>
                                      </p:cBhvr>
                                      <p:tavLst>
                                        <p:tav tm="0" fmla="#ppt_y-sin(pi*$)/27">
                                          <p:val>
                                            <p:fltVal val="0"/>
                                          </p:val>
                                        </p:tav>
                                        <p:tav tm="100000">
                                          <p:val>
                                            <p:fltVal val="1"/>
                                          </p:val>
                                        </p:tav>
                                      </p:tavLst>
                                    </p:anim>
                                    <p:anim calcmode="lin" valueType="num">
                                      <p:cBhvr>
                                        <p:cTn id="21" dur="41" tmFilter="0, 0; 0.125,0.2665; 0.25,0.4; 0.375,0.465; 0.5,0.5;  0.625,0.535; 0.75,0.6; 0.875,0.7335; 1,1">
                                          <p:stCondLst>
                                            <p:cond delay="414"/>
                                          </p:stCondLst>
                                        </p:cTn>
                                        <p:tgtEl>
                                          <p:spTgt spid="5"/>
                                        </p:tgtEl>
                                        <p:attrNameLst>
                                          <p:attrName>ppt_y</p:attrName>
                                        </p:attrNameLst>
                                      </p:cBhvr>
                                      <p:tavLst>
                                        <p:tav tm="0" fmla="#ppt_y-sin(pi*$)/81">
                                          <p:val>
                                            <p:fltVal val="0"/>
                                          </p:val>
                                        </p:tav>
                                        <p:tav tm="100000">
                                          <p:val>
                                            <p:fltVal val="1"/>
                                          </p:val>
                                        </p:tav>
                                      </p:tavLst>
                                    </p:anim>
                                    <p:animScale>
                                      <p:cBhvr>
                                        <p:cTn id="22" dur="7">
                                          <p:stCondLst>
                                            <p:cond delay="162"/>
                                          </p:stCondLst>
                                        </p:cTn>
                                        <p:tgtEl>
                                          <p:spTgt spid="5"/>
                                        </p:tgtEl>
                                      </p:cBhvr>
                                      <p:to x="100000" y="60000"/>
                                    </p:animScale>
                                    <p:animScale>
                                      <p:cBhvr>
                                        <p:cTn id="23" dur="41" decel="50000">
                                          <p:stCondLst>
                                            <p:cond delay="169"/>
                                          </p:stCondLst>
                                        </p:cTn>
                                        <p:tgtEl>
                                          <p:spTgt spid="5"/>
                                        </p:tgtEl>
                                      </p:cBhvr>
                                      <p:to x="100000" y="100000"/>
                                    </p:animScale>
                                    <p:animScale>
                                      <p:cBhvr>
                                        <p:cTn id="24" dur="7">
                                          <p:stCondLst>
                                            <p:cond delay="328"/>
                                          </p:stCondLst>
                                        </p:cTn>
                                        <p:tgtEl>
                                          <p:spTgt spid="5"/>
                                        </p:tgtEl>
                                      </p:cBhvr>
                                      <p:to x="100000" y="80000"/>
                                    </p:animScale>
                                    <p:animScale>
                                      <p:cBhvr>
                                        <p:cTn id="25" dur="41" decel="50000">
                                          <p:stCondLst>
                                            <p:cond delay="335"/>
                                          </p:stCondLst>
                                        </p:cTn>
                                        <p:tgtEl>
                                          <p:spTgt spid="5"/>
                                        </p:tgtEl>
                                      </p:cBhvr>
                                      <p:to x="100000" y="100000"/>
                                    </p:animScale>
                                    <p:animScale>
                                      <p:cBhvr>
                                        <p:cTn id="26" dur="7">
                                          <p:stCondLst>
                                            <p:cond delay="410"/>
                                          </p:stCondLst>
                                        </p:cTn>
                                        <p:tgtEl>
                                          <p:spTgt spid="5"/>
                                        </p:tgtEl>
                                      </p:cBhvr>
                                      <p:to x="100000" y="90000"/>
                                    </p:animScale>
                                    <p:animScale>
                                      <p:cBhvr>
                                        <p:cTn id="27" dur="41" decel="50000">
                                          <p:stCondLst>
                                            <p:cond delay="417"/>
                                          </p:stCondLst>
                                        </p:cTn>
                                        <p:tgtEl>
                                          <p:spTgt spid="5"/>
                                        </p:tgtEl>
                                      </p:cBhvr>
                                      <p:to x="100000" y="100000"/>
                                    </p:animScale>
                                    <p:animScale>
                                      <p:cBhvr>
                                        <p:cTn id="28" dur="7">
                                          <p:stCondLst>
                                            <p:cond delay="452"/>
                                          </p:stCondLst>
                                        </p:cTn>
                                        <p:tgtEl>
                                          <p:spTgt spid="5"/>
                                        </p:tgtEl>
                                      </p:cBhvr>
                                      <p:to x="100000" y="95000"/>
                                    </p:animScale>
                                    <p:animScale>
                                      <p:cBhvr>
                                        <p:cTn id="29" dur="41" decel="50000">
                                          <p:stCondLst>
                                            <p:cond delay="459"/>
                                          </p:stCondLst>
                                        </p:cTn>
                                        <p:tgtEl>
                                          <p:spTgt spid="5"/>
                                        </p:tgtEl>
                                      </p:cBhvr>
                                      <p:to x="100000" y="100000"/>
                                    </p:animScale>
                                  </p:childTnLst>
                                </p:cTn>
                              </p:par>
                            </p:childTnLst>
                          </p:cTn>
                        </p:par>
                      </p:childTnLst>
                    </p:cTn>
                  </p:par>
                  <p:par>
                    <p:cTn id="30" fill="hold">
                      <p:stCondLst>
                        <p:cond delay="indefinite"/>
                      </p:stCondLst>
                      <p:childTnLst>
                        <p:par>
                          <p:cTn id="31" fill="hold">
                            <p:stCondLst>
                              <p:cond delay="0"/>
                            </p:stCondLst>
                            <p:childTnLst>
                              <p:par>
                                <p:cTn id="32" presetID="4" presetClass="entr" presetSubtype="32" fill="hold" nodeType="click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box(out)">
                                      <p:cBhvr>
                                        <p:cTn id="34" dur="750"/>
                                        <p:tgtEl>
                                          <p:spTgt spid="8"/>
                                        </p:tgtEl>
                                      </p:cBhvr>
                                    </p:animEffect>
                                  </p:childTnLst>
                                </p:cTn>
                              </p:par>
                            </p:childTnLst>
                          </p:cTn>
                        </p:par>
                        <p:par>
                          <p:cTn id="35" fill="hold">
                            <p:stCondLst>
                              <p:cond delay="750"/>
                            </p:stCondLst>
                            <p:childTnLst>
                              <p:par>
                                <p:cTn id="36" presetID="22" presetClass="entr" presetSubtype="8" fill="hold" grpId="0" nodeType="after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wipe(left)">
                                      <p:cBhvr>
                                        <p:cTn id="38" dur="500"/>
                                        <p:tgtEl>
                                          <p:spTgt spid="6"/>
                                        </p:tgtEl>
                                      </p:cBhvr>
                                    </p:animEffect>
                                  </p:childTnLst>
                                </p:cTn>
                              </p:par>
                            </p:childTnLst>
                          </p:cTn>
                        </p:par>
                      </p:childTnLst>
                    </p:cTn>
                  </p:par>
                  <p:par>
                    <p:cTn id="39" fill="hold">
                      <p:stCondLst>
                        <p:cond delay="indefinite"/>
                      </p:stCondLst>
                      <p:childTnLst>
                        <p:par>
                          <p:cTn id="40" fill="hold">
                            <p:stCondLst>
                              <p:cond delay="0"/>
                            </p:stCondLst>
                            <p:childTnLst>
                              <p:par>
                                <p:cTn id="41" presetID="2" presetClass="entr" presetSubtype="12" fill="hold" nodeType="clickEffect">
                                  <p:stCondLst>
                                    <p:cond delay="0"/>
                                  </p:stCondLst>
                                  <p:childTnLst>
                                    <p:set>
                                      <p:cBhvr>
                                        <p:cTn id="42" dur="1" fill="hold">
                                          <p:stCondLst>
                                            <p:cond delay="0"/>
                                          </p:stCondLst>
                                        </p:cTn>
                                        <p:tgtEl>
                                          <p:spTgt spid="4"/>
                                        </p:tgtEl>
                                        <p:attrNameLst>
                                          <p:attrName>style.visibility</p:attrName>
                                        </p:attrNameLst>
                                      </p:cBhvr>
                                      <p:to>
                                        <p:strVal val="visible"/>
                                      </p:to>
                                    </p:set>
                                    <p:anim calcmode="lin" valueType="num">
                                      <p:cBhvr additive="base">
                                        <p:cTn id="43" dur="500" fill="hold"/>
                                        <p:tgtEl>
                                          <p:spTgt spid="4"/>
                                        </p:tgtEl>
                                        <p:attrNameLst>
                                          <p:attrName>ppt_x</p:attrName>
                                        </p:attrNameLst>
                                      </p:cBhvr>
                                      <p:tavLst>
                                        <p:tav tm="0">
                                          <p:val>
                                            <p:strVal val="0-#ppt_w/2"/>
                                          </p:val>
                                        </p:tav>
                                        <p:tav tm="100000">
                                          <p:val>
                                            <p:strVal val="#ppt_x"/>
                                          </p:val>
                                        </p:tav>
                                      </p:tavLst>
                                    </p:anim>
                                    <p:anim calcmode="lin" valueType="num">
                                      <p:cBhvr additive="base">
                                        <p:cTn id="44" dur="500" fill="hold"/>
                                        <p:tgtEl>
                                          <p:spTgt spid="4"/>
                                        </p:tgtEl>
                                        <p:attrNameLst>
                                          <p:attrName>ppt_y</p:attrName>
                                        </p:attrNameLst>
                                      </p:cBhvr>
                                      <p:tavLst>
                                        <p:tav tm="0">
                                          <p:val>
                                            <p:strVal val="1+#ppt_h/2"/>
                                          </p:val>
                                        </p:tav>
                                        <p:tav tm="100000">
                                          <p:val>
                                            <p:strVal val="#ppt_y"/>
                                          </p:val>
                                        </p:tav>
                                      </p:tavLst>
                                    </p:anim>
                                  </p:childTnLst>
                                </p:cTn>
                              </p:par>
                            </p:childTnLst>
                          </p:cTn>
                        </p:par>
                        <p:par>
                          <p:cTn id="45" fill="hold">
                            <p:stCondLst>
                              <p:cond delay="500"/>
                            </p:stCondLst>
                            <p:childTnLst>
                              <p:par>
                                <p:cTn id="46" presetID="22" presetClass="entr" presetSubtype="8" fill="hold" grpId="0" nodeType="afterEffect">
                                  <p:stCondLst>
                                    <p:cond delay="0"/>
                                  </p:stCondLst>
                                  <p:childTnLst>
                                    <p:set>
                                      <p:cBhvr>
                                        <p:cTn id="47" dur="1" fill="hold">
                                          <p:stCondLst>
                                            <p:cond delay="0"/>
                                          </p:stCondLst>
                                        </p:cTn>
                                        <p:tgtEl>
                                          <p:spTgt spid="14"/>
                                        </p:tgtEl>
                                        <p:attrNameLst>
                                          <p:attrName>style.visibility</p:attrName>
                                        </p:attrNameLst>
                                      </p:cBhvr>
                                      <p:to>
                                        <p:strVal val="visible"/>
                                      </p:to>
                                    </p:set>
                                    <p:animEffect transition="in" filter="wipe(left)">
                                      <p:cBhvr>
                                        <p:cTn id="48" dur="500"/>
                                        <p:tgtEl>
                                          <p:spTgt spid="14"/>
                                        </p:tgtEl>
                                      </p:cBhvr>
                                    </p:animEffect>
                                  </p:childTnLst>
                                </p:cTn>
                              </p:par>
                            </p:childTnLst>
                          </p:cTn>
                        </p:par>
                      </p:childTnLst>
                    </p:cTn>
                  </p:par>
                  <p:par>
                    <p:cTn id="49" fill="hold">
                      <p:stCondLst>
                        <p:cond delay="indefinite"/>
                      </p:stCondLst>
                      <p:childTnLst>
                        <p:par>
                          <p:cTn id="50" fill="hold">
                            <p:stCondLst>
                              <p:cond delay="0"/>
                            </p:stCondLst>
                            <p:childTnLst>
                              <p:par>
                                <p:cTn id="51" presetID="50" presetClass="entr" presetSubtype="0" decel="100000" fill="hold" nodeType="clickEffect">
                                  <p:stCondLst>
                                    <p:cond delay="0"/>
                                  </p:stCondLst>
                                  <p:childTnLst>
                                    <p:set>
                                      <p:cBhvr>
                                        <p:cTn id="52" dur="1" fill="hold">
                                          <p:stCondLst>
                                            <p:cond delay="0"/>
                                          </p:stCondLst>
                                        </p:cTn>
                                        <p:tgtEl>
                                          <p:spTgt spid="12"/>
                                        </p:tgtEl>
                                        <p:attrNameLst>
                                          <p:attrName>style.visibility</p:attrName>
                                        </p:attrNameLst>
                                      </p:cBhvr>
                                      <p:to>
                                        <p:strVal val="visible"/>
                                      </p:to>
                                    </p:set>
                                    <p:anim calcmode="lin" valueType="num">
                                      <p:cBhvr>
                                        <p:cTn id="53" dur="1000" fill="hold"/>
                                        <p:tgtEl>
                                          <p:spTgt spid="12"/>
                                        </p:tgtEl>
                                        <p:attrNameLst>
                                          <p:attrName>ppt_w</p:attrName>
                                        </p:attrNameLst>
                                      </p:cBhvr>
                                      <p:tavLst>
                                        <p:tav tm="0">
                                          <p:val>
                                            <p:strVal val="#ppt_w+.3"/>
                                          </p:val>
                                        </p:tav>
                                        <p:tav tm="100000">
                                          <p:val>
                                            <p:strVal val="#ppt_w"/>
                                          </p:val>
                                        </p:tav>
                                      </p:tavLst>
                                    </p:anim>
                                    <p:anim calcmode="lin" valueType="num">
                                      <p:cBhvr>
                                        <p:cTn id="54" dur="1000" fill="hold"/>
                                        <p:tgtEl>
                                          <p:spTgt spid="12"/>
                                        </p:tgtEl>
                                        <p:attrNameLst>
                                          <p:attrName>ppt_h</p:attrName>
                                        </p:attrNameLst>
                                      </p:cBhvr>
                                      <p:tavLst>
                                        <p:tav tm="0">
                                          <p:val>
                                            <p:strVal val="#ppt_h"/>
                                          </p:val>
                                        </p:tav>
                                        <p:tav tm="100000">
                                          <p:val>
                                            <p:strVal val="#ppt_h"/>
                                          </p:val>
                                        </p:tav>
                                      </p:tavLst>
                                    </p:anim>
                                    <p:animEffect transition="in" filter="fade">
                                      <p:cBhvr>
                                        <p:cTn id="55" dur="1000"/>
                                        <p:tgtEl>
                                          <p:spTgt spid="12"/>
                                        </p:tgtEl>
                                      </p:cBhvr>
                                    </p:animEffect>
                                  </p:childTnLst>
                                </p:cTn>
                              </p:par>
                            </p:childTnLst>
                          </p:cTn>
                        </p:par>
                        <p:par>
                          <p:cTn id="56" fill="hold">
                            <p:stCondLst>
                              <p:cond delay="1000"/>
                            </p:stCondLst>
                            <p:childTnLst>
                              <p:par>
                                <p:cTn id="57" presetID="22" presetClass="entr" presetSubtype="8"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Effect transition="in" filter="wipe(left)">
                                      <p:cBhvr>
                                        <p:cTn id="59" dur="500"/>
                                        <p:tgtEl>
                                          <p:spTgt spid="16"/>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grpId="0" nodeType="clickEffect">
                                  <p:stCondLst>
                                    <p:cond delay="0"/>
                                  </p:stCondLst>
                                  <p:childTnLst>
                                    <p:set>
                                      <p:cBhvr>
                                        <p:cTn id="63" dur="1" fill="hold">
                                          <p:stCondLst>
                                            <p:cond delay="0"/>
                                          </p:stCondLst>
                                        </p:cTn>
                                        <p:tgtEl>
                                          <p:spTgt spid="7"/>
                                        </p:tgtEl>
                                        <p:attrNameLst>
                                          <p:attrName>style.visibility</p:attrName>
                                        </p:attrNameLst>
                                      </p:cBhvr>
                                      <p:to>
                                        <p:strVal val="visible"/>
                                      </p:to>
                                    </p:set>
                                    <p:animEffect transition="in" filter="wipe(left)">
                                      <p:cBhvr>
                                        <p:cTn id="6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4" grpId="0"/>
      <p:bldP spid="16" grpId="0"/>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E9208503-39B5-9755-4873-7A3A514F1F80}"/>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3" name="Rectángulo 12">
            <a:extLst>
              <a:ext uri="{FF2B5EF4-FFF2-40B4-BE49-F238E27FC236}">
                <a16:creationId xmlns:a16="http://schemas.microsoft.com/office/drawing/2014/main" id="{4CC1E182-D543-C544-C808-74CFC1B44E57}"/>
              </a:ext>
            </a:extLst>
          </p:cNvPr>
          <p:cNvSpPr>
            <a:spLocks noGrp="1" noRot="1" noMove="1" noResize="1" noEditPoints="1" noAdjustHandles="1" noChangeArrowheads="1" noChangeShapeType="1"/>
          </p:cNvSpPr>
          <p:nvPr/>
        </p:nvSpPr>
        <p:spPr>
          <a:xfrm>
            <a:off x="0" y="0"/>
            <a:ext cx="12191999" cy="1445024"/>
          </a:xfrm>
          <a:prstGeom prst="rect">
            <a:avLst/>
          </a:prstGeom>
          <a:solidFill>
            <a:srgbClr val="71020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noProof="1"/>
          </a:p>
        </p:txBody>
      </p:sp>
      <p:sp>
        <p:nvSpPr>
          <p:cNvPr id="14" name="Rectángulo 13">
            <a:extLst>
              <a:ext uri="{FF2B5EF4-FFF2-40B4-BE49-F238E27FC236}">
                <a16:creationId xmlns:a16="http://schemas.microsoft.com/office/drawing/2014/main" id="{871B6B1B-CB43-7F74-D5E7-6C1733C35321}"/>
              </a:ext>
            </a:extLst>
          </p:cNvPr>
          <p:cNvSpPr>
            <a:spLocks noGrp="1" noRot="1" noMove="1" noResize="1" noEditPoints="1" noAdjustHandles="1" noChangeArrowheads="1" noChangeShapeType="1"/>
          </p:cNvSpPr>
          <p:nvPr/>
        </p:nvSpPr>
        <p:spPr>
          <a:xfrm>
            <a:off x="0" y="1481732"/>
            <a:ext cx="12191999" cy="2454164"/>
          </a:xfrm>
          <a:prstGeom prst="rect">
            <a:avLst/>
          </a:prstGeom>
          <a:solidFill>
            <a:schemeClr val="accent5">
              <a:lumMod val="40000"/>
              <a:lumOff val="60000"/>
              <a:alpha val="57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noProof="1"/>
          </a:p>
        </p:txBody>
      </p:sp>
      <p:sp>
        <p:nvSpPr>
          <p:cNvPr id="3" name="CuadroTexto 2">
            <a:extLst>
              <a:ext uri="{FF2B5EF4-FFF2-40B4-BE49-F238E27FC236}">
                <a16:creationId xmlns:a16="http://schemas.microsoft.com/office/drawing/2014/main" id="{AA20A311-DED1-6D2A-3BDD-8FA69AC4D03C}"/>
              </a:ext>
            </a:extLst>
          </p:cNvPr>
          <p:cNvSpPr txBox="1"/>
          <p:nvPr/>
        </p:nvSpPr>
        <p:spPr>
          <a:xfrm>
            <a:off x="0" y="0"/>
            <a:ext cx="12191999" cy="769441"/>
          </a:xfrm>
          <a:prstGeom prst="rect">
            <a:avLst/>
          </a:prstGeom>
          <a:noFill/>
        </p:spPr>
        <p:txBody>
          <a:bodyPr wrap="square">
            <a:spAutoFit/>
            <a:scene3d>
              <a:camera prst="orthographicFront"/>
              <a:lightRig rig="threePt" dir="t"/>
            </a:scene3d>
            <a:sp3d extrusionH="57150">
              <a:bevelT w="69850" h="38100" prst="cross"/>
            </a:sp3d>
          </a:bodyPr>
          <a:lstStyle/>
          <a:p>
            <a:pPr algn="ctr"/>
            <a:r>
              <a:rPr lang="fr-FR" sz="4400" b="1" spc="600" noProof="1">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outerShdw>
                </a:effectLst>
              </a:rPr>
              <a:t>NOTRE RESPONSABILITÉ</a:t>
            </a:r>
          </a:p>
        </p:txBody>
      </p:sp>
      <p:sp>
        <p:nvSpPr>
          <p:cNvPr id="5" name="CuadroTexto 4">
            <a:extLst>
              <a:ext uri="{FF2B5EF4-FFF2-40B4-BE49-F238E27FC236}">
                <a16:creationId xmlns:a16="http://schemas.microsoft.com/office/drawing/2014/main" id="{D3E31E01-E671-45A5-B188-EBE1FCDC3F2C}"/>
              </a:ext>
            </a:extLst>
          </p:cNvPr>
          <p:cNvSpPr txBox="1"/>
          <p:nvPr/>
        </p:nvSpPr>
        <p:spPr>
          <a:xfrm>
            <a:off x="0" y="712291"/>
            <a:ext cx="12191999" cy="646331"/>
          </a:xfrm>
          <a:prstGeom prst="rect">
            <a:avLst/>
          </a:prstGeom>
          <a:noFill/>
        </p:spPr>
        <p:txBody>
          <a:bodyPr wrap="square">
            <a:spAutoFit/>
          </a:bodyPr>
          <a:lstStyle/>
          <a:p>
            <a:pPr algn="ctr"/>
            <a:r>
              <a:rPr lang="fr-FR" b="1" noProof="1">
                <a:solidFill>
                  <a:schemeClr val="accent2">
                    <a:lumMod val="40000"/>
                    <a:lumOff val="60000"/>
                  </a:schemeClr>
                </a:solidFill>
                <a:effectLst>
                  <a:outerShdw blurRad="38100" dist="38100" dir="2700000" algn="tl">
                    <a:srgbClr val="000000"/>
                  </a:outerShdw>
                </a:effectLst>
                <a:latin typeface="Comic Sans MS" panose="030F0702030302020204" pitchFamily="66" charset="0"/>
              </a:rPr>
              <a:t>« L’Esprit et l’épouse disent : Viens. Et que celui qui entend dise : Viens. Et que celui qui a soif vienne ; que celui qui le veut prenne de l’eau de la vie, gratuitement » </a:t>
            </a:r>
            <a:r>
              <a:rPr lang="fr-FR" sz="1400" b="1" noProof="1">
                <a:solidFill>
                  <a:schemeClr val="accent2">
                    <a:lumMod val="40000"/>
                    <a:lumOff val="60000"/>
                  </a:schemeClr>
                </a:solidFill>
                <a:effectLst>
                  <a:outerShdw blurRad="38100" dist="38100" dir="2700000" algn="tl">
                    <a:srgbClr val="000000"/>
                  </a:outerShdw>
                </a:effectLst>
                <a:latin typeface="Comic Sans MS" panose="030F0702030302020204" pitchFamily="66" charset="0"/>
              </a:rPr>
              <a:t>(Apocalypse 22.17)</a:t>
            </a:r>
            <a:endParaRPr lang="fr-FR" b="1" noProof="1">
              <a:solidFill>
                <a:schemeClr val="accent2">
                  <a:lumMod val="40000"/>
                  <a:lumOff val="60000"/>
                </a:schemeClr>
              </a:solidFill>
              <a:effectLst>
                <a:outerShdw blurRad="38100" dist="38100" dir="2700000" algn="tl">
                  <a:srgbClr val="000000"/>
                </a:outerShdw>
              </a:effectLst>
              <a:latin typeface="Comic Sans MS" panose="030F0702030302020204" pitchFamily="66" charset="0"/>
            </a:endParaRPr>
          </a:p>
        </p:txBody>
      </p:sp>
      <p:sp>
        <p:nvSpPr>
          <p:cNvPr id="6" name="CuadroTexto 5">
            <a:extLst>
              <a:ext uri="{FF2B5EF4-FFF2-40B4-BE49-F238E27FC236}">
                <a16:creationId xmlns:a16="http://schemas.microsoft.com/office/drawing/2014/main" id="{CE4B736C-5366-2212-C0EF-49901B5F39AF}"/>
              </a:ext>
            </a:extLst>
          </p:cNvPr>
          <p:cNvSpPr txBox="1"/>
          <p:nvPr/>
        </p:nvSpPr>
        <p:spPr>
          <a:xfrm>
            <a:off x="180000" y="1481732"/>
            <a:ext cx="7574773" cy="1015663"/>
          </a:xfrm>
          <a:prstGeom prst="rect">
            <a:avLst/>
          </a:prstGeom>
          <a:noFill/>
        </p:spPr>
        <p:txBody>
          <a:bodyPr wrap="square" rtlCol="0">
            <a:spAutoFit/>
          </a:bodyPr>
          <a:lstStyle/>
          <a:p>
            <a:pPr>
              <a:spcBef>
                <a:spcPts val="600"/>
              </a:spcBef>
            </a:pPr>
            <a:r>
              <a:rPr lang="fr-FR" sz="2000" b="1" noProof="1"/>
              <a:t>Dans la Nouvelle Jérusalem – notre demeure éternelle – un fleuve d’eau de la vie coule du trône de Dieu et alimente l’arbre de vie (Apocalypse 22.1-2). Vie abondante, vie éternelle.</a:t>
            </a:r>
          </a:p>
        </p:txBody>
      </p:sp>
      <p:pic>
        <p:nvPicPr>
          <p:cNvPr id="4" name="Imagen 3">
            <a:extLst>
              <a:ext uri="{FF2B5EF4-FFF2-40B4-BE49-F238E27FC236}">
                <a16:creationId xmlns:a16="http://schemas.microsoft.com/office/drawing/2014/main" id="{3A9D5AE1-9B19-1EA0-6EF2-4BBC0B4C950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012924" y="1573593"/>
            <a:ext cx="3960000" cy="2629440"/>
          </a:xfrm>
          <a:prstGeom prst="round2DiagRect">
            <a:avLst>
              <a:gd name="adj1" fmla="val 16667"/>
              <a:gd name="adj2" fmla="val 0"/>
            </a:avLst>
          </a:prstGeom>
          <a:ln w="38100" cap="sq">
            <a:solidFill>
              <a:schemeClr val="accent2">
                <a:lumMod val="60000"/>
                <a:lumOff val="40000"/>
              </a:schemeClr>
            </a:solidFill>
            <a:miter lim="800000"/>
          </a:ln>
          <a:effectLst>
            <a:outerShdw blurRad="50800" dist="38100" dir="10800000" algn="r" rotWithShape="0">
              <a:prstClr val="black">
                <a:alpha val="40000"/>
              </a:prstClr>
            </a:outerShdw>
          </a:effectLst>
        </p:spPr>
      </p:pic>
      <p:pic>
        <p:nvPicPr>
          <p:cNvPr id="8" name="Imagen 7">
            <a:extLst>
              <a:ext uri="{FF2B5EF4-FFF2-40B4-BE49-F238E27FC236}">
                <a16:creationId xmlns:a16="http://schemas.microsoft.com/office/drawing/2014/main" id="{45D9E2B7-16DB-2CE8-FAFC-9AF854030445}"/>
              </a:ext>
            </a:extLst>
          </p:cNvPr>
          <p:cNvPicPr>
            <a:picLocks noChangeAspect="1"/>
          </p:cNvPicPr>
          <p:nvPr/>
        </p:nvPicPr>
        <p:blipFill rotWithShape="1">
          <a:blip r:embed="rId4" cstate="email">
            <a:extLst>
              <a:ext uri="{BEBA8EAE-BF5A-486C-A8C5-ECC9F3942E4B}">
                <a14:imgProps xmlns:a14="http://schemas.microsoft.com/office/drawing/2010/main">
                  <a14:imgLayer r:embed="rId5">
                    <a14:imgEffect>
                      <a14:brightnessContrast bright="20000"/>
                    </a14:imgEffect>
                  </a14:imgLayer>
                </a14:imgProps>
              </a:ext>
              <a:ext uri="{28A0092B-C50C-407E-A947-70E740481C1C}">
                <a14:useLocalDpi xmlns:a14="http://schemas.microsoft.com/office/drawing/2010/main"/>
              </a:ext>
            </a:extLst>
          </a:blip>
          <a:srcRect/>
          <a:stretch>
            <a:fillRect/>
          </a:stretch>
        </p:blipFill>
        <p:spPr>
          <a:xfrm>
            <a:off x="169589" y="4334776"/>
            <a:ext cx="2640330" cy="2277110"/>
          </a:xfrm>
          <a:prstGeom prst="round2DiagRect">
            <a:avLst>
              <a:gd name="adj1" fmla="val 16667"/>
              <a:gd name="adj2" fmla="val 0"/>
            </a:avLst>
          </a:prstGeom>
          <a:ln w="38100" cap="sq">
            <a:solidFill>
              <a:schemeClr val="accent4">
                <a:lumMod val="60000"/>
                <a:lumOff val="40000"/>
              </a:schemeClr>
            </a:solidFill>
            <a:miter lim="800000"/>
          </a:ln>
          <a:effectLst>
            <a:outerShdw blurRad="50800" dist="38100" dir="10800000" algn="r" rotWithShape="0">
              <a:prstClr val="black">
                <a:alpha val="40000"/>
              </a:prstClr>
            </a:outerShdw>
          </a:effectLst>
        </p:spPr>
      </p:pic>
      <p:sp>
        <p:nvSpPr>
          <p:cNvPr id="10" name="CuadroTexto 9">
            <a:extLst>
              <a:ext uri="{FF2B5EF4-FFF2-40B4-BE49-F238E27FC236}">
                <a16:creationId xmlns:a16="http://schemas.microsoft.com/office/drawing/2014/main" id="{DE3376D3-E24C-D8A0-2B52-A969082700A1}"/>
              </a:ext>
            </a:extLst>
          </p:cNvPr>
          <p:cNvSpPr txBox="1"/>
          <p:nvPr/>
        </p:nvSpPr>
        <p:spPr>
          <a:xfrm>
            <a:off x="2979507" y="4277716"/>
            <a:ext cx="9212493" cy="1631216"/>
          </a:xfrm>
          <a:prstGeom prst="rect">
            <a:avLst/>
          </a:prstGeom>
          <a:noFill/>
        </p:spPr>
        <p:txBody>
          <a:bodyPr wrap="square">
            <a:spAutoFit/>
          </a:bodyPr>
          <a:lstStyle/>
          <a:p>
            <a:pPr>
              <a:spcBef>
                <a:spcPts val="600"/>
              </a:spcBef>
            </a:pPr>
            <a:r>
              <a:rPr lang="fr-FR" sz="2000" b="1" noProof="1">
                <a:solidFill>
                  <a:schemeClr val="bg1"/>
                </a:solidFill>
                <a:effectLst>
                  <a:outerShdw blurRad="38100" dist="38100" dir="2700000" algn="tl">
                    <a:srgbClr val="000000"/>
                  </a:outerShdw>
                </a:effectLst>
              </a:rPr>
              <a:t>				      Nous avons une responsabilité envers ceux qui aspirent à la vie éternelle mais ne savent pas comment y accéder. Nous devons proclamer à haute voix : </a:t>
            </a:r>
          </a:p>
          <a:p>
            <a:r>
              <a:rPr lang="fr-FR" sz="2000" b="1" noProof="1">
                <a:solidFill>
                  <a:schemeClr val="bg1"/>
                </a:solidFill>
                <a:effectLst>
                  <a:outerShdw blurRad="38100" dist="38100" dir="2700000" algn="tl">
                    <a:srgbClr val="000000"/>
                  </a:outerShdw>
                </a:effectLst>
              </a:rPr>
              <a:t>« que celui qui a soif vienne ; que celui qui le veut prenne de l’eau de la vie, gratuitement » (Apocalypse 22.17).</a:t>
            </a:r>
          </a:p>
        </p:txBody>
      </p:sp>
      <p:pic>
        <p:nvPicPr>
          <p:cNvPr id="12" name="Imagen 11">
            <a:extLst>
              <a:ext uri="{FF2B5EF4-FFF2-40B4-BE49-F238E27FC236}">
                <a16:creationId xmlns:a16="http://schemas.microsoft.com/office/drawing/2014/main" id="{5463C583-2893-C7C5-AE4A-1875723C73AC}"/>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a:fillRect/>
          </a:stretch>
        </p:blipFill>
        <p:spPr>
          <a:xfrm>
            <a:off x="3614743" y="3561963"/>
            <a:ext cx="2846070" cy="960120"/>
          </a:xfrm>
          <a:prstGeom prst="round2DiagRect">
            <a:avLst>
              <a:gd name="adj1" fmla="val 16667"/>
              <a:gd name="adj2" fmla="val 14868"/>
            </a:avLst>
          </a:prstGeom>
          <a:ln w="38100" cap="sq">
            <a:gradFill flip="none" rotWithShape="1">
              <a:gsLst>
                <a:gs pos="0">
                  <a:schemeClr val="accent4">
                    <a:lumMod val="60000"/>
                    <a:lumOff val="40000"/>
                  </a:schemeClr>
                </a:gs>
                <a:gs pos="34000">
                  <a:schemeClr val="accent4">
                    <a:lumMod val="60000"/>
                    <a:lumOff val="40000"/>
                  </a:schemeClr>
                </a:gs>
                <a:gs pos="66000">
                  <a:schemeClr val="accent2">
                    <a:lumMod val="60000"/>
                    <a:lumOff val="40000"/>
                  </a:schemeClr>
                </a:gs>
                <a:gs pos="100000">
                  <a:schemeClr val="accent2">
                    <a:lumMod val="60000"/>
                    <a:lumOff val="40000"/>
                  </a:schemeClr>
                </a:gs>
              </a:gsLst>
              <a:lin ang="8100000" scaled="1"/>
              <a:tileRect/>
            </a:gradFill>
            <a:miter lim="800000"/>
          </a:ln>
          <a:effectLst>
            <a:outerShdw blurRad="50800" dist="38100" dir="10800000" algn="r" rotWithShape="0">
              <a:prstClr val="black">
                <a:alpha val="40000"/>
              </a:prstClr>
            </a:outerShdw>
          </a:effectLst>
        </p:spPr>
      </p:pic>
      <p:sp>
        <p:nvSpPr>
          <p:cNvPr id="7" name="CuadroTexto 6">
            <a:extLst>
              <a:ext uri="{FF2B5EF4-FFF2-40B4-BE49-F238E27FC236}">
                <a16:creationId xmlns:a16="http://schemas.microsoft.com/office/drawing/2014/main" id="{81331336-83C4-181F-1BEF-550292B12959}"/>
              </a:ext>
            </a:extLst>
          </p:cNvPr>
          <p:cNvSpPr txBox="1"/>
          <p:nvPr/>
        </p:nvSpPr>
        <p:spPr>
          <a:xfrm>
            <a:off x="180000" y="2494076"/>
            <a:ext cx="7574772" cy="1015663"/>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fr-FR" sz="2000" b="1" i="0" u="none" strike="noStrike" kern="1200" cap="none" spc="0" normalizeH="0" baseline="0" noProof="1">
                <a:ln>
                  <a:noFill/>
                </a:ln>
                <a:solidFill>
                  <a:prstClr val="black"/>
                </a:solidFill>
                <a:effectLst/>
                <a:uLnTx/>
                <a:uFillTx/>
                <a:latin typeface="Aptos" panose="02110004020202020204"/>
                <a:ea typeface="+mn-ea"/>
                <a:cs typeface="+mn-cs"/>
              </a:rPr>
              <a:t>Y accéder est gratuit. Jésus en a payé le prix. Nous avons répondu un jour à l’appel du Saint-Esprit et nous savons comment y parvenir, mais d’autres ignorent encore le chemin.</a:t>
            </a:r>
          </a:p>
        </p:txBody>
      </p:sp>
      <p:sp>
        <p:nvSpPr>
          <p:cNvPr id="11" name="CuadroTexto 10">
            <a:extLst>
              <a:ext uri="{FF2B5EF4-FFF2-40B4-BE49-F238E27FC236}">
                <a16:creationId xmlns:a16="http://schemas.microsoft.com/office/drawing/2014/main" id="{9FD5CA86-7CDF-D3EB-D595-CDE52830D589}"/>
              </a:ext>
            </a:extLst>
          </p:cNvPr>
          <p:cNvSpPr txBox="1"/>
          <p:nvPr/>
        </p:nvSpPr>
        <p:spPr>
          <a:xfrm>
            <a:off x="2979507" y="5940000"/>
            <a:ext cx="9212492"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fr-FR" sz="2000" b="1" i="0" u="none" strike="noStrike" kern="1200" cap="none" spc="0" normalizeH="0" baseline="0" noProof="1">
                <a:ln>
                  <a:noFill/>
                </a:ln>
                <a:solidFill>
                  <a:prstClr val="white"/>
                </a:solidFill>
                <a:effectLst>
                  <a:outerShdw blurRad="38100" dist="38100" dir="2700000" algn="tl">
                    <a:srgbClr val="000000"/>
                  </a:outerShdw>
                </a:effectLst>
                <a:uLnTx/>
                <a:uFillTx/>
                <a:latin typeface="Aptos" panose="02110004020202020204"/>
                <a:ea typeface="+mn-ea"/>
                <a:cs typeface="+mn-cs"/>
              </a:rPr>
              <a:t>En attendant que vienne le moment où nous pourrons boire cette eau, ne nous lassons pas d’espérer. Gardons vif ce désir ardent. Viens, Seigneur Jésus.</a:t>
            </a:r>
          </a:p>
        </p:txBody>
      </p:sp>
    </p:spTree>
    <p:extLst>
      <p:ext uri="{BB962C8B-B14F-4D97-AF65-F5344CB8AC3E}">
        <p14:creationId xmlns:p14="http://schemas.microsoft.com/office/powerpoint/2010/main" val="382907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41" presetClass="entr" presetSubtype="0" fill="hold" grpId="0" nodeType="afterEffect">
                                  <p:stCondLst>
                                    <p:cond delay="0"/>
                                  </p:stCondLst>
                                  <p:iterate type="wd">
                                    <p:tmPct val="5000"/>
                                  </p:iterate>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5"/>
                                        </p:tgtEl>
                                        <p:attrNameLst>
                                          <p:attrName>ppt_y</p:attrName>
                                        </p:attrNameLst>
                                      </p:cBhvr>
                                      <p:tavLst>
                                        <p:tav tm="0">
                                          <p:val>
                                            <p:strVal val="#ppt_y"/>
                                          </p:val>
                                        </p:tav>
                                        <p:tav tm="100000">
                                          <p:val>
                                            <p:strVal val="#ppt_y"/>
                                          </p:val>
                                        </p:tav>
                                      </p:tavLst>
                                    </p:anim>
                                    <p:anim calcmode="lin" valueType="num">
                                      <p:cBhvr>
                                        <p:cTn id="18"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18" presetClass="entr" presetSubtype="12"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strips(downLeft)">
                                      <p:cBhvr>
                                        <p:cTn id="25" dur="500"/>
                                        <p:tgtEl>
                                          <p:spTgt spid="4"/>
                                        </p:tgtEl>
                                      </p:cBhvr>
                                    </p:animEffect>
                                  </p:childTnLst>
                                </p:cTn>
                              </p:par>
                            </p:childTnLst>
                          </p:cTn>
                        </p:par>
                        <p:par>
                          <p:cTn id="26" fill="hold">
                            <p:stCondLst>
                              <p:cond delay="500"/>
                            </p:stCondLst>
                            <p:childTnLst>
                              <p:par>
                                <p:cTn id="27" presetID="22" presetClass="entr" presetSubtype="8" fill="hold" grpId="0" nodeType="after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wipe(left)">
                                      <p:cBhvr>
                                        <p:cTn id="29" dur="500"/>
                                        <p:tgtEl>
                                          <p:spTgt spid="6"/>
                                        </p:tgtEl>
                                      </p:cBhvr>
                                    </p:animEffect>
                                  </p:childTnLst>
                                </p:cTn>
                              </p:par>
                            </p:childTnLst>
                          </p:cTn>
                        </p:par>
                      </p:childTnLst>
                    </p:cTn>
                  </p:par>
                  <p:par>
                    <p:cTn id="30" fill="hold">
                      <p:stCondLst>
                        <p:cond delay="indefinite"/>
                      </p:stCondLst>
                      <p:childTnLst>
                        <p:par>
                          <p:cTn id="31" fill="hold">
                            <p:stCondLst>
                              <p:cond delay="0"/>
                            </p:stCondLst>
                            <p:childTnLst>
                              <p:par>
                                <p:cTn id="32" presetID="49" presetClass="entr" presetSubtype="0" decel="100000" fill="hold" nodeType="clickEffect">
                                  <p:stCondLst>
                                    <p:cond delay="0"/>
                                  </p:stCondLst>
                                  <p:childTnLst>
                                    <p:set>
                                      <p:cBhvr>
                                        <p:cTn id="33" dur="1" fill="hold">
                                          <p:stCondLst>
                                            <p:cond delay="0"/>
                                          </p:stCondLst>
                                        </p:cTn>
                                        <p:tgtEl>
                                          <p:spTgt spid="12"/>
                                        </p:tgtEl>
                                        <p:attrNameLst>
                                          <p:attrName>style.visibility</p:attrName>
                                        </p:attrNameLst>
                                      </p:cBhvr>
                                      <p:to>
                                        <p:strVal val="visible"/>
                                      </p:to>
                                    </p:set>
                                    <p:anim calcmode="lin" valueType="num">
                                      <p:cBhvr>
                                        <p:cTn id="34" dur="500" fill="hold"/>
                                        <p:tgtEl>
                                          <p:spTgt spid="12"/>
                                        </p:tgtEl>
                                        <p:attrNameLst>
                                          <p:attrName>ppt_w</p:attrName>
                                        </p:attrNameLst>
                                      </p:cBhvr>
                                      <p:tavLst>
                                        <p:tav tm="0">
                                          <p:val>
                                            <p:fltVal val="0"/>
                                          </p:val>
                                        </p:tav>
                                        <p:tav tm="100000">
                                          <p:val>
                                            <p:strVal val="#ppt_w"/>
                                          </p:val>
                                        </p:tav>
                                      </p:tavLst>
                                    </p:anim>
                                    <p:anim calcmode="lin" valueType="num">
                                      <p:cBhvr>
                                        <p:cTn id="35" dur="500" fill="hold"/>
                                        <p:tgtEl>
                                          <p:spTgt spid="12"/>
                                        </p:tgtEl>
                                        <p:attrNameLst>
                                          <p:attrName>ppt_h</p:attrName>
                                        </p:attrNameLst>
                                      </p:cBhvr>
                                      <p:tavLst>
                                        <p:tav tm="0">
                                          <p:val>
                                            <p:fltVal val="0"/>
                                          </p:val>
                                        </p:tav>
                                        <p:tav tm="100000">
                                          <p:val>
                                            <p:strVal val="#ppt_h"/>
                                          </p:val>
                                        </p:tav>
                                      </p:tavLst>
                                    </p:anim>
                                    <p:anim calcmode="lin" valueType="num">
                                      <p:cBhvr>
                                        <p:cTn id="36" dur="500" fill="hold"/>
                                        <p:tgtEl>
                                          <p:spTgt spid="12"/>
                                        </p:tgtEl>
                                        <p:attrNameLst>
                                          <p:attrName>style.rotation</p:attrName>
                                        </p:attrNameLst>
                                      </p:cBhvr>
                                      <p:tavLst>
                                        <p:tav tm="0">
                                          <p:val>
                                            <p:fltVal val="360"/>
                                          </p:val>
                                        </p:tav>
                                        <p:tav tm="100000">
                                          <p:val>
                                            <p:fltVal val="0"/>
                                          </p:val>
                                        </p:tav>
                                      </p:tavLst>
                                    </p:anim>
                                    <p:animEffect transition="in" filter="fade">
                                      <p:cBhvr>
                                        <p:cTn id="37" dur="500"/>
                                        <p:tgtEl>
                                          <p:spTgt spid="12"/>
                                        </p:tgtEl>
                                      </p:cBhvr>
                                    </p:animEffect>
                                  </p:childTnLst>
                                </p:cTn>
                              </p:par>
                            </p:childTnLst>
                          </p:cTn>
                        </p:par>
                        <p:par>
                          <p:cTn id="38" fill="hold">
                            <p:stCondLst>
                              <p:cond delay="500"/>
                            </p:stCondLst>
                            <p:childTnLst>
                              <p:par>
                                <p:cTn id="39" presetID="22" presetClass="entr" presetSubtype="8" fill="hold" grpId="0" nodeType="afterEffect">
                                  <p:stCondLst>
                                    <p:cond delay="0"/>
                                  </p:stCondLst>
                                  <p:childTnLst>
                                    <p:set>
                                      <p:cBhvr>
                                        <p:cTn id="40" dur="1" fill="hold">
                                          <p:stCondLst>
                                            <p:cond delay="0"/>
                                          </p:stCondLst>
                                        </p:cTn>
                                        <p:tgtEl>
                                          <p:spTgt spid="7"/>
                                        </p:tgtEl>
                                        <p:attrNameLst>
                                          <p:attrName>style.visibility</p:attrName>
                                        </p:attrNameLst>
                                      </p:cBhvr>
                                      <p:to>
                                        <p:strVal val="visible"/>
                                      </p:to>
                                    </p:set>
                                    <p:animEffect transition="in" filter="wipe(left)">
                                      <p:cBhvr>
                                        <p:cTn id="41" dur="500"/>
                                        <p:tgtEl>
                                          <p:spTgt spid="7"/>
                                        </p:tgtEl>
                                      </p:cBhvr>
                                    </p:animEffect>
                                  </p:childTnLst>
                                </p:cTn>
                              </p:par>
                            </p:childTnLst>
                          </p:cTn>
                        </p:par>
                      </p:childTnLst>
                    </p:cTn>
                  </p:par>
                  <p:par>
                    <p:cTn id="42" fill="hold">
                      <p:stCondLst>
                        <p:cond delay="indefinite"/>
                      </p:stCondLst>
                      <p:childTnLst>
                        <p:par>
                          <p:cTn id="43" fill="hold">
                            <p:stCondLst>
                              <p:cond delay="0"/>
                            </p:stCondLst>
                            <p:childTnLst>
                              <p:par>
                                <p:cTn id="44" presetID="18" presetClass="entr" presetSubtype="3" fill="hold" nodeType="clickEffect">
                                  <p:stCondLst>
                                    <p:cond delay="0"/>
                                  </p:stCondLst>
                                  <p:childTnLst>
                                    <p:set>
                                      <p:cBhvr>
                                        <p:cTn id="45" dur="1" fill="hold">
                                          <p:stCondLst>
                                            <p:cond delay="0"/>
                                          </p:stCondLst>
                                        </p:cTn>
                                        <p:tgtEl>
                                          <p:spTgt spid="8"/>
                                        </p:tgtEl>
                                        <p:attrNameLst>
                                          <p:attrName>style.visibility</p:attrName>
                                        </p:attrNameLst>
                                      </p:cBhvr>
                                      <p:to>
                                        <p:strVal val="visible"/>
                                      </p:to>
                                    </p:set>
                                    <p:animEffect transition="in" filter="strips(upRight)">
                                      <p:cBhvr>
                                        <p:cTn id="46" dur="500"/>
                                        <p:tgtEl>
                                          <p:spTgt spid="8"/>
                                        </p:tgtEl>
                                      </p:cBhvr>
                                    </p:animEffect>
                                  </p:childTnLst>
                                </p:cTn>
                              </p:par>
                            </p:childTnLst>
                          </p:cTn>
                        </p:par>
                        <p:par>
                          <p:cTn id="47" fill="hold">
                            <p:stCondLst>
                              <p:cond delay="500"/>
                            </p:stCondLst>
                            <p:childTnLst>
                              <p:par>
                                <p:cTn id="48" presetID="22" presetClass="entr" presetSubtype="8"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Effect transition="in" filter="wipe(left)">
                                      <p:cBhvr>
                                        <p:cTn id="50" dur="500"/>
                                        <p:tgtEl>
                                          <p:spTgt spid="10"/>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grpId="0" nodeType="clickEffect">
                                  <p:stCondLst>
                                    <p:cond delay="0"/>
                                  </p:stCondLst>
                                  <p:childTnLst>
                                    <p:set>
                                      <p:cBhvr>
                                        <p:cTn id="54" dur="1" fill="hold">
                                          <p:stCondLst>
                                            <p:cond delay="0"/>
                                          </p:stCondLst>
                                        </p:cTn>
                                        <p:tgtEl>
                                          <p:spTgt spid="11"/>
                                        </p:tgtEl>
                                        <p:attrNameLst>
                                          <p:attrName>style.visibility</p:attrName>
                                        </p:attrNameLst>
                                      </p:cBhvr>
                                      <p:to>
                                        <p:strVal val="visible"/>
                                      </p:to>
                                    </p:set>
                                    <p:animEffect transition="in" filter="wipe(left)">
                                      <p:cBhvr>
                                        <p:cTn id="5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0" grpId="0"/>
      <p:bldP spid="7" grpId="0"/>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B6612C-20C6-780F-6750-910FA480F521}"/>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A2C761EA-8F0D-D52D-1982-2DAD254EF6FF}"/>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3" name="CuadroTexto 2">
            <a:extLst>
              <a:ext uri="{FF2B5EF4-FFF2-40B4-BE49-F238E27FC236}">
                <a16:creationId xmlns:a16="http://schemas.microsoft.com/office/drawing/2014/main" id="{BF780DDB-36BD-3442-815F-670C955AC28D}"/>
              </a:ext>
            </a:extLst>
          </p:cNvPr>
          <p:cNvSpPr txBox="1"/>
          <p:nvPr/>
        </p:nvSpPr>
        <p:spPr>
          <a:xfrm>
            <a:off x="2524538" y="1115453"/>
            <a:ext cx="8567531" cy="4493538"/>
          </a:xfrm>
          <a:prstGeom prst="rect">
            <a:avLst/>
          </a:prstGeom>
          <a:noFill/>
        </p:spPr>
        <p:txBody>
          <a:bodyPr wrap="square">
            <a:spAutoFit/>
          </a:bodyPr>
          <a:lstStyle/>
          <a:p>
            <a:pPr>
              <a:spcBef>
                <a:spcPts val="600"/>
              </a:spcBef>
            </a:pPr>
            <a:r>
              <a:rPr lang="fr-FR" sz="2600" b="1" noProof="1">
                <a:solidFill>
                  <a:srgbClr val="00185C"/>
                </a:solidFill>
                <a:latin typeface="Constantia" panose="02030602050306030303" pitchFamily="18" charset="0"/>
              </a:rPr>
              <a:t>« La grande tragédie est terminée. Le péché et les pécheurs ne sont plus: l’univers est purifié. Dans l’immense création, tous les cœurs éprouvent la même allégresse. Des ondes de vie, de lumière et de joie, jaillissant du trône du Créateur, envahissent les derniers recoins de l’espace infini. De l’atome le plus imperceptible aux mondes les plus vastes, tant des êtres animés que des objets inanimés, s’élève, par la voie de leur beauté incomparable et de leur joie sans mélange, un cantique d’allégresse proclamant que Dieu est amour.  »</a:t>
            </a:r>
          </a:p>
        </p:txBody>
      </p:sp>
      <p:sp>
        <p:nvSpPr>
          <p:cNvPr id="4" name="CuadroTexto 3">
            <a:extLst>
              <a:ext uri="{FF2B5EF4-FFF2-40B4-BE49-F238E27FC236}">
                <a16:creationId xmlns:a16="http://schemas.microsoft.com/office/drawing/2014/main" id="{618D7A9F-A3CD-9F29-EF49-E47C1B7829D4}"/>
              </a:ext>
            </a:extLst>
          </p:cNvPr>
          <p:cNvSpPr txBox="1"/>
          <p:nvPr/>
        </p:nvSpPr>
        <p:spPr>
          <a:xfrm>
            <a:off x="7250440" y="5917509"/>
            <a:ext cx="3841629" cy="338554"/>
          </a:xfrm>
          <a:prstGeom prst="rect">
            <a:avLst/>
          </a:prstGeom>
          <a:noFill/>
        </p:spPr>
        <p:txBody>
          <a:bodyPr wrap="none" rtlCol="0">
            <a:spAutoFit/>
          </a:bodyPr>
          <a:lstStyle/>
          <a:p>
            <a:pPr algn="r"/>
            <a:r>
              <a:rPr lang="fr-FR" sz="1600" b="1" noProof="1">
                <a:solidFill>
                  <a:srgbClr val="00185C"/>
                </a:solidFill>
              </a:rPr>
              <a:t>E. G. W. (La Tragédie des siècles, p. 737)</a:t>
            </a:r>
          </a:p>
        </p:txBody>
      </p:sp>
    </p:spTree>
    <p:extLst>
      <p:ext uri="{BB962C8B-B14F-4D97-AF65-F5344CB8AC3E}">
        <p14:creationId xmlns:p14="http://schemas.microsoft.com/office/powerpoint/2010/main" val="1210323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theme/theme1.xml><?xml version="1.0" encoding="utf-8"?>
<a:theme xmlns:a="http://schemas.openxmlformats.org/drawingml/2006/main" name="Tema de Office">
  <a:themeElements>
    <a:clrScheme name="Personalizado 4">
      <a:dk1>
        <a:sysClr val="windowText" lastClr="000000"/>
      </a:dk1>
      <a:lt1>
        <a:sysClr val="window" lastClr="FFFFFF"/>
      </a:lt1>
      <a:dk2>
        <a:srgbClr val="9900FF"/>
      </a:dk2>
      <a:lt2>
        <a:srgbClr val="008000"/>
      </a:lt2>
      <a:accent1>
        <a:srgbClr val="CC3399"/>
      </a:accent1>
      <a:accent2>
        <a:srgbClr val="00CC99"/>
      </a:accent2>
      <a:accent3>
        <a:srgbClr val="3399FF"/>
      </a:accent3>
      <a:accent4>
        <a:srgbClr val="FFFF66"/>
      </a:accent4>
      <a:accent5>
        <a:srgbClr val="CC6600"/>
      </a:accent5>
      <a:accent6>
        <a:srgbClr val="FF7C80"/>
      </a:accent6>
      <a:hlink>
        <a:srgbClr val="006600"/>
      </a:hlink>
      <a:folHlink>
        <a:srgbClr val="3333FF"/>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1104</TotalTime>
  <Words>1208</Words>
  <Application>Microsoft Office PowerPoint</Application>
  <PresentationFormat>Panorámica</PresentationFormat>
  <Paragraphs>59</Paragraphs>
  <Slides>9</Slides>
  <Notes>0</Notes>
  <HiddenSlides>0</HiddenSlides>
  <MMClips>0</MMClips>
  <ScaleCrop>false</ScaleCrop>
  <HeadingPairs>
    <vt:vector size="6" baseType="variant">
      <vt:variant>
        <vt:lpstr>Fuentes usadas</vt:lpstr>
      </vt:variant>
      <vt:variant>
        <vt:i4>5</vt:i4>
      </vt:variant>
      <vt:variant>
        <vt:lpstr>Tema</vt:lpstr>
      </vt:variant>
      <vt:variant>
        <vt:i4>2</vt:i4>
      </vt:variant>
      <vt:variant>
        <vt:lpstr>Títulos de diapositiva</vt:lpstr>
      </vt:variant>
      <vt:variant>
        <vt:i4>9</vt:i4>
      </vt:variant>
    </vt:vector>
  </HeadingPairs>
  <TitlesOfParts>
    <vt:vector size="16" baseType="lpstr">
      <vt:lpstr>Comic Sans MS</vt:lpstr>
      <vt:lpstr>Arial</vt:lpstr>
      <vt:lpstr>Constantia</vt:lpstr>
      <vt:lpstr>Aptos Display</vt:lpstr>
      <vt:lpstr>Aptos</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Sergio</dc:creator>
  <cp:lastModifiedBy>Sergio</cp:lastModifiedBy>
  <cp:revision>73</cp:revision>
  <dcterms:created xsi:type="dcterms:W3CDTF">2026-05-12T14:21:33Z</dcterms:created>
  <dcterms:modified xsi:type="dcterms:W3CDTF">2026-06-07T17:58:59Z</dcterms:modified>
</cp:coreProperties>
</file>