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70"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C1D8"/>
    <a:srgbClr val="FFFFC2"/>
    <a:srgbClr val="F49FAB"/>
    <a:srgbClr val="C1BEED"/>
    <a:srgbClr val="FFCCFF"/>
    <a:srgbClr val="3731B3"/>
    <a:srgbClr val="A31327"/>
    <a:srgbClr val="BF9900"/>
    <a:srgbClr val="918E00"/>
    <a:srgbClr val="25AB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24" autoAdjust="0"/>
    <p:restoredTop sz="96301"/>
  </p:normalViewPr>
  <p:slideViewPr>
    <p:cSldViewPr snapToGrid="0">
      <p:cViewPr varScale="1">
        <p:scale>
          <a:sx n="100" d="100"/>
          <a:sy n="100" d="100"/>
        </p:scale>
        <p:origin x="78"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15/08/2026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15/08/2026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15/08/2026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E41A31-E729-8220-2483-6F5572283E1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fr-FR"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PORTRAIT DE L’AMOUR</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86677" y="3887531"/>
            <a:ext cx="3702937" cy="338554"/>
          </a:xfrm>
          <a:prstGeom prst="rect">
            <a:avLst/>
          </a:prstGeom>
          <a:noFill/>
        </p:spPr>
        <p:txBody>
          <a:bodyPr wrap="square" rtlCol="0">
            <a:spAutoFit/>
          </a:bodyPr>
          <a:lstStyle/>
          <a:p>
            <a:pPr algn="r"/>
            <a:r>
              <a:rPr lang="fr-FR" sz="1600" b="1" noProof="0" dirty="0">
                <a:solidFill>
                  <a:srgbClr val="EDE4C9"/>
                </a:solidFill>
                <a:effectLst>
                  <a:outerShdw blurRad="38100" dist="38100" dir="2700000" algn="tl">
                    <a:srgbClr val="000000">
                      <a:alpha val="43137"/>
                    </a:srgbClr>
                  </a:outerShdw>
                </a:effectLst>
              </a:rPr>
              <a:t>Leçon 7 pour le 15 août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FD37BD78-1813-9965-B679-51EB8EF4942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reeform 2">
            <a:extLst>
              <a:ext uri="{FF2B5EF4-FFF2-40B4-BE49-F238E27FC236}">
                <a16:creationId xmlns:a16="http://schemas.microsoft.com/office/drawing/2014/main" id="{9B32B6B1-6B9A-858C-F915-038434C3A7DA}"/>
              </a:ext>
            </a:extLst>
          </p:cNvPr>
          <p:cNvSpPr/>
          <p:nvPr/>
        </p:nvSpPr>
        <p:spPr>
          <a:xfrm>
            <a:off x="725214" y="1140000"/>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accent2">
              <a:lumMod val="5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Il n’a pas cherché les honneurs et s’est associé aux humbles</a:t>
            </a:r>
          </a:p>
        </p:txBody>
      </p:sp>
      <p:grpSp>
        <p:nvGrpSpPr>
          <p:cNvPr id="6" name="Group 5">
            <a:extLst>
              <a:ext uri="{FF2B5EF4-FFF2-40B4-BE49-F238E27FC236}">
                <a16:creationId xmlns:a16="http://schemas.microsoft.com/office/drawing/2014/main" id="{090E5C81-9020-D95E-6A47-D2DFB484AA8C}"/>
              </a:ext>
            </a:extLst>
          </p:cNvPr>
          <p:cNvGrpSpPr/>
          <p:nvPr/>
        </p:nvGrpSpPr>
        <p:grpSpPr>
          <a:xfrm>
            <a:off x="725214" y="2852041"/>
            <a:ext cx="2567208" cy="914171"/>
            <a:chOff x="725214" y="2852041"/>
            <a:chExt cx="2567208" cy="914171"/>
          </a:xfrm>
        </p:grpSpPr>
        <p:sp>
          <p:nvSpPr>
            <p:cNvPr id="4" name="Freeform 3">
              <a:extLst>
                <a:ext uri="{FF2B5EF4-FFF2-40B4-BE49-F238E27FC236}">
                  <a16:creationId xmlns:a16="http://schemas.microsoft.com/office/drawing/2014/main" id="{BD3FC784-EF9A-150A-AB8E-A7BC6859639A}"/>
                </a:ext>
              </a:extLst>
            </p:cNvPr>
            <p:cNvSpPr/>
            <p:nvPr/>
          </p:nvSpPr>
          <p:spPr>
            <a:xfrm>
              <a:off x="725214" y="2852041"/>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accent2">
                <a:lumMod val="40000"/>
                <a:lumOff val="60000"/>
              </a:schemeClr>
            </a:solidFill>
            <a:ln w="28575">
              <a:solidFill>
                <a:schemeClr val="tx1"/>
              </a:solidFill>
            </a:ln>
          </p:spPr>
          <p:style>
            <a:lnRef idx="1">
              <a:scrgbClr r="0" g="0" b="0"/>
            </a:lnRef>
            <a:fillRef idx="3">
              <a:scrgbClr r="0" g="0" b="0"/>
            </a:fillRef>
            <a:effectRef idx="3">
              <a:schemeClr val="accent2">
                <a:hueOff val="0"/>
                <a:satOff val="0"/>
                <a:lumOff val="0"/>
                <a:alphaOff val="0"/>
              </a:schemeClr>
            </a:effectRef>
            <a:fontRef idx="minor">
              <a:schemeClr val="lt1"/>
            </a:fontRef>
          </p:style>
          <p:txBody>
            <a:bodyPr spcFirstLastPara="0" vert="horz" wrap="square" lIns="76200" tIns="0" rIns="703702" bIns="0" numCol="1" spcCol="1270" anchor="ctr" anchorCtr="0">
              <a:noAutofit/>
            </a:bodyPr>
            <a:lstStyle/>
            <a:p>
              <a:pPr marL="0" lvl="0" indent="0" algn="l" defTabSz="889000">
                <a:lnSpc>
                  <a:spcPct val="90000"/>
                </a:lnSpc>
                <a:spcBef>
                  <a:spcPct val="0"/>
                </a:spcBef>
                <a:buNone/>
              </a:pPr>
              <a:r>
                <a:rPr lang="fr-FR" b="1" kern="1200" noProof="0" dirty="0">
                  <a:solidFill>
                    <a:schemeClr val="tx1"/>
                  </a:solidFill>
                </a:rPr>
                <a:t>.. ne </a:t>
              </a:r>
            </a:p>
            <a:p>
              <a:pPr marL="0" lvl="0" indent="0" algn="l" defTabSz="889000">
                <a:lnSpc>
                  <a:spcPct val="90000"/>
                </a:lnSpc>
                <a:spcBef>
                  <a:spcPct val="0"/>
                </a:spcBef>
                <a:buNone/>
              </a:pPr>
              <a:r>
                <a:rPr lang="fr-FR" b="1" kern="1200" noProof="0" dirty="0">
                  <a:solidFill>
                    <a:schemeClr val="tx1"/>
                  </a:solidFill>
                </a:rPr>
                <a:t>jalouse pas</a:t>
              </a:r>
            </a:p>
          </p:txBody>
        </p:sp>
        <p:sp>
          <p:nvSpPr>
            <p:cNvPr id="5" name="Rounded Rectangle 4">
              <a:extLst>
                <a:ext uri="{FF2B5EF4-FFF2-40B4-BE49-F238E27FC236}">
                  <a16:creationId xmlns:a16="http://schemas.microsoft.com/office/drawing/2014/main" id="{17C78184-D53E-B148-FCD4-D71A5311057B}"/>
                </a:ext>
              </a:extLst>
            </p:cNvPr>
            <p:cNvSpPr/>
            <p:nvPr/>
          </p:nvSpPr>
          <p:spPr>
            <a:xfrm>
              <a:off x="2320420" y="2974214"/>
              <a:ext cx="972002" cy="791998"/>
            </a:xfrm>
            <a:prstGeom prst="roundRect">
              <a:avLst/>
            </a:prstGeom>
            <a:blipFill dpi="0" rotWithShape="1">
              <a:blip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7" name="Freeform 6">
            <a:extLst>
              <a:ext uri="{FF2B5EF4-FFF2-40B4-BE49-F238E27FC236}">
                <a16:creationId xmlns:a16="http://schemas.microsoft.com/office/drawing/2014/main" id="{B42C53F4-3D0A-CA56-81A3-AFA665E33D82}"/>
              </a:ext>
            </a:extLst>
          </p:cNvPr>
          <p:cNvSpPr/>
          <p:nvPr/>
        </p:nvSpPr>
        <p:spPr>
          <a:xfrm>
            <a:off x="3491276" y="1140000"/>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accent4">
              <a:lumMod val="5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Bien qu’il fût le Roi de l’Univers, il ne s’en est pas vanté</a:t>
            </a:r>
          </a:p>
        </p:txBody>
      </p:sp>
      <p:grpSp>
        <p:nvGrpSpPr>
          <p:cNvPr id="31" name="Group 30">
            <a:extLst>
              <a:ext uri="{FF2B5EF4-FFF2-40B4-BE49-F238E27FC236}">
                <a16:creationId xmlns:a16="http://schemas.microsoft.com/office/drawing/2014/main" id="{7DFBB97F-A89B-E33C-9245-54D0A9B730EB}"/>
              </a:ext>
            </a:extLst>
          </p:cNvPr>
          <p:cNvGrpSpPr/>
          <p:nvPr/>
        </p:nvGrpSpPr>
        <p:grpSpPr>
          <a:xfrm>
            <a:off x="3491276" y="2852041"/>
            <a:ext cx="2567209" cy="914171"/>
            <a:chOff x="3491276" y="2852041"/>
            <a:chExt cx="2567209" cy="914171"/>
          </a:xfrm>
        </p:grpSpPr>
        <p:sp>
          <p:nvSpPr>
            <p:cNvPr id="9" name="Freeform 8">
              <a:extLst>
                <a:ext uri="{FF2B5EF4-FFF2-40B4-BE49-F238E27FC236}">
                  <a16:creationId xmlns:a16="http://schemas.microsoft.com/office/drawing/2014/main" id="{9B1268F3-BC13-AC56-BF01-B2C5DE74F9EF}"/>
                </a:ext>
              </a:extLst>
            </p:cNvPr>
            <p:cNvSpPr/>
            <p:nvPr/>
          </p:nvSpPr>
          <p:spPr>
            <a:xfrm>
              <a:off x="3491276" y="2852041"/>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accent4">
                <a:lumMod val="40000"/>
                <a:lumOff val="60000"/>
              </a:schemeClr>
            </a:solidFill>
            <a:ln w="28575">
              <a:solidFill>
                <a:schemeClr val="tx1"/>
              </a:solidFill>
            </a:ln>
          </p:spPr>
          <p:style>
            <a:lnRef idx="1">
              <a:scrgbClr r="0" g="0" b="0"/>
            </a:lnRef>
            <a:fillRef idx="3">
              <a:scrgbClr r="0" g="0" b="0"/>
            </a:fillRef>
            <a:effectRef idx="3">
              <a:schemeClr val="accent3">
                <a:hueOff val="0"/>
                <a:satOff val="0"/>
                <a:lumOff val="0"/>
                <a:alphaOff val="0"/>
              </a:schemeClr>
            </a:effectRef>
            <a:fontRef idx="minor">
              <a:schemeClr val="lt1"/>
            </a:fontRef>
          </p:style>
          <p:txBody>
            <a:bodyPr spcFirstLastPara="0" vert="horz" wrap="square" lIns="68580" tIns="0" rIns="701162" bIns="0" numCol="1" spcCol="1270" anchor="ctr" anchorCtr="0">
              <a:noAutofit/>
            </a:bodyPr>
            <a:lstStyle/>
            <a:p>
              <a:pPr marL="0" lvl="0" indent="0" algn="l" defTabSz="800100">
                <a:lnSpc>
                  <a:spcPct val="90000"/>
                </a:lnSpc>
                <a:spcBef>
                  <a:spcPct val="0"/>
                </a:spcBef>
                <a:spcAft>
                  <a:spcPct val="35000"/>
                </a:spcAft>
                <a:buNone/>
              </a:pPr>
              <a:r>
                <a:rPr lang="fr-FR" sz="1800" b="1" kern="1200" noProof="0" dirty="0">
                  <a:solidFill>
                    <a:schemeClr val="tx1"/>
                  </a:solidFill>
                </a:rPr>
                <a:t>.. ne se vante pas</a:t>
              </a:r>
            </a:p>
          </p:txBody>
        </p:sp>
        <p:sp>
          <p:nvSpPr>
            <p:cNvPr id="11" name="Rounded Rectangle 10">
              <a:extLst>
                <a:ext uri="{FF2B5EF4-FFF2-40B4-BE49-F238E27FC236}">
                  <a16:creationId xmlns:a16="http://schemas.microsoft.com/office/drawing/2014/main" id="{56A8B14B-8CB7-0D73-2D1C-E7215942AA77}"/>
                </a:ext>
              </a:extLst>
            </p:cNvPr>
            <p:cNvSpPr/>
            <p:nvPr/>
          </p:nvSpPr>
          <p:spPr>
            <a:xfrm>
              <a:off x="5086483" y="2974214"/>
              <a:ext cx="972002" cy="791998"/>
            </a:xfrm>
            <a:prstGeom prst="roundRect">
              <a:avLst/>
            </a:prstGeom>
            <a:blipFill rotWithShape="1">
              <a:blip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12" name="Freeform 11">
            <a:extLst>
              <a:ext uri="{FF2B5EF4-FFF2-40B4-BE49-F238E27FC236}">
                <a16:creationId xmlns:a16="http://schemas.microsoft.com/office/drawing/2014/main" id="{9B2FEAF2-D72D-AAA8-4780-623B74E793A9}"/>
              </a:ext>
            </a:extLst>
          </p:cNvPr>
          <p:cNvSpPr/>
          <p:nvPr/>
        </p:nvSpPr>
        <p:spPr>
          <a:xfrm>
            <a:off x="6257338" y="1140000"/>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accent3">
              <a:lumMod val="75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Il était prêt à accomplir les travaux les plus humbles</a:t>
            </a:r>
          </a:p>
        </p:txBody>
      </p:sp>
      <p:grpSp>
        <p:nvGrpSpPr>
          <p:cNvPr id="32" name="Group 31">
            <a:extLst>
              <a:ext uri="{FF2B5EF4-FFF2-40B4-BE49-F238E27FC236}">
                <a16:creationId xmlns:a16="http://schemas.microsoft.com/office/drawing/2014/main" id="{5E7A43B1-958B-84FE-A1CF-7C42D3C5A8B6}"/>
              </a:ext>
            </a:extLst>
          </p:cNvPr>
          <p:cNvGrpSpPr/>
          <p:nvPr/>
        </p:nvGrpSpPr>
        <p:grpSpPr>
          <a:xfrm>
            <a:off x="6257338" y="2852041"/>
            <a:ext cx="2567209" cy="914171"/>
            <a:chOff x="6257338" y="2852041"/>
            <a:chExt cx="2567209" cy="914171"/>
          </a:xfrm>
        </p:grpSpPr>
        <p:sp>
          <p:nvSpPr>
            <p:cNvPr id="13" name="Freeform 12">
              <a:extLst>
                <a:ext uri="{FF2B5EF4-FFF2-40B4-BE49-F238E27FC236}">
                  <a16:creationId xmlns:a16="http://schemas.microsoft.com/office/drawing/2014/main" id="{8BC590F8-C4BF-EA0E-90D7-414FE70724CE}"/>
                </a:ext>
              </a:extLst>
            </p:cNvPr>
            <p:cNvSpPr/>
            <p:nvPr/>
          </p:nvSpPr>
          <p:spPr>
            <a:xfrm>
              <a:off x="6257338" y="2852041"/>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accent3">
                <a:lumMod val="40000"/>
                <a:lumOff val="60000"/>
              </a:schemeClr>
            </a:solidFill>
            <a:ln w="28575">
              <a:solidFill>
                <a:schemeClr val="tx1"/>
              </a:solidFill>
            </a:ln>
          </p:spPr>
          <p:style>
            <a:lnRef idx="1">
              <a:scrgbClr r="0" g="0" b="0"/>
            </a:lnRef>
            <a:fillRef idx="3">
              <a:scrgbClr r="0" g="0" b="0"/>
            </a:fillRef>
            <a:effectRef idx="3">
              <a:schemeClr val="accent4">
                <a:hueOff val="0"/>
                <a:satOff val="0"/>
                <a:lumOff val="0"/>
                <a:alphaOff val="0"/>
              </a:schemeClr>
            </a:effectRef>
            <a:fontRef idx="minor">
              <a:schemeClr val="lt1"/>
            </a:fontRef>
          </p:style>
          <p:txBody>
            <a:bodyPr spcFirstLastPara="0" vert="horz" wrap="square" lIns="76200" tIns="0" rIns="703702" bIns="0" numCol="1" spcCol="1270" anchor="ctr" anchorCtr="0">
              <a:noAutofit/>
            </a:bodyPr>
            <a:lstStyle/>
            <a:p>
              <a:pPr marL="0" lvl="0" indent="0" algn="l" defTabSz="889000">
                <a:lnSpc>
                  <a:spcPct val="90000"/>
                </a:lnSpc>
                <a:spcBef>
                  <a:spcPct val="0"/>
                </a:spcBef>
                <a:spcAft>
                  <a:spcPct val="35000"/>
                </a:spcAft>
                <a:buNone/>
              </a:pPr>
              <a:r>
                <a:rPr lang="fr-FR" b="1" kern="1200" noProof="0" dirty="0">
                  <a:solidFill>
                    <a:schemeClr val="tx1"/>
                  </a:solidFill>
                </a:rPr>
                <a:t>.. ne s’enfle pas d’orgueil</a:t>
              </a:r>
            </a:p>
          </p:txBody>
        </p:sp>
        <p:sp>
          <p:nvSpPr>
            <p:cNvPr id="14" name="Rounded Rectangle 13">
              <a:extLst>
                <a:ext uri="{FF2B5EF4-FFF2-40B4-BE49-F238E27FC236}">
                  <a16:creationId xmlns:a16="http://schemas.microsoft.com/office/drawing/2014/main" id="{C85856E5-E602-DB3C-33FD-686BC116F1A9}"/>
                </a:ext>
              </a:extLst>
            </p:cNvPr>
            <p:cNvSpPr/>
            <p:nvPr/>
          </p:nvSpPr>
          <p:spPr>
            <a:xfrm>
              <a:off x="7852545" y="2974214"/>
              <a:ext cx="972002" cy="791998"/>
            </a:xfrm>
            <a:prstGeom prst="roundRect">
              <a:avLst/>
            </a:prstGeom>
            <a:blipFill rotWithShape="1">
              <a:blip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15" name="Freeform 14">
            <a:extLst>
              <a:ext uri="{FF2B5EF4-FFF2-40B4-BE49-F238E27FC236}">
                <a16:creationId xmlns:a16="http://schemas.microsoft.com/office/drawing/2014/main" id="{02D11E8B-F99B-07BC-22A4-A9CB05BE846E}"/>
              </a:ext>
            </a:extLst>
          </p:cNvPr>
          <p:cNvSpPr/>
          <p:nvPr/>
        </p:nvSpPr>
        <p:spPr>
          <a:xfrm>
            <a:off x="9023400" y="1140000"/>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accent1">
              <a:lumMod val="75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Il agissait avec courtoisie et rectitude envers tous</a:t>
            </a:r>
          </a:p>
        </p:txBody>
      </p:sp>
      <p:grpSp>
        <p:nvGrpSpPr>
          <p:cNvPr id="33" name="Group 32">
            <a:extLst>
              <a:ext uri="{FF2B5EF4-FFF2-40B4-BE49-F238E27FC236}">
                <a16:creationId xmlns:a16="http://schemas.microsoft.com/office/drawing/2014/main" id="{A04035A8-0901-FA32-9FAD-EACD05C2F2AE}"/>
              </a:ext>
            </a:extLst>
          </p:cNvPr>
          <p:cNvGrpSpPr/>
          <p:nvPr/>
        </p:nvGrpSpPr>
        <p:grpSpPr>
          <a:xfrm>
            <a:off x="9023400" y="2852041"/>
            <a:ext cx="2567209" cy="914171"/>
            <a:chOff x="9023400" y="2852041"/>
            <a:chExt cx="2567209" cy="914171"/>
          </a:xfrm>
        </p:grpSpPr>
        <p:sp>
          <p:nvSpPr>
            <p:cNvPr id="16" name="Freeform 15">
              <a:extLst>
                <a:ext uri="{FF2B5EF4-FFF2-40B4-BE49-F238E27FC236}">
                  <a16:creationId xmlns:a16="http://schemas.microsoft.com/office/drawing/2014/main" id="{29F2A03C-E7CB-D304-D89D-218F8D2FDDB9}"/>
                </a:ext>
              </a:extLst>
            </p:cNvPr>
            <p:cNvSpPr/>
            <p:nvPr/>
          </p:nvSpPr>
          <p:spPr>
            <a:xfrm>
              <a:off x="9023400" y="2852041"/>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accent1">
                <a:lumMod val="40000"/>
                <a:lumOff val="60000"/>
              </a:schemeClr>
            </a:solidFill>
            <a:ln w="28575">
              <a:solidFill>
                <a:schemeClr val="tx1"/>
              </a:solidFill>
            </a:ln>
          </p:spPr>
          <p:style>
            <a:lnRef idx="1">
              <a:scrgbClr r="0" g="0" b="0"/>
            </a:lnRef>
            <a:fillRef idx="3">
              <a:scrgbClr r="0" g="0" b="0"/>
            </a:fillRef>
            <a:effectRef idx="3">
              <a:schemeClr val="accent5">
                <a:hueOff val="0"/>
                <a:satOff val="0"/>
                <a:lumOff val="0"/>
                <a:alphaOff val="0"/>
              </a:schemeClr>
            </a:effectRef>
            <a:fontRef idx="minor">
              <a:schemeClr val="lt1"/>
            </a:fontRef>
          </p:style>
          <p:txBody>
            <a:bodyPr spcFirstLastPara="0" vert="horz" wrap="square" lIns="68580" tIns="0" rIns="701162" bIns="0" numCol="1" spcCol="1270" anchor="ctr" anchorCtr="0">
              <a:noAutofit/>
            </a:bodyPr>
            <a:lstStyle/>
            <a:p>
              <a:pPr marL="0" lvl="0" indent="0" algn="l" defTabSz="800100">
                <a:lnSpc>
                  <a:spcPct val="90000"/>
                </a:lnSpc>
                <a:spcBef>
                  <a:spcPct val="0"/>
                </a:spcBef>
                <a:spcAft>
                  <a:spcPct val="35000"/>
                </a:spcAft>
                <a:buNone/>
              </a:pPr>
              <a:r>
                <a:rPr lang="fr-FR" sz="1800" b="1" kern="1200" noProof="0" dirty="0">
                  <a:solidFill>
                    <a:schemeClr val="tx1"/>
                  </a:solidFill>
                </a:rPr>
                <a:t>.. ne fait rien d’inconvenant</a:t>
              </a:r>
            </a:p>
          </p:txBody>
        </p:sp>
        <p:sp>
          <p:nvSpPr>
            <p:cNvPr id="17" name="Rounded Rectangle 16">
              <a:extLst>
                <a:ext uri="{FF2B5EF4-FFF2-40B4-BE49-F238E27FC236}">
                  <a16:creationId xmlns:a16="http://schemas.microsoft.com/office/drawing/2014/main" id="{BE4F1723-18EE-3256-CFBF-9DFBB941908F}"/>
                </a:ext>
              </a:extLst>
            </p:cNvPr>
            <p:cNvSpPr/>
            <p:nvPr/>
          </p:nvSpPr>
          <p:spPr>
            <a:xfrm>
              <a:off x="10618607" y="2974214"/>
              <a:ext cx="972002" cy="791998"/>
            </a:xfrm>
            <a:prstGeom prst="roundRect">
              <a:avLst/>
            </a:prstGeom>
            <a:blipFill dpi="0" rotWithShape="1">
              <a:blip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18" name="Freeform 17">
            <a:extLst>
              <a:ext uri="{FF2B5EF4-FFF2-40B4-BE49-F238E27FC236}">
                <a16:creationId xmlns:a16="http://schemas.microsoft.com/office/drawing/2014/main" id="{4FA60594-9921-13C9-AF51-BAD5848466A9}"/>
              </a:ext>
            </a:extLst>
          </p:cNvPr>
          <p:cNvSpPr/>
          <p:nvPr/>
        </p:nvSpPr>
        <p:spPr>
          <a:xfrm>
            <a:off x="725214" y="3990523"/>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tx2">
              <a:lumMod val="75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Il a toujours accompli la volonté de son Père </a:t>
            </a:r>
            <a:r>
              <a:rPr lang="fr-FR" sz="1600" b="1" kern="1200" noProof="0" dirty="0">
                <a:solidFill>
                  <a:schemeClr val="bg1"/>
                </a:solidFill>
                <a:effectLst>
                  <a:outerShdw blurRad="38100" dist="38100" dir="2700000" algn="tl">
                    <a:srgbClr val="000000">
                      <a:alpha val="43137"/>
                    </a:srgbClr>
                  </a:outerShdw>
                </a:effectLst>
              </a:rPr>
              <a:t>(Jean 6.38)</a:t>
            </a:r>
          </a:p>
        </p:txBody>
      </p:sp>
      <p:grpSp>
        <p:nvGrpSpPr>
          <p:cNvPr id="34" name="Group 33">
            <a:extLst>
              <a:ext uri="{FF2B5EF4-FFF2-40B4-BE49-F238E27FC236}">
                <a16:creationId xmlns:a16="http://schemas.microsoft.com/office/drawing/2014/main" id="{62889D3C-B41D-DB79-A7CC-6FFF641CB552}"/>
              </a:ext>
            </a:extLst>
          </p:cNvPr>
          <p:cNvGrpSpPr/>
          <p:nvPr/>
        </p:nvGrpSpPr>
        <p:grpSpPr>
          <a:xfrm>
            <a:off x="725214" y="5702428"/>
            <a:ext cx="2567208" cy="914254"/>
            <a:chOff x="725214" y="5702428"/>
            <a:chExt cx="2567208" cy="914254"/>
          </a:xfrm>
        </p:grpSpPr>
        <p:sp>
          <p:nvSpPr>
            <p:cNvPr id="19" name="Freeform 18">
              <a:extLst>
                <a:ext uri="{FF2B5EF4-FFF2-40B4-BE49-F238E27FC236}">
                  <a16:creationId xmlns:a16="http://schemas.microsoft.com/office/drawing/2014/main" id="{AB38305B-CE3A-E636-33B2-92AEAA87708A}"/>
                </a:ext>
              </a:extLst>
            </p:cNvPr>
            <p:cNvSpPr/>
            <p:nvPr/>
          </p:nvSpPr>
          <p:spPr>
            <a:xfrm>
              <a:off x="725214" y="5702428"/>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tx2">
                <a:lumMod val="20000"/>
                <a:lumOff val="80000"/>
              </a:schemeClr>
            </a:solidFill>
            <a:ln w="28575">
              <a:solidFill>
                <a:schemeClr val="tx1"/>
              </a:solidFill>
            </a:ln>
          </p:spPr>
          <p:style>
            <a:lnRef idx="1">
              <a:scrgbClr r="0" g="0" b="0"/>
            </a:lnRef>
            <a:fillRef idx="3">
              <a:scrgbClr r="0" g="0" b="0"/>
            </a:fillRef>
            <a:effectRef idx="3">
              <a:schemeClr val="accent6">
                <a:hueOff val="0"/>
                <a:satOff val="0"/>
                <a:lumOff val="0"/>
                <a:alphaOff val="0"/>
              </a:schemeClr>
            </a:effectRef>
            <a:fontRef idx="minor">
              <a:schemeClr val="lt1"/>
            </a:fontRef>
          </p:style>
          <p:txBody>
            <a:bodyPr spcFirstLastPara="0" vert="horz" wrap="square" lIns="76200" tIns="0" rIns="703702" bIns="0" numCol="1" spcCol="1270" anchor="ctr" anchorCtr="0">
              <a:noAutofit/>
            </a:bodyPr>
            <a:lstStyle/>
            <a:p>
              <a:pPr marL="0" lvl="0" indent="0" algn="l" defTabSz="889000">
                <a:lnSpc>
                  <a:spcPct val="90000"/>
                </a:lnSpc>
                <a:spcBef>
                  <a:spcPct val="0"/>
                </a:spcBef>
                <a:spcAft>
                  <a:spcPct val="35000"/>
                </a:spcAft>
                <a:buNone/>
              </a:pPr>
              <a:r>
                <a:rPr lang="fr-FR" b="1" kern="1200" noProof="0" dirty="0">
                  <a:solidFill>
                    <a:schemeClr val="tx1"/>
                  </a:solidFill>
                </a:rPr>
                <a:t>.. ne cherche pas son intérêt</a:t>
              </a:r>
            </a:p>
          </p:txBody>
        </p:sp>
        <p:sp>
          <p:nvSpPr>
            <p:cNvPr id="20" name="Rounded Rectangle 19">
              <a:extLst>
                <a:ext uri="{FF2B5EF4-FFF2-40B4-BE49-F238E27FC236}">
                  <a16:creationId xmlns:a16="http://schemas.microsoft.com/office/drawing/2014/main" id="{D8B385C4-0727-8A0B-1BC3-D73515C5BDAE}"/>
                </a:ext>
              </a:extLst>
            </p:cNvPr>
            <p:cNvSpPr/>
            <p:nvPr/>
          </p:nvSpPr>
          <p:spPr>
            <a:xfrm>
              <a:off x="2320420" y="5824684"/>
              <a:ext cx="972002" cy="791998"/>
            </a:xfrm>
            <a:prstGeom prst="roundRect">
              <a:avLst/>
            </a:prstGeom>
            <a:blipFill dpi="0" rotWithShape="1">
              <a:blip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21" name="Freeform 20">
            <a:extLst>
              <a:ext uri="{FF2B5EF4-FFF2-40B4-BE49-F238E27FC236}">
                <a16:creationId xmlns:a16="http://schemas.microsoft.com/office/drawing/2014/main" id="{096F0B74-F793-289C-7E89-C9629D5032BA}"/>
              </a:ext>
            </a:extLst>
          </p:cNvPr>
          <p:cNvSpPr/>
          <p:nvPr/>
        </p:nvSpPr>
        <p:spPr>
          <a:xfrm>
            <a:off x="3491276" y="3990523"/>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accent6">
              <a:lumMod val="75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Même quand on le frappait, il répondait avec courtoisie</a:t>
            </a:r>
            <a:br>
              <a:rPr lang="fr-FR" sz="2000" b="1" kern="1200" noProof="0" dirty="0">
                <a:solidFill>
                  <a:schemeClr val="bg1"/>
                </a:solidFill>
                <a:effectLst>
                  <a:outerShdw blurRad="38100" dist="38100" dir="2700000" algn="tl">
                    <a:srgbClr val="000000">
                      <a:alpha val="43137"/>
                    </a:srgbClr>
                  </a:outerShdw>
                </a:effectLst>
              </a:rPr>
            </a:br>
            <a:r>
              <a:rPr lang="fr-FR" sz="1600" b="1" kern="1200" noProof="0" dirty="0">
                <a:solidFill>
                  <a:schemeClr val="bg1"/>
                </a:solidFill>
                <a:effectLst>
                  <a:outerShdw blurRad="38100" dist="38100" dir="2700000" algn="tl">
                    <a:srgbClr val="000000">
                      <a:alpha val="43137"/>
                    </a:srgbClr>
                  </a:outerShdw>
                </a:effectLst>
              </a:rPr>
              <a:t>(Jean 18.22-23)</a:t>
            </a:r>
            <a:br>
              <a:rPr lang="fr-FR" sz="2000" b="1" kern="1200" noProof="0" dirty="0">
                <a:solidFill>
                  <a:schemeClr val="bg1"/>
                </a:solidFill>
                <a:effectLst>
                  <a:outerShdw blurRad="38100" dist="38100" dir="2700000" algn="tl">
                    <a:srgbClr val="000000">
                      <a:alpha val="43137"/>
                    </a:srgbClr>
                  </a:outerShdw>
                </a:effectLst>
              </a:rPr>
            </a:br>
            <a:endParaRPr lang="fr-FR" sz="2000" b="1" kern="1200" noProof="0" dirty="0">
              <a:solidFill>
                <a:schemeClr val="bg1"/>
              </a:solidFill>
              <a:effectLst>
                <a:outerShdw blurRad="38100" dist="38100" dir="2700000" algn="tl">
                  <a:srgbClr val="000000">
                    <a:alpha val="43137"/>
                  </a:srgbClr>
                </a:outerShdw>
              </a:effectLst>
            </a:endParaRPr>
          </a:p>
        </p:txBody>
      </p:sp>
      <p:grpSp>
        <p:nvGrpSpPr>
          <p:cNvPr id="35" name="Group 34">
            <a:extLst>
              <a:ext uri="{FF2B5EF4-FFF2-40B4-BE49-F238E27FC236}">
                <a16:creationId xmlns:a16="http://schemas.microsoft.com/office/drawing/2014/main" id="{05C33DD7-CEC3-60C9-3106-951A3EC7BF13}"/>
              </a:ext>
            </a:extLst>
          </p:cNvPr>
          <p:cNvGrpSpPr/>
          <p:nvPr/>
        </p:nvGrpSpPr>
        <p:grpSpPr>
          <a:xfrm>
            <a:off x="3491276" y="5702428"/>
            <a:ext cx="2567209" cy="914254"/>
            <a:chOff x="3491276" y="5702428"/>
            <a:chExt cx="2567209" cy="914254"/>
          </a:xfrm>
        </p:grpSpPr>
        <p:sp>
          <p:nvSpPr>
            <p:cNvPr id="22" name="Freeform 21">
              <a:extLst>
                <a:ext uri="{FF2B5EF4-FFF2-40B4-BE49-F238E27FC236}">
                  <a16:creationId xmlns:a16="http://schemas.microsoft.com/office/drawing/2014/main" id="{86421FF0-CA42-7F40-EE42-404EBB0E19E8}"/>
                </a:ext>
              </a:extLst>
            </p:cNvPr>
            <p:cNvSpPr/>
            <p:nvPr/>
          </p:nvSpPr>
          <p:spPr>
            <a:xfrm>
              <a:off x="3491276" y="5702428"/>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accent6">
                <a:lumMod val="40000"/>
                <a:lumOff val="60000"/>
              </a:schemeClr>
            </a:solidFill>
            <a:ln w="28575">
              <a:solidFill>
                <a:schemeClr val="tx1"/>
              </a:solidFill>
            </a:ln>
          </p:spPr>
          <p:style>
            <a:lnRef idx="1">
              <a:scrgbClr r="0" g="0" b="0"/>
            </a:lnRef>
            <a:fillRef idx="3">
              <a:scrgbClr r="0" g="0" b="0"/>
            </a:fillRef>
            <a:effectRef idx="3">
              <a:schemeClr val="accent2">
                <a:hueOff val="0"/>
                <a:satOff val="0"/>
                <a:lumOff val="0"/>
                <a:alphaOff val="0"/>
              </a:schemeClr>
            </a:effectRef>
            <a:fontRef idx="minor">
              <a:schemeClr val="lt1"/>
            </a:fontRef>
          </p:style>
          <p:txBody>
            <a:bodyPr spcFirstLastPara="0" vert="horz" wrap="square" lIns="76200" tIns="0" rIns="703702" bIns="0" numCol="1" spcCol="1270" anchor="ctr" anchorCtr="0">
              <a:noAutofit/>
            </a:bodyPr>
            <a:lstStyle/>
            <a:p>
              <a:pPr marL="0" lvl="0" indent="0" algn="l" defTabSz="889000">
                <a:lnSpc>
                  <a:spcPct val="90000"/>
                </a:lnSpc>
                <a:spcBef>
                  <a:spcPct val="0"/>
                </a:spcBef>
                <a:spcAft>
                  <a:spcPct val="35000"/>
                </a:spcAft>
                <a:buNone/>
              </a:pPr>
              <a:r>
                <a:rPr lang="fr-FR" b="1" kern="1200" noProof="0" dirty="0">
                  <a:solidFill>
                    <a:schemeClr val="tx1"/>
                  </a:solidFill>
                </a:rPr>
                <a:t>.. ne s’irrite pas</a:t>
              </a:r>
            </a:p>
          </p:txBody>
        </p:sp>
        <p:sp>
          <p:nvSpPr>
            <p:cNvPr id="23" name="Rounded Rectangle 22">
              <a:extLst>
                <a:ext uri="{FF2B5EF4-FFF2-40B4-BE49-F238E27FC236}">
                  <a16:creationId xmlns:a16="http://schemas.microsoft.com/office/drawing/2014/main" id="{2B2C8319-141D-A162-B818-2A1DC5CD4700}"/>
                </a:ext>
              </a:extLst>
            </p:cNvPr>
            <p:cNvSpPr/>
            <p:nvPr/>
          </p:nvSpPr>
          <p:spPr>
            <a:xfrm>
              <a:off x="5086483" y="5824684"/>
              <a:ext cx="972002" cy="791998"/>
            </a:xfrm>
            <a:prstGeom prst="roundRect">
              <a:avLst/>
            </a:prstGeom>
            <a:blipFill dpi="0" rotWithShape="1">
              <a:blip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24" name="Freeform 23">
            <a:extLst>
              <a:ext uri="{FF2B5EF4-FFF2-40B4-BE49-F238E27FC236}">
                <a16:creationId xmlns:a16="http://schemas.microsoft.com/office/drawing/2014/main" id="{2E02DDF9-96DD-FC88-C599-AC66A328A263}"/>
              </a:ext>
            </a:extLst>
          </p:cNvPr>
          <p:cNvSpPr/>
          <p:nvPr/>
        </p:nvSpPr>
        <p:spPr>
          <a:xfrm>
            <a:off x="6257338" y="3990523"/>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chemeClr val="accent5">
              <a:lumMod val="75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Il a demandé le pardon pour ceux qui le crucifiaient </a:t>
            </a:r>
            <a:r>
              <a:rPr lang="fr-FR" sz="1600" b="1" kern="1200" noProof="0" dirty="0">
                <a:solidFill>
                  <a:schemeClr val="bg1"/>
                </a:solidFill>
                <a:effectLst>
                  <a:outerShdw blurRad="38100" dist="38100" dir="2700000" algn="tl">
                    <a:srgbClr val="000000">
                      <a:alpha val="43137"/>
                    </a:srgbClr>
                  </a:outerShdw>
                </a:effectLst>
              </a:rPr>
              <a:t>(Luc 23.34)</a:t>
            </a:r>
            <a:br>
              <a:rPr lang="fr-FR" sz="2000" b="1" kern="1200" noProof="0" dirty="0">
                <a:solidFill>
                  <a:schemeClr val="bg1"/>
                </a:solidFill>
                <a:effectLst>
                  <a:outerShdw blurRad="38100" dist="38100" dir="2700000" algn="tl">
                    <a:srgbClr val="000000">
                      <a:alpha val="43137"/>
                    </a:srgbClr>
                  </a:outerShdw>
                </a:effectLst>
              </a:rPr>
            </a:br>
            <a:endParaRPr lang="fr-FR" sz="2000" b="1" kern="1200" noProof="0" dirty="0">
              <a:solidFill>
                <a:schemeClr val="bg1"/>
              </a:solidFill>
              <a:effectLst>
                <a:outerShdw blurRad="38100" dist="38100" dir="2700000" algn="tl">
                  <a:srgbClr val="000000">
                    <a:alpha val="43137"/>
                  </a:srgbClr>
                </a:outerShdw>
              </a:effectLst>
            </a:endParaRPr>
          </a:p>
        </p:txBody>
      </p:sp>
      <p:grpSp>
        <p:nvGrpSpPr>
          <p:cNvPr id="36" name="Group 35">
            <a:extLst>
              <a:ext uri="{FF2B5EF4-FFF2-40B4-BE49-F238E27FC236}">
                <a16:creationId xmlns:a16="http://schemas.microsoft.com/office/drawing/2014/main" id="{EDCA8A0D-33A1-EBF8-1EE9-76BA27F77B6C}"/>
              </a:ext>
            </a:extLst>
          </p:cNvPr>
          <p:cNvGrpSpPr/>
          <p:nvPr/>
        </p:nvGrpSpPr>
        <p:grpSpPr>
          <a:xfrm>
            <a:off x="6257338" y="5702428"/>
            <a:ext cx="2567209" cy="914254"/>
            <a:chOff x="6257338" y="5702428"/>
            <a:chExt cx="2567209" cy="914254"/>
          </a:xfrm>
        </p:grpSpPr>
        <p:sp>
          <p:nvSpPr>
            <p:cNvPr id="25" name="Freeform 24">
              <a:extLst>
                <a:ext uri="{FF2B5EF4-FFF2-40B4-BE49-F238E27FC236}">
                  <a16:creationId xmlns:a16="http://schemas.microsoft.com/office/drawing/2014/main" id="{57AE60F9-BD0B-6D2F-70F7-EE31C2E47D5D}"/>
                </a:ext>
              </a:extLst>
            </p:cNvPr>
            <p:cNvSpPr/>
            <p:nvPr/>
          </p:nvSpPr>
          <p:spPr>
            <a:xfrm>
              <a:off x="6257338" y="5702428"/>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accent5">
                <a:lumMod val="40000"/>
                <a:lumOff val="60000"/>
              </a:schemeClr>
            </a:solidFill>
            <a:ln w="28575">
              <a:solidFill>
                <a:schemeClr val="tx1"/>
              </a:solidFill>
            </a:ln>
          </p:spPr>
          <p:style>
            <a:lnRef idx="1">
              <a:scrgbClr r="0" g="0" b="0"/>
            </a:lnRef>
            <a:fillRef idx="3">
              <a:scrgbClr r="0" g="0" b="0"/>
            </a:fillRef>
            <a:effectRef idx="3">
              <a:schemeClr val="accent3">
                <a:hueOff val="0"/>
                <a:satOff val="0"/>
                <a:lumOff val="0"/>
                <a:alphaOff val="0"/>
              </a:schemeClr>
            </a:effectRef>
            <a:fontRef idx="minor">
              <a:schemeClr val="lt1"/>
            </a:fontRef>
          </p:style>
          <p:txBody>
            <a:bodyPr spcFirstLastPara="0" vert="horz" wrap="square" lIns="76200" tIns="0" rIns="703702" bIns="0" numCol="1" spcCol="1270" anchor="ctr" anchorCtr="0">
              <a:noAutofit/>
            </a:bodyPr>
            <a:lstStyle/>
            <a:p>
              <a:pPr marL="0" lvl="0" indent="0" algn="l" defTabSz="889000">
                <a:lnSpc>
                  <a:spcPct val="90000"/>
                </a:lnSpc>
                <a:spcBef>
                  <a:spcPct val="0"/>
                </a:spcBef>
                <a:spcAft>
                  <a:spcPct val="35000"/>
                </a:spcAft>
                <a:buNone/>
              </a:pPr>
              <a:r>
                <a:rPr lang="fr-FR" b="1" kern="1200" noProof="0" dirty="0">
                  <a:solidFill>
                    <a:schemeClr val="tx1"/>
                  </a:solidFill>
                </a:rPr>
                <a:t>.. ne garde pas rancune</a:t>
              </a:r>
            </a:p>
          </p:txBody>
        </p:sp>
        <p:sp>
          <p:nvSpPr>
            <p:cNvPr id="26" name="Rounded Rectangle 25">
              <a:extLst>
                <a:ext uri="{FF2B5EF4-FFF2-40B4-BE49-F238E27FC236}">
                  <a16:creationId xmlns:a16="http://schemas.microsoft.com/office/drawing/2014/main" id="{94CFACFA-49D2-2905-ED05-5BA3E6A539B8}"/>
                </a:ext>
              </a:extLst>
            </p:cNvPr>
            <p:cNvSpPr/>
            <p:nvPr/>
          </p:nvSpPr>
          <p:spPr>
            <a:xfrm>
              <a:off x="7852545" y="5824684"/>
              <a:ext cx="972002" cy="791998"/>
            </a:xfrm>
            <a:prstGeom prst="roundRect">
              <a:avLst/>
            </a:prstGeom>
            <a:blipFill rotWithShape="1">
              <a:blip r:embed="rId9"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27" name="Freeform 26">
            <a:extLst>
              <a:ext uri="{FF2B5EF4-FFF2-40B4-BE49-F238E27FC236}">
                <a16:creationId xmlns:a16="http://schemas.microsoft.com/office/drawing/2014/main" id="{D9BD332A-CDA2-ADBD-86EA-CB4C6C0ED03E}"/>
              </a:ext>
            </a:extLst>
          </p:cNvPr>
          <p:cNvSpPr/>
          <p:nvPr/>
        </p:nvSpPr>
        <p:spPr>
          <a:xfrm>
            <a:off x="9023400" y="3990523"/>
            <a:ext cx="2293307" cy="1711905"/>
          </a:xfrm>
          <a:custGeom>
            <a:avLst/>
            <a:gdLst>
              <a:gd name="csX0" fmla="*/ 136952 w 2293307"/>
              <a:gd name="csY0" fmla="*/ 0 h 1711905"/>
              <a:gd name="csX1" fmla="*/ 2156355 w 2293307"/>
              <a:gd name="csY1" fmla="*/ 0 h 1711905"/>
              <a:gd name="csX2" fmla="*/ 2293307 w 2293307"/>
              <a:gd name="csY2" fmla="*/ 136952 h 1711905"/>
              <a:gd name="csX3" fmla="*/ 2293307 w 2293307"/>
              <a:gd name="csY3" fmla="*/ 1711905 h 1711905"/>
              <a:gd name="csX4" fmla="*/ 2293307 w 2293307"/>
              <a:gd name="csY4" fmla="*/ 1711905 h 1711905"/>
              <a:gd name="csX5" fmla="*/ 0 w 2293307"/>
              <a:gd name="csY5" fmla="*/ 1711905 h 1711905"/>
              <a:gd name="csX6" fmla="*/ 0 w 2293307"/>
              <a:gd name="csY6" fmla="*/ 1711905 h 1711905"/>
              <a:gd name="csX7" fmla="*/ 0 w 2293307"/>
              <a:gd name="csY7" fmla="*/ 136952 h 1711905"/>
              <a:gd name="csX8" fmla="*/ 136952 w 2293307"/>
              <a:gd name="csY8" fmla="*/ 0 h 1711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3307" h="1711905">
                <a:moveTo>
                  <a:pt x="136952" y="0"/>
                </a:moveTo>
                <a:lnTo>
                  <a:pt x="2156355" y="0"/>
                </a:lnTo>
                <a:cubicBezTo>
                  <a:pt x="2231992" y="0"/>
                  <a:pt x="2293307" y="61315"/>
                  <a:pt x="2293307" y="136952"/>
                </a:cubicBezTo>
                <a:lnTo>
                  <a:pt x="2293307" y="1711905"/>
                </a:lnTo>
                <a:lnTo>
                  <a:pt x="2293307" y="1711905"/>
                </a:lnTo>
                <a:lnTo>
                  <a:pt x="0" y="1711905"/>
                </a:lnTo>
                <a:lnTo>
                  <a:pt x="0" y="1711905"/>
                </a:lnTo>
                <a:lnTo>
                  <a:pt x="0" y="136952"/>
                </a:lnTo>
                <a:cubicBezTo>
                  <a:pt x="0" y="61315"/>
                  <a:pt x="61315" y="0"/>
                  <a:pt x="136952" y="0"/>
                </a:cubicBezTo>
                <a:close/>
              </a:path>
            </a:pathLst>
          </a:custGeom>
          <a:solidFill>
            <a:srgbClr val="918E00"/>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512" tIns="116312" rIns="6551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bg1"/>
                </a:solidFill>
                <a:effectLst>
                  <a:outerShdw blurRad="38100" dist="38100" dir="2700000" algn="tl">
                    <a:srgbClr val="000000">
                      <a:alpha val="43137"/>
                    </a:srgbClr>
                  </a:outerShdw>
                </a:effectLst>
              </a:rPr>
              <a:t>Il a parlé sévèrement aux pharisiens injustes</a:t>
            </a:r>
            <a:br>
              <a:rPr lang="fr-FR" sz="2000" b="1" kern="1200" noProof="0" dirty="0">
                <a:solidFill>
                  <a:schemeClr val="bg1"/>
                </a:solidFill>
                <a:effectLst>
                  <a:outerShdw blurRad="38100" dist="38100" dir="2700000" algn="tl">
                    <a:srgbClr val="000000">
                      <a:alpha val="43137"/>
                    </a:srgbClr>
                  </a:outerShdw>
                </a:effectLst>
              </a:rPr>
            </a:br>
            <a:r>
              <a:rPr lang="fr-FR" sz="1600" b="1" kern="1200" noProof="0" dirty="0">
                <a:solidFill>
                  <a:schemeClr val="bg1"/>
                </a:solidFill>
                <a:effectLst>
                  <a:outerShdw blurRad="38100" dist="38100" dir="2700000" algn="tl">
                    <a:srgbClr val="000000">
                      <a:alpha val="43137"/>
                    </a:srgbClr>
                  </a:outerShdw>
                </a:effectLst>
              </a:rPr>
              <a:t>(Mathieu 23.27-28)</a:t>
            </a:r>
            <a:br>
              <a:rPr lang="fr-FR" sz="2000" b="1" kern="1200" noProof="0" dirty="0">
                <a:solidFill>
                  <a:schemeClr val="bg1"/>
                </a:solidFill>
                <a:effectLst>
                  <a:outerShdw blurRad="38100" dist="38100" dir="2700000" algn="tl">
                    <a:srgbClr val="000000">
                      <a:alpha val="43137"/>
                    </a:srgbClr>
                  </a:outerShdw>
                </a:effectLst>
              </a:rPr>
            </a:br>
            <a:endParaRPr lang="fr-FR" sz="2000" b="1" kern="1200" noProof="0" dirty="0">
              <a:solidFill>
                <a:schemeClr val="bg1"/>
              </a:solidFill>
              <a:effectLst>
                <a:outerShdw blurRad="38100" dist="38100" dir="2700000" algn="tl">
                  <a:srgbClr val="000000">
                    <a:alpha val="43137"/>
                  </a:srgbClr>
                </a:outerShdw>
              </a:effectLst>
            </a:endParaRPr>
          </a:p>
        </p:txBody>
      </p:sp>
      <p:grpSp>
        <p:nvGrpSpPr>
          <p:cNvPr id="37" name="Group 36">
            <a:extLst>
              <a:ext uri="{FF2B5EF4-FFF2-40B4-BE49-F238E27FC236}">
                <a16:creationId xmlns:a16="http://schemas.microsoft.com/office/drawing/2014/main" id="{CCC4DFAD-F37D-10A1-DA8D-13E892D3C8F4}"/>
              </a:ext>
            </a:extLst>
          </p:cNvPr>
          <p:cNvGrpSpPr/>
          <p:nvPr/>
        </p:nvGrpSpPr>
        <p:grpSpPr>
          <a:xfrm>
            <a:off x="9023400" y="5702428"/>
            <a:ext cx="2567209" cy="914254"/>
            <a:chOff x="9023400" y="5702428"/>
            <a:chExt cx="2567209" cy="914254"/>
          </a:xfrm>
        </p:grpSpPr>
        <p:sp>
          <p:nvSpPr>
            <p:cNvPr id="28" name="Freeform 27">
              <a:extLst>
                <a:ext uri="{FF2B5EF4-FFF2-40B4-BE49-F238E27FC236}">
                  <a16:creationId xmlns:a16="http://schemas.microsoft.com/office/drawing/2014/main" id="{5BC2A4B3-CE03-8FE3-4493-F378A994326B}"/>
                </a:ext>
              </a:extLst>
            </p:cNvPr>
            <p:cNvSpPr/>
            <p:nvPr/>
          </p:nvSpPr>
          <p:spPr>
            <a:xfrm>
              <a:off x="9023400" y="5702428"/>
              <a:ext cx="2293307" cy="736119"/>
            </a:xfrm>
            <a:custGeom>
              <a:avLst/>
              <a:gdLst>
                <a:gd name="csX0" fmla="*/ 0 w 2293307"/>
                <a:gd name="csY0" fmla="*/ 0 h 736119"/>
                <a:gd name="csX1" fmla="*/ 2293307 w 2293307"/>
                <a:gd name="csY1" fmla="*/ 0 h 736119"/>
                <a:gd name="csX2" fmla="*/ 2293307 w 2293307"/>
                <a:gd name="csY2" fmla="*/ 736119 h 736119"/>
                <a:gd name="csX3" fmla="*/ 0 w 2293307"/>
                <a:gd name="csY3" fmla="*/ 736119 h 736119"/>
                <a:gd name="csX4" fmla="*/ 0 w 2293307"/>
                <a:gd name="csY4" fmla="*/ 0 h 736119"/>
              </a:gdLst>
              <a:ahLst/>
              <a:cxnLst>
                <a:cxn ang="0">
                  <a:pos x="csX0" y="csY0"/>
                </a:cxn>
                <a:cxn ang="0">
                  <a:pos x="csX1" y="csY1"/>
                </a:cxn>
                <a:cxn ang="0">
                  <a:pos x="csX2" y="csY2"/>
                </a:cxn>
                <a:cxn ang="0">
                  <a:pos x="csX3" y="csY3"/>
                </a:cxn>
                <a:cxn ang="0">
                  <a:pos x="csX4" y="csY4"/>
                </a:cxn>
              </a:cxnLst>
              <a:rect l="l" t="t" r="r" b="b"/>
              <a:pathLst>
                <a:path w="2293307" h="736119">
                  <a:moveTo>
                    <a:pt x="0" y="0"/>
                  </a:moveTo>
                  <a:lnTo>
                    <a:pt x="2293307" y="0"/>
                  </a:lnTo>
                  <a:lnTo>
                    <a:pt x="2293307" y="736119"/>
                  </a:lnTo>
                  <a:lnTo>
                    <a:pt x="0" y="736119"/>
                  </a:lnTo>
                  <a:lnTo>
                    <a:pt x="0" y="0"/>
                  </a:lnTo>
                  <a:close/>
                </a:path>
              </a:pathLst>
            </a:custGeom>
            <a:solidFill>
              <a:schemeClr val="bg2">
                <a:lumMod val="40000"/>
                <a:lumOff val="60000"/>
              </a:schemeClr>
            </a:solidFill>
            <a:ln w="28575">
              <a:solidFill>
                <a:schemeClr val="tx1"/>
              </a:solidFill>
            </a:ln>
          </p:spPr>
          <p:style>
            <a:lnRef idx="1">
              <a:scrgbClr r="0" g="0" b="0"/>
            </a:lnRef>
            <a:fillRef idx="3">
              <a:scrgbClr r="0" g="0" b="0"/>
            </a:fillRef>
            <a:effectRef idx="3">
              <a:schemeClr val="accent4">
                <a:hueOff val="0"/>
                <a:satOff val="0"/>
                <a:lumOff val="0"/>
                <a:alphaOff val="0"/>
              </a:schemeClr>
            </a:effectRef>
            <a:fontRef idx="minor">
              <a:schemeClr val="lt1"/>
            </a:fontRef>
          </p:style>
          <p:txBody>
            <a:bodyPr spcFirstLastPara="0" vert="horz" wrap="square" lIns="68580" tIns="0" rIns="701162" bIns="0" numCol="1" spcCol="1270" anchor="ctr" anchorCtr="0">
              <a:noAutofit/>
            </a:bodyPr>
            <a:lstStyle/>
            <a:p>
              <a:pPr marL="0" lvl="0" indent="0" algn="l" defTabSz="800100">
                <a:lnSpc>
                  <a:spcPct val="90000"/>
                </a:lnSpc>
                <a:spcBef>
                  <a:spcPct val="0"/>
                </a:spcBef>
                <a:spcAft>
                  <a:spcPct val="35000"/>
                </a:spcAft>
                <a:buNone/>
              </a:pPr>
              <a:r>
                <a:rPr lang="fr-FR" b="1" kern="1200" noProof="0" dirty="0">
                  <a:solidFill>
                    <a:schemeClr val="tx1"/>
                  </a:solidFill>
                </a:rPr>
                <a:t>.. ne se réjouit pas de l’injustice</a:t>
              </a:r>
            </a:p>
          </p:txBody>
        </p:sp>
        <p:sp>
          <p:nvSpPr>
            <p:cNvPr id="29" name="Rounded Rectangle 28">
              <a:extLst>
                <a:ext uri="{FF2B5EF4-FFF2-40B4-BE49-F238E27FC236}">
                  <a16:creationId xmlns:a16="http://schemas.microsoft.com/office/drawing/2014/main" id="{94AA23DB-E5E4-9941-4984-08A32265B0E5}"/>
                </a:ext>
              </a:extLst>
            </p:cNvPr>
            <p:cNvSpPr/>
            <p:nvPr/>
          </p:nvSpPr>
          <p:spPr>
            <a:xfrm>
              <a:off x="10618607" y="5824684"/>
              <a:ext cx="972002" cy="791998"/>
            </a:xfrm>
            <a:prstGeom prst="roundRect">
              <a:avLst/>
            </a:prstGeom>
            <a:blipFill dpi="0" rotWithShape="1">
              <a:blip r:embed="rId10"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fr-FR"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PORTRAIT DE JÉSUS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0" y="594300"/>
            <a:ext cx="12192000" cy="369332"/>
          </a:xfrm>
          <a:prstGeom prst="rect">
            <a:avLst/>
          </a:prstGeom>
          <a:noFill/>
        </p:spPr>
        <p:txBody>
          <a:bodyPr wrap="square">
            <a:spAutoFit/>
          </a:bodyPr>
          <a:lstStyle/>
          <a:p>
            <a:pPr algn="ctr"/>
            <a:r>
              <a:rPr lang="fr-FR" b="1" noProof="0" dirty="0">
                <a:solidFill>
                  <a:schemeClr val="bg1"/>
                </a:solidFill>
                <a:effectLst>
                  <a:outerShdw blurRad="38100" dist="38100" dir="2700000" algn="tl">
                    <a:srgbClr val="000000">
                      <a:alpha val="43137"/>
                    </a:srgbClr>
                  </a:outerShdw>
                </a:effectLst>
                <a:latin typeface="Comic Sans MS" panose="030F0702030302020204" pitchFamily="66" charset="0"/>
              </a:rPr>
              <a:t>« C’est ici mon commandement : Aimez-vous les uns les autres, comme je vous ai aimés. » </a:t>
            </a:r>
            <a:r>
              <a:rPr lang="fr-FR" sz="1200" b="1" noProof="0" dirty="0">
                <a:solidFill>
                  <a:schemeClr val="bg1"/>
                </a:solidFill>
                <a:effectLst>
                  <a:outerShdw blurRad="38100" dist="38100" dir="2700000" algn="tl">
                    <a:srgbClr val="000000">
                      <a:alpha val="43137"/>
                    </a:srgbClr>
                  </a:outerShdw>
                </a:effectLst>
                <a:latin typeface="Comic Sans MS" panose="030F0702030302020204" pitchFamily="66" charset="0"/>
              </a:rPr>
              <a:t>(Jean 15.12)</a:t>
            </a:r>
            <a:endParaRPr lang="fr-FR" sz="1600"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anim calcmode="lin" valueType="num">
                                      <p:cBhvr>
                                        <p:cTn id="10" dur="500" fill="hold"/>
                                        <p:tgtEl>
                                          <p:spTgt spid="6"/>
                                        </p:tgtEl>
                                        <p:attrNameLst>
                                          <p:attrName>ppt_x</p:attrName>
                                        </p:attrNameLst>
                                      </p:cBhvr>
                                      <p:tavLst>
                                        <p:tav tm="0">
                                          <p:val>
                                            <p:fltVal val="0.5"/>
                                          </p:val>
                                        </p:tav>
                                        <p:tav tm="100000">
                                          <p:val>
                                            <p:strVal val="#ppt_x"/>
                                          </p:val>
                                        </p:tav>
                                      </p:tavLst>
                                    </p:anim>
                                    <p:anim calcmode="lin" valueType="num">
                                      <p:cBhvr>
                                        <p:cTn id="11"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7"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ppt_h/2"/>
                                          </p:val>
                                        </p:tav>
                                        <p:tav tm="100000">
                                          <p:val>
                                            <p:strVal val="#ppt_y"/>
                                          </p:val>
                                        </p:tav>
                                      </p:tavLst>
                                    </p:anim>
                                    <p:anim calcmode="lin" valueType="num">
                                      <p:cBhvr>
                                        <p:cTn id="18" dur="500" fill="hold"/>
                                        <p:tgtEl>
                                          <p:spTgt spid="3"/>
                                        </p:tgtEl>
                                        <p:attrNameLst>
                                          <p:attrName>ppt_w</p:attrName>
                                        </p:attrNameLst>
                                      </p:cBhvr>
                                      <p:tavLst>
                                        <p:tav tm="0">
                                          <p:val>
                                            <p:strVal val="#ppt_w"/>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528"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anim calcmode="lin" valueType="num">
                                      <p:cBhvr>
                                        <p:cTn id="27" dur="500" fill="hold"/>
                                        <p:tgtEl>
                                          <p:spTgt spid="31"/>
                                        </p:tgtEl>
                                        <p:attrNameLst>
                                          <p:attrName>ppt_x</p:attrName>
                                        </p:attrNameLst>
                                      </p:cBhvr>
                                      <p:tavLst>
                                        <p:tav tm="0">
                                          <p:val>
                                            <p:fltVal val="0.5"/>
                                          </p:val>
                                        </p:tav>
                                        <p:tav tm="100000">
                                          <p:val>
                                            <p:strVal val="#ppt_x"/>
                                          </p:val>
                                        </p:tav>
                                      </p:tavLst>
                                    </p:anim>
                                    <p:anim calcmode="lin" valueType="num">
                                      <p:cBhvr>
                                        <p:cTn id="28" dur="500" fill="hold"/>
                                        <p:tgtEl>
                                          <p:spTgt spid="31"/>
                                        </p:tgtEl>
                                        <p:attrNameLst>
                                          <p:attrName>ppt_y</p:attrName>
                                        </p:attrNameLst>
                                      </p:cBhvr>
                                      <p:tavLst>
                                        <p:tav tm="0">
                                          <p:val>
                                            <p:fltVal val="0.5"/>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ppt_x</p:attrName>
                                        </p:attrNameLst>
                                      </p:cBhvr>
                                      <p:tavLst>
                                        <p:tav tm="0">
                                          <p:val>
                                            <p:strVal val="#ppt_x"/>
                                          </p:val>
                                        </p:tav>
                                        <p:tav tm="100000">
                                          <p:val>
                                            <p:strVal val="#ppt_x"/>
                                          </p:val>
                                        </p:tav>
                                      </p:tavLst>
                                    </p:anim>
                                    <p:anim calcmode="lin" valueType="num">
                                      <p:cBhvr>
                                        <p:cTn id="34" dur="500" fill="hold"/>
                                        <p:tgtEl>
                                          <p:spTgt spid="7"/>
                                        </p:tgtEl>
                                        <p:attrNameLst>
                                          <p:attrName>ppt_y</p:attrName>
                                        </p:attrNameLst>
                                      </p:cBhvr>
                                      <p:tavLst>
                                        <p:tav tm="0">
                                          <p:val>
                                            <p:strVal val="#ppt_y+#ppt_h/2"/>
                                          </p:val>
                                        </p:tav>
                                        <p:tav tm="100000">
                                          <p:val>
                                            <p:strVal val="#ppt_y"/>
                                          </p:val>
                                        </p:tav>
                                      </p:tavLst>
                                    </p:anim>
                                    <p:anim calcmode="lin" valueType="num">
                                      <p:cBhvr>
                                        <p:cTn id="35" dur="500" fill="hold"/>
                                        <p:tgtEl>
                                          <p:spTgt spid="7"/>
                                        </p:tgtEl>
                                        <p:attrNameLst>
                                          <p:attrName>ppt_w</p:attrName>
                                        </p:attrNameLst>
                                      </p:cBhvr>
                                      <p:tavLst>
                                        <p:tav tm="0">
                                          <p:val>
                                            <p:strVal val="#ppt_w"/>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528" fill="hold" nodeType="click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anim calcmode="lin" valueType="num">
                                      <p:cBhvr>
                                        <p:cTn id="44" dur="500" fill="hold"/>
                                        <p:tgtEl>
                                          <p:spTgt spid="32"/>
                                        </p:tgtEl>
                                        <p:attrNameLst>
                                          <p:attrName>ppt_x</p:attrName>
                                        </p:attrNameLst>
                                      </p:cBhvr>
                                      <p:tavLst>
                                        <p:tav tm="0">
                                          <p:val>
                                            <p:fltVal val="0.5"/>
                                          </p:val>
                                        </p:tav>
                                        <p:tav tm="100000">
                                          <p:val>
                                            <p:strVal val="#ppt_x"/>
                                          </p:val>
                                        </p:tav>
                                      </p:tavLst>
                                    </p:anim>
                                    <p:anim calcmode="lin" valueType="num">
                                      <p:cBhvr>
                                        <p:cTn id="45" dur="500" fill="hold"/>
                                        <p:tgtEl>
                                          <p:spTgt spid="32"/>
                                        </p:tgtEl>
                                        <p:attrNameLst>
                                          <p:attrName>ppt_y</p:attrName>
                                        </p:attrNameLst>
                                      </p:cBhvr>
                                      <p:tavLst>
                                        <p:tav tm="0">
                                          <p:val>
                                            <p:fltVal val="0.5"/>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7"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ppt_x</p:attrName>
                                        </p:attrNameLst>
                                      </p:cBhvr>
                                      <p:tavLst>
                                        <p:tav tm="0">
                                          <p:val>
                                            <p:strVal val="#ppt_x"/>
                                          </p:val>
                                        </p:tav>
                                        <p:tav tm="100000">
                                          <p:val>
                                            <p:strVal val="#ppt_x"/>
                                          </p:val>
                                        </p:tav>
                                      </p:tavLst>
                                    </p:anim>
                                    <p:anim calcmode="lin" valueType="num">
                                      <p:cBhvr>
                                        <p:cTn id="51" dur="500" fill="hold"/>
                                        <p:tgtEl>
                                          <p:spTgt spid="12"/>
                                        </p:tgtEl>
                                        <p:attrNameLst>
                                          <p:attrName>ppt_y</p:attrName>
                                        </p:attrNameLst>
                                      </p:cBhvr>
                                      <p:tavLst>
                                        <p:tav tm="0">
                                          <p:val>
                                            <p:strVal val="#ppt_y+#ppt_h/2"/>
                                          </p:val>
                                        </p:tav>
                                        <p:tav tm="100000">
                                          <p:val>
                                            <p:strVal val="#ppt_y"/>
                                          </p:val>
                                        </p:tav>
                                      </p:tavLst>
                                    </p:anim>
                                    <p:anim calcmode="lin" valueType="num">
                                      <p:cBhvr>
                                        <p:cTn id="52" dur="500" fill="hold"/>
                                        <p:tgtEl>
                                          <p:spTgt spid="12"/>
                                        </p:tgtEl>
                                        <p:attrNameLst>
                                          <p:attrName>ppt_w</p:attrName>
                                        </p:attrNameLst>
                                      </p:cBhvr>
                                      <p:tavLst>
                                        <p:tav tm="0">
                                          <p:val>
                                            <p:strVal val="#ppt_w"/>
                                          </p:val>
                                        </p:tav>
                                        <p:tav tm="100000">
                                          <p:val>
                                            <p:strVal val="#ppt_w"/>
                                          </p:val>
                                        </p:tav>
                                      </p:tavLst>
                                    </p:anim>
                                    <p:anim calcmode="lin" valueType="num">
                                      <p:cBhvr>
                                        <p:cTn id="53"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nodeType="clickEffect">
                                  <p:stCondLst>
                                    <p:cond delay="0"/>
                                  </p:stCondLst>
                                  <p:childTnLst>
                                    <p:set>
                                      <p:cBhvr>
                                        <p:cTn id="57" dur="1" fill="hold">
                                          <p:stCondLst>
                                            <p:cond delay="0"/>
                                          </p:stCondLst>
                                        </p:cTn>
                                        <p:tgtEl>
                                          <p:spTgt spid="33"/>
                                        </p:tgtEl>
                                        <p:attrNameLst>
                                          <p:attrName>style.visibility</p:attrName>
                                        </p:attrNameLst>
                                      </p:cBhvr>
                                      <p:to>
                                        <p:strVal val="visible"/>
                                      </p:to>
                                    </p:set>
                                    <p:anim calcmode="lin" valueType="num">
                                      <p:cBhvr>
                                        <p:cTn id="58" dur="500" fill="hold"/>
                                        <p:tgtEl>
                                          <p:spTgt spid="33"/>
                                        </p:tgtEl>
                                        <p:attrNameLst>
                                          <p:attrName>ppt_w</p:attrName>
                                        </p:attrNameLst>
                                      </p:cBhvr>
                                      <p:tavLst>
                                        <p:tav tm="0">
                                          <p:val>
                                            <p:fltVal val="0"/>
                                          </p:val>
                                        </p:tav>
                                        <p:tav tm="100000">
                                          <p:val>
                                            <p:strVal val="#ppt_w"/>
                                          </p:val>
                                        </p:tav>
                                      </p:tavLst>
                                    </p:anim>
                                    <p:anim calcmode="lin" valueType="num">
                                      <p:cBhvr>
                                        <p:cTn id="59" dur="500" fill="hold"/>
                                        <p:tgtEl>
                                          <p:spTgt spid="33"/>
                                        </p:tgtEl>
                                        <p:attrNameLst>
                                          <p:attrName>ppt_h</p:attrName>
                                        </p:attrNameLst>
                                      </p:cBhvr>
                                      <p:tavLst>
                                        <p:tav tm="0">
                                          <p:val>
                                            <p:fltVal val="0"/>
                                          </p:val>
                                        </p:tav>
                                        <p:tav tm="100000">
                                          <p:val>
                                            <p:strVal val="#ppt_h"/>
                                          </p:val>
                                        </p:tav>
                                      </p:tavLst>
                                    </p:anim>
                                    <p:animEffect transition="in" filter="fade">
                                      <p:cBhvr>
                                        <p:cTn id="60" dur="500"/>
                                        <p:tgtEl>
                                          <p:spTgt spid="33"/>
                                        </p:tgtEl>
                                      </p:cBhvr>
                                    </p:animEffect>
                                    <p:anim calcmode="lin" valueType="num">
                                      <p:cBhvr>
                                        <p:cTn id="61" dur="500" fill="hold"/>
                                        <p:tgtEl>
                                          <p:spTgt spid="33"/>
                                        </p:tgtEl>
                                        <p:attrNameLst>
                                          <p:attrName>ppt_x</p:attrName>
                                        </p:attrNameLst>
                                      </p:cBhvr>
                                      <p:tavLst>
                                        <p:tav tm="0">
                                          <p:val>
                                            <p:fltVal val="0.5"/>
                                          </p:val>
                                        </p:tav>
                                        <p:tav tm="100000">
                                          <p:val>
                                            <p:strVal val="#ppt_x"/>
                                          </p:val>
                                        </p:tav>
                                      </p:tavLst>
                                    </p:anim>
                                    <p:anim calcmode="lin" valueType="num">
                                      <p:cBhvr>
                                        <p:cTn id="62"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7"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ppt_x</p:attrName>
                                        </p:attrNameLst>
                                      </p:cBhvr>
                                      <p:tavLst>
                                        <p:tav tm="0">
                                          <p:val>
                                            <p:strVal val="#ppt_x"/>
                                          </p:val>
                                        </p:tav>
                                        <p:tav tm="100000">
                                          <p:val>
                                            <p:strVal val="#ppt_x"/>
                                          </p:val>
                                        </p:tav>
                                      </p:tavLst>
                                    </p:anim>
                                    <p:anim calcmode="lin" valueType="num">
                                      <p:cBhvr>
                                        <p:cTn id="68" dur="500" fill="hold"/>
                                        <p:tgtEl>
                                          <p:spTgt spid="15"/>
                                        </p:tgtEl>
                                        <p:attrNameLst>
                                          <p:attrName>ppt_y</p:attrName>
                                        </p:attrNameLst>
                                      </p:cBhvr>
                                      <p:tavLst>
                                        <p:tav tm="0">
                                          <p:val>
                                            <p:strVal val="#ppt_y+#ppt_h/2"/>
                                          </p:val>
                                        </p:tav>
                                        <p:tav tm="100000">
                                          <p:val>
                                            <p:strVal val="#ppt_y"/>
                                          </p:val>
                                        </p:tav>
                                      </p:tavLst>
                                    </p:anim>
                                    <p:anim calcmode="lin" valueType="num">
                                      <p:cBhvr>
                                        <p:cTn id="69" dur="500" fill="hold"/>
                                        <p:tgtEl>
                                          <p:spTgt spid="15"/>
                                        </p:tgtEl>
                                        <p:attrNameLst>
                                          <p:attrName>ppt_w</p:attrName>
                                        </p:attrNameLst>
                                      </p:cBhvr>
                                      <p:tavLst>
                                        <p:tav tm="0">
                                          <p:val>
                                            <p:strVal val="#ppt_w"/>
                                          </p:val>
                                        </p:tav>
                                        <p:tav tm="100000">
                                          <p:val>
                                            <p:strVal val="#ppt_w"/>
                                          </p:val>
                                        </p:tav>
                                      </p:tavLst>
                                    </p:anim>
                                    <p:anim calcmode="lin" valueType="num">
                                      <p:cBhvr>
                                        <p:cTn id="70"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528" fill="hold" nodeType="click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p:cTn id="75" dur="500" fill="hold"/>
                                        <p:tgtEl>
                                          <p:spTgt spid="34"/>
                                        </p:tgtEl>
                                        <p:attrNameLst>
                                          <p:attrName>ppt_w</p:attrName>
                                        </p:attrNameLst>
                                      </p:cBhvr>
                                      <p:tavLst>
                                        <p:tav tm="0">
                                          <p:val>
                                            <p:fltVal val="0"/>
                                          </p:val>
                                        </p:tav>
                                        <p:tav tm="100000">
                                          <p:val>
                                            <p:strVal val="#ppt_w"/>
                                          </p:val>
                                        </p:tav>
                                      </p:tavLst>
                                    </p:anim>
                                    <p:anim calcmode="lin" valueType="num">
                                      <p:cBhvr>
                                        <p:cTn id="76" dur="500" fill="hold"/>
                                        <p:tgtEl>
                                          <p:spTgt spid="34"/>
                                        </p:tgtEl>
                                        <p:attrNameLst>
                                          <p:attrName>ppt_h</p:attrName>
                                        </p:attrNameLst>
                                      </p:cBhvr>
                                      <p:tavLst>
                                        <p:tav tm="0">
                                          <p:val>
                                            <p:fltVal val="0"/>
                                          </p:val>
                                        </p:tav>
                                        <p:tav tm="100000">
                                          <p:val>
                                            <p:strVal val="#ppt_h"/>
                                          </p:val>
                                        </p:tav>
                                      </p:tavLst>
                                    </p:anim>
                                    <p:animEffect transition="in" filter="fade">
                                      <p:cBhvr>
                                        <p:cTn id="77" dur="500"/>
                                        <p:tgtEl>
                                          <p:spTgt spid="34"/>
                                        </p:tgtEl>
                                      </p:cBhvr>
                                    </p:animEffect>
                                    <p:anim calcmode="lin" valueType="num">
                                      <p:cBhvr>
                                        <p:cTn id="78" dur="500" fill="hold"/>
                                        <p:tgtEl>
                                          <p:spTgt spid="34"/>
                                        </p:tgtEl>
                                        <p:attrNameLst>
                                          <p:attrName>ppt_x</p:attrName>
                                        </p:attrNameLst>
                                      </p:cBhvr>
                                      <p:tavLst>
                                        <p:tav tm="0">
                                          <p:val>
                                            <p:fltVal val="0.5"/>
                                          </p:val>
                                        </p:tav>
                                        <p:tav tm="100000">
                                          <p:val>
                                            <p:strVal val="#ppt_x"/>
                                          </p:val>
                                        </p:tav>
                                      </p:tavLst>
                                    </p:anim>
                                    <p:anim calcmode="lin" valueType="num">
                                      <p:cBhvr>
                                        <p:cTn id="79" dur="500" fill="hold"/>
                                        <p:tgtEl>
                                          <p:spTgt spid="34"/>
                                        </p:tgtEl>
                                        <p:attrNameLst>
                                          <p:attrName>ppt_y</p:attrName>
                                        </p:attrNameLst>
                                      </p:cBhvr>
                                      <p:tavLst>
                                        <p:tav tm="0">
                                          <p:val>
                                            <p:fltVal val="0.5"/>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7" presetClass="entr" presetSubtype="4"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500" fill="hold"/>
                                        <p:tgtEl>
                                          <p:spTgt spid="18"/>
                                        </p:tgtEl>
                                        <p:attrNameLst>
                                          <p:attrName>ppt_x</p:attrName>
                                        </p:attrNameLst>
                                      </p:cBhvr>
                                      <p:tavLst>
                                        <p:tav tm="0">
                                          <p:val>
                                            <p:strVal val="#ppt_x"/>
                                          </p:val>
                                        </p:tav>
                                        <p:tav tm="100000">
                                          <p:val>
                                            <p:strVal val="#ppt_x"/>
                                          </p:val>
                                        </p:tav>
                                      </p:tavLst>
                                    </p:anim>
                                    <p:anim calcmode="lin" valueType="num">
                                      <p:cBhvr>
                                        <p:cTn id="85" dur="500" fill="hold"/>
                                        <p:tgtEl>
                                          <p:spTgt spid="18"/>
                                        </p:tgtEl>
                                        <p:attrNameLst>
                                          <p:attrName>ppt_y</p:attrName>
                                        </p:attrNameLst>
                                      </p:cBhvr>
                                      <p:tavLst>
                                        <p:tav tm="0">
                                          <p:val>
                                            <p:strVal val="#ppt_y+#ppt_h/2"/>
                                          </p:val>
                                        </p:tav>
                                        <p:tav tm="100000">
                                          <p:val>
                                            <p:strVal val="#ppt_y"/>
                                          </p:val>
                                        </p:tav>
                                      </p:tavLst>
                                    </p:anim>
                                    <p:anim calcmode="lin" valueType="num">
                                      <p:cBhvr>
                                        <p:cTn id="86" dur="500" fill="hold"/>
                                        <p:tgtEl>
                                          <p:spTgt spid="18"/>
                                        </p:tgtEl>
                                        <p:attrNameLst>
                                          <p:attrName>ppt_w</p:attrName>
                                        </p:attrNameLst>
                                      </p:cBhvr>
                                      <p:tavLst>
                                        <p:tav tm="0">
                                          <p:val>
                                            <p:strVal val="#ppt_w"/>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88" fill="hold">
                      <p:stCondLst>
                        <p:cond delay="indefinite"/>
                      </p:stCondLst>
                      <p:childTnLst>
                        <p:par>
                          <p:cTn id="89" fill="hold">
                            <p:stCondLst>
                              <p:cond delay="0"/>
                            </p:stCondLst>
                            <p:childTnLst>
                              <p:par>
                                <p:cTn id="90" presetID="53" presetClass="entr" presetSubtype="528" fill="hold" nodeType="clickEffect">
                                  <p:stCondLst>
                                    <p:cond delay="0"/>
                                  </p:stCondLst>
                                  <p:childTnLst>
                                    <p:set>
                                      <p:cBhvr>
                                        <p:cTn id="91" dur="1" fill="hold">
                                          <p:stCondLst>
                                            <p:cond delay="0"/>
                                          </p:stCondLst>
                                        </p:cTn>
                                        <p:tgtEl>
                                          <p:spTgt spid="35"/>
                                        </p:tgtEl>
                                        <p:attrNameLst>
                                          <p:attrName>style.visibility</p:attrName>
                                        </p:attrNameLst>
                                      </p:cBhvr>
                                      <p:to>
                                        <p:strVal val="visible"/>
                                      </p:to>
                                    </p:set>
                                    <p:anim calcmode="lin" valueType="num">
                                      <p:cBhvr>
                                        <p:cTn id="92" dur="500" fill="hold"/>
                                        <p:tgtEl>
                                          <p:spTgt spid="35"/>
                                        </p:tgtEl>
                                        <p:attrNameLst>
                                          <p:attrName>ppt_w</p:attrName>
                                        </p:attrNameLst>
                                      </p:cBhvr>
                                      <p:tavLst>
                                        <p:tav tm="0">
                                          <p:val>
                                            <p:fltVal val="0"/>
                                          </p:val>
                                        </p:tav>
                                        <p:tav tm="100000">
                                          <p:val>
                                            <p:strVal val="#ppt_w"/>
                                          </p:val>
                                        </p:tav>
                                      </p:tavLst>
                                    </p:anim>
                                    <p:anim calcmode="lin" valueType="num">
                                      <p:cBhvr>
                                        <p:cTn id="93" dur="500" fill="hold"/>
                                        <p:tgtEl>
                                          <p:spTgt spid="35"/>
                                        </p:tgtEl>
                                        <p:attrNameLst>
                                          <p:attrName>ppt_h</p:attrName>
                                        </p:attrNameLst>
                                      </p:cBhvr>
                                      <p:tavLst>
                                        <p:tav tm="0">
                                          <p:val>
                                            <p:fltVal val="0"/>
                                          </p:val>
                                        </p:tav>
                                        <p:tav tm="100000">
                                          <p:val>
                                            <p:strVal val="#ppt_h"/>
                                          </p:val>
                                        </p:tav>
                                      </p:tavLst>
                                    </p:anim>
                                    <p:animEffect transition="in" filter="fade">
                                      <p:cBhvr>
                                        <p:cTn id="94" dur="500"/>
                                        <p:tgtEl>
                                          <p:spTgt spid="35"/>
                                        </p:tgtEl>
                                      </p:cBhvr>
                                    </p:animEffect>
                                    <p:anim calcmode="lin" valueType="num">
                                      <p:cBhvr>
                                        <p:cTn id="95" dur="500" fill="hold"/>
                                        <p:tgtEl>
                                          <p:spTgt spid="35"/>
                                        </p:tgtEl>
                                        <p:attrNameLst>
                                          <p:attrName>ppt_x</p:attrName>
                                        </p:attrNameLst>
                                      </p:cBhvr>
                                      <p:tavLst>
                                        <p:tav tm="0">
                                          <p:val>
                                            <p:fltVal val="0.5"/>
                                          </p:val>
                                        </p:tav>
                                        <p:tav tm="100000">
                                          <p:val>
                                            <p:strVal val="#ppt_x"/>
                                          </p:val>
                                        </p:tav>
                                      </p:tavLst>
                                    </p:anim>
                                    <p:anim calcmode="lin" valueType="num">
                                      <p:cBhvr>
                                        <p:cTn id="96" dur="500" fill="hold"/>
                                        <p:tgtEl>
                                          <p:spTgt spid="35"/>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7" presetClass="entr" presetSubtype="4" fill="hold" grpId="0" nodeType="clickEffect">
                                  <p:stCondLst>
                                    <p:cond delay="0"/>
                                  </p:stCondLst>
                                  <p:childTnLst>
                                    <p:set>
                                      <p:cBhvr>
                                        <p:cTn id="100" dur="1" fill="hold">
                                          <p:stCondLst>
                                            <p:cond delay="0"/>
                                          </p:stCondLst>
                                        </p:cTn>
                                        <p:tgtEl>
                                          <p:spTgt spid="21"/>
                                        </p:tgtEl>
                                        <p:attrNameLst>
                                          <p:attrName>style.visibility</p:attrName>
                                        </p:attrNameLst>
                                      </p:cBhvr>
                                      <p:to>
                                        <p:strVal val="visible"/>
                                      </p:to>
                                    </p:set>
                                    <p:anim calcmode="lin" valueType="num">
                                      <p:cBhvr>
                                        <p:cTn id="101" dur="500" fill="hold"/>
                                        <p:tgtEl>
                                          <p:spTgt spid="21"/>
                                        </p:tgtEl>
                                        <p:attrNameLst>
                                          <p:attrName>ppt_x</p:attrName>
                                        </p:attrNameLst>
                                      </p:cBhvr>
                                      <p:tavLst>
                                        <p:tav tm="0">
                                          <p:val>
                                            <p:strVal val="#ppt_x"/>
                                          </p:val>
                                        </p:tav>
                                        <p:tav tm="100000">
                                          <p:val>
                                            <p:strVal val="#ppt_x"/>
                                          </p:val>
                                        </p:tav>
                                      </p:tavLst>
                                    </p:anim>
                                    <p:anim calcmode="lin" valueType="num">
                                      <p:cBhvr>
                                        <p:cTn id="102" dur="500" fill="hold"/>
                                        <p:tgtEl>
                                          <p:spTgt spid="21"/>
                                        </p:tgtEl>
                                        <p:attrNameLst>
                                          <p:attrName>ppt_y</p:attrName>
                                        </p:attrNameLst>
                                      </p:cBhvr>
                                      <p:tavLst>
                                        <p:tav tm="0">
                                          <p:val>
                                            <p:strVal val="#ppt_y+#ppt_h/2"/>
                                          </p:val>
                                        </p:tav>
                                        <p:tav tm="100000">
                                          <p:val>
                                            <p:strVal val="#ppt_y"/>
                                          </p:val>
                                        </p:tav>
                                      </p:tavLst>
                                    </p:anim>
                                    <p:anim calcmode="lin" valueType="num">
                                      <p:cBhvr>
                                        <p:cTn id="103" dur="500" fill="hold"/>
                                        <p:tgtEl>
                                          <p:spTgt spid="21"/>
                                        </p:tgtEl>
                                        <p:attrNameLst>
                                          <p:attrName>ppt_w</p:attrName>
                                        </p:attrNameLst>
                                      </p:cBhvr>
                                      <p:tavLst>
                                        <p:tav tm="0">
                                          <p:val>
                                            <p:strVal val="#ppt_w"/>
                                          </p:val>
                                        </p:tav>
                                        <p:tav tm="100000">
                                          <p:val>
                                            <p:strVal val="#ppt_w"/>
                                          </p:val>
                                        </p:tav>
                                      </p:tavLst>
                                    </p:anim>
                                    <p:anim calcmode="lin" valueType="num">
                                      <p:cBhvr>
                                        <p:cTn id="104"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05" fill="hold">
                      <p:stCondLst>
                        <p:cond delay="indefinite"/>
                      </p:stCondLst>
                      <p:childTnLst>
                        <p:par>
                          <p:cTn id="106" fill="hold">
                            <p:stCondLst>
                              <p:cond delay="0"/>
                            </p:stCondLst>
                            <p:childTnLst>
                              <p:par>
                                <p:cTn id="107" presetID="53" presetClass="entr" presetSubtype="528" fill="hold" nodeType="clickEffect">
                                  <p:stCondLst>
                                    <p:cond delay="0"/>
                                  </p:stCondLst>
                                  <p:childTnLst>
                                    <p:set>
                                      <p:cBhvr>
                                        <p:cTn id="108" dur="1" fill="hold">
                                          <p:stCondLst>
                                            <p:cond delay="0"/>
                                          </p:stCondLst>
                                        </p:cTn>
                                        <p:tgtEl>
                                          <p:spTgt spid="36"/>
                                        </p:tgtEl>
                                        <p:attrNameLst>
                                          <p:attrName>style.visibility</p:attrName>
                                        </p:attrNameLst>
                                      </p:cBhvr>
                                      <p:to>
                                        <p:strVal val="visible"/>
                                      </p:to>
                                    </p:set>
                                    <p:anim calcmode="lin" valueType="num">
                                      <p:cBhvr>
                                        <p:cTn id="109" dur="500" fill="hold"/>
                                        <p:tgtEl>
                                          <p:spTgt spid="36"/>
                                        </p:tgtEl>
                                        <p:attrNameLst>
                                          <p:attrName>ppt_w</p:attrName>
                                        </p:attrNameLst>
                                      </p:cBhvr>
                                      <p:tavLst>
                                        <p:tav tm="0">
                                          <p:val>
                                            <p:fltVal val="0"/>
                                          </p:val>
                                        </p:tav>
                                        <p:tav tm="100000">
                                          <p:val>
                                            <p:strVal val="#ppt_w"/>
                                          </p:val>
                                        </p:tav>
                                      </p:tavLst>
                                    </p:anim>
                                    <p:anim calcmode="lin" valueType="num">
                                      <p:cBhvr>
                                        <p:cTn id="110" dur="500" fill="hold"/>
                                        <p:tgtEl>
                                          <p:spTgt spid="36"/>
                                        </p:tgtEl>
                                        <p:attrNameLst>
                                          <p:attrName>ppt_h</p:attrName>
                                        </p:attrNameLst>
                                      </p:cBhvr>
                                      <p:tavLst>
                                        <p:tav tm="0">
                                          <p:val>
                                            <p:fltVal val="0"/>
                                          </p:val>
                                        </p:tav>
                                        <p:tav tm="100000">
                                          <p:val>
                                            <p:strVal val="#ppt_h"/>
                                          </p:val>
                                        </p:tav>
                                      </p:tavLst>
                                    </p:anim>
                                    <p:animEffect transition="in" filter="fade">
                                      <p:cBhvr>
                                        <p:cTn id="111" dur="500"/>
                                        <p:tgtEl>
                                          <p:spTgt spid="36"/>
                                        </p:tgtEl>
                                      </p:cBhvr>
                                    </p:animEffect>
                                    <p:anim calcmode="lin" valueType="num">
                                      <p:cBhvr>
                                        <p:cTn id="112" dur="500" fill="hold"/>
                                        <p:tgtEl>
                                          <p:spTgt spid="36"/>
                                        </p:tgtEl>
                                        <p:attrNameLst>
                                          <p:attrName>ppt_x</p:attrName>
                                        </p:attrNameLst>
                                      </p:cBhvr>
                                      <p:tavLst>
                                        <p:tav tm="0">
                                          <p:val>
                                            <p:fltVal val="0.5"/>
                                          </p:val>
                                        </p:tav>
                                        <p:tav tm="100000">
                                          <p:val>
                                            <p:strVal val="#ppt_x"/>
                                          </p:val>
                                        </p:tav>
                                      </p:tavLst>
                                    </p:anim>
                                    <p:anim calcmode="lin" valueType="num">
                                      <p:cBhvr>
                                        <p:cTn id="113" dur="500" fill="hold"/>
                                        <p:tgtEl>
                                          <p:spTgt spid="36"/>
                                        </p:tgtEl>
                                        <p:attrNameLst>
                                          <p:attrName>ppt_y</p:attrName>
                                        </p:attrNameLst>
                                      </p:cBhvr>
                                      <p:tavLst>
                                        <p:tav tm="0">
                                          <p:val>
                                            <p:fltVal val="0.5"/>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17" presetClass="entr" presetSubtype="4" fill="hold" grpId="0" nodeType="clickEffect">
                                  <p:stCondLst>
                                    <p:cond delay="0"/>
                                  </p:stCondLst>
                                  <p:childTnLst>
                                    <p:set>
                                      <p:cBhvr>
                                        <p:cTn id="117" dur="1" fill="hold">
                                          <p:stCondLst>
                                            <p:cond delay="0"/>
                                          </p:stCondLst>
                                        </p:cTn>
                                        <p:tgtEl>
                                          <p:spTgt spid="24"/>
                                        </p:tgtEl>
                                        <p:attrNameLst>
                                          <p:attrName>style.visibility</p:attrName>
                                        </p:attrNameLst>
                                      </p:cBhvr>
                                      <p:to>
                                        <p:strVal val="visible"/>
                                      </p:to>
                                    </p:set>
                                    <p:anim calcmode="lin" valueType="num">
                                      <p:cBhvr>
                                        <p:cTn id="118" dur="500" fill="hold"/>
                                        <p:tgtEl>
                                          <p:spTgt spid="24"/>
                                        </p:tgtEl>
                                        <p:attrNameLst>
                                          <p:attrName>ppt_x</p:attrName>
                                        </p:attrNameLst>
                                      </p:cBhvr>
                                      <p:tavLst>
                                        <p:tav tm="0">
                                          <p:val>
                                            <p:strVal val="#ppt_x"/>
                                          </p:val>
                                        </p:tav>
                                        <p:tav tm="100000">
                                          <p:val>
                                            <p:strVal val="#ppt_x"/>
                                          </p:val>
                                        </p:tav>
                                      </p:tavLst>
                                    </p:anim>
                                    <p:anim calcmode="lin" valueType="num">
                                      <p:cBhvr>
                                        <p:cTn id="119" dur="500" fill="hold"/>
                                        <p:tgtEl>
                                          <p:spTgt spid="24"/>
                                        </p:tgtEl>
                                        <p:attrNameLst>
                                          <p:attrName>ppt_y</p:attrName>
                                        </p:attrNameLst>
                                      </p:cBhvr>
                                      <p:tavLst>
                                        <p:tav tm="0">
                                          <p:val>
                                            <p:strVal val="#ppt_y+#ppt_h/2"/>
                                          </p:val>
                                        </p:tav>
                                        <p:tav tm="100000">
                                          <p:val>
                                            <p:strVal val="#ppt_y"/>
                                          </p:val>
                                        </p:tav>
                                      </p:tavLst>
                                    </p:anim>
                                    <p:anim calcmode="lin" valueType="num">
                                      <p:cBhvr>
                                        <p:cTn id="120" dur="500" fill="hold"/>
                                        <p:tgtEl>
                                          <p:spTgt spid="24"/>
                                        </p:tgtEl>
                                        <p:attrNameLst>
                                          <p:attrName>ppt_w</p:attrName>
                                        </p:attrNameLst>
                                      </p:cBhvr>
                                      <p:tavLst>
                                        <p:tav tm="0">
                                          <p:val>
                                            <p:strVal val="#ppt_w"/>
                                          </p:val>
                                        </p:tav>
                                        <p:tav tm="100000">
                                          <p:val>
                                            <p:strVal val="#ppt_w"/>
                                          </p:val>
                                        </p:tav>
                                      </p:tavLst>
                                    </p:anim>
                                    <p:anim calcmode="lin" valueType="num">
                                      <p:cBhvr>
                                        <p:cTn id="121"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53" presetClass="entr" presetSubtype="528" fill="hold" nodeType="clickEffect">
                                  <p:stCondLst>
                                    <p:cond delay="0"/>
                                  </p:stCondLst>
                                  <p:childTnLst>
                                    <p:set>
                                      <p:cBhvr>
                                        <p:cTn id="125" dur="1" fill="hold">
                                          <p:stCondLst>
                                            <p:cond delay="0"/>
                                          </p:stCondLst>
                                        </p:cTn>
                                        <p:tgtEl>
                                          <p:spTgt spid="37"/>
                                        </p:tgtEl>
                                        <p:attrNameLst>
                                          <p:attrName>style.visibility</p:attrName>
                                        </p:attrNameLst>
                                      </p:cBhvr>
                                      <p:to>
                                        <p:strVal val="visible"/>
                                      </p:to>
                                    </p:set>
                                    <p:anim calcmode="lin" valueType="num">
                                      <p:cBhvr>
                                        <p:cTn id="126" dur="500" fill="hold"/>
                                        <p:tgtEl>
                                          <p:spTgt spid="37"/>
                                        </p:tgtEl>
                                        <p:attrNameLst>
                                          <p:attrName>ppt_w</p:attrName>
                                        </p:attrNameLst>
                                      </p:cBhvr>
                                      <p:tavLst>
                                        <p:tav tm="0">
                                          <p:val>
                                            <p:fltVal val="0"/>
                                          </p:val>
                                        </p:tav>
                                        <p:tav tm="100000">
                                          <p:val>
                                            <p:strVal val="#ppt_w"/>
                                          </p:val>
                                        </p:tav>
                                      </p:tavLst>
                                    </p:anim>
                                    <p:anim calcmode="lin" valueType="num">
                                      <p:cBhvr>
                                        <p:cTn id="127" dur="500" fill="hold"/>
                                        <p:tgtEl>
                                          <p:spTgt spid="37"/>
                                        </p:tgtEl>
                                        <p:attrNameLst>
                                          <p:attrName>ppt_h</p:attrName>
                                        </p:attrNameLst>
                                      </p:cBhvr>
                                      <p:tavLst>
                                        <p:tav tm="0">
                                          <p:val>
                                            <p:fltVal val="0"/>
                                          </p:val>
                                        </p:tav>
                                        <p:tav tm="100000">
                                          <p:val>
                                            <p:strVal val="#ppt_h"/>
                                          </p:val>
                                        </p:tav>
                                      </p:tavLst>
                                    </p:anim>
                                    <p:animEffect transition="in" filter="fade">
                                      <p:cBhvr>
                                        <p:cTn id="128" dur="500"/>
                                        <p:tgtEl>
                                          <p:spTgt spid="37"/>
                                        </p:tgtEl>
                                      </p:cBhvr>
                                    </p:animEffect>
                                    <p:anim calcmode="lin" valueType="num">
                                      <p:cBhvr>
                                        <p:cTn id="129" dur="500" fill="hold"/>
                                        <p:tgtEl>
                                          <p:spTgt spid="37"/>
                                        </p:tgtEl>
                                        <p:attrNameLst>
                                          <p:attrName>ppt_x</p:attrName>
                                        </p:attrNameLst>
                                      </p:cBhvr>
                                      <p:tavLst>
                                        <p:tav tm="0">
                                          <p:val>
                                            <p:fltVal val="0.5"/>
                                          </p:val>
                                        </p:tav>
                                        <p:tav tm="100000">
                                          <p:val>
                                            <p:strVal val="#ppt_x"/>
                                          </p:val>
                                        </p:tav>
                                      </p:tavLst>
                                    </p:anim>
                                    <p:anim calcmode="lin" valueType="num">
                                      <p:cBhvr>
                                        <p:cTn id="130" dur="500" fill="hold"/>
                                        <p:tgtEl>
                                          <p:spTgt spid="37"/>
                                        </p:tgtEl>
                                        <p:attrNameLst>
                                          <p:attrName>ppt_y</p:attrName>
                                        </p:attrNameLst>
                                      </p:cBhvr>
                                      <p:tavLst>
                                        <p:tav tm="0">
                                          <p:val>
                                            <p:fltVal val="0.5"/>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17" presetClass="entr" presetSubtype="4" fill="hold" grpId="0" nodeType="clickEffect">
                                  <p:stCondLst>
                                    <p:cond delay="0"/>
                                  </p:stCondLst>
                                  <p:childTnLst>
                                    <p:set>
                                      <p:cBhvr>
                                        <p:cTn id="134" dur="1" fill="hold">
                                          <p:stCondLst>
                                            <p:cond delay="0"/>
                                          </p:stCondLst>
                                        </p:cTn>
                                        <p:tgtEl>
                                          <p:spTgt spid="27"/>
                                        </p:tgtEl>
                                        <p:attrNameLst>
                                          <p:attrName>style.visibility</p:attrName>
                                        </p:attrNameLst>
                                      </p:cBhvr>
                                      <p:to>
                                        <p:strVal val="visible"/>
                                      </p:to>
                                    </p:set>
                                    <p:anim calcmode="lin" valueType="num">
                                      <p:cBhvr>
                                        <p:cTn id="135" dur="500" fill="hold"/>
                                        <p:tgtEl>
                                          <p:spTgt spid="27"/>
                                        </p:tgtEl>
                                        <p:attrNameLst>
                                          <p:attrName>ppt_x</p:attrName>
                                        </p:attrNameLst>
                                      </p:cBhvr>
                                      <p:tavLst>
                                        <p:tav tm="0">
                                          <p:val>
                                            <p:strVal val="#ppt_x"/>
                                          </p:val>
                                        </p:tav>
                                        <p:tav tm="100000">
                                          <p:val>
                                            <p:strVal val="#ppt_x"/>
                                          </p:val>
                                        </p:tav>
                                      </p:tavLst>
                                    </p:anim>
                                    <p:anim calcmode="lin" valueType="num">
                                      <p:cBhvr>
                                        <p:cTn id="136" dur="500" fill="hold"/>
                                        <p:tgtEl>
                                          <p:spTgt spid="27"/>
                                        </p:tgtEl>
                                        <p:attrNameLst>
                                          <p:attrName>ppt_y</p:attrName>
                                        </p:attrNameLst>
                                      </p:cBhvr>
                                      <p:tavLst>
                                        <p:tav tm="0">
                                          <p:val>
                                            <p:strVal val="#ppt_y+#ppt_h/2"/>
                                          </p:val>
                                        </p:tav>
                                        <p:tav tm="100000">
                                          <p:val>
                                            <p:strVal val="#ppt_y"/>
                                          </p:val>
                                        </p:tav>
                                      </p:tavLst>
                                    </p:anim>
                                    <p:anim calcmode="lin" valueType="num">
                                      <p:cBhvr>
                                        <p:cTn id="137" dur="500" fill="hold"/>
                                        <p:tgtEl>
                                          <p:spTgt spid="27"/>
                                        </p:tgtEl>
                                        <p:attrNameLst>
                                          <p:attrName>ppt_w</p:attrName>
                                        </p:attrNameLst>
                                      </p:cBhvr>
                                      <p:tavLst>
                                        <p:tav tm="0">
                                          <p:val>
                                            <p:strVal val="#ppt_w"/>
                                          </p:val>
                                        </p:tav>
                                        <p:tav tm="100000">
                                          <p:val>
                                            <p:strVal val="#ppt_w"/>
                                          </p:val>
                                        </p:tav>
                                      </p:tavLst>
                                    </p:anim>
                                    <p:anim calcmode="lin" valueType="num">
                                      <p:cBhvr>
                                        <p:cTn id="138" dur="5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2" grpId="0" animBg="1"/>
      <p:bldP spid="15" grpId="0" animBg="1"/>
      <p:bldP spid="18" grpId="0" animBg="1"/>
      <p:bldP spid="21" grpId="0" animBg="1"/>
      <p:bldP spid="24"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68A695-378D-8F28-5173-C152E2926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fr-FR" sz="6000" b="1" noProof="0" dirty="0">
                <a:ln/>
                <a:solidFill>
                  <a:srgbClr val="F1CD7E"/>
                </a:solidFill>
                <a:effectLst>
                  <a:outerShdw blurRad="50800" dist="50800" dir="3000000" algn="ctr" rotWithShape="0">
                    <a:schemeClr val="accent5">
                      <a:lumMod val="50000"/>
                    </a:schemeClr>
                  </a:outerShdw>
                </a:effectLst>
              </a:rPr>
              <a:t>LA PERSÉVÉRANCE DE</a:t>
            </a:r>
          </a:p>
          <a:p>
            <a:pPr algn="ctr"/>
            <a:r>
              <a:rPr lang="fr-FR" sz="6000" b="1" noProof="0" dirty="0">
                <a:ln/>
                <a:solidFill>
                  <a:srgbClr val="F1CD7E"/>
                </a:solidFill>
                <a:effectLst>
                  <a:outerShdw blurRad="50800" dist="50800" dir="3000000" algn="ctr" rotWithShape="0">
                    <a:schemeClr val="accent5">
                      <a:lumMod val="50000"/>
                    </a:schemeClr>
                  </a:outerShdw>
                </a:effectLst>
              </a:rPr>
              <a:t>L’AMOUR</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02C795-5D5E-96CE-B1BF-32144039165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fr-FR"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LA PLUS GRANDE DES VERTUS</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fr-FR" b="1" noProof="0" dirty="0">
                <a:solidFill>
                  <a:schemeClr val="accent1">
                    <a:lumMod val="75000"/>
                  </a:schemeClr>
                </a:solidFill>
                <a:latin typeface="Comic Sans MS" panose="030F0702030302020204" pitchFamily="66" charset="0"/>
              </a:rPr>
              <a:t>« Et maintenant ces trois choses demeurent : la foi, l’espérance, l’amour ; mais la plus grande de ces choses, c’est l’amour. » </a:t>
            </a:r>
            <a:r>
              <a:rPr lang="fr-FR" sz="1400" b="1" noProof="0" dirty="0">
                <a:solidFill>
                  <a:schemeClr val="accent1">
                    <a:lumMod val="75000"/>
                  </a:schemeClr>
                </a:solidFill>
                <a:latin typeface="Comic Sans MS" panose="030F0702030302020204" pitchFamily="66" charset="0"/>
              </a:rPr>
              <a:t>(1Corinthiens 13.13)</a:t>
            </a:r>
            <a:endParaRPr lang="fr-FR"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2" y="1341477"/>
            <a:ext cx="7191424" cy="1323439"/>
          </a:xfrm>
          <a:prstGeom prst="rect">
            <a:avLst/>
          </a:prstGeom>
          <a:noFill/>
        </p:spPr>
        <p:txBody>
          <a:bodyPr wrap="square" rtlCol="0">
            <a:spAutoFit/>
          </a:bodyPr>
          <a:lstStyle/>
          <a:p>
            <a:pPr>
              <a:spcBef>
                <a:spcPts val="600"/>
              </a:spcBef>
            </a:pPr>
            <a:r>
              <a:rPr lang="fr-FR" sz="2000" b="1" noProof="0" dirty="0"/>
              <a:t>Par leur attitude, les Corinthiens montraient ce que l’amour ne fait pas : ils étaient jaloux, vantards, orgueilleux, agissaient de façon inconvenante, étaient égoïstes, s’irritaient, gardaient rancune et toléraient le péché.</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333197" y="1489789"/>
            <a:ext cx="4735180" cy="2710072"/>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77730" y="4405546"/>
            <a:ext cx="5342520" cy="2246769"/>
          </a:xfrm>
          <a:prstGeom prst="rect">
            <a:avLst/>
          </a:prstGeom>
          <a:noFill/>
        </p:spPr>
        <p:txBody>
          <a:bodyPr wrap="square">
            <a:spAutoFit/>
          </a:bodyPr>
          <a:lstStyle/>
          <a:p>
            <a:pPr>
              <a:spcBef>
                <a:spcPts val="600"/>
              </a:spcBef>
            </a:pPr>
            <a:r>
              <a:rPr lang="fr-FR" sz="2000" b="1" noProof="0" dirty="0"/>
              <a:t>Quand Jésus reviendra, le péché cessera d’exister et nous jouirons de la vie éternelle avec Lui. Alors, la prophétie, les langues et les autres dons, ainsi que la foi et l’espérance, ne seront plus nécessaires. Mais l’amour durera éternellement (1Corinthiens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7191424" cy="1631216"/>
          </a:xfrm>
          <a:prstGeom prst="rect">
            <a:avLst/>
          </a:prstGeom>
          <a:noFill/>
        </p:spPr>
        <p:txBody>
          <a:bodyPr wrap="square">
            <a:spAutoFit/>
          </a:bodyPr>
          <a:lstStyle/>
          <a:p>
            <a:pPr>
              <a:spcBef>
                <a:spcPts val="600"/>
              </a:spcBef>
            </a:pPr>
            <a:r>
              <a:rPr lang="fr-FR" sz="2000" b="1" noProof="0" dirty="0"/>
              <a:t>Tout comme eux, nous devons abandonner ces défauts et abonder dans les vertus de l’amour, comme Paul nous l’enseigne, afin de pouvoir utiliser correctement les dons spirituels. De plus, il nous invite à demeurer dans deux autres vertus : la foi et l’espérance.</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3BF0151-F352-9C8D-DAA4-DF7DBD78D21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262979"/>
          </a:xfrm>
          <a:prstGeom prst="rect">
            <a:avLst/>
          </a:prstGeom>
          <a:noFill/>
        </p:spPr>
        <p:txBody>
          <a:bodyPr wrap="square">
            <a:spAutoFit/>
          </a:bodyPr>
          <a:lstStyle/>
          <a:p>
            <a:pPr>
              <a:spcBef>
                <a:spcPts val="600"/>
              </a:spcBef>
            </a:pPr>
            <a:r>
              <a:rPr lang="fr-FR" sz="2800" b="1" noProof="0" dirty="0">
                <a:latin typeface="Constantia" panose="02030602050306030303" pitchFamily="18" charset="0"/>
              </a:rPr>
              <a:t>« Dieu est amour. L’amour du Père et du Fils est un attribut de chaque croyant. La Parole de Dieu est le canal par lequel l’amour divin parvient à l’homme. La vérité de Dieu est le moyen par lequel l’intellect humain est atteint. Le Saint-Esprit est donné à l’instrument humain qui travaille en coopération avec les instruments divins. Il transforme l’esprit et le caractère, permettant à l’homme de contempler Celui qui est invisible. L’amour parfait ne peut être savouré que par l’acceptation de la vérité et la réception du Saint-Esprit. »</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4497572" y="5982381"/>
            <a:ext cx="6700866" cy="338554"/>
          </a:xfrm>
          <a:prstGeom prst="rect">
            <a:avLst/>
          </a:prstGeom>
          <a:noFill/>
        </p:spPr>
        <p:txBody>
          <a:bodyPr wrap="square" rtlCol="0">
            <a:spAutoFit/>
          </a:bodyPr>
          <a:lstStyle/>
          <a:p>
            <a:pPr algn="r"/>
            <a:r>
              <a:rPr lang="fr-FR" sz="1600" b="1" noProof="0" dirty="0"/>
              <a:t>E. G. W. (Dieu prend soin de nous — trad. Our Father Care p.304)</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A44221-5C7F-2A59-7C78-2B07E8B551E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2514077E-B506-26F7-438C-B8D8211A6044}"/>
              </a:ext>
            </a:extLst>
          </p:cNvPr>
          <p:cNvSpPr txBox="1">
            <a:spLocks/>
          </p:cNvSpPr>
          <p:nvPr/>
        </p:nvSpPr>
        <p:spPr>
          <a:xfrm>
            <a:off x="0" y="114300"/>
            <a:ext cx="12192000" cy="830997"/>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Et maintenant ces trois choses demeurent : la foi, l’espérance, l’amour ; mais la plus grande de ces choses, c’est l’amour. » </a:t>
            </a:r>
            <a:r>
              <a:rPr kumimoji="0" lang="fr-FR"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(1Corinthiens 13.13)</a:t>
            </a:r>
            <a:endParaRPr kumimoji="0" lang="fr-FR"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70E52C4-A6E6-0584-8E1C-320DD49A2EA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fr-FR" sz="2000" b="1" noProof="0" dirty="0"/>
              <a:t>1 Corinthiens 13 est connu comme « le chapitre de l’amour ». Il ne s’agit pas ici d’un amour romantique, mais d’un amour bien plus profond : l’amour divin.</a:t>
            </a:r>
          </a:p>
        </p:txBody>
      </p:sp>
      <p:sp>
        <p:nvSpPr>
          <p:cNvPr id="19" name="Freeform 18">
            <a:extLst>
              <a:ext uri="{FF2B5EF4-FFF2-40B4-BE49-F238E27FC236}">
                <a16:creationId xmlns:a16="http://schemas.microsoft.com/office/drawing/2014/main" id="{064EC39A-C3B5-CC2A-69FA-2BEBB48CA356}"/>
              </a:ext>
            </a:extLst>
          </p:cNvPr>
          <p:cNvSpPr/>
          <p:nvPr/>
        </p:nvSpPr>
        <p:spPr>
          <a:xfrm>
            <a:off x="3956065" y="3334625"/>
            <a:ext cx="7899368" cy="469092"/>
          </a:xfrm>
          <a:custGeom>
            <a:avLst/>
            <a:gdLst>
              <a:gd name="csX0" fmla="*/ 0 w 7899368"/>
              <a:gd name="csY0" fmla="*/ 46909 h 469092"/>
              <a:gd name="csX1" fmla="*/ 46909 w 7899368"/>
              <a:gd name="csY1" fmla="*/ 0 h 469092"/>
              <a:gd name="csX2" fmla="*/ 7852459 w 7899368"/>
              <a:gd name="csY2" fmla="*/ 0 h 469092"/>
              <a:gd name="csX3" fmla="*/ 7899368 w 7899368"/>
              <a:gd name="csY3" fmla="*/ 46909 h 469092"/>
              <a:gd name="csX4" fmla="*/ 7899368 w 7899368"/>
              <a:gd name="csY4" fmla="*/ 422183 h 469092"/>
              <a:gd name="csX5" fmla="*/ 7852459 w 7899368"/>
              <a:gd name="csY5" fmla="*/ 469092 h 469092"/>
              <a:gd name="csX6" fmla="*/ 46909 w 7899368"/>
              <a:gd name="csY6" fmla="*/ 469092 h 469092"/>
              <a:gd name="csX7" fmla="*/ 0 w 7899368"/>
              <a:gd name="csY7" fmla="*/ 422183 h 469092"/>
              <a:gd name="csX8" fmla="*/ 0 w 7899368"/>
              <a:gd name="csY8" fmla="*/ 46909 h 469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899368" h="469092">
                <a:moveTo>
                  <a:pt x="0" y="46909"/>
                </a:moveTo>
                <a:cubicBezTo>
                  <a:pt x="0" y="21002"/>
                  <a:pt x="21002" y="0"/>
                  <a:pt x="46909" y="0"/>
                </a:cubicBezTo>
                <a:lnTo>
                  <a:pt x="7852459" y="0"/>
                </a:lnTo>
                <a:cubicBezTo>
                  <a:pt x="7878366" y="0"/>
                  <a:pt x="7899368" y="21002"/>
                  <a:pt x="7899368" y="46909"/>
                </a:cubicBezTo>
                <a:lnTo>
                  <a:pt x="7899368" y="422183"/>
                </a:lnTo>
                <a:cubicBezTo>
                  <a:pt x="7899368" y="448090"/>
                  <a:pt x="7878366" y="469092"/>
                  <a:pt x="7852459" y="469092"/>
                </a:cubicBezTo>
                <a:lnTo>
                  <a:pt x="46909" y="469092"/>
                </a:lnTo>
                <a:cubicBezTo>
                  <a:pt x="21002" y="469092"/>
                  <a:pt x="0" y="448090"/>
                  <a:pt x="0" y="422183"/>
                </a:cubicBezTo>
                <a:lnTo>
                  <a:pt x="0" y="46909"/>
                </a:lnTo>
                <a:close/>
              </a:path>
            </a:pathLst>
          </a:custGeom>
          <a:solidFill>
            <a:schemeClr val="accent5">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20419" tIns="120419" rIns="120419" bIns="120419" numCol="1" spcCol="1270" anchor="ctr" anchorCtr="0">
            <a:noAutofit/>
          </a:bodyPr>
          <a:lstStyle/>
          <a:p>
            <a:pPr marL="0" lvl="0" indent="0" algn="ctr" defTabSz="1244600">
              <a:lnSpc>
                <a:spcPct val="90000"/>
              </a:lnSpc>
              <a:spcBef>
                <a:spcPct val="0"/>
              </a:spcBef>
              <a:spcAft>
                <a:spcPct val="35000"/>
              </a:spcAft>
              <a:buNone/>
            </a:pPr>
            <a:r>
              <a:rPr lang="fr-FR" sz="2800" b="1" kern="1200" noProof="0" dirty="0">
                <a:effectLst>
                  <a:outerShdw blurRad="38100" dist="38100" dir="2700000" algn="tl">
                    <a:srgbClr val="000000">
                      <a:alpha val="43137"/>
                    </a:srgbClr>
                  </a:outerShdw>
                </a:effectLst>
              </a:rPr>
              <a:t>UN PORTRAIT DE L’AMOUR</a:t>
            </a:r>
          </a:p>
        </p:txBody>
      </p:sp>
      <p:sp>
        <p:nvSpPr>
          <p:cNvPr id="20" name="Freeform 19">
            <a:extLst>
              <a:ext uri="{FF2B5EF4-FFF2-40B4-BE49-F238E27FC236}">
                <a16:creationId xmlns:a16="http://schemas.microsoft.com/office/drawing/2014/main" id="{8756F7B1-98FB-EAD2-A3B7-691BCAFE4C12}"/>
              </a:ext>
            </a:extLst>
          </p:cNvPr>
          <p:cNvSpPr/>
          <p:nvPr/>
        </p:nvSpPr>
        <p:spPr>
          <a:xfrm>
            <a:off x="3963775" y="3945311"/>
            <a:ext cx="2159819" cy="1060121"/>
          </a:xfrm>
          <a:custGeom>
            <a:avLst/>
            <a:gdLst>
              <a:gd name="csX0" fmla="*/ 0 w 2159819"/>
              <a:gd name="csY0" fmla="*/ 106012 h 1060121"/>
              <a:gd name="csX1" fmla="*/ 106012 w 2159819"/>
              <a:gd name="csY1" fmla="*/ 0 h 1060121"/>
              <a:gd name="csX2" fmla="*/ 2053807 w 2159819"/>
              <a:gd name="csY2" fmla="*/ 0 h 1060121"/>
              <a:gd name="csX3" fmla="*/ 2159819 w 2159819"/>
              <a:gd name="csY3" fmla="*/ 106012 h 1060121"/>
              <a:gd name="csX4" fmla="*/ 2159819 w 2159819"/>
              <a:gd name="csY4" fmla="*/ 954109 h 1060121"/>
              <a:gd name="csX5" fmla="*/ 2053807 w 2159819"/>
              <a:gd name="csY5" fmla="*/ 1060121 h 1060121"/>
              <a:gd name="csX6" fmla="*/ 106012 w 2159819"/>
              <a:gd name="csY6" fmla="*/ 1060121 h 1060121"/>
              <a:gd name="csX7" fmla="*/ 0 w 2159819"/>
              <a:gd name="csY7" fmla="*/ 954109 h 1060121"/>
              <a:gd name="csX8" fmla="*/ 0 w 2159819"/>
              <a:gd name="csY8" fmla="*/ 106012 h 1060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59819" h="1060121">
                <a:moveTo>
                  <a:pt x="0" y="106012"/>
                </a:moveTo>
                <a:cubicBezTo>
                  <a:pt x="0" y="47463"/>
                  <a:pt x="47463" y="0"/>
                  <a:pt x="106012" y="0"/>
                </a:cubicBezTo>
                <a:lnTo>
                  <a:pt x="2053807" y="0"/>
                </a:lnTo>
                <a:cubicBezTo>
                  <a:pt x="2112356" y="0"/>
                  <a:pt x="2159819" y="47463"/>
                  <a:pt x="2159819" y="106012"/>
                </a:cubicBezTo>
                <a:lnTo>
                  <a:pt x="2159819" y="954109"/>
                </a:lnTo>
                <a:cubicBezTo>
                  <a:pt x="2159819" y="1012658"/>
                  <a:pt x="2112356" y="1060121"/>
                  <a:pt x="2053807" y="1060121"/>
                </a:cubicBezTo>
                <a:lnTo>
                  <a:pt x="106012" y="1060121"/>
                </a:lnTo>
                <a:cubicBezTo>
                  <a:pt x="47463" y="1060121"/>
                  <a:pt x="0" y="1012658"/>
                  <a:pt x="0" y="954109"/>
                </a:cubicBezTo>
                <a:lnTo>
                  <a:pt x="0" y="106012"/>
                </a:lnTo>
                <a:close/>
              </a:path>
            </a:pathLst>
          </a:custGeom>
          <a:solidFill>
            <a:schemeClr val="accent6">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2">
              <a:hueOff val="0"/>
              <a:satOff val="0"/>
              <a:lumOff val="0"/>
              <a:alphaOff val="0"/>
            </a:schemeClr>
          </a:effectRef>
          <a:fontRef idx="minor">
            <a:schemeClr val="lt1"/>
          </a:fontRef>
        </p:style>
        <p:txBody>
          <a:bodyPr spcFirstLastPara="0" vert="horz" wrap="square" lIns="107250" tIns="107250" rIns="107250" bIns="10725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La suprématie de l’amour</a:t>
            </a:r>
          </a:p>
        </p:txBody>
      </p:sp>
      <p:sp>
        <p:nvSpPr>
          <p:cNvPr id="21" name="Freeform 20">
            <a:extLst>
              <a:ext uri="{FF2B5EF4-FFF2-40B4-BE49-F238E27FC236}">
                <a16:creationId xmlns:a16="http://schemas.microsoft.com/office/drawing/2014/main" id="{FF3DF46B-B838-E8BC-2EAE-6926FA4A4C0C}"/>
              </a:ext>
            </a:extLst>
          </p:cNvPr>
          <p:cNvSpPr/>
          <p:nvPr/>
        </p:nvSpPr>
        <p:spPr>
          <a:xfrm>
            <a:off x="4355093" y="5147025"/>
            <a:ext cx="1377183" cy="1500548"/>
          </a:xfrm>
          <a:custGeom>
            <a:avLst/>
            <a:gdLst>
              <a:gd name="csX0" fmla="*/ 0 w 1377183"/>
              <a:gd name="csY0" fmla="*/ 137718 h 1500548"/>
              <a:gd name="csX1" fmla="*/ 137718 w 1377183"/>
              <a:gd name="csY1" fmla="*/ 0 h 1500548"/>
              <a:gd name="csX2" fmla="*/ 1239465 w 1377183"/>
              <a:gd name="csY2" fmla="*/ 0 h 1500548"/>
              <a:gd name="csX3" fmla="*/ 1377183 w 1377183"/>
              <a:gd name="csY3" fmla="*/ 137718 h 1500548"/>
              <a:gd name="csX4" fmla="*/ 1377183 w 1377183"/>
              <a:gd name="csY4" fmla="*/ 1362830 h 1500548"/>
              <a:gd name="csX5" fmla="*/ 1239465 w 1377183"/>
              <a:gd name="csY5" fmla="*/ 1500548 h 1500548"/>
              <a:gd name="csX6" fmla="*/ 137718 w 1377183"/>
              <a:gd name="csY6" fmla="*/ 1500548 h 1500548"/>
              <a:gd name="csX7" fmla="*/ 0 w 1377183"/>
              <a:gd name="csY7" fmla="*/ 1362830 h 1500548"/>
              <a:gd name="csX8" fmla="*/ 0 w 1377183"/>
              <a:gd name="csY8" fmla="*/ 137718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77183" h="1500548">
                <a:moveTo>
                  <a:pt x="0" y="137718"/>
                </a:moveTo>
                <a:cubicBezTo>
                  <a:pt x="0" y="61658"/>
                  <a:pt x="61658" y="0"/>
                  <a:pt x="137718" y="0"/>
                </a:cubicBezTo>
                <a:lnTo>
                  <a:pt x="1239465" y="0"/>
                </a:lnTo>
                <a:cubicBezTo>
                  <a:pt x="1315525" y="0"/>
                  <a:pt x="1377183" y="61658"/>
                  <a:pt x="1377183" y="137718"/>
                </a:cubicBezTo>
                <a:lnTo>
                  <a:pt x="1377183" y="1362830"/>
                </a:lnTo>
                <a:cubicBezTo>
                  <a:pt x="1377183" y="1438890"/>
                  <a:pt x="1315525" y="1500548"/>
                  <a:pt x="1239465" y="1500548"/>
                </a:cubicBezTo>
                <a:lnTo>
                  <a:pt x="137718" y="1500548"/>
                </a:lnTo>
                <a:cubicBezTo>
                  <a:pt x="61658" y="1500548"/>
                  <a:pt x="0" y="1438890"/>
                  <a:pt x="0" y="1362830"/>
                </a:cubicBezTo>
                <a:lnTo>
                  <a:pt x="0" y="137718"/>
                </a:lnTo>
                <a:close/>
              </a:path>
            </a:pathLst>
          </a:cu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36000" tIns="116536" rIns="0" bIns="116536" numCol="1" spcCol="1270" anchor="ctr" anchorCtr="0">
            <a:noAutofit/>
          </a:bodyPr>
          <a:lstStyle/>
          <a:p>
            <a:pPr marL="0" lvl="0" indent="0" algn="ctr" defTabSz="889000">
              <a:lnSpc>
                <a:spcPct val="90000"/>
              </a:lnSpc>
              <a:spcBef>
                <a:spcPct val="0"/>
              </a:spcBef>
              <a:buNone/>
            </a:pPr>
            <a:r>
              <a:rPr lang="fr-FR" sz="2000" b="1" kern="1200" noProof="0" dirty="0">
                <a:effectLst>
                  <a:outerShdw blurRad="38100" dist="38100" dir="2700000" algn="tl">
                    <a:srgbClr val="000000">
                      <a:alpha val="43137"/>
                    </a:srgbClr>
                  </a:outerShdw>
                </a:effectLst>
              </a:rPr>
              <a:t>La voie </a:t>
            </a:r>
          </a:p>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par excellence</a:t>
            </a:r>
          </a:p>
        </p:txBody>
      </p:sp>
      <p:sp>
        <p:nvSpPr>
          <p:cNvPr id="22" name="Freeform 21">
            <a:extLst>
              <a:ext uri="{FF2B5EF4-FFF2-40B4-BE49-F238E27FC236}">
                <a16:creationId xmlns:a16="http://schemas.microsoft.com/office/drawing/2014/main" id="{F87C357F-812A-51E9-C5E4-19EC7336862B}"/>
              </a:ext>
            </a:extLst>
          </p:cNvPr>
          <p:cNvSpPr/>
          <p:nvPr/>
        </p:nvSpPr>
        <p:spPr>
          <a:xfrm>
            <a:off x="6215576" y="3945311"/>
            <a:ext cx="3380345" cy="1060121"/>
          </a:xfrm>
          <a:custGeom>
            <a:avLst/>
            <a:gdLst>
              <a:gd name="csX0" fmla="*/ 0 w 3380345"/>
              <a:gd name="csY0" fmla="*/ 106012 h 1060121"/>
              <a:gd name="csX1" fmla="*/ 106012 w 3380345"/>
              <a:gd name="csY1" fmla="*/ 0 h 1060121"/>
              <a:gd name="csX2" fmla="*/ 3274333 w 3380345"/>
              <a:gd name="csY2" fmla="*/ 0 h 1060121"/>
              <a:gd name="csX3" fmla="*/ 3380345 w 3380345"/>
              <a:gd name="csY3" fmla="*/ 106012 h 1060121"/>
              <a:gd name="csX4" fmla="*/ 3380345 w 3380345"/>
              <a:gd name="csY4" fmla="*/ 954109 h 1060121"/>
              <a:gd name="csX5" fmla="*/ 3274333 w 3380345"/>
              <a:gd name="csY5" fmla="*/ 1060121 h 1060121"/>
              <a:gd name="csX6" fmla="*/ 106012 w 3380345"/>
              <a:gd name="csY6" fmla="*/ 1060121 h 1060121"/>
              <a:gd name="csX7" fmla="*/ 0 w 3380345"/>
              <a:gd name="csY7" fmla="*/ 954109 h 1060121"/>
              <a:gd name="csX8" fmla="*/ 0 w 3380345"/>
              <a:gd name="csY8" fmla="*/ 106012 h 1060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80345" h="1060121">
                <a:moveTo>
                  <a:pt x="0" y="106012"/>
                </a:moveTo>
                <a:cubicBezTo>
                  <a:pt x="0" y="47463"/>
                  <a:pt x="47463" y="0"/>
                  <a:pt x="106012" y="0"/>
                </a:cubicBezTo>
                <a:lnTo>
                  <a:pt x="3274333" y="0"/>
                </a:lnTo>
                <a:cubicBezTo>
                  <a:pt x="3332882" y="0"/>
                  <a:pt x="3380345" y="47463"/>
                  <a:pt x="3380345" y="106012"/>
                </a:cubicBezTo>
                <a:lnTo>
                  <a:pt x="3380345" y="954109"/>
                </a:lnTo>
                <a:cubicBezTo>
                  <a:pt x="3380345" y="1012658"/>
                  <a:pt x="3332882" y="1060121"/>
                  <a:pt x="3274333" y="1060121"/>
                </a:cubicBezTo>
                <a:lnTo>
                  <a:pt x="106012" y="1060121"/>
                </a:lnTo>
                <a:cubicBezTo>
                  <a:pt x="47463" y="1060121"/>
                  <a:pt x="0" y="1012658"/>
                  <a:pt x="0" y="954109"/>
                </a:cubicBezTo>
                <a:lnTo>
                  <a:pt x="0" y="106012"/>
                </a:lnTo>
                <a:close/>
              </a:path>
            </a:pathLst>
          </a:custGeom>
          <a:solidFill>
            <a:schemeClr val="accent3">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2">
              <a:hueOff val="0"/>
              <a:satOff val="0"/>
              <a:lumOff val="0"/>
              <a:alphaOff val="0"/>
            </a:schemeClr>
          </a:effectRef>
          <a:fontRef idx="minor">
            <a:schemeClr val="lt1"/>
          </a:fontRef>
        </p:style>
        <p:txBody>
          <a:bodyPr spcFirstLastPara="0" vert="horz" wrap="square" lIns="107250" tIns="107250" rIns="107250" bIns="10725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Les caractéristiques de l’amour</a:t>
            </a:r>
          </a:p>
        </p:txBody>
      </p:sp>
      <p:sp>
        <p:nvSpPr>
          <p:cNvPr id="23" name="Freeform 22">
            <a:extLst>
              <a:ext uri="{FF2B5EF4-FFF2-40B4-BE49-F238E27FC236}">
                <a16:creationId xmlns:a16="http://schemas.microsoft.com/office/drawing/2014/main" id="{704D5E4A-B349-41E9-D1E3-679F0AC5D20B}"/>
              </a:ext>
            </a:extLst>
          </p:cNvPr>
          <p:cNvSpPr/>
          <p:nvPr/>
        </p:nvSpPr>
        <p:spPr>
          <a:xfrm>
            <a:off x="6222169" y="5147025"/>
            <a:ext cx="1091815" cy="1500548"/>
          </a:xfrm>
          <a:custGeom>
            <a:avLst/>
            <a:gdLst>
              <a:gd name="csX0" fmla="*/ 0 w 1091815"/>
              <a:gd name="csY0" fmla="*/ 109182 h 1500548"/>
              <a:gd name="csX1" fmla="*/ 109182 w 1091815"/>
              <a:gd name="csY1" fmla="*/ 0 h 1500548"/>
              <a:gd name="csX2" fmla="*/ 982634 w 1091815"/>
              <a:gd name="csY2" fmla="*/ 0 h 1500548"/>
              <a:gd name="csX3" fmla="*/ 1091816 w 1091815"/>
              <a:gd name="csY3" fmla="*/ 109182 h 1500548"/>
              <a:gd name="csX4" fmla="*/ 1091815 w 1091815"/>
              <a:gd name="csY4" fmla="*/ 1391367 h 1500548"/>
              <a:gd name="csX5" fmla="*/ 982633 w 1091815"/>
              <a:gd name="csY5" fmla="*/ 1500549 h 1500548"/>
              <a:gd name="csX6" fmla="*/ 109182 w 1091815"/>
              <a:gd name="csY6" fmla="*/ 1500548 h 1500548"/>
              <a:gd name="csX7" fmla="*/ 0 w 1091815"/>
              <a:gd name="csY7" fmla="*/ 1391366 h 1500548"/>
              <a:gd name="csX8" fmla="*/ 0 w 1091815"/>
              <a:gd name="csY8" fmla="*/ 109182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91815" h="1500548">
                <a:moveTo>
                  <a:pt x="0" y="109182"/>
                </a:moveTo>
                <a:cubicBezTo>
                  <a:pt x="0" y="48882"/>
                  <a:pt x="48882" y="0"/>
                  <a:pt x="109182" y="0"/>
                </a:cubicBezTo>
                <a:lnTo>
                  <a:pt x="982634" y="0"/>
                </a:lnTo>
                <a:cubicBezTo>
                  <a:pt x="1042934" y="0"/>
                  <a:pt x="1091816" y="48882"/>
                  <a:pt x="1091816" y="109182"/>
                </a:cubicBezTo>
                <a:cubicBezTo>
                  <a:pt x="1091816" y="536577"/>
                  <a:pt x="1091815" y="963972"/>
                  <a:pt x="1091815" y="1391367"/>
                </a:cubicBezTo>
                <a:cubicBezTo>
                  <a:pt x="1091815" y="1451667"/>
                  <a:pt x="1042933" y="1500549"/>
                  <a:pt x="982633" y="1500549"/>
                </a:cubicBezTo>
                <a:lnTo>
                  <a:pt x="109182" y="1500548"/>
                </a:lnTo>
                <a:cubicBezTo>
                  <a:pt x="48882" y="1500548"/>
                  <a:pt x="0" y="1451666"/>
                  <a:pt x="0" y="1391366"/>
                </a:cubicBezTo>
                <a:lnTo>
                  <a:pt x="0" y="109182"/>
                </a:lnTo>
                <a:close/>
              </a:path>
            </a:pathLst>
          </a:custGeom>
          <a:solidFill>
            <a:schemeClr val="accent3">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0" tIns="108178" rIns="0" bIns="108178"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Ce que l’amour fait</a:t>
            </a:r>
          </a:p>
        </p:txBody>
      </p:sp>
      <p:sp>
        <p:nvSpPr>
          <p:cNvPr id="24" name="Freeform 23">
            <a:extLst>
              <a:ext uri="{FF2B5EF4-FFF2-40B4-BE49-F238E27FC236}">
                <a16:creationId xmlns:a16="http://schemas.microsoft.com/office/drawing/2014/main" id="{7423C57D-22D9-A8F1-DF7B-8D018B3DDFA0}"/>
              </a:ext>
            </a:extLst>
          </p:cNvPr>
          <p:cNvSpPr/>
          <p:nvPr/>
        </p:nvSpPr>
        <p:spPr>
          <a:xfrm>
            <a:off x="7359841" y="5147025"/>
            <a:ext cx="1091815" cy="1500548"/>
          </a:xfrm>
          <a:custGeom>
            <a:avLst/>
            <a:gdLst>
              <a:gd name="csX0" fmla="*/ 0 w 1091815"/>
              <a:gd name="csY0" fmla="*/ 109182 h 1500548"/>
              <a:gd name="csX1" fmla="*/ 109182 w 1091815"/>
              <a:gd name="csY1" fmla="*/ 0 h 1500548"/>
              <a:gd name="csX2" fmla="*/ 982634 w 1091815"/>
              <a:gd name="csY2" fmla="*/ 0 h 1500548"/>
              <a:gd name="csX3" fmla="*/ 1091816 w 1091815"/>
              <a:gd name="csY3" fmla="*/ 109182 h 1500548"/>
              <a:gd name="csX4" fmla="*/ 1091815 w 1091815"/>
              <a:gd name="csY4" fmla="*/ 1391367 h 1500548"/>
              <a:gd name="csX5" fmla="*/ 982633 w 1091815"/>
              <a:gd name="csY5" fmla="*/ 1500549 h 1500548"/>
              <a:gd name="csX6" fmla="*/ 109182 w 1091815"/>
              <a:gd name="csY6" fmla="*/ 1500548 h 1500548"/>
              <a:gd name="csX7" fmla="*/ 0 w 1091815"/>
              <a:gd name="csY7" fmla="*/ 1391366 h 1500548"/>
              <a:gd name="csX8" fmla="*/ 0 w 1091815"/>
              <a:gd name="csY8" fmla="*/ 109182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91815" h="1500548">
                <a:moveTo>
                  <a:pt x="0" y="109182"/>
                </a:moveTo>
                <a:cubicBezTo>
                  <a:pt x="0" y="48882"/>
                  <a:pt x="48882" y="0"/>
                  <a:pt x="109182" y="0"/>
                </a:cubicBezTo>
                <a:lnTo>
                  <a:pt x="982634" y="0"/>
                </a:lnTo>
                <a:cubicBezTo>
                  <a:pt x="1042934" y="0"/>
                  <a:pt x="1091816" y="48882"/>
                  <a:pt x="1091816" y="109182"/>
                </a:cubicBezTo>
                <a:cubicBezTo>
                  <a:pt x="1091816" y="536577"/>
                  <a:pt x="1091815" y="963972"/>
                  <a:pt x="1091815" y="1391367"/>
                </a:cubicBezTo>
                <a:cubicBezTo>
                  <a:pt x="1091815" y="1451667"/>
                  <a:pt x="1042933" y="1500549"/>
                  <a:pt x="982633" y="1500549"/>
                </a:cubicBezTo>
                <a:lnTo>
                  <a:pt x="109182" y="1500548"/>
                </a:lnTo>
                <a:cubicBezTo>
                  <a:pt x="48882" y="1500548"/>
                  <a:pt x="0" y="1451666"/>
                  <a:pt x="0" y="1391366"/>
                </a:cubicBezTo>
                <a:lnTo>
                  <a:pt x="0" y="109182"/>
                </a:lnTo>
                <a:close/>
              </a:path>
            </a:pathLst>
          </a:custGeom>
          <a:solidFill>
            <a:schemeClr val="accent3">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0" tIns="108178" rIns="0" bIns="108178" numCol="1" spcCol="1270" anchor="ctr" anchorCtr="0">
            <a:noAutofit/>
          </a:bodyPr>
          <a:lstStyle/>
          <a:p>
            <a:pPr marL="0" lvl="0" indent="0" algn="ctr" defTabSz="889000">
              <a:lnSpc>
                <a:spcPct val="90000"/>
              </a:lnSpc>
              <a:spcBef>
                <a:spcPct val="0"/>
              </a:spcBef>
              <a:buNone/>
            </a:pPr>
            <a:r>
              <a:rPr lang="fr-FR" sz="2000" b="1" kern="1200" noProof="0" dirty="0">
                <a:effectLst>
                  <a:outerShdw blurRad="38100" dist="38100" dir="2700000" algn="tl">
                    <a:srgbClr val="000000">
                      <a:alpha val="43137"/>
                    </a:srgbClr>
                  </a:outerShdw>
                </a:effectLst>
              </a:rPr>
              <a:t>Ce que l’amour </a:t>
            </a:r>
          </a:p>
          <a:p>
            <a:pPr marL="0" lvl="0" indent="0" algn="ctr" defTabSz="889000">
              <a:lnSpc>
                <a:spcPct val="90000"/>
              </a:lnSpc>
              <a:spcBef>
                <a:spcPct val="0"/>
              </a:spcBef>
              <a:buNone/>
            </a:pPr>
            <a:r>
              <a:rPr lang="fr-FR" sz="2000" b="1" kern="1200" noProof="0" dirty="0">
                <a:effectLst>
                  <a:outerShdw blurRad="38100" dist="38100" dir="2700000" algn="tl">
                    <a:srgbClr val="000000">
                      <a:alpha val="43137"/>
                    </a:srgbClr>
                  </a:outerShdw>
                </a:effectLst>
              </a:rPr>
              <a:t>NE fait PAS</a:t>
            </a:r>
          </a:p>
        </p:txBody>
      </p:sp>
      <p:sp>
        <p:nvSpPr>
          <p:cNvPr id="25" name="Freeform 24">
            <a:extLst>
              <a:ext uri="{FF2B5EF4-FFF2-40B4-BE49-F238E27FC236}">
                <a16:creationId xmlns:a16="http://schemas.microsoft.com/office/drawing/2014/main" id="{965D4E43-27D9-5E03-871B-9E3D87B0042E}"/>
              </a:ext>
            </a:extLst>
          </p:cNvPr>
          <p:cNvSpPr/>
          <p:nvPr/>
        </p:nvSpPr>
        <p:spPr>
          <a:xfrm>
            <a:off x="8497513" y="5147025"/>
            <a:ext cx="1091815" cy="1500548"/>
          </a:xfrm>
          <a:custGeom>
            <a:avLst/>
            <a:gdLst>
              <a:gd name="csX0" fmla="*/ 0 w 1091815"/>
              <a:gd name="csY0" fmla="*/ 109182 h 1500548"/>
              <a:gd name="csX1" fmla="*/ 109182 w 1091815"/>
              <a:gd name="csY1" fmla="*/ 0 h 1500548"/>
              <a:gd name="csX2" fmla="*/ 982634 w 1091815"/>
              <a:gd name="csY2" fmla="*/ 0 h 1500548"/>
              <a:gd name="csX3" fmla="*/ 1091816 w 1091815"/>
              <a:gd name="csY3" fmla="*/ 109182 h 1500548"/>
              <a:gd name="csX4" fmla="*/ 1091815 w 1091815"/>
              <a:gd name="csY4" fmla="*/ 1391367 h 1500548"/>
              <a:gd name="csX5" fmla="*/ 982633 w 1091815"/>
              <a:gd name="csY5" fmla="*/ 1500549 h 1500548"/>
              <a:gd name="csX6" fmla="*/ 109182 w 1091815"/>
              <a:gd name="csY6" fmla="*/ 1500548 h 1500548"/>
              <a:gd name="csX7" fmla="*/ 0 w 1091815"/>
              <a:gd name="csY7" fmla="*/ 1391366 h 1500548"/>
              <a:gd name="csX8" fmla="*/ 0 w 1091815"/>
              <a:gd name="csY8" fmla="*/ 109182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91815" h="1500548">
                <a:moveTo>
                  <a:pt x="0" y="109182"/>
                </a:moveTo>
                <a:cubicBezTo>
                  <a:pt x="0" y="48882"/>
                  <a:pt x="48882" y="0"/>
                  <a:pt x="109182" y="0"/>
                </a:cubicBezTo>
                <a:lnTo>
                  <a:pt x="982634" y="0"/>
                </a:lnTo>
                <a:cubicBezTo>
                  <a:pt x="1042934" y="0"/>
                  <a:pt x="1091816" y="48882"/>
                  <a:pt x="1091816" y="109182"/>
                </a:cubicBezTo>
                <a:cubicBezTo>
                  <a:pt x="1091816" y="536577"/>
                  <a:pt x="1091815" y="963972"/>
                  <a:pt x="1091815" y="1391367"/>
                </a:cubicBezTo>
                <a:cubicBezTo>
                  <a:pt x="1091815" y="1451667"/>
                  <a:pt x="1042933" y="1500549"/>
                  <a:pt x="982633" y="1500549"/>
                </a:cubicBezTo>
                <a:lnTo>
                  <a:pt x="109182" y="1500548"/>
                </a:lnTo>
                <a:cubicBezTo>
                  <a:pt x="48882" y="1500548"/>
                  <a:pt x="0" y="1451666"/>
                  <a:pt x="0" y="1391366"/>
                </a:cubicBezTo>
                <a:lnTo>
                  <a:pt x="0" y="109182"/>
                </a:lnTo>
                <a:close/>
              </a:path>
            </a:pathLst>
          </a:custGeom>
          <a:solidFill>
            <a:schemeClr val="accent3">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08178" tIns="108178" rIns="108178" bIns="108178"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Un portrait de Jésus</a:t>
            </a:r>
          </a:p>
        </p:txBody>
      </p:sp>
      <p:sp>
        <p:nvSpPr>
          <p:cNvPr id="26" name="Freeform 25">
            <a:extLst>
              <a:ext uri="{FF2B5EF4-FFF2-40B4-BE49-F238E27FC236}">
                <a16:creationId xmlns:a16="http://schemas.microsoft.com/office/drawing/2014/main" id="{6C602EB8-41D3-CB57-3F52-1423BD29795B}"/>
              </a:ext>
            </a:extLst>
          </p:cNvPr>
          <p:cNvSpPr/>
          <p:nvPr/>
        </p:nvSpPr>
        <p:spPr>
          <a:xfrm>
            <a:off x="9687903" y="3945311"/>
            <a:ext cx="2159819" cy="1060121"/>
          </a:xfrm>
          <a:custGeom>
            <a:avLst/>
            <a:gdLst>
              <a:gd name="csX0" fmla="*/ 0 w 2159819"/>
              <a:gd name="csY0" fmla="*/ 106012 h 1060121"/>
              <a:gd name="csX1" fmla="*/ 106012 w 2159819"/>
              <a:gd name="csY1" fmla="*/ 0 h 1060121"/>
              <a:gd name="csX2" fmla="*/ 2053807 w 2159819"/>
              <a:gd name="csY2" fmla="*/ 0 h 1060121"/>
              <a:gd name="csX3" fmla="*/ 2159819 w 2159819"/>
              <a:gd name="csY3" fmla="*/ 106012 h 1060121"/>
              <a:gd name="csX4" fmla="*/ 2159819 w 2159819"/>
              <a:gd name="csY4" fmla="*/ 954109 h 1060121"/>
              <a:gd name="csX5" fmla="*/ 2053807 w 2159819"/>
              <a:gd name="csY5" fmla="*/ 1060121 h 1060121"/>
              <a:gd name="csX6" fmla="*/ 106012 w 2159819"/>
              <a:gd name="csY6" fmla="*/ 1060121 h 1060121"/>
              <a:gd name="csX7" fmla="*/ 0 w 2159819"/>
              <a:gd name="csY7" fmla="*/ 954109 h 1060121"/>
              <a:gd name="csX8" fmla="*/ 0 w 2159819"/>
              <a:gd name="csY8" fmla="*/ 106012 h 1060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59819" h="1060121">
                <a:moveTo>
                  <a:pt x="0" y="106012"/>
                </a:moveTo>
                <a:cubicBezTo>
                  <a:pt x="0" y="47463"/>
                  <a:pt x="47463" y="0"/>
                  <a:pt x="106012" y="0"/>
                </a:cubicBezTo>
                <a:lnTo>
                  <a:pt x="2053807" y="0"/>
                </a:lnTo>
                <a:cubicBezTo>
                  <a:pt x="2112356" y="0"/>
                  <a:pt x="2159819" y="47463"/>
                  <a:pt x="2159819" y="106012"/>
                </a:cubicBezTo>
                <a:lnTo>
                  <a:pt x="2159819" y="954109"/>
                </a:lnTo>
                <a:cubicBezTo>
                  <a:pt x="2159819" y="1012658"/>
                  <a:pt x="2112356" y="1060121"/>
                  <a:pt x="2053807" y="1060121"/>
                </a:cubicBezTo>
                <a:lnTo>
                  <a:pt x="106012" y="1060121"/>
                </a:lnTo>
                <a:cubicBezTo>
                  <a:pt x="47463" y="1060121"/>
                  <a:pt x="0" y="1012658"/>
                  <a:pt x="0" y="954109"/>
                </a:cubicBezTo>
                <a:lnTo>
                  <a:pt x="0" y="106012"/>
                </a:lnTo>
                <a:close/>
              </a:path>
            </a:pathLst>
          </a:custGeom>
          <a:solidFill>
            <a:schemeClr val="accent1">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2">
              <a:hueOff val="0"/>
              <a:satOff val="0"/>
              <a:lumOff val="0"/>
              <a:alphaOff val="0"/>
            </a:schemeClr>
          </a:effectRef>
          <a:fontRef idx="minor">
            <a:schemeClr val="lt1"/>
          </a:fontRef>
        </p:style>
        <p:txBody>
          <a:bodyPr spcFirstLastPara="0" vert="horz" wrap="square" lIns="107250" tIns="107250" rIns="107250" bIns="10725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La persévérance de l’amour</a:t>
            </a:r>
          </a:p>
        </p:txBody>
      </p:sp>
      <p:sp>
        <p:nvSpPr>
          <p:cNvPr id="27" name="Freeform 26">
            <a:extLst>
              <a:ext uri="{FF2B5EF4-FFF2-40B4-BE49-F238E27FC236}">
                <a16:creationId xmlns:a16="http://schemas.microsoft.com/office/drawing/2014/main" id="{33D4E330-A598-58D3-121A-9AC0F9ED9EE2}"/>
              </a:ext>
            </a:extLst>
          </p:cNvPr>
          <p:cNvSpPr/>
          <p:nvPr/>
        </p:nvSpPr>
        <p:spPr>
          <a:xfrm>
            <a:off x="10079221" y="5147025"/>
            <a:ext cx="1377183" cy="1500548"/>
          </a:xfrm>
          <a:custGeom>
            <a:avLst/>
            <a:gdLst>
              <a:gd name="csX0" fmla="*/ 0 w 1377183"/>
              <a:gd name="csY0" fmla="*/ 137718 h 1500548"/>
              <a:gd name="csX1" fmla="*/ 137718 w 1377183"/>
              <a:gd name="csY1" fmla="*/ 0 h 1500548"/>
              <a:gd name="csX2" fmla="*/ 1239465 w 1377183"/>
              <a:gd name="csY2" fmla="*/ 0 h 1500548"/>
              <a:gd name="csX3" fmla="*/ 1377183 w 1377183"/>
              <a:gd name="csY3" fmla="*/ 137718 h 1500548"/>
              <a:gd name="csX4" fmla="*/ 1377183 w 1377183"/>
              <a:gd name="csY4" fmla="*/ 1362830 h 1500548"/>
              <a:gd name="csX5" fmla="*/ 1239465 w 1377183"/>
              <a:gd name="csY5" fmla="*/ 1500548 h 1500548"/>
              <a:gd name="csX6" fmla="*/ 137718 w 1377183"/>
              <a:gd name="csY6" fmla="*/ 1500548 h 1500548"/>
              <a:gd name="csX7" fmla="*/ 0 w 1377183"/>
              <a:gd name="csY7" fmla="*/ 1362830 h 1500548"/>
              <a:gd name="csX8" fmla="*/ 0 w 1377183"/>
              <a:gd name="csY8" fmla="*/ 137718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77183" h="1500548">
                <a:moveTo>
                  <a:pt x="0" y="137718"/>
                </a:moveTo>
                <a:cubicBezTo>
                  <a:pt x="0" y="61658"/>
                  <a:pt x="61658" y="0"/>
                  <a:pt x="137718" y="0"/>
                </a:cubicBezTo>
                <a:lnTo>
                  <a:pt x="1239465" y="0"/>
                </a:lnTo>
                <a:cubicBezTo>
                  <a:pt x="1315525" y="0"/>
                  <a:pt x="1377183" y="61658"/>
                  <a:pt x="1377183" y="137718"/>
                </a:cubicBezTo>
                <a:lnTo>
                  <a:pt x="1377183" y="1362830"/>
                </a:lnTo>
                <a:cubicBezTo>
                  <a:pt x="1377183" y="1438890"/>
                  <a:pt x="1315525" y="1500548"/>
                  <a:pt x="1239465" y="1500548"/>
                </a:cubicBezTo>
                <a:lnTo>
                  <a:pt x="137718" y="1500548"/>
                </a:lnTo>
                <a:cubicBezTo>
                  <a:pt x="61658" y="1500548"/>
                  <a:pt x="0" y="1438890"/>
                  <a:pt x="0" y="1362830"/>
                </a:cubicBezTo>
                <a:lnTo>
                  <a:pt x="0" y="137718"/>
                </a:lnTo>
                <a:close/>
              </a:path>
            </a:pathLst>
          </a:custGeom>
          <a:solidFill>
            <a:schemeClr val="accent1">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16536" tIns="116536" rIns="116536" bIns="116536"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La plus grande des vertus</a:t>
            </a:r>
          </a:p>
        </p:txBody>
      </p:sp>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016000"/>
            <a:ext cx="7667624" cy="1015663"/>
          </a:xfrm>
          <a:prstGeom prst="rect">
            <a:avLst/>
          </a:prstGeom>
          <a:noFill/>
        </p:spPr>
        <p:txBody>
          <a:bodyPr wrap="square">
            <a:spAutoFit/>
          </a:bodyPr>
          <a:lstStyle/>
          <a:p>
            <a:pPr>
              <a:spcBef>
                <a:spcPts val="600"/>
              </a:spcBef>
            </a:pPr>
            <a:r>
              <a:rPr lang="fr-FR" sz="2000" b="1" noProof="0" dirty="0"/>
              <a:t>L’amour (divin) est le moteur qui guide toutes nos actions, la raison pour laquelle nous faisons ce qui profite à ceux avec qui nous sommes en relation.</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707886"/>
          </a:xfrm>
          <a:prstGeom prst="rect">
            <a:avLst/>
          </a:prstGeom>
          <a:noFill/>
        </p:spPr>
        <p:txBody>
          <a:bodyPr wrap="square">
            <a:spAutoFit/>
          </a:bodyPr>
          <a:lstStyle/>
          <a:p>
            <a:pPr>
              <a:spcBef>
                <a:spcPts val="600"/>
              </a:spcBef>
            </a:pPr>
            <a:r>
              <a:rPr lang="fr-FR" sz="2000" b="1" noProof="0" dirty="0"/>
              <a:t>Paul décrit magnifiquement comment manifester dans notre vie l’amour de Dieu qui a été répandu dans nos cœurs (Romains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 calcmode="lin" valueType="num">
                                      <p:cBhvr>
                                        <p:cTn id="38" dur="500" fill="hold"/>
                                        <p:tgtEl>
                                          <p:spTgt spid="19"/>
                                        </p:tgtEl>
                                        <p:attrNameLst>
                                          <p:attrName>style.rotation</p:attrName>
                                        </p:attrNameLst>
                                      </p:cBhvr>
                                      <p:tavLst>
                                        <p:tav tm="0">
                                          <p:val>
                                            <p:fltVal val="90"/>
                                          </p:val>
                                        </p:tav>
                                        <p:tav tm="100000">
                                          <p:val>
                                            <p:fltVal val="0"/>
                                          </p:val>
                                        </p:tav>
                                      </p:tavLst>
                                    </p:anim>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p:cTn id="44" dur="500" fill="hold"/>
                                        <p:tgtEl>
                                          <p:spTgt spid="20"/>
                                        </p:tgtEl>
                                        <p:attrNameLst>
                                          <p:attrName>ppt_w</p:attrName>
                                        </p:attrNameLst>
                                      </p:cBhvr>
                                      <p:tavLst>
                                        <p:tav tm="0">
                                          <p:val>
                                            <p:fltVal val="0"/>
                                          </p:val>
                                        </p:tav>
                                        <p:tav tm="100000">
                                          <p:val>
                                            <p:strVal val="#ppt_w"/>
                                          </p:val>
                                        </p:tav>
                                      </p:tavLst>
                                    </p:anim>
                                    <p:anim calcmode="lin" valueType="num">
                                      <p:cBhvr>
                                        <p:cTn id="45" dur="500" fill="hold"/>
                                        <p:tgtEl>
                                          <p:spTgt spid="20"/>
                                        </p:tgtEl>
                                        <p:attrNameLst>
                                          <p:attrName>ppt_h</p:attrName>
                                        </p:attrNameLst>
                                      </p:cBhvr>
                                      <p:tavLst>
                                        <p:tav tm="0">
                                          <p:val>
                                            <p:fltVal val="0"/>
                                          </p:val>
                                        </p:tav>
                                        <p:tav tm="100000">
                                          <p:val>
                                            <p:strVal val="#ppt_h"/>
                                          </p:val>
                                        </p:tav>
                                      </p:tavLst>
                                    </p:anim>
                                    <p:anim calcmode="lin" valueType="num">
                                      <p:cBhvr>
                                        <p:cTn id="46" dur="500" fill="hold"/>
                                        <p:tgtEl>
                                          <p:spTgt spid="20"/>
                                        </p:tgtEl>
                                        <p:attrNameLst>
                                          <p:attrName>style.rotation</p:attrName>
                                        </p:attrNameLst>
                                      </p:cBhvr>
                                      <p:tavLst>
                                        <p:tav tm="0">
                                          <p:val>
                                            <p:fltVal val="90"/>
                                          </p:val>
                                        </p:tav>
                                        <p:tav tm="100000">
                                          <p:val>
                                            <p:fltVal val="0"/>
                                          </p:val>
                                        </p:tav>
                                      </p:tavLst>
                                    </p:anim>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 calcmode="lin" valueType="num">
                                      <p:cBhvr>
                                        <p:cTn id="54" dur="500" fill="hold"/>
                                        <p:tgtEl>
                                          <p:spTgt spid="21"/>
                                        </p:tgtEl>
                                        <p:attrNameLst>
                                          <p:attrName>style.rotation</p:attrName>
                                        </p:attrNameLst>
                                      </p:cBhvr>
                                      <p:tavLst>
                                        <p:tav tm="0">
                                          <p:val>
                                            <p:fltVal val="90"/>
                                          </p:val>
                                        </p:tav>
                                        <p:tav tm="100000">
                                          <p:val>
                                            <p:fltVal val="0"/>
                                          </p:val>
                                        </p:tav>
                                      </p:tavLst>
                                    </p:anim>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anim calcmode="lin" valueType="num">
                                      <p:cBhvr>
                                        <p:cTn id="62" dur="500" fill="hold"/>
                                        <p:tgtEl>
                                          <p:spTgt spid="22"/>
                                        </p:tgtEl>
                                        <p:attrNameLst>
                                          <p:attrName>style.rotation</p:attrName>
                                        </p:attrNameLst>
                                      </p:cBhvr>
                                      <p:tavLst>
                                        <p:tav tm="0">
                                          <p:val>
                                            <p:fltVal val="90"/>
                                          </p:val>
                                        </p:tav>
                                        <p:tav tm="100000">
                                          <p:val>
                                            <p:fltVal val="0"/>
                                          </p:val>
                                        </p:tav>
                                      </p:tavLst>
                                    </p:anim>
                                    <p:animEffect transition="in" filter="fade">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23"/>
                                        </p:tgtEl>
                                        <p:attrNameLst>
                                          <p:attrName>style.visibility</p:attrName>
                                        </p:attrNameLst>
                                      </p:cBhvr>
                                      <p:to>
                                        <p:strVal val="visible"/>
                                      </p:to>
                                    </p:set>
                                    <p:anim calcmode="lin" valueType="num">
                                      <p:cBhvr>
                                        <p:cTn id="68" dur="500" fill="hold"/>
                                        <p:tgtEl>
                                          <p:spTgt spid="23"/>
                                        </p:tgtEl>
                                        <p:attrNameLst>
                                          <p:attrName>ppt_w</p:attrName>
                                        </p:attrNameLst>
                                      </p:cBhvr>
                                      <p:tavLst>
                                        <p:tav tm="0">
                                          <p:val>
                                            <p:fltVal val="0"/>
                                          </p:val>
                                        </p:tav>
                                        <p:tav tm="100000">
                                          <p:val>
                                            <p:strVal val="#ppt_w"/>
                                          </p:val>
                                        </p:tav>
                                      </p:tavLst>
                                    </p:anim>
                                    <p:anim calcmode="lin" valueType="num">
                                      <p:cBhvr>
                                        <p:cTn id="69" dur="500" fill="hold"/>
                                        <p:tgtEl>
                                          <p:spTgt spid="23"/>
                                        </p:tgtEl>
                                        <p:attrNameLst>
                                          <p:attrName>ppt_h</p:attrName>
                                        </p:attrNameLst>
                                      </p:cBhvr>
                                      <p:tavLst>
                                        <p:tav tm="0">
                                          <p:val>
                                            <p:fltVal val="0"/>
                                          </p:val>
                                        </p:tav>
                                        <p:tav tm="100000">
                                          <p:val>
                                            <p:strVal val="#ppt_h"/>
                                          </p:val>
                                        </p:tav>
                                      </p:tavLst>
                                    </p:anim>
                                    <p:anim calcmode="lin" valueType="num">
                                      <p:cBhvr>
                                        <p:cTn id="70" dur="500" fill="hold"/>
                                        <p:tgtEl>
                                          <p:spTgt spid="23"/>
                                        </p:tgtEl>
                                        <p:attrNameLst>
                                          <p:attrName>style.rotation</p:attrName>
                                        </p:attrNameLst>
                                      </p:cBhvr>
                                      <p:tavLst>
                                        <p:tav tm="0">
                                          <p:val>
                                            <p:fltVal val="90"/>
                                          </p:val>
                                        </p:tav>
                                        <p:tav tm="100000">
                                          <p:val>
                                            <p:fltVal val="0"/>
                                          </p:val>
                                        </p:tav>
                                      </p:tavLst>
                                    </p:anim>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31" presetClass="entr" presetSubtype="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 calcmode="lin" valueType="num">
                                      <p:cBhvr>
                                        <p:cTn id="76" dur="500" fill="hold"/>
                                        <p:tgtEl>
                                          <p:spTgt spid="24"/>
                                        </p:tgtEl>
                                        <p:attrNameLst>
                                          <p:attrName>ppt_w</p:attrName>
                                        </p:attrNameLst>
                                      </p:cBhvr>
                                      <p:tavLst>
                                        <p:tav tm="0">
                                          <p:val>
                                            <p:fltVal val="0"/>
                                          </p:val>
                                        </p:tav>
                                        <p:tav tm="100000">
                                          <p:val>
                                            <p:strVal val="#ppt_w"/>
                                          </p:val>
                                        </p:tav>
                                      </p:tavLst>
                                    </p:anim>
                                    <p:anim calcmode="lin" valueType="num">
                                      <p:cBhvr>
                                        <p:cTn id="77" dur="500" fill="hold"/>
                                        <p:tgtEl>
                                          <p:spTgt spid="24"/>
                                        </p:tgtEl>
                                        <p:attrNameLst>
                                          <p:attrName>ppt_h</p:attrName>
                                        </p:attrNameLst>
                                      </p:cBhvr>
                                      <p:tavLst>
                                        <p:tav tm="0">
                                          <p:val>
                                            <p:fltVal val="0"/>
                                          </p:val>
                                        </p:tav>
                                        <p:tav tm="100000">
                                          <p:val>
                                            <p:strVal val="#ppt_h"/>
                                          </p:val>
                                        </p:tav>
                                      </p:tavLst>
                                    </p:anim>
                                    <p:anim calcmode="lin" valueType="num">
                                      <p:cBhvr>
                                        <p:cTn id="78" dur="500" fill="hold"/>
                                        <p:tgtEl>
                                          <p:spTgt spid="24"/>
                                        </p:tgtEl>
                                        <p:attrNameLst>
                                          <p:attrName>style.rotation</p:attrName>
                                        </p:attrNameLst>
                                      </p:cBhvr>
                                      <p:tavLst>
                                        <p:tav tm="0">
                                          <p:val>
                                            <p:fltVal val="90"/>
                                          </p:val>
                                        </p:tav>
                                        <p:tav tm="100000">
                                          <p:val>
                                            <p:fltVal val="0"/>
                                          </p:val>
                                        </p:tav>
                                      </p:tavLst>
                                    </p:anim>
                                    <p:animEffect transition="in" filter="fade">
                                      <p:cBhvr>
                                        <p:cTn id="79" dur="500"/>
                                        <p:tgtEl>
                                          <p:spTgt spid="24"/>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grpId="0" nodeType="click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p:cTn id="84" dur="500" fill="hold"/>
                                        <p:tgtEl>
                                          <p:spTgt spid="25"/>
                                        </p:tgtEl>
                                        <p:attrNameLst>
                                          <p:attrName>ppt_w</p:attrName>
                                        </p:attrNameLst>
                                      </p:cBhvr>
                                      <p:tavLst>
                                        <p:tav tm="0">
                                          <p:val>
                                            <p:fltVal val="0"/>
                                          </p:val>
                                        </p:tav>
                                        <p:tav tm="100000">
                                          <p:val>
                                            <p:strVal val="#ppt_w"/>
                                          </p:val>
                                        </p:tav>
                                      </p:tavLst>
                                    </p:anim>
                                    <p:anim calcmode="lin" valueType="num">
                                      <p:cBhvr>
                                        <p:cTn id="85" dur="500" fill="hold"/>
                                        <p:tgtEl>
                                          <p:spTgt spid="25"/>
                                        </p:tgtEl>
                                        <p:attrNameLst>
                                          <p:attrName>ppt_h</p:attrName>
                                        </p:attrNameLst>
                                      </p:cBhvr>
                                      <p:tavLst>
                                        <p:tav tm="0">
                                          <p:val>
                                            <p:fltVal val="0"/>
                                          </p:val>
                                        </p:tav>
                                        <p:tav tm="100000">
                                          <p:val>
                                            <p:strVal val="#ppt_h"/>
                                          </p:val>
                                        </p:tav>
                                      </p:tavLst>
                                    </p:anim>
                                    <p:anim calcmode="lin" valueType="num">
                                      <p:cBhvr>
                                        <p:cTn id="86" dur="500" fill="hold"/>
                                        <p:tgtEl>
                                          <p:spTgt spid="25"/>
                                        </p:tgtEl>
                                        <p:attrNameLst>
                                          <p:attrName>style.rotation</p:attrName>
                                        </p:attrNameLst>
                                      </p:cBhvr>
                                      <p:tavLst>
                                        <p:tav tm="0">
                                          <p:val>
                                            <p:fltVal val="90"/>
                                          </p:val>
                                        </p:tav>
                                        <p:tav tm="100000">
                                          <p:val>
                                            <p:fltVal val="0"/>
                                          </p:val>
                                        </p:tav>
                                      </p:tavLst>
                                    </p:anim>
                                    <p:animEffect transition="in" filter="fade">
                                      <p:cBhvr>
                                        <p:cTn id="87" dur="500"/>
                                        <p:tgtEl>
                                          <p:spTgt spid="25"/>
                                        </p:tgtEl>
                                      </p:cBhvr>
                                    </p:animEffect>
                                  </p:childTnLst>
                                </p:cTn>
                              </p:par>
                            </p:childTnLst>
                          </p:cTn>
                        </p:par>
                      </p:childTnLst>
                    </p:cTn>
                  </p:par>
                  <p:par>
                    <p:cTn id="88" fill="hold">
                      <p:stCondLst>
                        <p:cond delay="indefinite"/>
                      </p:stCondLst>
                      <p:childTnLst>
                        <p:par>
                          <p:cTn id="89" fill="hold">
                            <p:stCondLst>
                              <p:cond delay="0"/>
                            </p:stCondLst>
                            <p:childTnLst>
                              <p:par>
                                <p:cTn id="90" presetID="31" presetClass="entr" presetSubtype="0" fill="hold" grpId="0" nodeType="clickEffect">
                                  <p:stCondLst>
                                    <p:cond delay="0"/>
                                  </p:stCondLst>
                                  <p:childTnLst>
                                    <p:set>
                                      <p:cBhvr>
                                        <p:cTn id="91" dur="1" fill="hold">
                                          <p:stCondLst>
                                            <p:cond delay="0"/>
                                          </p:stCondLst>
                                        </p:cTn>
                                        <p:tgtEl>
                                          <p:spTgt spid="26"/>
                                        </p:tgtEl>
                                        <p:attrNameLst>
                                          <p:attrName>style.visibility</p:attrName>
                                        </p:attrNameLst>
                                      </p:cBhvr>
                                      <p:to>
                                        <p:strVal val="visible"/>
                                      </p:to>
                                    </p:set>
                                    <p:anim calcmode="lin" valueType="num">
                                      <p:cBhvr>
                                        <p:cTn id="92" dur="500" fill="hold"/>
                                        <p:tgtEl>
                                          <p:spTgt spid="26"/>
                                        </p:tgtEl>
                                        <p:attrNameLst>
                                          <p:attrName>ppt_w</p:attrName>
                                        </p:attrNameLst>
                                      </p:cBhvr>
                                      <p:tavLst>
                                        <p:tav tm="0">
                                          <p:val>
                                            <p:fltVal val="0"/>
                                          </p:val>
                                        </p:tav>
                                        <p:tav tm="100000">
                                          <p:val>
                                            <p:strVal val="#ppt_w"/>
                                          </p:val>
                                        </p:tav>
                                      </p:tavLst>
                                    </p:anim>
                                    <p:anim calcmode="lin" valueType="num">
                                      <p:cBhvr>
                                        <p:cTn id="93" dur="500" fill="hold"/>
                                        <p:tgtEl>
                                          <p:spTgt spid="26"/>
                                        </p:tgtEl>
                                        <p:attrNameLst>
                                          <p:attrName>ppt_h</p:attrName>
                                        </p:attrNameLst>
                                      </p:cBhvr>
                                      <p:tavLst>
                                        <p:tav tm="0">
                                          <p:val>
                                            <p:fltVal val="0"/>
                                          </p:val>
                                        </p:tav>
                                        <p:tav tm="100000">
                                          <p:val>
                                            <p:strVal val="#ppt_h"/>
                                          </p:val>
                                        </p:tav>
                                      </p:tavLst>
                                    </p:anim>
                                    <p:anim calcmode="lin" valueType="num">
                                      <p:cBhvr>
                                        <p:cTn id="94" dur="500" fill="hold"/>
                                        <p:tgtEl>
                                          <p:spTgt spid="26"/>
                                        </p:tgtEl>
                                        <p:attrNameLst>
                                          <p:attrName>style.rotation</p:attrName>
                                        </p:attrNameLst>
                                      </p:cBhvr>
                                      <p:tavLst>
                                        <p:tav tm="0">
                                          <p:val>
                                            <p:fltVal val="90"/>
                                          </p:val>
                                        </p:tav>
                                        <p:tav tm="100000">
                                          <p:val>
                                            <p:fltVal val="0"/>
                                          </p:val>
                                        </p:tav>
                                      </p:tavLst>
                                    </p:anim>
                                    <p:animEffect transition="in" filter="fade">
                                      <p:cBhvr>
                                        <p:cTn id="95" dur="500"/>
                                        <p:tgtEl>
                                          <p:spTgt spid="26"/>
                                        </p:tgtEl>
                                      </p:cBhvr>
                                    </p:animEffect>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27"/>
                                        </p:tgtEl>
                                        <p:attrNameLst>
                                          <p:attrName>style.visibility</p:attrName>
                                        </p:attrNameLst>
                                      </p:cBhvr>
                                      <p:to>
                                        <p:strVal val="visible"/>
                                      </p:to>
                                    </p:set>
                                    <p:anim calcmode="lin" valueType="num">
                                      <p:cBhvr>
                                        <p:cTn id="100" dur="500" fill="hold"/>
                                        <p:tgtEl>
                                          <p:spTgt spid="27"/>
                                        </p:tgtEl>
                                        <p:attrNameLst>
                                          <p:attrName>ppt_w</p:attrName>
                                        </p:attrNameLst>
                                      </p:cBhvr>
                                      <p:tavLst>
                                        <p:tav tm="0">
                                          <p:val>
                                            <p:fltVal val="0"/>
                                          </p:val>
                                        </p:tav>
                                        <p:tav tm="100000">
                                          <p:val>
                                            <p:strVal val="#ppt_w"/>
                                          </p:val>
                                        </p:tav>
                                      </p:tavLst>
                                    </p:anim>
                                    <p:anim calcmode="lin" valueType="num">
                                      <p:cBhvr>
                                        <p:cTn id="101" dur="500" fill="hold"/>
                                        <p:tgtEl>
                                          <p:spTgt spid="27"/>
                                        </p:tgtEl>
                                        <p:attrNameLst>
                                          <p:attrName>ppt_h</p:attrName>
                                        </p:attrNameLst>
                                      </p:cBhvr>
                                      <p:tavLst>
                                        <p:tav tm="0">
                                          <p:val>
                                            <p:fltVal val="0"/>
                                          </p:val>
                                        </p:tav>
                                        <p:tav tm="100000">
                                          <p:val>
                                            <p:strVal val="#ppt_h"/>
                                          </p:val>
                                        </p:tav>
                                      </p:tavLst>
                                    </p:anim>
                                    <p:anim calcmode="lin" valueType="num">
                                      <p:cBhvr>
                                        <p:cTn id="102" dur="500" fill="hold"/>
                                        <p:tgtEl>
                                          <p:spTgt spid="27"/>
                                        </p:tgtEl>
                                        <p:attrNameLst>
                                          <p:attrName>style.rotation</p:attrName>
                                        </p:attrNameLst>
                                      </p:cBhvr>
                                      <p:tavLst>
                                        <p:tav tm="0">
                                          <p:val>
                                            <p:fltVal val="90"/>
                                          </p:val>
                                        </p:tav>
                                        <p:tav tm="100000">
                                          <p:val>
                                            <p:fltVal val="0"/>
                                          </p:val>
                                        </p:tav>
                                      </p:tavLst>
                                    </p:anim>
                                    <p:animEffect transition="in" filter="fade">
                                      <p:cBhvr>
                                        <p:cTn id="10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animBg="1"/>
      <p:bldP spid="20" grpId="0" animBg="1"/>
      <p:bldP spid="21" grpId="0" animBg="1"/>
      <p:bldP spid="22" grpId="0" animBg="1"/>
      <p:bldP spid="23" grpId="0" animBg="1"/>
      <p:bldP spid="24" grpId="0" animBg="1"/>
      <p:bldP spid="25" grpId="0" animBg="1"/>
      <p:bldP spid="26" grpId="0" animBg="1"/>
      <p:bldP spid="27" grpId="0" animBg="1"/>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2B1977-DFB4-7890-A6A9-541B86AB996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fr-FR"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LA SUPRÉMATIE DE L’AMOUR</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CD21F4-684E-C4B4-5776-822AC09D2F4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endParaRPr lang="fr-FR"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fr-FR" sz="4400" b="1" noProof="0" dirty="0">
                <a:ln/>
                <a:solidFill>
                  <a:schemeClr val="accent3"/>
                </a:solidFill>
              </a:rPr>
              <a:t>LA VOIE PAR EXCELLENCE</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fr-FR" b="1" noProof="0" dirty="0">
                <a:solidFill>
                  <a:schemeClr val="accent1">
                    <a:lumMod val="50000"/>
                  </a:schemeClr>
                </a:solidFill>
                <a:latin typeface="Comic Sans MS" panose="030F0702030302020204" pitchFamily="66" charset="0"/>
              </a:rPr>
              <a:t>« Aspirez aux dons les meilleurs. Et je vais vous montrer une voie par excellence. » </a:t>
            </a:r>
            <a:r>
              <a:rPr lang="fr-FR" sz="1400" b="1" noProof="0" dirty="0">
                <a:solidFill>
                  <a:schemeClr val="accent1">
                    <a:lumMod val="50000"/>
                  </a:schemeClr>
                </a:solidFill>
                <a:latin typeface="Comic Sans MS" panose="030F0702030302020204" pitchFamily="66" charset="0"/>
              </a:rPr>
              <a:t>(1Corinthiens 12.31)</a:t>
            </a:r>
            <a:endParaRPr lang="fr-FR"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96000"/>
            <a:ext cx="7858933" cy="707886"/>
          </a:xfrm>
          <a:prstGeom prst="rect">
            <a:avLst/>
          </a:prstGeom>
          <a:noFill/>
        </p:spPr>
        <p:txBody>
          <a:bodyPr wrap="square" rtlCol="0">
            <a:spAutoFit/>
          </a:bodyPr>
          <a:lstStyle/>
          <a:p>
            <a:pPr>
              <a:spcBef>
                <a:spcPts val="600"/>
              </a:spcBef>
            </a:pPr>
            <a:r>
              <a:rPr lang="fr-FR" sz="2000" b="1" noProof="0" dirty="0"/>
              <a:t>Quel type d’amour Paul présente-t-il dans 1 Corinthiens 13, et pourquoi surpasse-t-il tout don spirituel ? (1 Cor.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631216"/>
          </a:xfrm>
          <a:prstGeom prst="rect">
            <a:avLst/>
          </a:prstGeom>
          <a:noFill/>
        </p:spPr>
        <p:txBody>
          <a:bodyPr wrap="square">
            <a:spAutoFit/>
          </a:bodyPr>
          <a:lstStyle/>
          <a:p>
            <a:pPr>
              <a:spcBef>
                <a:spcPts val="600"/>
              </a:spcBef>
            </a:pPr>
            <a:r>
              <a:rPr lang="fr-FR" sz="2000" b="1" noProof="0" dirty="0"/>
              <a:t>Aucun don spirituel n’est utile s’il n’est pas exercé par amour </a:t>
            </a:r>
            <a:r>
              <a:rPr lang="fr-FR" sz="2000" b="1" i="1" noProof="0" dirty="0" err="1"/>
              <a:t>agapē</a:t>
            </a:r>
            <a:r>
              <a:rPr lang="fr-FR" sz="2000" b="1" noProof="0" dirty="0"/>
              <a:t>. En réalité, tous nos actes et toutes nos pensées doivent être imprégnés de cet amour.</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323439"/>
          </a:xfrm>
          <a:prstGeom prst="rect">
            <a:avLst/>
          </a:prstGeom>
          <a:noFill/>
        </p:spPr>
        <p:txBody>
          <a:bodyPr wrap="square">
            <a:spAutoFit/>
          </a:bodyPr>
          <a:lstStyle/>
          <a:p>
            <a:pPr>
              <a:spcBef>
                <a:spcPts val="600"/>
              </a:spcBef>
            </a:pPr>
            <a:r>
              <a:rPr lang="fr-FR" sz="2000" b="1" noProof="0" dirty="0"/>
              <a:t>Jésus nous a avertis qu’à cause de l’iniquité, cet amour se refroidirait (Mathieu 24.12). Mais nous ne devons pas permettre que cela se produise en nous, dans nos foyers, ni dans nos églises.</a:t>
            </a:r>
            <a:br>
              <a:rPr lang="fr-FR" sz="2000" b="1" noProof="0" dirty="0"/>
            </a:br>
            <a:endParaRPr lang="fr-FR" sz="2000" b="1" noProof="0"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016000"/>
            <a:ext cx="7858933" cy="1323439"/>
          </a:xfrm>
          <a:prstGeom prst="rect">
            <a:avLst/>
          </a:prstGeom>
          <a:noFill/>
        </p:spPr>
        <p:txBody>
          <a:bodyPr wrap="square">
            <a:spAutoFit/>
          </a:bodyPr>
          <a:lstStyle/>
          <a:p>
            <a:pPr>
              <a:spcBef>
                <a:spcPts val="600"/>
              </a:spcBef>
            </a:pPr>
            <a:r>
              <a:rPr lang="fr-FR" sz="2000" b="1" noProof="0" dirty="0"/>
              <a:t>En grec, il existe plusieurs mots pour désigner l’amour. Paul choisit </a:t>
            </a:r>
            <a:r>
              <a:rPr lang="fr-FR" sz="2000" b="1" i="1" noProof="0" dirty="0" err="1"/>
              <a:t>agapē</a:t>
            </a:r>
            <a:r>
              <a:rPr lang="fr-FR" sz="2000" b="1" noProof="0" dirty="0"/>
              <a:t> (amour désintéressé, inconditionnel et réfléchi, qui recherche uniquement le bien-être de l’être aimé), le même que Jean emploie en disant que « Dieu est amour » (1Jean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B31E16-4C22-3FC7-7359-852495D3555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fr-FR"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LES CARACTÉRISTIQUES DE</a:t>
            </a:r>
          </a:p>
          <a:p>
            <a:pPr algn="ctr"/>
            <a:r>
              <a:rPr lang="fr-FR"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L’AMOUR</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BB1569AF-83FC-8971-6277-2444D559661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964E4CAA-0914-AFE7-4EA8-F834507CEB58}"/>
              </a:ext>
            </a:extLst>
          </p:cNvPr>
          <p:cNvSpPr txBox="1"/>
          <p:nvPr/>
        </p:nvSpPr>
        <p:spPr>
          <a:xfrm>
            <a:off x="323848" y="0"/>
            <a:ext cx="5359778" cy="707886"/>
          </a:xfrm>
          <a:prstGeom prst="rect">
            <a:avLst/>
          </a:prstGeom>
          <a:noFill/>
        </p:spPr>
        <p:txBody>
          <a:bodyPr wrap="square">
            <a:spAutoFit/>
          </a:bodyPr>
          <a:lstStyle/>
          <a:p>
            <a:pPr algn="ctr"/>
            <a:r>
              <a:rPr lang="fr-FR" sz="4000" b="1" noProof="0" dirty="0">
                <a:ln w="13462">
                  <a:solidFill>
                    <a:schemeClr val="bg1"/>
                  </a:solidFill>
                  <a:prstDash val="solid"/>
                </a:ln>
                <a:solidFill>
                  <a:schemeClr val="tx2">
                    <a:lumMod val="50000"/>
                  </a:schemeClr>
                </a:solidFill>
                <a:effectLst>
                  <a:outerShdw dist="38100" dir="2700000" algn="bl" rotWithShape="0">
                    <a:schemeClr val="accent5"/>
                  </a:outerShdw>
                </a:effectLst>
              </a:rPr>
              <a:t>CE QUE L’AMOUR FAIT</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5683625" y="-38885"/>
            <a:ext cx="6508376" cy="923330"/>
          </a:xfrm>
          <a:prstGeom prst="rect">
            <a:avLst/>
          </a:prstGeom>
          <a:noFill/>
        </p:spPr>
        <p:txBody>
          <a:bodyPr wrap="square">
            <a:spAutoFit/>
            <a:scene3d>
              <a:camera prst="orthographicFront"/>
              <a:lightRig rig="threePt" dir="t"/>
            </a:scene3d>
            <a:sp3d extrusionH="57150">
              <a:bevelT w="38100" h="38100"/>
            </a:sp3d>
          </a:bodyPr>
          <a:lstStyle/>
          <a:p>
            <a:pPr algn="ctr"/>
            <a:r>
              <a:rPr lang="fr-FR" b="1" noProof="0" dirty="0">
                <a:solidFill>
                  <a:schemeClr val="accent5"/>
                </a:solidFill>
                <a:latin typeface="Comic Sans MS" panose="030F0702030302020204" pitchFamily="66" charset="0"/>
              </a:rPr>
              <a:t>« La charité est patiente, ; la charité est serviable ; […] elle se réjouit de la vérité. Elle supporte tout, elle croit tout, elle espère tout, elle </a:t>
            </a:r>
            <a:r>
              <a:rPr lang="fr-FR" b="1" dirty="0">
                <a:solidFill>
                  <a:schemeClr val="accent5"/>
                </a:solidFill>
                <a:latin typeface="Comic Sans MS" panose="030F0702030302020204" pitchFamily="66" charset="0"/>
              </a:rPr>
              <a:t>..</a:t>
            </a:r>
            <a:r>
              <a:rPr lang="fr-FR" b="1" noProof="0" dirty="0">
                <a:solidFill>
                  <a:schemeClr val="accent5"/>
                </a:solidFill>
                <a:latin typeface="Comic Sans MS" panose="030F0702030302020204" pitchFamily="66" charset="0"/>
              </a:rPr>
              <a:t>. » </a:t>
            </a:r>
            <a:r>
              <a:rPr lang="fr-FR" sz="1400" b="1" noProof="0" dirty="0">
                <a:solidFill>
                  <a:schemeClr val="accent5"/>
                </a:solidFill>
                <a:latin typeface="Comic Sans MS" panose="030F0702030302020204" pitchFamily="66" charset="0"/>
              </a:rPr>
              <a:t>(1Corinthiens 13.4–7)</a:t>
            </a:r>
            <a:endParaRPr lang="fr-FR" b="1" noProof="0" dirty="0">
              <a:solidFill>
                <a:schemeClr val="accent5"/>
              </a:solidFill>
              <a:latin typeface="Comic Sans MS" panose="030F0702030302020204" pitchFamily="66" charset="0"/>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 name="Group 1">
            <a:extLst>
              <a:ext uri="{FF2B5EF4-FFF2-40B4-BE49-F238E27FC236}">
                <a16:creationId xmlns:a16="http://schemas.microsoft.com/office/drawing/2014/main" id="{8B783A8E-1746-5D0A-074F-A6CE2F669B87}"/>
              </a:ext>
            </a:extLst>
          </p:cNvPr>
          <p:cNvGrpSpPr/>
          <p:nvPr/>
        </p:nvGrpSpPr>
        <p:grpSpPr>
          <a:xfrm>
            <a:off x="265253" y="886222"/>
            <a:ext cx="8190705" cy="754793"/>
            <a:chOff x="265253" y="886222"/>
            <a:chExt cx="8190705" cy="754793"/>
          </a:xfrm>
        </p:grpSpPr>
        <p:sp>
          <p:nvSpPr>
            <p:cNvPr id="7" name="Freeform 6">
              <a:extLst>
                <a:ext uri="{FF2B5EF4-FFF2-40B4-BE49-F238E27FC236}">
                  <a16:creationId xmlns:a16="http://schemas.microsoft.com/office/drawing/2014/main" id="{D3DC0E24-E96B-DB8A-BC65-9EC987BECEB5}"/>
                </a:ext>
              </a:extLst>
            </p:cNvPr>
            <p:cNvSpPr/>
            <p:nvPr/>
          </p:nvSpPr>
          <p:spPr>
            <a:xfrm>
              <a:off x="265253" y="910620"/>
              <a:ext cx="1875608" cy="705998"/>
            </a:xfrm>
            <a:custGeom>
              <a:avLst/>
              <a:gdLst>
                <a:gd name="csX0" fmla="*/ 0 w 1875608"/>
                <a:gd name="csY0" fmla="*/ 0 h 705998"/>
                <a:gd name="csX1" fmla="*/ 1522609 w 1875608"/>
                <a:gd name="csY1" fmla="*/ 0 h 705998"/>
                <a:gd name="csX2" fmla="*/ 1875608 w 1875608"/>
                <a:gd name="csY2" fmla="*/ 352999 h 705998"/>
                <a:gd name="csX3" fmla="*/ 1522609 w 1875608"/>
                <a:gd name="csY3" fmla="*/ 705998 h 705998"/>
                <a:gd name="csX4" fmla="*/ 0 w 1875608"/>
                <a:gd name="csY4" fmla="*/ 705998 h 705998"/>
                <a:gd name="csX5" fmla="*/ 0 w 1875608"/>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5608" h="705998">
                  <a:moveTo>
                    <a:pt x="0" y="0"/>
                  </a:moveTo>
                  <a:lnTo>
                    <a:pt x="1522609" y="0"/>
                  </a:lnTo>
                  <a:lnTo>
                    <a:pt x="1875608" y="352999"/>
                  </a:lnTo>
                  <a:lnTo>
                    <a:pt x="1522609"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Elle est longanime</a:t>
              </a:r>
            </a:p>
          </p:txBody>
        </p:sp>
        <p:sp>
          <p:nvSpPr>
            <p:cNvPr id="8" name="Freeform 7">
              <a:extLst>
                <a:ext uri="{FF2B5EF4-FFF2-40B4-BE49-F238E27FC236}">
                  <a16:creationId xmlns:a16="http://schemas.microsoft.com/office/drawing/2014/main" id="{9ADEE608-AA74-158F-B6EA-C55A94004B13}"/>
                </a:ext>
              </a:extLst>
            </p:cNvPr>
            <p:cNvSpPr/>
            <p:nvPr/>
          </p:nvSpPr>
          <p:spPr>
            <a:xfrm>
              <a:off x="1911412" y="886222"/>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0"/>
                <a:satOff val="0"/>
                <a:lumOff val="0"/>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0"/>
                <a:satOff val="0"/>
                <a:lumOff val="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makrothymeō</a:t>
              </a:r>
              <a:r>
                <a:rPr lang="fr-FR" sz="1800" b="0" i="1" kern="1200" noProof="0" dirty="0">
                  <a:effectLst>
                    <a:outerShdw blurRad="38100" dist="38100" dir="2700000" algn="tl">
                      <a:srgbClr val="000000">
                        <a:alpha val="43137"/>
                      </a:srgbClr>
                    </a:outerShdw>
                  </a:effectLst>
                </a:rPr>
                <a:t> : avoir un esprit patient, endurer, être patient</a:t>
              </a:r>
            </a:p>
          </p:txBody>
        </p:sp>
        <p:sp>
          <p:nvSpPr>
            <p:cNvPr id="9" name="Freeform 8">
              <a:extLst>
                <a:ext uri="{FF2B5EF4-FFF2-40B4-BE49-F238E27FC236}">
                  <a16:creationId xmlns:a16="http://schemas.microsoft.com/office/drawing/2014/main" id="{44092591-EF65-65D0-9363-07F1E068C276}"/>
                </a:ext>
              </a:extLst>
            </p:cNvPr>
            <p:cNvSpPr/>
            <p:nvPr/>
          </p:nvSpPr>
          <p:spPr>
            <a:xfrm>
              <a:off x="5162319" y="886222"/>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534206"/>
                <a:satOff val="-727"/>
                <a:lumOff val="58"/>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534206"/>
                <a:satOff val="-727"/>
                <a:lumOff val="58"/>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Fait preuve de patience et tolère les erreurs des autres</a:t>
              </a:r>
            </a:p>
          </p:txBody>
        </p:sp>
      </p:grpSp>
      <p:grpSp>
        <p:nvGrpSpPr>
          <p:cNvPr id="29" name="Group 28">
            <a:extLst>
              <a:ext uri="{FF2B5EF4-FFF2-40B4-BE49-F238E27FC236}">
                <a16:creationId xmlns:a16="http://schemas.microsoft.com/office/drawing/2014/main" id="{0EB39369-DC3F-9780-44A8-E810608667D1}"/>
              </a:ext>
            </a:extLst>
          </p:cNvPr>
          <p:cNvGrpSpPr/>
          <p:nvPr/>
        </p:nvGrpSpPr>
        <p:grpSpPr>
          <a:xfrm>
            <a:off x="265253" y="1739855"/>
            <a:ext cx="8189646" cy="754793"/>
            <a:chOff x="265253" y="1739855"/>
            <a:chExt cx="8189646" cy="754793"/>
          </a:xfrm>
        </p:grpSpPr>
        <p:sp>
          <p:nvSpPr>
            <p:cNvPr id="10" name="Freeform 9">
              <a:extLst>
                <a:ext uri="{FF2B5EF4-FFF2-40B4-BE49-F238E27FC236}">
                  <a16:creationId xmlns:a16="http://schemas.microsoft.com/office/drawing/2014/main" id="{5CCE97DE-1F6A-252A-8119-462F57EC5F9E}"/>
                </a:ext>
              </a:extLst>
            </p:cNvPr>
            <p:cNvSpPr/>
            <p:nvPr/>
          </p:nvSpPr>
          <p:spPr>
            <a:xfrm>
              <a:off x="265253" y="1764253"/>
              <a:ext cx="1874549" cy="705998"/>
            </a:xfrm>
            <a:custGeom>
              <a:avLst/>
              <a:gdLst>
                <a:gd name="csX0" fmla="*/ 0 w 1874549"/>
                <a:gd name="csY0" fmla="*/ 0 h 705998"/>
                <a:gd name="csX1" fmla="*/ 1521550 w 1874549"/>
                <a:gd name="csY1" fmla="*/ 0 h 705998"/>
                <a:gd name="csX2" fmla="*/ 1874549 w 1874549"/>
                <a:gd name="csY2" fmla="*/ 352999 h 705998"/>
                <a:gd name="csX3" fmla="*/ 1521550 w 1874549"/>
                <a:gd name="csY3" fmla="*/ 705998 h 705998"/>
                <a:gd name="csX4" fmla="*/ 0 w 1874549"/>
                <a:gd name="csY4" fmla="*/ 705998 h 705998"/>
                <a:gd name="csX5" fmla="*/ 0 w 1874549"/>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4549" h="705998">
                  <a:moveTo>
                    <a:pt x="0" y="0"/>
                  </a:moveTo>
                  <a:lnTo>
                    <a:pt x="1521550" y="0"/>
                  </a:lnTo>
                  <a:lnTo>
                    <a:pt x="1874549" y="352999"/>
                  </a:lnTo>
                  <a:lnTo>
                    <a:pt x="1521550"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1085110"/>
                <a:satOff val="-3676"/>
                <a:lumOff val="2026"/>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Elle est serviable</a:t>
              </a:r>
            </a:p>
          </p:txBody>
        </p:sp>
        <p:sp>
          <p:nvSpPr>
            <p:cNvPr id="11" name="Freeform 10">
              <a:extLst>
                <a:ext uri="{FF2B5EF4-FFF2-40B4-BE49-F238E27FC236}">
                  <a16:creationId xmlns:a16="http://schemas.microsoft.com/office/drawing/2014/main" id="{1B629EB3-7F7F-3C2D-0927-148E8F9B04D0}"/>
                </a:ext>
              </a:extLst>
            </p:cNvPr>
            <p:cNvSpPr/>
            <p:nvPr/>
          </p:nvSpPr>
          <p:spPr>
            <a:xfrm>
              <a:off x="1910353" y="1739855"/>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1068413"/>
                <a:satOff val="-1454"/>
                <a:lumOff val="115"/>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1068413"/>
                <a:satOff val="-1454"/>
                <a:lumOff val="115"/>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jrēsteuomai</a:t>
              </a:r>
              <a:r>
                <a:rPr lang="fr-FR" sz="1800" b="0" i="1" kern="1200" noProof="0" dirty="0">
                  <a:effectLst>
                    <a:outerShdw blurRad="38100" dist="38100" dir="2700000" algn="tl">
                      <a:srgbClr val="000000">
                        <a:alpha val="43137"/>
                      </a:srgbClr>
                    </a:outerShdw>
                  </a:effectLst>
                </a:rPr>
                <a:t> : agir avec bienveillance</a:t>
              </a:r>
            </a:p>
          </p:txBody>
        </p:sp>
        <p:sp>
          <p:nvSpPr>
            <p:cNvPr id="12" name="Freeform 11">
              <a:extLst>
                <a:ext uri="{FF2B5EF4-FFF2-40B4-BE49-F238E27FC236}">
                  <a16:creationId xmlns:a16="http://schemas.microsoft.com/office/drawing/2014/main" id="{873E867B-9BB9-A96F-7303-3383880E8EEF}"/>
                </a:ext>
              </a:extLst>
            </p:cNvPr>
            <p:cNvSpPr/>
            <p:nvPr/>
          </p:nvSpPr>
          <p:spPr>
            <a:xfrm>
              <a:off x="5161260" y="1739855"/>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1602619"/>
                <a:satOff val="-2181"/>
                <a:lumOff val="173"/>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1602619"/>
                <a:satOff val="-2181"/>
                <a:lumOff val="173"/>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Elle est miséricordieuse et compatissante</a:t>
              </a:r>
            </a:p>
          </p:txBody>
        </p:sp>
      </p:grpSp>
      <p:grpSp>
        <p:nvGrpSpPr>
          <p:cNvPr id="30" name="Group 29">
            <a:extLst>
              <a:ext uri="{FF2B5EF4-FFF2-40B4-BE49-F238E27FC236}">
                <a16:creationId xmlns:a16="http://schemas.microsoft.com/office/drawing/2014/main" id="{DFE933F4-B663-4A29-F400-124DA163F782}"/>
              </a:ext>
            </a:extLst>
          </p:cNvPr>
          <p:cNvGrpSpPr/>
          <p:nvPr/>
        </p:nvGrpSpPr>
        <p:grpSpPr>
          <a:xfrm>
            <a:off x="265253" y="2593488"/>
            <a:ext cx="8189646" cy="754793"/>
            <a:chOff x="265253" y="2593488"/>
            <a:chExt cx="8189646" cy="754793"/>
          </a:xfrm>
        </p:grpSpPr>
        <p:sp>
          <p:nvSpPr>
            <p:cNvPr id="13" name="Freeform 12">
              <a:extLst>
                <a:ext uri="{FF2B5EF4-FFF2-40B4-BE49-F238E27FC236}">
                  <a16:creationId xmlns:a16="http://schemas.microsoft.com/office/drawing/2014/main" id="{86C7CDCD-DAA5-A5C8-9087-04CF3AF70DC1}"/>
                </a:ext>
              </a:extLst>
            </p:cNvPr>
            <p:cNvSpPr/>
            <p:nvPr/>
          </p:nvSpPr>
          <p:spPr>
            <a:xfrm>
              <a:off x="265253" y="2617886"/>
              <a:ext cx="1874549" cy="705998"/>
            </a:xfrm>
            <a:custGeom>
              <a:avLst/>
              <a:gdLst>
                <a:gd name="csX0" fmla="*/ 0 w 1874549"/>
                <a:gd name="csY0" fmla="*/ 0 h 705998"/>
                <a:gd name="csX1" fmla="*/ 1521550 w 1874549"/>
                <a:gd name="csY1" fmla="*/ 0 h 705998"/>
                <a:gd name="csX2" fmla="*/ 1874549 w 1874549"/>
                <a:gd name="csY2" fmla="*/ 352999 h 705998"/>
                <a:gd name="csX3" fmla="*/ 1521550 w 1874549"/>
                <a:gd name="csY3" fmla="*/ 705998 h 705998"/>
                <a:gd name="csX4" fmla="*/ 0 w 1874549"/>
                <a:gd name="csY4" fmla="*/ 705998 h 705998"/>
                <a:gd name="csX5" fmla="*/ 0 w 1874549"/>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4549" h="705998">
                  <a:moveTo>
                    <a:pt x="0" y="0"/>
                  </a:moveTo>
                  <a:lnTo>
                    <a:pt x="1521550" y="0"/>
                  </a:lnTo>
                  <a:lnTo>
                    <a:pt x="1874549" y="352999"/>
                  </a:lnTo>
                  <a:lnTo>
                    <a:pt x="1521550"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2170221"/>
                <a:satOff val="-7353"/>
                <a:lumOff val="4052"/>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Elle se réjouit de la vérité</a:t>
              </a:r>
            </a:p>
          </p:txBody>
        </p:sp>
        <p:sp>
          <p:nvSpPr>
            <p:cNvPr id="14" name="Freeform 13">
              <a:extLst>
                <a:ext uri="{FF2B5EF4-FFF2-40B4-BE49-F238E27FC236}">
                  <a16:creationId xmlns:a16="http://schemas.microsoft.com/office/drawing/2014/main" id="{71305FD8-467B-E1DA-8C0C-D1B63ECD3DB6}"/>
                </a:ext>
              </a:extLst>
            </p:cNvPr>
            <p:cNvSpPr/>
            <p:nvPr/>
          </p:nvSpPr>
          <p:spPr>
            <a:xfrm>
              <a:off x="1910353" y="2593488"/>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2136825"/>
                <a:satOff val="-2907"/>
                <a:lumOff val="230"/>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2136825"/>
                <a:satOff val="-2907"/>
                <a:lumOff val="23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synjairō</a:t>
              </a:r>
              <a:r>
                <a:rPr lang="fr-FR" sz="1800" b="0" i="1" kern="1200" noProof="0" dirty="0">
                  <a:effectLst>
                    <a:outerShdw blurRad="38100" dist="38100" dir="2700000" algn="tl">
                      <a:srgbClr val="000000">
                        <a:alpha val="43137"/>
                      </a:srgbClr>
                    </a:outerShdw>
                  </a:effectLst>
                </a:rPr>
                <a:t> : exprimer de la sympathie, se féliciter</a:t>
              </a:r>
            </a:p>
          </p:txBody>
        </p:sp>
        <p:sp>
          <p:nvSpPr>
            <p:cNvPr id="15" name="Freeform 14">
              <a:extLst>
                <a:ext uri="{FF2B5EF4-FFF2-40B4-BE49-F238E27FC236}">
                  <a16:creationId xmlns:a16="http://schemas.microsoft.com/office/drawing/2014/main" id="{CFF1A2A9-0BBF-1D76-4D1A-DF453F27BC04}"/>
                </a:ext>
              </a:extLst>
            </p:cNvPr>
            <p:cNvSpPr/>
            <p:nvPr/>
          </p:nvSpPr>
          <p:spPr>
            <a:xfrm>
              <a:off x="5161260" y="2593488"/>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2671032"/>
                <a:satOff val="-3634"/>
                <a:lumOff val="288"/>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2671032"/>
                <a:satOff val="-3634"/>
                <a:lumOff val="288"/>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Elle se réjouit avec ceux qui soutiennent la vérité</a:t>
              </a:r>
            </a:p>
          </p:txBody>
        </p:sp>
      </p:grpSp>
      <p:grpSp>
        <p:nvGrpSpPr>
          <p:cNvPr id="31" name="Group 30">
            <a:extLst>
              <a:ext uri="{FF2B5EF4-FFF2-40B4-BE49-F238E27FC236}">
                <a16:creationId xmlns:a16="http://schemas.microsoft.com/office/drawing/2014/main" id="{5CAC619D-FFD0-A1FE-428A-30BB5491A994}"/>
              </a:ext>
            </a:extLst>
          </p:cNvPr>
          <p:cNvGrpSpPr/>
          <p:nvPr/>
        </p:nvGrpSpPr>
        <p:grpSpPr>
          <a:xfrm>
            <a:off x="265253" y="3447121"/>
            <a:ext cx="8190705" cy="754793"/>
            <a:chOff x="265253" y="3447121"/>
            <a:chExt cx="8190705" cy="754793"/>
          </a:xfrm>
        </p:grpSpPr>
        <p:sp>
          <p:nvSpPr>
            <p:cNvPr id="16" name="Freeform 15">
              <a:extLst>
                <a:ext uri="{FF2B5EF4-FFF2-40B4-BE49-F238E27FC236}">
                  <a16:creationId xmlns:a16="http://schemas.microsoft.com/office/drawing/2014/main" id="{40877E9E-33C9-A7A2-4B36-A7A69AF77A99}"/>
                </a:ext>
              </a:extLst>
            </p:cNvPr>
            <p:cNvSpPr/>
            <p:nvPr/>
          </p:nvSpPr>
          <p:spPr>
            <a:xfrm>
              <a:off x="265253" y="3471519"/>
              <a:ext cx="1875608" cy="705998"/>
            </a:xfrm>
            <a:custGeom>
              <a:avLst/>
              <a:gdLst>
                <a:gd name="csX0" fmla="*/ 0 w 1875608"/>
                <a:gd name="csY0" fmla="*/ 0 h 705998"/>
                <a:gd name="csX1" fmla="*/ 1522609 w 1875608"/>
                <a:gd name="csY1" fmla="*/ 0 h 705998"/>
                <a:gd name="csX2" fmla="*/ 1875608 w 1875608"/>
                <a:gd name="csY2" fmla="*/ 352999 h 705998"/>
                <a:gd name="csX3" fmla="*/ 1522609 w 1875608"/>
                <a:gd name="csY3" fmla="*/ 705998 h 705998"/>
                <a:gd name="csX4" fmla="*/ 0 w 1875608"/>
                <a:gd name="csY4" fmla="*/ 705998 h 705998"/>
                <a:gd name="csX5" fmla="*/ 0 w 1875608"/>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5608" h="705998">
                  <a:moveTo>
                    <a:pt x="0" y="0"/>
                  </a:moveTo>
                  <a:lnTo>
                    <a:pt x="1522609" y="0"/>
                  </a:lnTo>
                  <a:lnTo>
                    <a:pt x="1875608" y="352999"/>
                  </a:lnTo>
                  <a:lnTo>
                    <a:pt x="1522609"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3255331"/>
                <a:satOff val="-11029"/>
                <a:lumOff val="6078"/>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Elle supporte tout</a:t>
              </a:r>
            </a:p>
          </p:txBody>
        </p:sp>
        <p:sp>
          <p:nvSpPr>
            <p:cNvPr id="17" name="Freeform 16">
              <a:extLst>
                <a:ext uri="{FF2B5EF4-FFF2-40B4-BE49-F238E27FC236}">
                  <a16:creationId xmlns:a16="http://schemas.microsoft.com/office/drawing/2014/main" id="{E4BFAB91-4207-40F6-2108-BDD30DAF4F08}"/>
                </a:ext>
              </a:extLst>
            </p:cNvPr>
            <p:cNvSpPr/>
            <p:nvPr/>
          </p:nvSpPr>
          <p:spPr>
            <a:xfrm>
              <a:off x="1911412" y="3447121"/>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3205238"/>
                <a:satOff val="-4361"/>
                <a:lumOff val="346"/>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3205238"/>
                <a:satOff val="-4361"/>
                <a:lumOff val="346"/>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stegō</a:t>
              </a:r>
              <a:r>
                <a:rPr lang="fr-FR" sz="1800" b="0" i="1" kern="1200" noProof="0" dirty="0">
                  <a:effectLst>
                    <a:outerShdw blurRad="38100" dist="38100" dir="2700000" algn="tl">
                      <a:srgbClr val="000000">
                        <a:alpha val="43137"/>
                      </a:srgbClr>
                    </a:outerShdw>
                  </a:effectLst>
                </a:rPr>
                <a:t> : couvrir en silence (supporter patiemment)</a:t>
              </a:r>
            </a:p>
          </p:txBody>
        </p:sp>
        <p:sp>
          <p:nvSpPr>
            <p:cNvPr id="18" name="Freeform 17">
              <a:extLst>
                <a:ext uri="{FF2B5EF4-FFF2-40B4-BE49-F238E27FC236}">
                  <a16:creationId xmlns:a16="http://schemas.microsoft.com/office/drawing/2014/main" id="{D02CD0D6-79C2-EA2D-6E3E-7990866AE2F0}"/>
                </a:ext>
              </a:extLst>
            </p:cNvPr>
            <p:cNvSpPr/>
            <p:nvPr/>
          </p:nvSpPr>
          <p:spPr>
            <a:xfrm>
              <a:off x="5162319" y="3447121"/>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3739444"/>
                <a:satOff val="-5088"/>
                <a:lumOff val="403"/>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3739444"/>
                <a:satOff val="-5088"/>
                <a:lumOff val="403"/>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Elle cache et tait les fautes des autres, sans les divulguer</a:t>
              </a:r>
            </a:p>
          </p:txBody>
        </p:sp>
      </p:grpSp>
      <p:grpSp>
        <p:nvGrpSpPr>
          <p:cNvPr id="32" name="Group 31">
            <a:extLst>
              <a:ext uri="{FF2B5EF4-FFF2-40B4-BE49-F238E27FC236}">
                <a16:creationId xmlns:a16="http://schemas.microsoft.com/office/drawing/2014/main" id="{F2C577B1-BE2B-F6B8-433B-AAFB0F2EC4FE}"/>
              </a:ext>
            </a:extLst>
          </p:cNvPr>
          <p:cNvGrpSpPr/>
          <p:nvPr/>
        </p:nvGrpSpPr>
        <p:grpSpPr>
          <a:xfrm>
            <a:off x="265253" y="4300754"/>
            <a:ext cx="8189646" cy="754793"/>
            <a:chOff x="265253" y="4300754"/>
            <a:chExt cx="8189646" cy="754793"/>
          </a:xfrm>
        </p:grpSpPr>
        <p:sp>
          <p:nvSpPr>
            <p:cNvPr id="19" name="Freeform 18">
              <a:extLst>
                <a:ext uri="{FF2B5EF4-FFF2-40B4-BE49-F238E27FC236}">
                  <a16:creationId xmlns:a16="http://schemas.microsoft.com/office/drawing/2014/main" id="{C87CEA26-62AB-DFF0-12B9-39D4BAAA1C37}"/>
                </a:ext>
              </a:extLst>
            </p:cNvPr>
            <p:cNvSpPr/>
            <p:nvPr/>
          </p:nvSpPr>
          <p:spPr>
            <a:xfrm>
              <a:off x="265253" y="4325152"/>
              <a:ext cx="1874549" cy="705998"/>
            </a:xfrm>
            <a:custGeom>
              <a:avLst/>
              <a:gdLst>
                <a:gd name="csX0" fmla="*/ 0 w 1874549"/>
                <a:gd name="csY0" fmla="*/ 0 h 705998"/>
                <a:gd name="csX1" fmla="*/ 1521550 w 1874549"/>
                <a:gd name="csY1" fmla="*/ 0 h 705998"/>
                <a:gd name="csX2" fmla="*/ 1874549 w 1874549"/>
                <a:gd name="csY2" fmla="*/ 352999 h 705998"/>
                <a:gd name="csX3" fmla="*/ 1521550 w 1874549"/>
                <a:gd name="csY3" fmla="*/ 705998 h 705998"/>
                <a:gd name="csX4" fmla="*/ 0 w 1874549"/>
                <a:gd name="csY4" fmla="*/ 705998 h 705998"/>
                <a:gd name="csX5" fmla="*/ 0 w 1874549"/>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4549" h="705998">
                  <a:moveTo>
                    <a:pt x="0" y="0"/>
                  </a:moveTo>
                  <a:lnTo>
                    <a:pt x="1521550" y="0"/>
                  </a:lnTo>
                  <a:lnTo>
                    <a:pt x="1874549" y="352999"/>
                  </a:lnTo>
                  <a:lnTo>
                    <a:pt x="1521550"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4340441"/>
                <a:satOff val="-14705"/>
                <a:lumOff val="8105"/>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Elle croit tout</a:t>
              </a:r>
            </a:p>
          </p:txBody>
        </p:sp>
        <p:sp>
          <p:nvSpPr>
            <p:cNvPr id="20" name="Freeform 19">
              <a:extLst>
                <a:ext uri="{FF2B5EF4-FFF2-40B4-BE49-F238E27FC236}">
                  <a16:creationId xmlns:a16="http://schemas.microsoft.com/office/drawing/2014/main" id="{FF8FFE43-E017-07D5-85F4-2FB48200A0EF}"/>
                </a:ext>
              </a:extLst>
            </p:cNvPr>
            <p:cNvSpPr/>
            <p:nvPr/>
          </p:nvSpPr>
          <p:spPr>
            <a:xfrm>
              <a:off x="1910353" y="4300754"/>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4273651"/>
                <a:satOff val="-5815"/>
                <a:lumOff val="461"/>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4273651"/>
                <a:satOff val="-5815"/>
                <a:lumOff val="461"/>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pisteuō</a:t>
              </a:r>
              <a:r>
                <a:rPr lang="fr-FR" sz="1800" b="0" i="1" kern="1200" noProof="0" dirty="0">
                  <a:effectLst>
                    <a:outerShdw blurRad="38100" dist="38100" dir="2700000" algn="tl">
                      <a:srgbClr val="000000">
                        <a:alpha val="43137"/>
                      </a:srgbClr>
                    </a:outerShdw>
                  </a:effectLst>
                </a:rPr>
                <a:t> : avoir la foi, accorder du crédit, faire confiance</a:t>
              </a:r>
            </a:p>
          </p:txBody>
        </p:sp>
        <p:sp>
          <p:nvSpPr>
            <p:cNvPr id="21" name="Freeform 20">
              <a:extLst>
                <a:ext uri="{FF2B5EF4-FFF2-40B4-BE49-F238E27FC236}">
                  <a16:creationId xmlns:a16="http://schemas.microsoft.com/office/drawing/2014/main" id="{EC93D0A2-5717-2C5A-59AB-3357A2F2C88C}"/>
                </a:ext>
              </a:extLst>
            </p:cNvPr>
            <p:cNvSpPr/>
            <p:nvPr/>
          </p:nvSpPr>
          <p:spPr>
            <a:xfrm>
              <a:off x="5161260" y="4300754"/>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4807857"/>
                <a:satOff val="-6542"/>
                <a:lumOff val="519"/>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4807857"/>
                <a:satOff val="-6542"/>
                <a:lumOff val="519"/>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Elle ne condamne pas, mais accorde le bénéfice du doute</a:t>
              </a:r>
            </a:p>
          </p:txBody>
        </p:sp>
      </p:grpSp>
      <p:grpSp>
        <p:nvGrpSpPr>
          <p:cNvPr id="33" name="Group 32">
            <a:extLst>
              <a:ext uri="{FF2B5EF4-FFF2-40B4-BE49-F238E27FC236}">
                <a16:creationId xmlns:a16="http://schemas.microsoft.com/office/drawing/2014/main" id="{E4ADE89C-EA6F-7D1D-AE10-165D03647A6C}"/>
              </a:ext>
            </a:extLst>
          </p:cNvPr>
          <p:cNvGrpSpPr/>
          <p:nvPr/>
        </p:nvGrpSpPr>
        <p:grpSpPr>
          <a:xfrm>
            <a:off x="265253" y="5154387"/>
            <a:ext cx="8189646" cy="754793"/>
            <a:chOff x="265253" y="5154387"/>
            <a:chExt cx="8189646" cy="754793"/>
          </a:xfrm>
        </p:grpSpPr>
        <p:sp>
          <p:nvSpPr>
            <p:cNvPr id="22" name="Freeform 21">
              <a:extLst>
                <a:ext uri="{FF2B5EF4-FFF2-40B4-BE49-F238E27FC236}">
                  <a16:creationId xmlns:a16="http://schemas.microsoft.com/office/drawing/2014/main" id="{B7141B1C-764C-897F-24EA-DFACEA2886DF}"/>
                </a:ext>
              </a:extLst>
            </p:cNvPr>
            <p:cNvSpPr/>
            <p:nvPr/>
          </p:nvSpPr>
          <p:spPr>
            <a:xfrm>
              <a:off x="265253" y="5178785"/>
              <a:ext cx="1874549" cy="705998"/>
            </a:xfrm>
            <a:custGeom>
              <a:avLst/>
              <a:gdLst>
                <a:gd name="csX0" fmla="*/ 0 w 1874549"/>
                <a:gd name="csY0" fmla="*/ 0 h 705998"/>
                <a:gd name="csX1" fmla="*/ 1521550 w 1874549"/>
                <a:gd name="csY1" fmla="*/ 0 h 705998"/>
                <a:gd name="csX2" fmla="*/ 1874549 w 1874549"/>
                <a:gd name="csY2" fmla="*/ 352999 h 705998"/>
                <a:gd name="csX3" fmla="*/ 1521550 w 1874549"/>
                <a:gd name="csY3" fmla="*/ 705998 h 705998"/>
                <a:gd name="csX4" fmla="*/ 0 w 1874549"/>
                <a:gd name="csY4" fmla="*/ 705998 h 705998"/>
                <a:gd name="csX5" fmla="*/ 0 w 1874549"/>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4549" h="705998">
                  <a:moveTo>
                    <a:pt x="0" y="0"/>
                  </a:moveTo>
                  <a:lnTo>
                    <a:pt x="1521550" y="0"/>
                  </a:lnTo>
                  <a:lnTo>
                    <a:pt x="1874549" y="352999"/>
                  </a:lnTo>
                  <a:lnTo>
                    <a:pt x="1521550"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5425551"/>
                <a:satOff val="-18382"/>
                <a:lumOff val="10131"/>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lvl="0" algn="ctr" defTabSz="889000">
                <a:lnSpc>
                  <a:spcPct val="90000"/>
                </a:lnSpc>
                <a:spcBef>
                  <a:spcPct val="0"/>
                </a:spcBef>
                <a:spcAft>
                  <a:spcPct val="35000"/>
                </a:spcAft>
              </a:pPr>
              <a:r>
                <a:rPr lang="fr-FR" sz="2000" b="1" noProof="0" dirty="0">
                  <a:effectLst>
                    <a:outerShdw blurRad="38100" dist="38100" dir="2700000" algn="tl">
                      <a:srgbClr val="000000">
                        <a:alpha val="43137"/>
                      </a:srgbClr>
                    </a:outerShdw>
                  </a:effectLst>
                </a:rPr>
                <a:t>Elle espère tout</a:t>
              </a:r>
              <a:endParaRPr lang="fr-FR" sz="2000" b="1" kern="1200" noProof="0" dirty="0">
                <a:effectLst>
                  <a:outerShdw blurRad="38100" dist="38100" dir="2700000" algn="tl">
                    <a:srgbClr val="000000">
                      <a:alpha val="43137"/>
                    </a:srgbClr>
                  </a:outerShdw>
                </a:effectLst>
              </a:endParaRPr>
            </a:p>
          </p:txBody>
        </p:sp>
        <p:sp>
          <p:nvSpPr>
            <p:cNvPr id="23" name="Freeform 22">
              <a:extLst>
                <a:ext uri="{FF2B5EF4-FFF2-40B4-BE49-F238E27FC236}">
                  <a16:creationId xmlns:a16="http://schemas.microsoft.com/office/drawing/2014/main" id="{33054D0F-9D28-FD19-9703-366DC0399EBE}"/>
                </a:ext>
              </a:extLst>
            </p:cNvPr>
            <p:cNvSpPr/>
            <p:nvPr/>
          </p:nvSpPr>
          <p:spPr>
            <a:xfrm>
              <a:off x="1910353" y="5154387"/>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5342064"/>
                <a:satOff val="-7268"/>
                <a:lumOff val="576"/>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5342064"/>
                <a:satOff val="-7268"/>
                <a:lumOff val="576"/>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elpizō</a:t>
              </a:r>
              <a:r>
                <a:rPr lang="fr-FR" sz="1800" b="0" i="1" kern="1200" noProof="0" dirty="0">
                  <a:effectLst>
                    <a:outerShdw blurRad="38100" dist="38100" dir="2700000" algn="tl">
                      <a:srgbClr val="000000">
                        <a:alpha val="43137"/>
                      </a:srgbClr>
                    </a:outerShdw>
                  </a:effectLst>
                </a:rPr>
                <a:t> : espérer ou faire confiance</a:t>
              </a:r>
            </a:p>
          </p:txBody>
        </p:sp>
        <p:sp>
          <p:nvSpPr>
            <p:cNvPr id="24" name="Freeform 23">
              <a:extLst>
                <a:ext uri="{FF2B5EF4-FFF2-40B4-BE49-F238E27FC236}">
                  <a16:creationId xmlns:a16="http://schemas.microsoft.com/office/drawing/2014/main" id="{569AF206-0D5E-6E8E-90A1-91F0BA23A7BC}"/>
                </a:ext>
              </a:extLst>
            </p:cNvPr>
            <p:cNvSpPr/>
            <p:nvPr/>
          </p:nvSpPr>
          <p:spPr>
            <a:xfrm>
              <a:off x="5161260" y="5154387"/>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5876270"/>
                <a:satOff val="-7995"/>
                <a:lumOff val="634"/>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5876270"/>
                <a:satOff val="-7995"/>
                <a:lumOff val="634"/>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Elle espère toujours que quelque chose de bon se produira</a:t>
              </a:r>
            </a:p>
          </p:txBody>
        </p:sp>
      </p:grpSp>
      <p:grpSp>
        <p:nvGrpSpPr>
          <p:cNvPr id="34" name="Group 33">
            <a:extLst>
              <a:ext uri="{FF2B5EF4-FFF2-40B4-BE49-F238E27FC236}">
                <a16:creationId xmlns:a16="http://schemas.microsoft.com/office/drawing/2014/main" id="{493BAE89-4908-AA5C-59F7-605849986795}"/>
              </a:ext>
            </a:extLst>
          </p:cNvPr>
          <p:cNvGrpSpPr/>
          <p:nvPr/>
        </p:nvGrpSpPr>
        <p:grpSpPr>
          <a:xfrm>
            <a:off x="265253" y="6008021"/>
            <a:ext cx="8190705" cy="754793"/>
            <a:chOff x="265253" y="6008021"/>
            <a:chExt cx="8190705" cy="754793"/>
          </a:xfrm>
        </p:grpSpPr>
        <p:sp>
          <p:nvSpPr>
            <p:cNvPr id="25" name="Freeform 24">
              <a:extLst>
                <a:ext uri="{FF2B5EF4-FFF2-40B4-BE49-F238E27FC236}">
                  <a16:creationId xmlns:a16="http://schemas.microsoft.com/office/drawing/2014/main" id="{E7CC9131-BCAD-E595-EDEF-B95C98979F13}"/>
                </a:ext>
              </a:extLst>
            </p:cNvPr>
            <p:cNvSpPr/>
            <p:nvPr/>
          </p:nvSpPr>
          <p:spPr>
            <a:xfrm>
              <a:off x="265253" y="6032418"/>
              <a:ext cx="1875608" cy="705998"/>
            </a:xfrm>
            <a:custGeom>
              <a:avLst/>
              <a:gdLst>
                <a:gd name="csX0" fmla="*/ 0 w 1875608"/>
                <a:gd name="csY0" fmla="*/ 0 h 705998"/>
                <a:gd name="csX1" fmla="*/ 1522609 w 1875608"/>
                <a:gd name="csY1" fmla="*/ 0 h 705998"/>
                <a:gd name="csX2" fmla="*/ 1875608 w 1875608"/>
                <a:gd name="csY2" fmla="*/ 352999 h 705998"/>
                <a:gd name="csX3" fmla="*/ 1522609 w 1875608"/>
                <a:gd name="csY3" fmla="*/ 705998 h 705998"/>
                <a:gd name="csX4" fmla="*/ 0 w 1875608"/>
                <a:gd name="csY4" fmla="*/ 705998 h 705998"/>
                <a:gd name="csX5" fmla="*/ 0 w 1875608"/>
                <a:gd name="csY5" fmla="*/ 0 h 705998"/>
              </a:gdLst>
              <a:ahLst/>
              <a:cxnLst>
                <a:cxn ang="0">
                  <a:pos x="csX0" y="csY0"/>
                </a:cxn>
                <a:cxn ang="0">
                  <a:pos x="csX1" y="csY1"/>
                </a:cxn>
                <a:cxn ang="0">
                  <a:pos x="csX2" y="csY2"/>
                </a:cxn>
                <a:cxn ang="0">
                  <a:pos x="csX3" y="csY3"/>
                </a:cxn>
                <a:cxn ang="0">
                  <a:pos x="csX4" y="csY4"/>
                </a:cxn>
                <a:cxn ang="0">
                  <a:pos x="csX5" y="csY5"/>
                </a:cxn>
              </a:cxnLst>
              <a:rect l="l" t="t" r="r" b="b"/>
              <a:pathLst>
                <a:path w="1875608" h="705998">
                  <a:moveTo>
                    <a:pt x="0" y="0"/>
                  </a:moveTo>
                  <a:lnTo>
                    <a:pt x="1522609" y="0"/>
                  </a:lnTo>
                  <a:lnTo>
                    <a:pt x="1875608" y="352999"/>
                  </a:lnTo>
                  <a:lnTo>
                    <a:pt x="1522609" y="705998"/>
                  </a:lnTo>
                  <a:lnTo>
                    <a:pt x="0" y="705998"/>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6510662"/>
                <a:satOff val="-22058"/>
                <a:lumOff val="12157"/>
                <a:alphaOff val="0"/>
              </a:schemeClr>
            </a:fillRef>
            <a:effectRef idx="2">
              <a:scrgbClr r="0" g="0" b="0"/>
            </a:effectRef>
            <a:fontRef idx="minor">
              <a:schemeClr val="lt1"/>
            </a:fontRef>
          </p:style>
          <p:txBody>
            <a:bodyPr spcFirstLastPara="0" vert="horz" wrap="square" lIns="25400" tIns="12700" rIns="176499"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Elle endure tout</a:t>
              </a:r>
            </a:p>
          </p:txBody>
        </p:sp>
        <p:sp>
          <p:nvSpPr>
            <p:cNvPr id="26" name="Freeform 25">
              <a:extLst>
                <a:ext uri="{FF2B5EF4-FFF2-40B4-BE49-F238E27FC236}">
                  <a16:creationId xmlns:a16="http://schemas.microsoft.com/office/drawing/2014/main" id="{1D9F8AB0-4BF7-1C62-29CE-4745C732DA38}"/>
                </a:ext>
              </a:extLst>
            </p:cNvPr>
            <p:cNvSpPr/>
            <p:nvPr/>
          </p:nvSpPr>
          <p:spPr>
            <a:xfrm>
              <a:off x="1911412" y="6008021"/>
              <a:ext cx="3455999" cy="754793"/>
            </a:xfrm>
            <a:custGeom>
              <a:avLst/>
              <a:gdLst>
                <a:gd name="csX0" fmla="*/ 0 w 3455999"/>
                <a:gd name="csY0" fmla="*/ 0 h 754793"/>
                <a:gd name="csX1" fmla="*/ 3078603 w 3455999"/>
                <a:gd name="csY1" fmla="*/ 0 h 754793"/>
                <a:gd name="csX2" fmla="*/ 3455999 w 3455999"/>
                <a:gd name="csY2" fmla="*/ 377397 h 754793"/>
                <a:gd name="csX3" fmla="*/ 3078603 w 3455999"/>
                <a:gd name="csY3" fmla="*/ 754793 h 754793"/>
                <a:gd name="csX4" fmla="*/ 0 w 3455999"/>
                <a:gd name="csY4" fmla="*/ 754793 h 754793"/>
                <a:gd name="csX5" fmla="*/ 377397 w 3455999"/>
                <a:gd name="csY5" fmla="*/ 377397 h 754793"/>
                <a:gd name="csX6" fmla="*/ 0 w 345599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5999" h="754793">
                  <a:moveTo>
                    <a:pt x="0" y="0"/>
                  </a:moveTo>
                  <a:lnTo>
                    <a:pt x="3078603" y="0"/>
                  </a:lnTo>
                  <a:lnTo>
                    <a:pt x="3455999" y="377397"/>
                  </a:lnTo>
                  <a:lnTo>
                    <a:pt x="3078603" y="754793"/>
                  </a:lnTo>
                  <a:lnTo>
                    <a:pt x="0" y="754793"/>
                  </a:lnTo>
                  <a:lnTo>
                    <a:pt x="377397" y="377397"/>
                  </a:lnTo>
                  <a:lnTo>
                    <a:pt x="0" y="0"/>
                  </a:lnTo>
                  <a:close/>
                </a:path>
              </a:pathLst>
            </a:custGeom>
            <a:solidFill>
              <a:schemeClr val="accent5">
                <a:tint val="40000"/>
                <a:hueOff val="-6410476"/>
                <a:satOff val="-8722"/>
                <a:lumOff val="691"/>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6410476"/>
                <a:satOff val="-8722"/>
                <a:lumOff val="691"/>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hypomenō</a:t>
              </a:r>
              <a:r>
                <a:rPr lang="fr-FR" sz="1800" b="0" i="1" kern="1200" noProof="0" dirty="0">
                  <a:effectLst>
                    <a:outerShdw blurRad="38100" dist="38100" dir="2700000" algn="tl">
                      <a:srgbClr val="000000">
                        <a:alpha val="43137"/>
                      </a:srgbClr>
                    </a:outerShdw>
                  </a:effectLst>
                </a:rPr>
                <a:t> : résister, endurer, avoir de la fermeté, persévérer</a:t>
              </a:r>
            </a:p>
          </p:txBody>
        </p:sp>
        <p:sp>
          <p:nvSpPr>
            <p:cNvPr id="27" name="Freeform 26">
              <a:extLst>
                <a:ext uri="{FF2B5EF4-FFF2-40B4-BE49-F238E27FC236}">
                  <a16:creationId xmlns:a16="http://schemas.microsoft.com/office/drawing/2014/main" id="{91527BF1-96EF-A7DA-19AE-31206C1CAE47}"/>
                </a:ext>
              </a:extLst>
            </p:cNvPr>
            <p:cNvSpPr/>
            <p:nvPr/>
          </p:nvSpPr>
          <p:spPr>
            <a:xfrm>
              <a:off x="5162319" y="6008021"/>
              <a:ext cx="3293639" cy="754793"/>
            </a:xfrm>
            <a:custGeom>
              <a:avLst/>
              <a:gdLst>
                <a:gd name="csX0" fmla="*/ 0 w 3293639"/>
                <a:gd name="csY0" fmla="*/ 0 h 754793"/>
                <a:gd name="csX1" fmla="*/ 2916243 w 3293639"/>
                <a:gd name="csY1" fmla="*/ 0 h 754793"/>
                <a:gd name="csX2" fmla="*/ 3293639 w 3293639"/>
                <a:gd name="csY2" fmla="*/ 377397 h 754793"/>
                <a:gd name="csX3" fmla="*/ 2916243 w 3293639"/>
                <a:gd name="csY3" fmla="*/ 754793 h 754793"/>
                <a:gd name="csX4" fmla="*/ 0 w 3293639"/>
                <a:gd name="csY4" fmla="*/ 754793 h 754793"/>
                <a:gd name="csX5" fmla="*/ 377397 w 3293639"/>
                <a:gd name="csY5" fmla="*/ 377397 h 754793"/>
                <a:gd name="csX6" fmla="*/ 0 w 3293639"/>
                <a:gd name="csY6" fmla="*/ 0 h 75479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93639" h="754793">
                  <a:moveTo>
                    <a:pt x="0" y="0"/>
                  </a:moveTo>
                  <a:lnTo>
                    <a:pt x="2916243" y="0"/>
                  </a:lnTo>
                  <a:lnTo>
                    <a:pt x="3293639" y="377397"/>
                  </a:lnTo>
                  <a:lnTo>
                    <a:pt x="2916243" y="754793"/>
                  </a:lnTo>
                  <a:lnTo>
                    <a:pt x="0" y="754793"/>
                  </a:lnTo>
                  <a:lnTo>
                    <a:pt x="377397" y="377397"/>
                  </a:lnTo>
                  <a:lnTo>
                    <a:pt x="0" y="0"/>
                  </a:lnTo>
                  <a:close/>
                </a:path>
              </a:pathLst>
            </a:custGeom>
            <a:solidFill>
              <a:schemeClr val="accent5">
                <a:tint val="40000"/>
                <a:hueOff val="-6944682"/>
                <a:satOff val="-9449"/>
                <a:lumOff val="749"/>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5">
                <a:tint val="40000"/>
                <a:alpha val="90000"/>
                <a:hueOff val="-6944682"/>
                <a:satOff val="-9449"/>
                <a:lumOff val="749"/>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257" tIns="11430" rIns="377396" bIns="11430" numCol="1" spcCol="1270" anchor="ctr" anchorCtr="0">
              <a:noAutofit/>
            </a:bodyPr>
            <a:lstStyle/>
            <a:p>
              <a:pPr marL="0" lvl="0" indent="0" algn="ctr" defTabSz="800100">
                <a:lnSpc>
                  <a:spcPct val="90000"/>
                </a:lnSpc>
                <a:spcBef>
                  <a:spcPct val="0"/>
                </a:spcBef>
                <a:spcAft>
                  <a:spcPct val="35000"/>
                </a:spcAft>
                <a:buNone/>
              </a:pPr>
              <a:r>
                <a:rPr lang="fr-FR" sz="1800" b="1" kern="1200" noProof="0" dirty="0"/>
                <a:t>Elle endure les difficultés, les épreuves et les persécutions</a:t>
              </a:r>
            </a:p>
          </p:txBody>
        </p:sp>
      </p:grpSp>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ppt_w/2"/>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7" presetClass="entr" presetSubtype="8"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500" fill="hold"/>
                                        <p:tgtEl>
                                          <p:spTgt spid="29"/>
                                        </p:tgtEl>
                                        <p:attrNameLst>
                                          <p:attrName>ppt_x</p:attrName>
                                        </p:attrNameLst>
                                      </p:cBhvr>
                                      <p:tavLst>
                                        <p:tav tm="0">
                                          <p:val>
                                            <p:strVal val="#ppt_x-#ppt_w/2"/>
                                          </p:val>
                                        </p:tav>
                                        <p:tav tm="100000">
                                          <p:val>
                                            <p:strVal val="#ppt_x"/>
                                          </p:val>
                                        </p:tav>
                                      </p:tavLst>
                                    </p:anim>
                                    <p:anim calcmode="lin" valueType="num">
                                      <p:cBhvr>
                                        <p:cTn id="33" dur="500" fill="hold"/>
                                        <p:tgtEl>
                                          <p:spTgt spid="29"/>
                                        </p:tgtEl>
                                        <p:attrNameLst>
                                          <p:attrName>ppt_y</p:attrName>
                                        </p:attrNameLst>
                                      </p:cBhvr>
                                      <p:tavLst>
                                        <p:tav tm="0">
                                          <p:val>
                                            <p:strVal val="#ppt_y"/>
                                          </p:val>
                                        </p:tav>
                                        <p:tav tm="100000">
                                          <p:val>
                                            <p:strVal val="#ppt_y"/>
                                          </p:val>
                                        </p:tav>
                                      </p:tavLst>
                                    </p:anim>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8"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 calcmode="lin" valueType="num">
                                      <p:cBhvr>
                                        <p:cTn id="40" dur="500" fill="hold"/>
                                        <p:tgtEl>
                                          <p:spTgt spid="30"/>
                                        </p:tgtEl>
                                        <p:attrNameLst>
                                          <p:attrName>ppt_x</p:attrName>
                                        </p:attrNameLst>
                                      </p:cBhvr>
                                      <p:tavLst>
                                        <p:tav tm="0">
                                          <p:val>
                                            <p:strVal val="#ppt_x-#ppt_w/2"/>
                                          </p:val>
                                        </p:tav>
                                        <p:tav tm="100000">
                                          <p:val>
                                            <p:strVal val="#ppt_x"/>
                                          </p:val>
                                        </p:tav>
                                      </p:tavLst>
                                    </p:anim>
                                    <p:anim calcmode="lin" valueType="num">
                                      <p:cBhvr>
                                        <p:cTn id="41" dur="500" fill="hold"/>
                                        <p:tgtEl>
                                          <p:spTgt spid="30"/>
                                        </p:tgtEl>
                                        <p:attrNameLst>
                                          <p:attrName>ppt_y</p:attrName>
                                        </p:attrNameLst>
                                      </p:cBhvr>
                                      <p:tavLst>
                                        <p:tav tm="0">
                                          <p:val>
                                            <p:strVal val="#ppt_y"/>
                                          </p:val>
                                        </p:tav>
                                        <p:tav tm="100000">
                                          <p:val>
                                            <p:strVal val="#ppt_y"/>
                                          </p:val>
                                        </p:tav>
                                      </p:tavLst>
                                    </p:anim>
                                    <p:anim calcmode="lin" valueType="num">
                                      <p:cBhvr>
                                        <p:cTn id="42" dur="500" fill="hold"/>
                                        <p:tgtEl>
                                          <p:spTgt spid="30"/>
                                        </p:tgtEl>
                                        <p:attrNameLst>
                                          <p:attrName>ppt_w</p:attrName>
                                        </p:attrNameLst>
                                      </p:cBhvr>
                                      <p:tavLst>
                                        <p:tav tm="0">
                                          <p:val>
                                            <p:fltVal val="0"/>
                                          </p:val>
                                        </p:tav>
                                        <p:tav tm="100000">
                                          <p:val>
                                            <p:strVal val="#ppt_w"/>
                                          </p:val>
                                        </p:tav>
                                      </p:tavLst>
                                    </p:anim>
                                    <p:anim calcmode="lin" valueType="num">
                                      <p:cBhvr>
                                        <p:cTn id="43" dur="5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7" presetClass="entr" presetSubtype="8" fill="hold" nodeType="clickEffect">
                                  <p:stCondLst>
                                    <p:cond delay="0"/>
                                  </p:stCondLst>
                                  <p:childTnLst>
                                    <p:set>
                                      <p:cBhvr>
                                        <p:cTn id="47" dur="1" fill="hold">
                                          <p:stCondLst>
                                            <p:cond delay="0"/>
                                          </p:stCondLst>
                                        </p:cTn>
                                        <p:tgtEl>
                                          <p:spTgt spid="31"/>
                                        </p:tgtEl>
                                        <p:attrNameLst>
                                          <p:attrName>style.visibility</p:attrName>
                                        </p:attrNameLst>
                                      </p:cBhvr>
                                      <p:to>
                                        <p:strVal val="visible"/>
                                      </p:to>
                                    </p:set>
                                    <p:anim calcmode="lin" valueType="num">
                                      <p:cBhvr>
                                        <p:cTn id="48" dur="500" fill="hold"/>
                                        <p:tgtEl>
                                          <p:spTgt spid="31"/>
                                        </p:tgtEl>
                                        <p:attrNameLst>
                                          <p:attrName>ppt_x</p:attrName>
                                        </p:attrNameLst>
                                      </p:cBhvr>
                                      <p:tavLst>
                                        <p:tav tm="0">
                                          <p:val>
                                            <p:strVal val="#ppt_x-#ppt_w/2"/>
                                          </p:val>
                                        </p:tav>
                                        <p:tav tm="100000">
                                          <p:val>
                                            <p:strVal val="#ppt_x"/>
                                          </p:val>
                                        </p:tav>
                                      </p:tavLst>
                                    </p:anim>
                                    <p:anim calcmode="lin" valueType="num">
                                      <p:cBhvr>
                                        <p:cTn id="49" dur="500" fill="hold"/>
                                        <p:tgtEl>
                                          <p:spTgt spid="31"/>
                                        </p:tgtEl>
                                        <p:attrNameLst>
                                          <p:attrName>ppt_y</p:attrName>
                                        </p:attrNameLst>
                                      </p:cBhvr>
                                      <p:tavLst>
                                        <p:tav tm="0">
                                          <p:val>
                                            <p:strVal val="#ppt_y"/>
                                          </p:val>
                                        </p:tav>
                                        <p:tav tm="100000">
                                          <p:val>
                                            <p:strVal val="#ppt_y"/>
                                          </p:val>
                                        </p:tav>
                                      </p:tavLst>
                                    </p:anim>
                                    <p:anim calcmode="lin" valueType="num">
                                      <p:cBhvr>
                                        <p:cTn id="50" dur="500" fill="hold"/>
                                        <p:tgtEl>
                                          <p:spTgt spid="31"/>
                                        </p:tgtEl>
                                        <p:attrNameLst>
                                          <p:attrName>ppt_w</p:attrName>
                                        </p:attrNameLst>
                                      </p:cBhvr>
                                      <p:tavLst>
                                        <p:tav tm="0">
                                          <p:val>
                                            <p:fltVal val="0"/>
                                          </p:val>
                                        </p:tav>
                                        <p:tav tm="100000">
                                          <p:val>
                                            <p:strVal val="#ppt_w"/>
                                          </p:val>
                                        </p:tav>
                                      </p:tavLst>
                                    </p:anim>
                                    <p:anim calcmode="lin" valueType="num">
                                      <p:cBhvr>
                                        <p:cTn id="51" dur="500" fill="hold"/>
                                        <p:tgtEl>
                                          <p:spTgt spid="31"/>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17" presetClass="entr" presetSubtype="8" fill="hold"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500" fill="hold"/>
                                        <p:tgtEl>
                                          <p:spTgt spid="32"/>
                                        </p:tgtEl>
                                        <p:attrNameLst>
                                          <p:attrName>ppt_x</p:attrName>
                                        </p:attrNameLst>
                                      </p:cBhvr>
                                      <p:tavLst>
                                        <p:tav tm="0">
                                          <p:val>
                                            <p:strVal val="#ppt_x-#ppt_w/2"/>
                                          </p:val>
                                        </p:tav>
                                        <p:tav tm="100000">
                                          <p:val>
                                            <p:strVal val="#ppt_x"/>
                                          </p:val>
                                        </p:tav>
                                      </p:tavLst>
                                    </p:anim>
                                    <p:anim calcmode="lin" valueType="num">
                                      <p:cBhvr>
                                        <p:cTn id="57" dur="500" fill="hold"/>
                                        <p:tgtEl>
                                          <p:spTgt spid="32"/>
                                        </p:tgtEl>
                                        <p:attrNameLst>
                                          <p:attrName>ppt_y</p:attrName>
                                        </p:attrNameLst>
                                      </p:cBhvr>
                                      <p:tavLst>
                                        <p:tav tm="0">
                                          <p:val>
                                            <p:strVal val="#ppt_y"/>
                                          </p:val>
                                        </p:tav>
                                        <p:tav tm="100000">
                                          <p:val>
                                            <p:strVal val="#ppt_y"/>
                                          </p:val>
                                        </p:tav>
                                      </p:tavLst>
                                    </p:anim>
                                    <p:anim calcmode="lin" valueType="num">
                                      <p:cBhvr>
                                        <p:cTn id="58" dur="500" fill="hold"/>
                                        <p:tgtEl>
                                          <p:spTgt spid="32"/>
                                        </p:tgtEl>
                                        <p:attrNameLst>
                                          <p:attrName>ppt_w</p:attrName>
                                        </p:attrNameLst>
                                      </p:cBhvr>
                                      <p:tavLst>
                                        <p:tav tm="0">
                                          <p:val>
                                            <p:fltVal val="0"/>
                                          </p:val>
                                        </p:tav>
                                        <p:tav tm="100000">
                                          <p:val>
                                            <p:strVal val="#ppt_w"/>
                                          </p:val>
                                        </p:tav>
                                      </p:tavLst>
                                    </p:anim>
                                    <p:anim calcmode="lin" valueType="num">
                                      <p:cBhvr>
                                        <p:cTn id="59" dur="5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nodeType="click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500" fill="hold"/>
                                        <p:tgtEl>
                                          <p:spTgt spid="33"/>
                                        </p:tgtEl>
                                        <p:attrNameLst>
                                          <p:attrName>ppt_x</p:attrName>
                                        </p:attrNameLst>
                                      </p:cBhvr>
                                      <p:tavLst>
                                        <p:tav tm="0">
                                          <p:val>
                                            <p:strVal val="#ppt_x-#ppt_w/2"/>
                                          </p:val>
                                        </p:tav>
                                        <p:tav tm="100000">
                                          <p:val>
                                            <p:strVal val="#ppt_x"/>
                                          </p:val>
                                        </p:tav>
                                      </p:tavLst>
                                    </p:anim>
                                    <p:anim calcmode="lin" valueType="num">
                                      <p:cBhvr>
                                        <p:cTn id="65" dur="500" fill="hold"/>
                                        <p:tgtEl>
                                          <p:spTgt spid="33"/>
                                        </p:tgtEl>
                                        <p:attrNameLst>
                                          <p:attrName>ppt_y</p:attrName>
                                        </p:attrNameLst>
                                      </p:cBhvr>
                                      <p:tavLst>
                                        <p:tav tm="0">
                                          <p:val>
                                            <p:strVal val="#ppt_y"/>
                                          </p:val>
                                        </p:tav>
                                        <p:tav tm="100000">
                                          <p:val>
                                            <p:strVal val="#ppt_y"/>
                                          </p:val>
                                        </p:tav>
                                      </p:tavLst>
                                    </p:anim>
                                    <p:anim calcmode="lin" valueType="num">
                                      <p:cBhvr>
                                        <p:cTn id="66" dur="500" fill="hold"/>
                                        <p:tgtEl>
                                          <p:spTgt spid="33"/>
                                        </p:tgtEl>
                                        <p:attrNameLst>
                                          <p:attrName>ppt_w</p:attrName>
                                        </p:attrNameLst>
                                      </p:cBhvr>
                                      <p:tavLst>
                                        <p:tav tm="0">
                                          <p:val>
                                            <p:fltVal val="0"/>
                                          </p:val>
                                        </p:tav>
                                        <p:tav tm="100000">
                                          <p:val>
                                            <p:strVal val="#ppt_w"/>
                                          </p:val>
                                        </p:tav>
                                      </p:tavLst>
                                    </p:anim>
                                    <p:anim calcmode="lin" valueType="num">
                                      <p:cBhvr>
                                        <p:cTn id="67" dur="5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17" presetClass="entr" presetSubtype="8" fill="hold" nodeType="clickEffect">
                                  <p:stCondLst>
                                    <p:cond delay="0"/>
                                  </p:stCondLst>
                                  <p:childTnLst>
                                    <p:set>
                                      <p:cBhvr>
                                        <p:cTn id="71" dur="1" fill="hold">
                                          <p:stCondLst>
                                            <p:cond delay="0"/>
                                          </p:stCondLst>
                                        </p:cTn>
                                        <p:tgtEl>
                                          <p:spTgt spid="34"/>
                                        </p:tgtEl>
                                        <p:attrNameLst>
                                          <p:attrName>style.visibility</p:attrName>
                                        </p:attrNameLst>
                                      </p:cBhvr>
                                      <p:to>
                                        <p:strVal val="visible"/>
                                      </p:to>
                                    </p:set>
                                    <p:anim calcmode="lin" valueType="num">
                                      <p:cBhvr>
                                        <p:cTn id="72" dur="500" fill="hold"/>
                                        <p:tgtEl>
                                          <p:spTgt spid="34"/>
                                        </p:tgtEl>
                                        <p:attrNameLst>
                                          <p:attrName>ppt_x</p:attrName>
                                        </p:attrNameLst>
                                      </p:cBhvr>
                                      <p:tavLst>
                                        <p:tav tm="0">
                                          <p:val>
                                            <p:strVal val="#ppt_x-#ppt_w/2"/>
                                          </p:val>
                                        </p:tav>
                                        <p:tav tm="100000">
                                          <p:val>
                                            <p:strVal val="#ppt_x"/>
                                          </p:val>
                                        </p:tav>
                                      </p:tavLst>
                                    </p:anim>
                                    <p:anim calcmode="lin" valueType="num">
                                      <p:cBhvr>
                                        <p:cTn id="73" dur="500" fill="hold"/>
                                        <p:tgtEl>
                                          <p:spTgt spid="34"/>
                                        </p:tgtEl>
                                        <p:attrNameLst>
                                          <p:attrName>ppt_y</p:attrName>
                                        </p:attrNameLst>
                                      </p:cBhvr>
                                      <p:tavLst>
                                        <p:tav tm="0">
                                          <p:val>
                                            <p:strVal val="#ppt_y"/>
                                          </p:val>
                                        </p:tav>
                                        <p:tav tm="100000">
                                          <p:val>
                                            <p:strVal val="#ppt_y"/>
                                          </p:val>
                                        </p:tav>
                                      </p:tavLst>
                                    </p:anim>
                                    <p:anim calcmode="lin" valueType="num">
                                      <p:cBhvr>
                                        <p:cTn id="74" dur="500" fill="hold"/>
                                        <p:tgtEl>
                                          <p:spTgt spid="34"/>
                                        </p:tgtEl>
                                        <p:attrNameLst>
                                          <p:attrName>ppt_w</p:attrName>
                                        </p:attrNameLst>
                                      </p:cBhvr>
                                      <p:tavLst>
                                        <p:tav tm="0">
                                          <p:val>
                                            <p:fltVal val="0"/>
                                          </p:val>
                                        </p:tav>
                                        <p:tav tm="100000">
                                          <p:val>
                                            <p:strVal val="#ppt_w"/>
                                          </p:val>
                                        </p:tav>
                                      </p:tavLst>
                                    </p:anim>
                                    <p:anim calcmode="lin" valueType="num">
                                      <p:cBhvr>
                                        <p:cTn id="75"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B1FD7822-037A-D5E2-9B0A-1BB157246A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077218"/>
          </a:xfrm>
          <a:prstGeom prst="rect">
            <a:avLst/>
          </a:prstGeom>
          <a:noFill/>
        </p:spPr>
        <p:txBody>
          <a:bodyPr wrap="square" lIns="36000" rIns="36000">
            <a:spAutoFit/>
          </a:bodyPr>
          <a:lstStyle/>
          <a:p>
            <a:pPr algn="ctr"/>
            <a:r>
              <a:rPr lang="fr-FR" sz="32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CE QUE L’AMOUR NE FAIT PAS</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051057"/>
            <a:ext cx="3581399" cy="2831544"/>
          </a:xfrm>
          <a:prstGeom prst="rect">
            <a:avLst/>
          </a:prstGeom>
          <a:noFill/>
        </p:spPr>
        <p:txBody>
          <a:bodyPr wrap="square">
            <a:spAutoFit/>
            <a:scene3d>
              <a:camera prst="orthographicFront"/>
              <a:lightRig rig="threePt" dir="t"/>
            </a:scene3d>
            <a:sp3d extrusionH="57150">
              <a:bevelT w="38100" h="38100"/>
            </a:sp3d>
          </a:bodyPr>
          <a:lstStyle/>
          <a:p>
            <a:pPr algn="ctr"/>
            <a:r>
              <a:rPr lang="fr-FR" b="1" noProof="0" dirty="0">
                <a:solidFill>
                  <a:schemeClr val="accent3">
                    <a:lumMod val="75000"/>
                  </a:schemeClr>
                </a:solidFill>
                <a:latin typeface="Comic Sans MS" panose="030F0702030302020204" pitchFamily="66" charset="0"/>
              </a:rPr>
              <a:t>“« […] la charité ne jalouse pas ; la charité ne se vante pas, elle ne s’enfle pas d’orgueil, elle ne fait rien d’inconvenant, elle ne cherche pas son intérêt, elle ne s’irrite pas, elle ne tient pas compte du mal ; elle ne se réjouit pas de l’injustice […] » </a:t>
            </a:r>
            <a:r>
              <a:rPr lang="fr-FR" sz="1400" b="1" noProof="0" dirty="0">
                <a:solidFill>
                  <a:schemeClr val="accent3">
                    <a:lumMod val="75000"/>
                  </a:schemeClr>
                </a:solidFill>
                <a:latin typeface="Comic Sans MS" panose="030F0702030302020204" pitchFamily="66" charset="0"/>
              </a:rPr>
              <a:t>(1Corinthiens 13.4–7)</a:t>
            </a:r>
            <a:endParaRPr lang="fr-FR" b="1" noProof="0" dirty="0">
              <a:solidFill>
                <a:schemeClr val="accent3">
                  <a:lumMod val="75000"/>
                </a:schemeClr>
              </a:solidFill>
              <a:latin typeface="Comic Sans MS" panose="030F0702030302020204" pitchFamily="66" charset="0"/>
            </a:endParaRPr>
          </a:p>
        </p:txBody>
      </p:sp>
      <p:grpSp>
        <p:nvGrpSpPr>
          <p:cNvPr id="33" name="Group 32">
            <a:extLst>
              <a:ext uri="{FF2B5EF4-FFF2-40B4-BE49-F238E27FC236}">
                <a16:creationId xmlns:a16="http://schemas.microsoft.com/office/drawing/2014/main" id="{D48526EB-CC4B-A514-AA22-7D0369AA5A7B}"/>
              </a:ext>
            </a:extLst>
          </p:cNvPr>
          <p:cNvGrpSpPr/>
          <p:nvPr/>
        </p:nvGrpSpPr>
        <p:grpSpPr>
          <a:xfrm>
            <a:off x="3681134" y="32143"/>
            <a:ext cx="8457947" cy="750849"/>
            <a:chOff x="3681134" y="32143"/>
            <a:chExt cx="8457947" cy="750849"/>
          </a:xfrm>
        </p:grpSpPr>
        <p:sp>
          <p:nvSpPr>
            <p:cNvPr id="6" name="Freeform 5">
              <a:extLst>
                <a:ext uri="{FF2B5EF4-FFF2-40B4-BE49-F238E27FC236}">
                  <a16:creationId xmlns:a16="http://schemas.microsoft.com/office/drawing/2014/main" id="{902E3AD1-8E16-2CED-FB9D-DFBC31A01710}"/>
                </a:ext>
              </a:extLst>
            </p:cNvPr>
            <p:cNvSpPr/>
            <p:nvPr/>
          </p:nvSpPr>
          <p:spPr>
            <a:xfrm>
              <a:off x="3681134" y="32143"/>
              <a:ext cx="1992829" cy="750849"/>
            </a:xfrm>
            <a:custGeom>
              <a:avLst/>
              <a:gdLst>
                <a:gd name="csX0" fmla="*/ 0 w 1992829"/>
                <a:gd name="csY0" fmla="*/ 0 h 750849"/>
                <a:gd name="csX1" fmla="*/ 1617405 w 1992829"/>
                <a:gd name="csY1" fmla="*/ 0 h 750849"/>
                <a:gd name="csX2" fmla="*/ 1992829 w 1992829"/>
                <a:gd name="csY2" fmla="*/ 375425 h 750849"/>
                <a:gd name="csX3" fmla="*/ 1617405 w 1992829"/>
                <a:gd name="csY3" fmla="*/ 750849 h 750849"/>
                <a:gd name="csX4" fmla="*/ 0 w 1992829"/>
                <a:gd name="csY4" fmla="*/ 750849 h 750849"/>
                <a:gd name="csX5" fmla="*/ 0 w 1992829"/>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2829" h="750849">
                  <a:moveTo>
                    <a:pt x="0" y="0"/>
                  </a:moveTo>
                  <a:lnTo>
                    <a:pt x="1617405" y="0"/>
                  </a:lnTo>
                  <a:lnTo>
                    <a:pt x="1992829" y="375425"/>
                  </a:lnTo>
                  <a:lnTo>
                    <a:pt x="1617405" y="750849"/>
                  </a:lnTo>
                  <a:lnTo>
                    <a:pt x="0" y="750849"/>
                  </a:lnTo>
                  <a:lnTo>
                    <a:pt x="0" y="0"/>
                  </a:lnTo>
                  <a:close/>
                </a:path>
              </a:pathLst>
            </a:custGeom>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buNone/>
              </a:pPr>
              <a:r>
                <a:rPr lang="fr-FR" sz="2000" b="1" dirty="0">
                  <a:effectLst>
                    <a:outerShdw blurRad="38100" dist="38100" dir="2700000" algn="tl">
                      <a:srgbClr val="000000">
                        <a:alpha val="43137"/>
                      </a:srgbClr>
                    </a:outerShdw>
                  </a:effectLst>
                </a:rPr>
                <a:t>..n</a:t>
              </a:r>
              <a:r>
                <a:rPr lang="fr-FR" sz="2000" b="1" kern="1200" noProof="0" dirty="0">
                  <a:effectLst>
                    <a:outerShdw blurRad="38100" dist="38100" dir="2700000" algn="tl">
                      <a:srgbClr val="000000">
                        <a:alpha val="43137"/>
                      </a:srgbClr>
                    </a:outerShdw>
                  </a:effectLst>
                </a:rPr>
                <a:t>e jalouse </a:t>
              </a:r>
            </a:p>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pas</a:t>
              </a:r>
            </a:p>
          </p:txBody>
        </p:sp>
        <p:sp>
          <p:nvSpPr>
            <p:cNvPr id="8" name="Freeform 7">
              <a:extLst>
                <a:ext uri="{FF2B5EF4-FFF2-40B4-BE49-F238E27FC236}">
                  <a16:creationId xmlns:a16="http://schemas.microsoft.com/office/drawing/2014/main" id="{244F858C-2C5F-6B7F-7A0C-6DAE0905D7FF}"/>
                </a:ext>
              </a:extLst>
            </p:cNvPr>
            <p:cNvSpPr/>
            <p:nvPr/>
          </p:nvSpPr>
          <p:spPr>
            <a:xfrm>
              <a:off x="5429938" y="95965"/>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0"/>
                <a:satOff val="0"/>
                <a:lumOff val="0"/>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0"/>
                <a:satOff val="0"/>
                <a:lumOff val="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600" b="0" i="1" kern="1200" noProof="0" dirty="0" err="1">
                  <a:effectLst>
                    <a:outerShdw blurRad="38100" dist="38100" dir="2700000" algn="tl">
                      <a:srgbClr val="000000">
                        <a:alpha val="43137"/>
                      </a:srgbClr>
                    </a:outerShdw>
                  </a:effectLst>
                </a:rPr>
                <a:t>zeloō</a:t>
              </a:r>
              <a:r>
                <a:rPr lang="fr-FR" sz="1800" b="1" kern="1200" noProof="0" dirty="0"/>
                <a:t>: avoir un sentiment très fort</a:t>
              </a:r>
            </a:p>
          </p:txBody>
        </p:sp>
        <p:sp>
          <p:nvSpPr>
            <p:cNvPr id="9" name="Freeform 8">
              <a:extLst>
                <a:ext uri="{FF2B5EF4-FFF2-40B4-BE49-F238E27FC236}">
                  <a16:creationId xmlns:a16="http://schemas.microsoft.com/office/drawing/2014/main" id="{FAB02E61-870A-AECC-9198-E7E948526409}"/>
                </a:ext>
              </a:extLst>
            </p:cNvPr>
            <p:cNvSpPr/>
            <p:nvPr/>
          </p:nvSpPr>
          <p:spPr>
            <a:xfrm>
              <a:off x="8675449" y="95965"/>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668793"/>
                <a:satOff val="-273"/>
                <a:lumOff val="-75"/>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668793"/>
                <a:satOff val="-273"/>
                <a:lumOff val="-75"/>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ne jalouse pas ceux qui ont d’autres dons ou vertus</a:t>
              </a:r>
            </a:p>
          </p:txBody>
        </p:sp>
      </p:grpSp>
      <p:grpSp>
        <p:nvGrpSpPr>
          <p:cNvPr id="34" name="Group 33">
            <a:extLst>
              <a:ext uri="{FF2B5EF4-FFF2-40B4-BE49-F238E27FC236}">
                <a16:creationId xmlns:a16="http://schemas.microsoft.com/office/drawing/2014/main" id="{F3AF759A-3352-1B08-6290-EF913DC22FE2}"/>
              </a:ext>
            </a:extLst>
          </p:cNvPr>
          <p:cNvGrpSpPr/>
          <p:nvPr/>
        </p:nvGrpSpPr>
        <p:grpSpPr>
          <a:xfrm>
            <a:off x="3681134" y="888111"/>
            <a:ext cx="8458754" cy="750849"/>
            <a:chOff x="3681134" y="888111"/>
            <a:chExt cx="8458754" cy="750849"/>
          </a:xfrm>
        </p:grpSpPr>
        <p:sp>
          <p:nvSpPr>
            <p:cNvPr id="10" name="Freeform 9">
              <a:extLst>
                <a:ext uri="{FF2B5EF4-FFF2-40B4-BE49-F238E27FC236}">
                  <a16:creationId xmlns:a16="http://schemas.microsoft.com/office/drawing/2014/main" id="{55972DA7-47B8-D3CF-4A22-930909CA9573}"/>
                </a:ext>
              </a:extLst>
            </p:cNvPr>
            <p:cNvSpPr/>
            <p:nvPr/>
          </p:nvSpPr>
          <p:spPr>
            <a:xfrm>
              <a:off x="3681134" y="888111"/>
              <a:ext cx="1993636" cy="750849"/>
            </a:xfrm>
            <a:custGeom>
              <a:avLst/>
              <a:gdLst>
                <a:gd name="csX0" fmla="*/ 0 w 1993636"/>
                <a:gd name="csY0" fmla="*/ 0 h 750849"/>
                <a:gd name="csX1" fmla="*/ 1618212 w 1993636"/>
                <a:gd name="csY1" fmla="*/ 0 h 750849"/>
                <a:gd name="csX2" fmla="*/ 1993636 w 1993636"/>
                <a:gd name="csY2" fmla="*/ 375425 h 750849"/>
                <a:gd name="csX3" fmla="*/ 1618212 w 1993636"/>
                <a:gd name="csY3" fmla="*/ 750849 h 750849"/>
                <a:gd name="csX4" fmla="*/ 0 w 1993636"/>
                <a:gd name="csY4" fmla="*/ 750849 h 750849"/>
                <a:gd name="csX5" fmla="*/ 0 w 1993636"/>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3636" h="750849">
                  <a:moveTo>
                    <a:pt x="0" y="0"/>
                  </a:moveTo>
                  <a:lnTo>
                    <a:pt x="1618212" y="0"/>
                  </a:lnTo>
                  <a:lnTo>
                    <a:pt x="1993636" y="375425"/>
                  </a:lnTo>
                  <a:lnTo>
                    <a:pt x="1618212"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1409632"/>
                <a:satOff val="1187"/>
                <a:lumOff val="-1513"/>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sz="2000" b="1" dirty="0">
                  <a:effectLst>
                    <a:outerShdw blurRad="38100" dist="38100" dir="2700000" algn="tl">
                      <a:srgbClr val="000000">
                        <a:alpha val="43137"/>
                      </a:srgbClr>
                    </a:outerShdw>
                  </a:effectLst>
                </a:rPr>
                <a:t>..n</a:t>
              </a:r>
              <a:r>
                <a:rPr lang="fr-FR" sz="2000" b="1" kern="1200" noProof="0" dirty="0">
                  <a:effectLst>
                    <a:outerShdw blurRad="38100" dist="38100" dir="2700000" algn="tl">
                      <a:srgbClr val="000000">
                        <a:alpha val="43137"/>
                      </a:srgbClr>
                    </a:outerShdw>
                  </a:effectLst>
                </a:rPr>
                <a:t>e se vante pas</a:t>
              </a:r>
            </a:p>
          </p:txBody>
        </p:sp>
        <p:sp>
          <p:nvSpPr>
            <p:cNvPr id="11" name="Freeform 10">
              <a:extLst>
                <a:ext uri="{FF2B5EF4-FFF2-40B4-BE49-F238E27FC236}">
                  <a16:creationId xmlns:a16="http://schemas.microsoft.com/office/drawing/2014/main" id="{BE057153-5191-0E65-D317-92E44D8883E6}"/>
                </a:ext>
              </a:extLst>
            </p:cNvPr>
            <p:cNvSpPr/>
            <p:nvPr/>
          </p:nvSpPr>
          <p:spPr>
            <a:xfrm>
              <a:off x="5430745" y="951933"/>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1337587"/>
                <a:satOff val="-547"/>
                <a:lumOff val="-150"/>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1337587"/>
                <a:satOff val="-547"/>
                <a:lumOff val="-150"/>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perpereuomai</a:t>
              </a:r>
              <a:r>
                <a:rPr lang="fr-FR" sz="1800" b="0" i="1" kern="1200" noProof="0" dirty="0">
                  <a:effectLst>
                    <a:outerShdw blurRad="38100" dist="38100" dir="2700000" algn="tl">
                      <a:srgbClr val="000000">
                        <a:alpha val="43137"/>
                      </a:srgbClr>
                    </a:outerShdw>
                  </a:effectLst>
                </a:rPr>
                <a:t> : se vanter, fanfaronner</a:t>
              </a:r>
            </a:p>
          </p:txBody>
        </p:sp>
        <p:sp>
          <p:nvSpPr>
            <p:cNvPr id="12" name="Freeform 11">
              <a:extLst>
                <a:ext uri="{FF2B5EF4-FFF2-40B4-BE49-F238E27FC236}">
                  <a16:creationId xmlns:a16="http://schemas.microsoft.com/office/drawing/2014/main" id="{708E6B58-C17C-7168-7D40-37CB59F8C800}"/>
                </a:ext>
              </a:extLst>
            </p:cNvPr>
            <p:cNvSpPr/>
            <p:nvPr/>
          </p:nvSpPr>
          <p:spPr>
            <a:xfrm>
              <a:off x="8676256" y="951933"/>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2006380"/>
                <a:satOff val="-820"/>
                <a:lumOff val="-226"/>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2006380"/>
                <a:satOff val="-820"/>
                <a:lumOff val="-226"/>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ne cherche pas à être louée par les autres</a:t>
              </a:r>
            </a:p>
          </p:txBody>
        </p:sp>
      </p:grpSp>
      <p:grpSp>
        <p:nvGrpSpPr>
          <p:cNvPr id="35" name="Group 34">
            <a:extLst>
              <a:ext uri="{FF2B5EF4-FFF2-40B4-BE49-F238E27FC236}">
                <a16:creationId xmlns:a16="http://schemas.microsoft.com/office/drawing/2014/main" id="{C5E2F02C-AE4E-244C-BBB9-EE3B8E8A1E86}"/>
              </a:ext>
            </a:extLst>
          </p:cNvPr>
          <p:cNvGrpSpPr/>
          <p:nvPr/>
        </p:nvGrpSpPr>
        <p:grpSpPr>
          <a:xfrm>
            <a:off x="3681134" y="1744079"/>
            <a:ext cx="8457947" cy="750849"/>
            <a:chOff x="3681134" y="1744079"/>
            <a:chExt cx="8457947" cy="750849"/>
          </a:xfrm>
        </p:grpSpPr>
        <p:sp>
          <p:nvSpPr>
            <p:cNvPr id="13" name="Freeform 12">
              <a:extLst>
                <a:ext uri="{FF2B5EF4-FFF2-40B4-BE49-F238E27FC236}">
                  <a16:creationId xmlns:a16="http://schemas.microsoft.com/office/drawing/2014/main" id="{9572D2CF-B3FB-29F8-275B-BAFD4300687D}"/>
                </a:ext>
              </a:extLst>
            </p:cNvPr>
            <p:cNvSpPr/>
            <p:nvPr/>
          </p:nvSpPr>
          <p:spPr>
            <a:xfrm>
              <a:off x="3681134" y="1744079"/>
              <a:ext cx="1992829" cy="750849"/>
            </a:xfrm>
            <a:custGeom>
              <a:avLst/>
              <a:gdLst>
                <a:gd name="csX0" fmla="*/ 0 w 1992829"/>
                <a:gd name="csY0" fmla="*/ 0 h 750849"/>
                <a:gd name="csX1" fmla="*/ 1617405 w 1992829"/>
                <a:gd name="csY1" fmla="*/ 0 h 750849"/>
                <a:gd name="csX2" fmla="*/ 1992829 w 1992829"/>
                <a:gd name="csY2" fmla="*/ 375425 h 750849"/>
                <a:gd name="csX3" fmla="*/ 1617405 w 1992829"/>
                <a:gd name="csY3" fmla="*/ 750849 h 750849"/>
                <a:gd name="csX4" fmla="*/ 0 w 1992829"/>
                <a:gd name="csY4" fmla="*/ 750849 h 750849"/>
                <a:gd name="csX5" fmla="*/ 0 w 1992829"/>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2829" h="750849">
                  <a:moveTo>
                    <a:pt x="0" y="0"/>
                  </a:moveTo>
                  <a:lnTo>
                    <a:pt x="1617405" y="0"/>
                  </a:lnTo>
                  <a:lnTo>
                    <a:pt x="1992829" y="375425"/>
                  </a:lnTo>
                  <a:lnTo>
                    <a:pt x="1617405"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2819265"/>
                <a:satOff val="2375"/>
                <a:lumOff val="-3025"/>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..ne s’enfle pas d’orgueil</a:t>
              </a:r>
            </a:p>
          </p:txBody>
        </p:sp>
        <p:sp>
          <p:nvSpPr>
            <p:cNvPr id="14" name="Freeform 13">
              <a:extLst>
                <a:ext uri="{FF2B5EF4-FFF2-40B4-BE49-F238E27FC236}">
                  <a16:creationId xmlns:a16="http://schemas.microsoft.com/office/drawing/2014/main" id="{427F9E4D-2567-4A27-D4C6-F804E6E89D57}"/>
                </a:ext>
              </a:extLst>
            </p:cNvPr>
            <p:cNvSpPr/>
            <p:nvPr/>
          </p:nvSpPr>
          <p:spPr>
            <a:xfrm>
              <a:off x="5429938" y="1807902"/>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2675174"/>
                <a:satOff val="-1093"/>
                <a:lumOff val="-301"/>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2675174"/>
                <a:satOff val="-1093"/>
                <a:lumOff val="-301"/>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fysioō</a:t>
              </a:r>
              <a:r>
                <a:rPr lang="fr-FR" sz="1800" b="0" i="1" kern="1200" noProof="0" dirty="0">
                  <a:effectLst>
                    <a:outerShdw blurRad="38100" dist="38100" dir="2700000" algn="tl">
                      <a:srgbClr val="000000">
                        <a:alpha val="43137"/>
                      </a:srgbClr>
                    </a:outerShdw>
                  </a:effectLst>
                </a:rPr>
                <a:t> : se gonfler d’orgueil</a:t>
              </a:r>
            </a:p>
          </p:txBody>
        </p:sp>
        <p:sp>
          <p:nvSpPr>
            <p:cNvPr id="15" name="Freeform 14">
              <a:extLst>
                <a:ext uri="{FF2B5EF4-FFF2-40B4-BE49-F238E27FC236}">
                  <a16:creationId xmlns:a16="http://schemas.microsoft.com/office/drawing/2014/main" id="{91438E85-4C02-8AC1-4978-E31CC311E884}"/>
                </a:ext>
              </a:extLst>
            </p:cNvPr>
            <p:cNvSpPr/>
            <p:nvPr/>
          </p:nvSpPr>
          <p:spPr>
            <a:xfrm>
              <a:off x="8675449" y="1807902"/>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3343967"/>
                <a:satOff val="-1366"/>
                <a:lumOff val="-376"/>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3343967"/>
                <a:satOff val="-1366"/>
                <a:lumOff val="-376"/>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n’a pas une conception exagérée d’elle-même</a:t>
              </a:r>
            </a:p>
          </p:txBody>
        </p:sp>
      </p:grpSp>
      <p:grpSp>
        <p:nvGrpSpPr>
          <p:cNvPr id="36" name="Group 35">
            <a:extLst>
              <a:ext uri="{FF2B5EF4-FFF2-40B4-BE49-F238E27FC236}">
                <a16:creationId xmlns:a16="http://schemas.microsoft.com/office/drawing/2014/main" id="{46933B50-50B6-1A55-AD78-FD00242811DA}"/>
              </a:ext>
            </a:extLst>
          </p:cNvPr>
          <p:cNvGrpSpPr/>
          <p:nvPr/>
        </p:nvGrpSpPr>
        <p:grpSpPr>
          <a:xfrm>
            <a:off x="3681134" y="2600048"/>
            <a:ext cx="8458754" cy="750849"/>
            <a:chOff x="3681134" y="2600048"/>
            <a:chExt cx="8458754" cy="750849"/>
          </a:xfrm>
        </p:grpSpPr>
        <p:sp>
          <p:nvSpPr>
            <p:cNvPr id="16" name="Freeform 15">
              <a:extLst>
                <a:ext uri="{FF2B5EF4-FFF2-40B4-BE49-F238E27FC236}">
                  <a16:creationId xmlns:a16="http://schemas.microsoft.com/office/drawing/2014/main" id="{24414D13-718C-4C4A-153F-531C8F515CB3}"/>
                </a:ext>
              </a:extLst>
            </p:cNvPr>
            <p:cNvSpPr/>
            <p:nvPr/>
          </p:nvSpPr>
          <p:spPr>
            <a:xfrm>
              <a:off x="3681134" y="2600048"/>
              <a:ext cx="1993636" cy="750849"/>
            </a:xfrm>
            <a:custGeom>
              <a:avLst/>
              <a:gdLst>
                <a:gd name="csX0" fmla="*/ 0 w 1993636"/>
                <a:gd name="csY0" fmla="*/ 0 h 750849"/>
                <a:gd name="csX1" fmla="*/ 1618212 w 1993636"/>
                <a:gd name="csY1" fmla="*/ 0 h 750849"/>
                <a:gd name="csX2" fmla="*/ 1993636 w 1993636"/>
                <a:gd name="csY2" fmla="*/ 375425 h 750849"/>
                <a:gd name="csX3" fmla="*/ 1618212 w 1993636"/>
                <a:gd name="csY3" fmla="*/ 750849 h 750849"/>
                <a:gd name="csX4" fmla="*/ 0 w 1993636"/>
                <a:gd name="csY4" fmla="*/ 750849 h 750849"/>
                <a:gd name="csX5" fmla="*/ 0 w 1993636"/>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3636" h="750849">
                  <a:moveTo>
                    <a:pt x="0" y="0"/>
                  </a:moveTo>
                  <a:lnTo>
                    <a:pt x="1618212" y="0"/>
                  </a:lnTo>
                  <a:lnTo>
                    <a:pt x="1993636" y="375425"/>
                  </a:lnTo>
                  <a:lnTo>
                    <a:pt x="1618212"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4228897"/>
                <a:satOff val="3562"/>
                <a:lumOff val="-4538"/>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..ne fait rien d’inconvenant</a:t>
              </a:r>
            </a:p>
          </p:txBody>
        </p:sp>
        <p:sp>
          <p:nvSpPr>
            <p:cNvPr id="17" name="Freeform 16">
              <a:extLst>
                <a:ext uri="{FF2B5EF4-FFF2-40B4-BE49-F238E27FC236}">
                  <a16:creationId xmlns:a16="http://schemas.microsoft.com/office/drawing/2014/main" id="{90082F96-BCE7-7A81-E5C0-A7C6D98FD329}"/>
                </a:ext>
              </a:extLst>
            </p:cNvPr>
            <p:cNvSpPr/>
            <p:nvPr/>
          </p:nvSpPr>
          <p:spPr>
            <a:xfrm>
              <a:off x="5430745" y="2663870"/>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4012760"/>
                <a:satOff val="-1640"/>
                <a:lumOff val="-451"/>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4012760"/>
                <a:satOff val="-1640"/>
                <a:lumOff val="-451"/>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asjēmoneō</a:t>
              </a:r>
              <a:r>
                <a:rPr lang="fr-FR" sz="1800" b="0" i="1" kern="1200" noProof="0" dirty="0">
                  <a:effectLst>
                    <a:outerShdw blurRad="38100" dist="38100" dir="2700000" algn="tl">
                      <a:srgbClr val="000000">
                        <a:alpha val="43137"/>
                      </a:srgbClr>
                    </a:outerShdw>
                  </a:effectLst>
                </a:rPr>
                <a:t> : agir de façon inconvenante</a:t>
              </a:r>
            </a:p>
          </p:txBody>
        </p:sp>
        <p:sp>
          <p:nvSpPr>
            <p:cNvPr id="18" name="Freeform 17">
              <a:extLst>
                <a:ext uri="{FF2B5EF4-FFF2-40B4-BE49-F238E27FC236}">
                  <a16:creationId xmlns:a16="http://schemas.microsoft.com/office/drawing/2014/main" id="{6A93F872-8329-D6B7-C2C2-38AD8863EDF4}"/>
                </a:ext>
              </a:extLst>
            </p:cNvPr>
            <p:cNvSpPr/>
            <p:nvPr/>
          </p:nvSpPr>
          <p:spPr>
            <a:xfrm>
              <a:off x="8676256" y="2663870"/>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4681554"/>
                <a:satOff val="-1913"/>
                <a:lumOff val="-526"/>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4681554"/>
                <a:satOff val="-1913"/>
                <a:lumOff val="-526"/>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n’agit pas contre les normes sociales et morales</a:t>
              </a:r>
            </a:p>
          </p:txBody>
        </p:sp>
      </p:grpSp>
      <p:grpSp>
        <p:nvGrpSpPr>
          <p:cNvPr id="37" name="Group 36">
            <a:extLst>
              <a:ext uri="{FF2B5EF4-FFF2-40B4-BE49-F238E27FC236}">
                <a16:creationId xmlns:a16="http://schemas.microsoft.com/office/drawing/2014/main" id="{D86E74F1-5424-C8BD-08A3-48A9B373E0FE}"/>
              </a:ext>
            </a:extLst>
          </p:cNvPr>
          <p:cNvGrpSpPr/>
          <p:nvPr/>
        </p:nvGrpSpPr>
        <p:grpSpPr>
          <a:xfrm>
            <a:off x="3681134" y="3456016"/>
            <a:ext cx="8457947" cy="750849"/>
            <a:chOff x="3681134" y="3456016"/>
            <a:chExt cx="8457947" cy="750849"/>
          </a:xfrm>
        </p:grpSpPr>
        <p:sp>
          <p:nvSpPr>
            <p:cNvPr id="19" name="Freeform 18">
              <a:extLst>
                <a:ext uri="{FF2B5EF4-FFF2-40B4-BE49-F238E27FC236}">
                  <a16:creationId xmlns:a16="http://schemas.microsoft.com/office/drawing/2014/main" id="{42882950-E90F-296C-A4E9-F1BF488B68CC}"/>
                </a:ext>
              </a:extLst>
            </p:cNvPr>
            <p:cNvSpPr/>
            <p:nvPr/>
          </p:nvSpPr>
          <p:spPr>
            <a:xfrm>
              <a:off x="3681134" y="3456016"/>
              <a:ext cx="1992829" cy="750849"/>
            </a:xfrm>
            <a:custGeom>
              <a:avLst/>
              <a:gdLst>
                <a:gd name="csX0" fmla="*/ 0 w 1992829"/>
                <a:gd name="csY0" fmla="*/ 0 h 750849"/>
                <a:gd name="csX1" fmla="*/ 1617405 w 1992829"/>
                <a:gd name="csY1" fmla="*/ 0 h 750849"/>
                <a:gd name="csX2" fmla="*/ 1992829 w 1992829"/>
                <a:gd name="csY2" fmla="*/ 375425 h 750849"/>
                <a:gd name="csX3" fmla="*/ 1617405 w 1992829"/>
                <a:gd name="csY3" fmla="*/ 750849 h 750849"/>
                <a:gd name="csX4" fmla="*/ 0 w 1992829"/>
                <a:gd name="csY4" fmla="*/ 750849 h 750849"/>
                <a:gd name="csX5" fmla="*/ 0 w 1992829"/>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2829" h="750849">
                  <a:moveTo>
                    <a:pt x="0" y="0"/>
                  </a:moveTo>
                  <a:lnTo>
                    <a:pt x="1617405" y="0"/>
                  </a:lnTo>
                  <a:lnTo>
                    <a:pt x="1992829" y="375425"/>
                  </a:lnTo>
                  <a:lnTo>
                    <a:pt x="1617405"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5638530"/>
                <a:satOff val="4750"/>
                <a:lumOff val="-6050"/>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..ne cherche pas son intérêt</a:t>
              </a:r>
            </a:p>
          </p:txBody>
        </p:sp>
        <p:sp>
          <p:nvSpPr>
            <p:cNvPr id="20" name="Freeform 19">
              <a:extLst>
                <a:ext uri="{FF2B5EF4-FFF2-40B4-BE49-F238E27FC236}">
                  <a16:creationId xmlns:a16="http://schemas.microsoft.com/office/drawing/2014/main" id="{44CA9B26-7E16-5286-15D0-BD2C1E604AA2}"/>
                </a:ext>
              </a:extLst>
            </p:cNvPr>
            <p:cNvSpPr/>
            <p:nvPr/>
          </p:nvSpPr>
          <p:spPr>
            <a:xfrm>
              <a:off x="5429938" y="3519838"/>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5350347"/>
                <a:satOff val="-2186"/>
                <a:lumOff val="-602"/>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5350347"/>
                <a:satOff val="-2186"/>
                <a:lumOff val="-602"/>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zēteō</a:t>
              </a:r>
              <a:r>
                <a:rPr lang="fr-FR" sz="1800" b="0" i="1" kern="1200" noProof="0" dirty="0">
                  <a:effectLst>
                    <a:outerShdw blurRad="38100" dist="38100" dir="2700000" algn="tl">
                      <a:srgbClr val="000000">
                        <a:alpha val="43137"/>
                      </a:srgbClr>
                    </a:outerShdw>
                  </a:effectLst>
                </a:rPr>
                <a:t> : chercher</a:t>
              </a:r>
            </a:p>
          </p:txBody>
        </p:sp>
        <p:sp>
          <p:nvSpPr>
            <p:cNvPr id="21" name="Freeform 20">
              <a:extLst>
                <a:ext uri="{FF2B5EF4-FFF2-40B4-BE49-F238E27FC236}">
                  <a16:creationId xmlns:a16="http://schemas.microsoft.com/office/drawing/2014/main" id="{561CC3D1-2871-6F77-320B-1EFC8A057EFE}"/>
                </a:ext>
              </a:extLst>
            </p:cNvPr>
            <p:cNvSpPr/>
            <p:nvPr/>
          </p:nvSpPr>
          <p:spPr>
            <a:xfrm>
              <a:off x="8675449" y="3519838"/>
              <a:ext cx="3463632" cy="623204"/>
            </a:xfrm>
            <a:custGeom>
              <a:avLst/>
              <a:gdLst>
                <a:gd name="csX0" fmla="*/ 0 w 3463632"/>
                <a:gd name="csY0" fmla="*/ 0 h 623204"/>
                <a:gd name="csX1" fmla="*/ 3152030 w 3463632"/>
                <a:gd name="csY1" fmla="*/ 0 h 623204"/>
                <a:gd name="csX2" fmla="*/ 3463632 w 3463632"/>
                <a:gd name="csY2" fmla="*/ 311602 h 623204"/>
                <a:gd name="csX3" fmla="*/ 3152030 w 3463632"/>
                <a:gd name="csY3" fmla="*/ 623204 h 623204"/>
                <a:gd name="csX4" fmla="*/ 0 w 3463632"/>
                <a:gd name="csY4" fmla="*/ 623204 h 623204"/>
                <a:gd name="csX5" fmla="*/ 311602 w 3463632"/>
                <a:gd name="csY5" fmla="*/ 311602 h 623204"/>
                <a:gd name="csX6" fmla="*/ 0 w 3463632"/>
                <a:gd name="csY6" fmla="*/ 0 h 6232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623204">
                  <a:moveTo>
                    <a:pt x="0" y="0"/>
                  </a:moveTo>
                  <a:lnTo>
                    <a:pt x="3152030" y="0"/>
                  </a:lnTo>
                  <a:lnTo>
                    <a:pt x="3463632" y="311602"/>
                  </a:lnTo>
                  <a:lnTo>
                    <a:pt x="3152030" y="623204"/>
                  </a:lnTo>
                  <a:lnTo>
                    <a:pt x="0" y="623204"/>
                  </a:lnTo>
                  <a:lnTo>
                    <a:pt x="311602" y="311602"/>
                  </a:lnTo>
                  <a:lnTo>
                    <a:pt x="0" y="0"/>
                  </a:lnTo>
                  <a:close/>
                </a:path>
              </a:pathLst>
            </a:custGeom>
            <a:solidFill>
              <a:schemeClr val="accent4">
                <a:tint val="40000"/>
                <a:hueOff val="6019141"/>
                <a:satOff val="-2459"/>
                <a:lumOff val="-677"/>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6019141"/>
                <a:satOff val="-2459"/>
                <a:lumOff val="-677"/>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334462" tIns="11430" rIns="311602"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renonce à ses droits pour le bien des autres</a:t>
              </a:r>
            </a:p>
          </p:txBody>
        </p:sp>
      </p:grpSp>
      <p:grpSp>
        <p:nvGrpSpPr>
          <p:cNvPr id="38" name="Group 37">
            <a:extLst>
              <a:ext uri="{FF2B5EF4-FFF2-40B4-BE49-F238E27FC236}">
                <a16:creationId xmlns:a16="http://schemas.microsoft.com/office/drawing/2014/main" id="{FB5952AA-DDE0-CE6E-41AA-186AA6544489}"/>
              </a:ext>
            </a:extLst>
          </p:cNvPr>
          <p:cNvGrpSpPr/>
          <p:nvPr/>
        </p:nvGrpSpPr>
        <p:grpSpPr>
          <a:xfrm>
            <a:off x="3681134" y="4311984"/>
            <a:ext cx="8457947" cy="755997"/>
            <a:chOff x="3681134" y="4311984"/>
            <a:chExt cx="8457947" cy="755997"/>
          </a:xfrm>
        </p:grpSpPr>
        <p:sp>
          <p:nvSpPr>
            <p:cNvPr id="22" name="Freeform 21">
              <a:extLst>
                <a:ext uri="{FF2B5EF4-FFF2-40B4-BE49-F238E27FC236}">
                  <a16:creationId xmlns:a16="http://schemas.microsoft.com/office/drawing/2014/main" id="{55417D06-2F7B-FD2F-3935-E7487BC29601}"/>
                </a:ext>
              </a:extLst>
            </p:cNvPr>
            <p:cNvSpPr/>
            <p:nvPr/>
          </p:nvSpPr>
          <p:spPr>
            <a:xfrm>
              <a:off x="3681134" y="4314558"/>
              <a:ext cx="1992829" cy="750849"/>
            </a:xfrm>
            <a:custGeom>
              <a:avLst/>
              <a:gdLst>
                <a:gd name="csX0" fmla="*/ 0 w 1992829"/>
                <a:gd name="csY0" fmla="*/ 0 h 750849"/>
                <a:gd name="csX1" fmla="*/ 1617405 w 1992829"/>
                <a:gd name="csY1" fmla="*/ 0 h 750849"/>
                <a:gd name="csX2" fmla="*/ 1992829 w 1992829"/>
                <a:gd name="csY2" fmla="*/ 375425 h 750849"/>
                <a:gd name="csX3" fmla="*/ 1617405 w 1992829"/>
                <a:gd name="csY3" fmla="*/ 750849 h 750849"/>
                <a:gd name="csX4" fmla="*/ 0 w 1992829"/>
                <a:gd name="csY4" fmla="*/ 750849 h 750849"/>
                <a:gd name="csX5" fmla="*/ 0 w 1992829"/>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2829" h="750849">
                  <a:moveTo>
                    <a:pt x="0" y="0"/>
                  </a:moveTo>
                  <a:lnTo>
                    <a:pt x="1617405" y="0"/>
                  </a:lnTo>
                  <a:lnTo>
                    <a:pt x="1992829" y="375425"/>
                  </a:lnTo>
                  <a:lnTo>
                    <a:pt x="1617405"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7048162"/>
                <a:satOff val="5937"/>
                <a:lumOff val="-7563"/>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..ne s’irrite pas</a:t>
              </a:r>
            </a:p>
          </p:txBody>
        </p:sp>
        <p:sp>
          <p:nvSpPr>
            <p:cNvPr id="23" name="Freeform 22">
              <a:extLst>
                <a:ext uri="{FF2B5EF4-FFF2-40B4-BE49-F238E27FC236}">
                  <a16:creationId xmlns:a16="http://schemas.microsoft.com/office/drawing/2014/main" id="{41CF028E-5FA8-11C3-F375-4C624712F6DD}"/>
                </a:ext>
              </a:extLst>
            </p:cNvPr>
            <p:cNvSpPr/>
            <p:nvPr/>
          </p:nvSpPr>
          <p:spPr>
            <a:xfrm>
              <a:off x="5429938" y="4311984"/>
              <a:ext cx="3463632" cy="755997"/>
            </a:xfrm>
            <a:custGeom>
              <a:avLst/>
              <a:gdLst>
                <a:gd name="csX0" fmla="*/ 0 w 3463632"/>
                <a:gd name="csY0" fmla="*/ 0 h 755997"/>
                <a:gd name="csX1" fmla="*/ 3085634 w 3463632"/>
                <a:gd name="csY1" fmla="*/ 0 h 755997"/>
                <a:gd name="csX2" fmla="*/ 3463632 w 3463632"/>
                <a:gd name="csY2" fmla="*/ 377999 h 755997"/>
                <a:gd name="csX3" fmla="*/ 3085634 w 3463632"/>
                <a:gd name="csY3" fmla="*/ 755997 h 755997"/>
                <a:gd name="csX4" fmla="*/ 0 w 3463632"/>
                <a:gd name="csY4" fmla="*/ 755997 h 755997"/>
                <a:gd name="csX5" fmla="*/ 377999 w 3463632"/>
                <a:gd name="csY5" fmla="*/ 377999 h 755997"/>
                <a:gd name="csX6" fmla="*/ 0 w 3463632"/>
                <a:gd name="csY6" fmla="*/ 0 h 755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755997">
                  <a:moveTo>
                    <a:pt x="0" y="0"/>
                  </a:moveTo>
                  <a:lnTo>
                    <a:pt x="3085634" y="0"/>
                  </a:lnTo>
                  <a:lnTo>
                    <a:pt x="3463632" y="377999"/>
                  </a:lnTo>
                  <a:lnTo>
                    <a:pt x="3085634" y="755997"/>
                  </a:lnTo>
                  <a:lnTo>
                    <a:pt x="0" y="755997"/>
                  </a:lnTo>
                  <a:lnTo>
                    <a:pt x="377999" y="377999"/>
                  </a:lnTo>
                  <a:lnTo>
                    <a:pt x="0" y="0"/>
                  </a:lnTo>
                  <a:close/>
                </a:path>
              </a:pathLst>
            </a:custGeom>
            <a:solidFill>
              <a:schemeClr val="accent4">
                <a:tint val="40000"/>
                <a:hueOff val="6687934"/>
                <a:satOff val="-2733"/>
                <a:lumOff val="-752"/>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6687934"/>
                <a:satOff val="-2733"/>
                <a:lumOff val="-752"/>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859" tIns="11430" rIns="377998"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paroxynō</a:t>
              </a:r>
              <a:r>
                <a:rPr lang="fr-FR" sz="1800" b="0" i="1" kern="1200" noProof="0" dirty="0">
                  <a:effectLst>
                    <a:outerShdw blurRad="38100" dist="38100" dir="2700000" algn="tl">
                      <a:srgbClr val="000000">
                        <a:alpha val="43137"/>
                      </a:srgbClr>
                    </a:outerShdw>
                  </a:effectLst>
                </a:rPr>
                <a:t> : aiguiser quelque chose pour irriter, inciter ou exaspérer</a:t>
              </a:r>
            </a:p>
          </p:txBody>
        </p:sp>
        <p:sp>
          <p:nvSpPr>
            <p:cNvPr id="24" name="Freeform 23">
              <a:extLst>
                <a:ext uri="{FF2B5EF4-FFF2-40B4-BE49-F238E27FC236}">
                  <a16:creationId xmlns:a16="http://schemas.microsoft.com/office/drawing/2014/main" id="{3BEA55ED-4C46-9857-20AB-5E48F0C63EEB}"/>
                </a:ext>
              </a:extLst>
            </p:cNvPr>
            <p:cNvSpPr/>
            <p:nvPr/>
          </p:nvSpPr>
          <p:spPr>
            <a:xfrm>
              <a:off x="8675449" y="4311984"/>
              <a:ext cx="3463632" cy="755997"/>
            </a:xfrm>
            <a:custGeom>
              <a:avLst/>
              <a:gdLst>
                <a:gd name="csX0" fmla="*/ 0 w 3463632"/>
                <a:gd name="csY0" fmla="*/ 0 h 755997"/>
                <a:gd name="csX1" fmla="*/ 3085634 w 3463632"/>
                <a:gd name="csY1" fmla="*/ 0 h 755997"/>
                <a:gd name="csX2" fmla="*/ 3463632 w 3463632"/>
                <a:gd name="csY2" fmla="*/ 377999 h 755997"/>
                <a:gd name="csX3" fmla="*/ 3085634 w 3463632"/>
                <a:gd name="csY3" fmla="*/ 755997 h 755997"/>
                <a:gd name="csX4" fmla="*/ 0 w 3463632"/>
                <a:gd name="csY4" fmla="*/ 755997 h 755997"/>
                <a:gd name="csX5" fmla="*/ 377999 w 3463632"/>
                <a:gd name="csY5" fmla="*/ 377999 h 755997"/>
                <a:gd name="csX6" fmla="*/ 0 w 3463632"/>
                <a:gd name="csY6" fmla="*/ 0 h 755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755997">
                  <a:moveTo>
                    <a:pt x="0" y="0"/>
                  </a:moveTo>
                  <a:lnTo>
                    <a:pt x="3085634" y="0"/>
                  </a:lnTo>
                  <a:lnTo>
                    <a:pt x="3463632" y="377999"/>
                  </a:lnTo>
                  <a:lnTo>
                    <a:pt x="3085634" y="755997"/>
                  </a:lnTo>
                  <a:lnTo>
                    <a:pt x="0" y="755997"/>
                  </a:lnTo>
                  <a:lnTo>
                    <a:pt x="377999" y="377999"/>
                  </a:lnTo>
                  <a:lnTo>
                    <a:pt x="0" y="0"/>
                  </a:lnTo>
                  <a:close/>
                </a:path>
              </a:pathLst>
            </a:custGeom>
            <a:solidFill>
              <a:schemeClr val="accent4">
                <a:tint val="40000"/>
                <a:hueOff val="7356727"/>
                <a:satOff val="-3006"/>
                <a:lumOff val="-827"/>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7356727"/>
                <a:satOff val="-3006"/>
                <a:lumOff val="-827"/>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859" tIns="11430" rIns="377998"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n’est pas irascible ni excessivement susceptible</a:t>
              </a:r>
            </a:p>
          </p:txBody>
        </p:sp>
      </p:grpSp>
      <p:grpSp>
        <p:nvGrpSpPr>
          <p:cNvPr id="39" name="Group 38">
            <a:extLst>
              <a:ext uri="{FF2B5EF4-FFF2-40B4-BE49-F238E27FC236}">
                <a16:creationId xmlns:a16="http://schemas.microsoft.com/office/drawing/2014/main" id="{4568FD06-8C45-7E8B-E1E2-B6929CE4BD9C}"/>
              </a:ext>
            </a:extLst>
          </p:cNvPr>
          <p:cNvGrpSpPr/>
          <p:nvPr/>
        </p:nvGrpSpPr>
        <p:grpSpPr>
          <a:xfrm>
            <a:off x="3681134" y="5173100"/>
            <a:ext cx="8457947" cy="755997"/>
            <a:chOff x="3681134" y="5173100"/>
            <a:chExt cx="8457947" cy="755997"/>
          </a:xfrm>
        </p:grpSpPr>
        <p:sp>
          <p:nvSpPr>
            <p:cNvPr id="25" name="Freeform 24">
              <a:extLst>
                <a:ext uri="{FF2B5EF4-FFF2-40B4-BE49-F238E27FC236}">
                  <a16:creationId xmlns:a16="http://schemas.microsoft.com/office/drawing/2014/main" id="{6476C54D-82B3-4D6A-AF28-26C1E1BE035B}"/>
                </a:ext>
              </a:extLst>
            </p:cNvPr>
            <p:cNvSpPr/>
            <p:nvPr/>
          </p:nvSpPr>
          <p:spPr>
            <a:xfrm>
              <a:off x="3681134" y="5175674"/>
              <a:ext cx="1992829" cy="750849"/>
            </a:xfrm>
            <a:custGeom>
              <a:avLst/>
              <a:gdLst>
                <a:gd name="csX0" fmla="*/ 0 w 1992829"/>
                <a:gd name="csY0" fmla="*/ 0 h 750849"/>
                <a:gd name="csX1" fmla="*/ 1617405 w 1992829"/>
                <a:gd name="csY1" fmla="*/ 0 h 750849"/>
                <a:gd name="csX2" fmla="*/ 1992829 w 1992829"/>
                <a:gd name="csY2" fmla="*/ 375425 h 750849"/>
                <a:gd name="csX3" fmla="*/ 1617405 w 1992829"/>
                <a:gd name="csY3" fmla="*/ 750849 h 750849"/>
                <a:gd name="csX4" fmla="*/ 0 w 1992829"/>
                <a:gd name="csY4" fmla="*/ 750849 h 750849"/>
                <a:gd name="csX5" fmla="*/ 0 w 1992829"/>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2829" h="750849">
                  <a:moveTo>
                    <a:pt x="0" y="0"/>
                  </a:moveTo>
                  <a:lnTo>
                    <a:pt x="1617405" y="0"/>
                  </a:lnTo>
                  <a:lnTo>
                    <a:pt x="1992829" y="375425"/>
                  </a:lnTo>
                  <a:lnTo>
                    <a:pt x="1617405"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8457794"/>
                <a:satOff val="7125"/>
                <a:lumOff val="-9075"/>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..ne garde pas rancune</a:t>
              </a:r>
            </a:p>
          </p:txBody>
        </p:sp>
        <p:sp>
          <p:nvSpPr>
            <p:cNvPr id="26" name="Freeform 25">
              <a:extLst>
                <a:ext uri="{FF2B5EF4-FFF2-40B4-BE49-F238E27FC236}">
                  <a16:creationId xmlns:a16="http://schemas.microsoft.com/office/drawing/2014/main" id="{01AC5DCD-2D0E-E44A-A212-26DA4FF6DFC7}"/>
                </a:ext>
              </a:extLst>
            </p:cNvPr>
            <p:cNvSpPr/>
            <p:nvPr/>
          </p:nvSpPr>
          <p:spPr>
            <a:xfrm>
              <a:off x="5429938" y="5173100"/>
              <a:ext cx="3463632" cy="755997"/>
            </a:xfrm>
            <a:custGeom>
              <a:avLst/>
              <a:gdLst>
                <a:gd name="csX0" fmla="*/ 0 w 3463632"/>
                <a:gd name="csY0" fmla="*/ 0 h 755997"/>
                <a:gd name="csX1" fmla="*/ 3085634 w 3463632"/>
                <a:gd name="csY1" fmla="*/ 0 h 755997"/>
                <a:gd name="csX2" fmla="*/ 3463632 w 3463632"/>
                <a:gd name="csY2" fmla="*/ 377999 h 755997"/>
                <a:gd name="csX3" fmla="*/ 3085634 w 3463632"/>
                <a:gd name="csY3" fmla="*/ 755997 h 755997"/>
                <a:gd name="csX4" fmla="*/ 0 w 3463632"/>
                <a:gd name="csY4" fmla="*/ 755997 h 755997"/>
                <a:gd name="csX5" fmla="*/ 377999 w 3463632"/>
                <a:gd name="csY5" fmla="*/ 377999 h 755997"/>
                <a:gd name="csX6" fmla="*/ 0 w 3463632"/>
                <a:gd name="csY6" fmla="*/ 0 h 755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755997">
                  <a:moveTo>
                    <a:pt x="0" y="0"/>
                  </a:moveTo>
                  <a:lnTo>
                    <a:pt x="3085634" y="0"/>
                  </a:lnTo>
                  <a:lnTo>
                    <a:pt x="3463632" y="377999"/>
                  </a:lnTo>
                  <a:lnTo>
                    <a:pt x="3085634" y="755997"/>
                  </a:lnTo>
                  <a:lnTo>
                    <a:pt x="0" y="755997"/>
                  </a:lnTo>
                  <a:lnTo>
                    <a:pt x="377999" y="377999"/>
                  </a:lnTo>
                  <a:lnTo>
                    <a:pt x="0" y="0"/>
                  </a:lnTo>
                  <a:close/>
                </a:path>
              </a:pathLst>
            </a:custGeom>
            <a:solidFill>
              <a:schemeClr val="accent4">
                <a:tint val="40000"/>
                <a:hueOff val="8025521"/>
                <a:satOff val="-3279"/>
                <a:lumOff val="-902"/>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8025521"/>
                <a:satOff val="-3279"/>
                <a:lumOff val="-902"/>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859" tIns="11430" rIns="377998"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logizomai</a:t>
              </a:r>
              <a:r>
                <a:rPr lang="fr-FR" sz="1800" b="0" i="1" kern="1200" noProof="0" dirty="0">
                  <a:effectLst>
                    <a:outerShdw blurRad="38100" dist="38100" dir="2700000" algn="tl">
                      <a:srgbClr val="000000">
                        <a:alpha val="43137"/>
                      </a:srgbClr>
                    </a:outerShdw>
                  </a:effectLst>
                </a:rPr>
                <a:t> : faire l’inventaire</a:t>
              </a:r>
            </a:p>
          </p:txBody>
        </p:sp>
        <p:sp>
          <p:nvSpPr>
            <p:cNvPr id="27" name="Freeform 26">
              <a:extLst>
                <a:ext uri="{FF2B5EF4-FFF2-40B4-BE49-F238E27FC236}">
                  <a16:creationId xmlns:a16="http://schemas.microsoft.com/office/drawing/2014/main" id="{701E6220-9219-0C40-E5DA-2FDB50F3AECB}"/>
                </a:ext>
              </a:extLst>
            </p:cNvPr>
            <p:cNvSpPr/>
            <p:nvPr/>
          </p:nvSpPr>
          <p:spPr>
            <a:xfrm>
              <a:off x="8675449" y="5173100"/>
              <a:ext cx="3463632" cy="755997"/>
            </a:xfrm>
            <a:custGeom>
              <a:avLst/>
              <a:gdLst>
                <a:gd name="csX0" fmla="*/ 0 w 3463632"/>
                <a:gd name="csY0" fmla="*/ 0 h 755997"/>
                <a:gd name="csX1" fmla="*/ 3085634 w 3463632"/>
                <a:gd name="csY1" fmla="*/ 0 h 755997"/>
                <a:gd name="csX2" fmla="*/ 3463632 w 3463632"/>
                <a:gd name="csY2" fmla="*/ 377999 h 755997"/>
                <a:gd name="csX3" fmla="*/ 3085634 w 3463632"/>
                <a:gd name="csY3" fmla="*/ 755997 h 755997"/>
                <a:gd name="csX4" fmla="*/ 0 w 3463632"/>
                <a:gd name="csY4" fmla="*/ 755997 h 755997"/>
                <a:gd name="csX5" fmla="*/ 377999 w 3463632"/>
                <a:gd name="csY5" fmla="*/ 377999 h 755997"/>
                <a:gd name="csX6" fmla="*/ 0 w 3463632"/>
                <a:gd name="csY6" fmla="*/ 0 h 755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755997">
                  <a:moveTo>
                    <a:pt x="0" y="0"/>
                  </a:moveTo>
                  <a:lnTo>
                    <a:pt x="3085634" y="0"/>
                  </a:lnTo>
                  <a:lnTo>
                    <a:pt x="3463632" y="377999"/>
                  </a:lnTo>
                  <a:lnTo>
                    <a:pt x="3085634" y="755997"/>
                  </a:lnTo>
                  <a:lnTo>
                    <a:pt x="0" y="755997"/>
                  </a:lnTo>
                  <a:lnTo>
                    <a:pt x="377999" y="377999"/>
                  </a:lnTo>
                  <a:lnTo>
                    <a:pt x="0" y="0"/>
                  </a:lnTo>
                  <a:close/>
                </a:path>
              </a:pathLst>
            </a:custGeom>
            <a:solidFill>
              <a:schemeClr val="accent4">
                <a:tint val="40000"/>
                <a:hueOff val="8694315"/>
                <a:satOff val="-3552"/>
                <a:lumOff val="-978"/>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8694315"/>
                <a:satOff val="-3552"/>
                <a:lumOff val="-978"/>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859" tIns="11430" rIns="377998"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pardonne et ne tient pas compte des offenses reçues</a:t>
              </a:r>
            </a:p>
          </p:txBody>
        </p:sp>
      </p:grpSp>
      <p:grpSp>
        <p:nvGrpSpPr>
          <p:cNvPr id="40" name="Group 39">
            <a:extLst>
              <a:ext uri="{FF2B5EF4-FFF2-40B4-BE49-F238E27FC236}">
                <a16:creationId xmlns:a16="http://schemas.microsoft.com/office/drawing/2014/main" id="{C690B152-C019-5CD2-09B9-0C2317FB144D}"/>
              </a:ext>
            </a:extLst>
          </p:cNvPr>
          <p:cNvGrpSpPr/>
          <p:nvPr/>
        </p:nvGrpSpPr>
        <p:grpSpPr>
          <a:xfrm>
            <a:off x="3681134" y="6034217"/>
            <a:ext cx="8458754" cy="755997"/>
            <a:chOff x="3681134" y="6034217"/>
            <a:chExt cx="8458754" cy="755997"/>
          </a:xfrm>
        </p:grpSpPr>
        <p:sp>
          <p:nvSpPr>
            <p:cNvPr id="28" name="Freeform 27">
              <a:extLst>
                <a:ext uri="{FF2B5EF4-FFF2-40B4-BE49-F238E27FC236}">
                  <a16:creationId xmlns:a16="http://schemas.microsoft.com/office/drawing/2014/main" id="{DA47E52C-F06D-5793-B8F5-DE8589A3AFE3}"/>
                </a:ext>
              </a:extLst>
            </p:cNvPr>
            <p:cNvSpPr/>
            <p:nvPr/>
          </p:nvSpPr>
          <p:spPr>
            <a:xfrm>
              <a:off x="3681134" y="6036791"/>
              <a:ext cx="1993636" cy="750849"/>
            </a:xfrm>
            <a:custGeom>
              <a:avLst/>
              <a:gdLst>
                <a:gd name="csX0" fmla="*/ 0 w 1993636"/>
                <a:gd name="csY0" fmla="*/ 0 h 750849"/>
                <a:gd name="csX1" fmla="*/ 1618212 w 1993636"/>
                <a:gd name="csY1" fmla="*/ 0 h 750849"/>
                <a:gd name="csX2" fmla="*/ 1993636 w 1993636"/>
                <a:gd name="csY2" fmla="*/ 375425 h 750849"/>
                <a:gd name="csX3" fmla="*/ 1618212 w 1993636"/>
                <a:gd name="csY3" fmla="*/ 750849 h 750849"/>
                <a:gd name="csX4" fmla="*/ 0 w 1993636"/>
                <a:gd name="csY4" fmla="*/ 750849 h 750849"/>
                <a:gd name="csX5" fmla="*/ 0 w 1993636"/>
                <a:gd name="csY5" fmla="*/ 0 h 750849"/>
              </a:gdLst>
              <a:ahLst/>
              <a:cxnLst>
                <a:cxn ang="0">
                  <a:pos x="csX0" y="csY0"/>
                </a:cxn>
                <a:cxn ang="0">
                  <a:pos x="csX1" y="csY1"/>
                </a:cxn>
                <a:cxn ang="0">
                  <a:pos x="csX2" y="csY2"/>
                </a:cxn>
                <a:cxn ang="0">
                  <a:pos x="csX3" y="csY3"/>
                </a:cxn>
                <a:cxn ang="0">
                  <a:pos x="csX4" y="csY4"/>
                </a:cxn>
                <a:cxn ang="0">
                  <a:pos x="csX5" y="csY5"/>
                </a:cxn>
              </a:cxnLst>
              <a:rect l="l" t="t" r="r" b="b"/>
              <a:pathLst>
                <a:path w="1993636" h="750849">
                  <a:moveTo>
                    <a:pt x="0" y="0"/>
                  </a:moveTo>
                  <a:lnTo>
                    <a:pt x="1618212" y="0"/>
                  </a:lnTo>
                  <a:lnTo>
                    <a:pt x="1993636" y="375425"/>
                  </a:lnTo>
                  <a:lnTo>
                    <a:pt x="1618212" y="750849"/>
                  </a:lnTo>
                  <a:lnTo>
                    <a:pt x="0" y="750849"/>
                  </a:lnTo>
                  <a:lnTo>
                    <a:pt x="0" y="0"/>
                  </a:lnTo>
                  <a:close/>
                </a:path>
              </a:pathLst>
            </a:custGeom>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9867426"/>
                <a:satOff val="8312"/>
                <a:lumOff val="-10588"/>
                <a:alphaOff val="0"/>
              </a:schemeClr>
            </a:fillRef>
            <a:effectRef idx="2">
              <a:scrgbClr r="0" g="0" b="0"/>
            </a:effectRef>
            <a:fontRef idx="minor">
              <a:schemeClr val="lt1"/>
            </a:fontRef>
          </p:style>
          <p:txBody>
            <a:bodyPr spcFirstLastPara="0" vert="horz" wrap="square" lIns="25400" tIns="12700" rIns="187712" bIns="12700" numCol="1" spcCol="1270" anchor="ctr" anchorCtr="0">
              <a:noAutofit/>
            </a:bodyPr>
            <a:lstStyle/>
            <a:p>
              <a:pPr marL="0" lvl="0" indent="0" algn="ctr" defTabSz="889000">
                <a:lnSpc>
                  <a:spcPct val="90000"/>
                </a:lnSpc>
                <a:spcBef>
                  <a:spcPct val="0"/>
                </a:spcBef>
                <a:spcAft>
                  <a:spcPct val="35000"/>
                </a:spcAft>
                <a:buNone/>
              </a:pPr>
              <a:r>
                <a:rPr lang="fr-FR" b="1" kern="1200" noProof="0" dirty="0">
                  <a:effectLst>
                    <a:outerShdw blurRad="38100" dist="38100" dir="2700000" algn="tl">
                      <a:srgbClr val="000000">
                        <a:alpha val="43137"/>
                      </a:srgbClr>
                    </a:outerShdw>
                  </a:effectLst>
                </a:rPr>
                <a:t>..ne se réjouit pas de l’injustice</a:t>
              </a:r>
            </a:p>
          </p:txBody>
        </p:sp>
        <p:sp>
          <p:nvSpPr>
            <p:cNvPr id="29" name="Freeform 28">
              <a:extLst>
                <a:ext uri="{FF2B5EF4-FFF2-40B4-BE49-F238E27FC236}">
                  <a16:creationId xmlns:a16="http://schemas.microsoft.com/office/drawing/2014/main" id="{E93A47E0-3050-9842-F626-D1111AEE2E63}"/>
                </a:ext>
              </a:extLst>
            </p:cNvPr>
            <p:cNvSpPr/>
            <p:nvPr/>
          </p:nvSpPr>
          <p:spPr>
            <a:xfrm>
              <a:off x="5430745" y="6034217"/>
              <a:ext cx="3463632" cy="755997"/>
            </a:xfrm>
            <a:custGeom>
              <a:avLst/>
              <a:gdLst>
                <a:gd name="csX0" fmla="*/ 0 w 3463632"/>
                <a:gd name="csY0" fmla="*/ 0 h 755997"/>
                <a:gd name="csX1" fmla="*/ 3085634 w 3463632"/>
                <a:gd name="csY1" fmla="*/ 0 h 755997"/>
                <a:gd name="csX2" fmla="*/ 3463632 w 3463632"/>
                <a:gd name="csY2" fmla="*/ 377999 h 755997"/>
                <a:gd name="csX3" fmla="*/ 3085634 w 3463632"/>
                <a:gd name="csY3" fmla="*/ 755997 h 755997"/>
                <a:gd name="csX4" fmla="*/ 0 w 3463632"/>
                <a:gd name="csY4" fmla="*/ 755997 h 755997"/>
                <a:gd name="csX5" fmla="*/ 377999 w 3463632"/>
                <a:gd name="csY5" fmla="*/ 377999 h 755997"/>
                <a:gd name="csX6" fmla="*/ 0 w 3463632"/>
                <a:gd name="csY6" fmla="*/ 0 h 755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755997">
                  <a:moveTo>
                    <a:pt x="0" y="0"/>
                  </a:moveTo>
                  <a:lnTo>
                    <a:pt x="3085634" y="0"/>
                  </a:lnTo>
                  <a:lnTo>
                    <a:pt x="3463632" y="377999"/>
                  </a:lnTo>
                  <a:lnTo>
                    <a:pt x="3085634" y="755997"/>
                  </a:lnTo>
                  <a:lnTo>
                    <a:pt x="0" y="755997"/>
                  </a:lnTo>
                  <a:lnTo>
                    <a:pt x="377999" y="377999"/>
                  </a:lnTo>
                  <a:lnTo>
                    <a:pt x="0" y="0"/>
                  </a:lnTo>
                  <a:close/>
                </a:path>
              </a:pathLst>
            </a:custGeom>
            <a:solidFill>
              <a:schemeClr val="accent4">
                <a:tint val="40000"/>
                <a:hueOff val="9363107"/>
                <a:satOff val="-3826"/>
                <a:lumOff val="-1053"/>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9363107"/>
                <a:satOff val="-3826"/>
                <a:lumOff val="-1053"/>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859" tIns="11430" rIns="377998" bIns="11430" numCol="1" spcCol="1270" anchor="ctr" anchorCtr="0">
              <a:noAutofit/>
            </a:bodyPr>
            <a:lstStyle/>
            <a:p>
              <a:pPr marL="0" lvl="0" indent="0" algn="ctr" defTabSz="800100">
                <a:lnSpc>
                  <a:spcPct val="90000"/>
                </a:lnSpc>
                <a:spcBef>
                  <a:spcPct val="0"/>
                </a:spcBef>
                <a:spcAft>
                  <a:spcPct val="35000"/>
                </a:spcAft>
                <a:buNone/>
              </a:pPr>
              <a:r>
                <a:rPr lang="fr-FR" sz="1800" b="0" i="1" kern="1200" noProof="0" dirty="0" err="1">
                  <a:effectLst>
                    <a:outerShdw blurRad="38100" dist="38100" dir="2700000" algn="tl">
                      <a:srgbClr val="000000">
                        <a:alpha val="43137"/>
                      </a:srgbClr>
                    </a:outerShdw>
                  </a:effectLst>
                </a:rPr>
                <a:t>jairō</a:t>
              </a:r>
              <a:r>
                <a:rPr lang="fr-FR" sz="1800" b="0" i="1" kern="1200" noProof="0" dirty="0">
                  <a:effectLst>
                    <a:outerShdw blurRad="38100" dist="38100" dir="2700000" algn="tl">
                      <a:srgbClr val="000000">
                        <a:alpha val="43137"/>
                      </a:srgbClr>
                    </a:outerShdw>
                  </a:effectLst>
                </a:rPr>
                <a:t> : être joyeux, heureux, ou se sentir bien</a:t>
              </a:r>
            </a:p>
          </p:txBody>
        </p:sp>
        <p:sp>
          <p:nvSpPr>
            <p:cNvPr id="30" name="Freeform 29">
              <a:extLst>
                <a:ext uri="{FF2B5EF4-FFF2-40B4-BE49-F238E27FC236}">
                  <a16:creationId xmlns:a16="http://schemas.microsoft.com/office/drawing/2014/main" id="{71CB2655-0B9D-F954-B046-0FC3ECBCBD85}"/>
                </a:ext>
              </a:extLst>
            </p:cNvPr>
            <p:cNvSpPr/>
            <p:nvPr/>
          </p:nvSpPr>
          <p:spPr>
            <a:xfrm>
              <a:off x="8676256" y="6034217"/>
              <a:ext cx="3463632" cy="755997"/>
            </a:xfrm>
            <a:custGeom>
              <a:avLst/>
              <a:gdLst>
                <a:gd name="csX0" fmla="*/ 0 w 3463632"/>
                <a:gd name="csY0" fmla="*/ 0 h 755997"/>
                <a:gd name="csX1" fmla="*/ 3085634 w 3463632"/>
                <a:gd name="csY1" fmla="*/ 0 h 755997"/>
                <a:gd name="csX2" fmla="*/ 3463632 w 3463632"/>
                <a:gd name="csY2" fmla="*/ 377999 h 755997"/>
                <a:gd name="csX3" fmla="*/ 3085634 w 3463632"/>
                <a:gd name="csY3" fmla="*/ 755997 h 755997"/>
                <a:gd name="csX4" fmla="*/ 0 w 3463632"/>
                <a:gd name="csY4" fmla="*/ 755997 h 755997"/>
                <a:gd name="csX5" fmla="*/ 377999 w 3463632"/>
                <a:gd name="csY5" fmla="*/ 377999 h 755997"/>
                <a:gd name="csX6" fmla="*/ 0 w 3463632"/>
                <a:gd name="csY6" fmla="*/ 0 h 75599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63632" h="755997">
                  <a:moveTo>
                    <a:pt x="0" y="0"/>
                  </a:moveTo>
                  <a:lnTo>
                    <a:pt x="3085634" y="0"/>
                  </a:lnTo>
                  <a:lnTo>
                    <a:pt x="3463632" y="377999"/>
                  </a:lnTo>
                  <a:lnTo>
                    <a:pt x="3085634" y="755997"/>
                  </a:lnTo>
                  <a:lnTo>
                    <a:pt x="0" y="755997"/>
                  </a:lnTo>
                  <a:lnTo>
                    <a:pt x="377999" y="377999"/>
                  </a:lnTo>
                  <a:lnTo>
                    <a:pt x="0" y="0"/>
                  </a:lnTo>
                  <a:close/>
                </a:path>
              </a:pathLst>
            </a:custGeom>
            <a:solidFill>
              <a:schemeClr val="accent4">
                <a:tint val="40000"/>
                <a:hueOff val="10031901"/>
                <a:satOff val="-4099"/>
                <a:lumOff val="-1128"/>
              </a:schemeClr>
            </a:solidFill>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10031901"/>
                <a:satOff val="-4099"/>
                <a:lumOff val="-1128"/>
                <a:alphaOff val="0"/>
              </a:schemeClr>
            </a:lnRef>
            <a:fillRef idx="1">
              <a:scrgbClr r="0" g="0" b="0"/>
            </a:fillRef>
            <a:effectRef idx="2">
              <a:scrgbClr r="0" g="0" b="0"/>
            </a:effectRef>
            <a:fontRef idx="minor">
              <a:schemeClr val="dk1">
                <a:hueOff val="0"/>
                <a:satOff val="0"/>
                <a:lumOff val="0"/>
                <a:alphaOff val="0"/>
              </a:schemeClr>
            </a:fontRef>
          </p:style>
          <p:txBody>
            <a:bodyPr spcFirstLastPara="0" vert="horz" wrap="square" lIns="400859" tIns="11430" rIns="377998" bIns="11430" numCol="1" spcCol="1270" anchor="ctr" anchorCtr="0">
              <a:noAutofit/>
            </a:bodyPr>
            <a:lstStyle/>
            <a:p>
              <a:pPr marL="0" lvl="0" indent="0" algn="ctr" defTabSz="800100">
                <a:lnSpc>
                  <a:spcPct val="90000"/>
                </a:lnSpc>
                <a:spcBef>
                  <a:spcPct val="0"/>
                </a:spcBef>
                <a:spcAft>
                  <a:spcPct val="35000"/>
                </a:spcAft>
                <a:buNone/>
              </a:pPr>
              <a:r>
                <a:rPr lang="fr-FR" sz="1400" b="1" kern="1200" noProof="0" dirty="0"/>
                <a:t>Elle ne se réjouit pas des erreurs, mais cherche à les corriger</a:t>
              </a:r>
            </a:p>
          </p:txBody>
        </p:sp>
      </p:grpSp>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52913" y="3882601"/>
            <a:ext cx="2153416" cy="2871221"/>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500" fill="hold"/>
                                        <p:tgtEl>
                                          <p:spTgt spid="33"/>
                                        </p:tgtEl>
                                        <p:attrNameLst>
                                          <p:attrName>ppt_x</p:attrName>
                                        </p:attrNameLst>
                                      </p:cBhvr>
                                      <p:tavLst>
                                        <p:tav tm="0">
                                          <p:val>
                                            <p:strVal val="#ppt_x-#ppt_w/2"/>
                                          </p:val>
                                        </p:tav>
                                        <p:tav tm="100000">
                                          <p:val>
                                            <p:strVal val="#ppt_x"/>
                                          </p:val>
                                        </p:tav>
                                      </p:tavLst>
                                    </p:anim>
                                    <p:anim calcmode="lin" valueType="num">
                                      <p:cBhvr>
                                        <p:cTn id="29" dur="500" fill="hold"/>
                                        <p:tgtEl>
                                          <p:spTgt spid="33"/>
                                        </p:tgtEl>
                                        <p:attrNameLst>
                                          <p:attrName>ppt_y</p:attrName>
                                        </p:attrNameLst>
                                      </p:cBhvr>
                                      <p:tavLst>
                                        <p:tav tm="0">
                                          <p:val>
                                            <p:strVal val="#ppt_y"/>
                                          </p:val>
                                        </p:tav>
                                        <p:tav tm="100000">
                                          <p:val>
                                            <p:strVal val="#ppt_y"/>
                                          </p:val>
                                        </p:tav>
                                      </p:tavLst>
                                    </p:anim>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8"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p:cTn id="36" dur="500" fill="hold"/>
                                        <p:tgtEl>
                                          <p:spTgt spid="34"/>
                                        </p:tgtEl>
                                        <p:attrNameLst>
                                          <p:attrName>ppt_x</p:attrName>
                                        </p:attrNameLst>
                                      </p:cBhvr>
                                      <p:tavLst>
                                        <p:tav tm="0">
                                          <p:val>
                                            <p:strVal val="#ppt_x-#ppt_w/2"/>
                                          </p:val>
                                        </p:tav>
                                        <p:tav tm="100000">
                                          <p:val>
                                            <p:strVal val="#ppt_x"/>
                                          </p:val>
                                        </p:tav>
                                      </p:tavLst>
                                    </p:anim>
                                    <p:anim calcmode="lin" valueType="num">
                                      <p:cBhvr>
                                        <p:cTn id="37" dur="500" fill="hold"/>
                                        <p:tgtEl>
                                          <p:spTgt spid="34"/>
                                        </p:tgtEl>
                                        <p:attrNameLst>
                                          <p:attrName>ppt_y</p:attrName>
                                        </p:attrNameLst>
                                      </p:cBhvr>
                                      <p:tavLst>
                                        <p:tav tm="0">
                                          <p:val>
                                            <p:strVal val="#ppt_y"/>
                                          </p:val>
                                        </p:tav>
                                        <p:tav tm="100000">
                                          <p:val>
                                            <p:strVal val="#ppt_y"/>
                                          </p:val>
                                        </p:tav>
                                      </p:tavLst>
                                    </p:anim>
                                    <p:anim calcmode="lin" valueType="num">
                                      <p:cBhvr>
                                        <p:cTn id="38" dur="500" fill="hold"/>
                                        <p:tgtEl>
                                          <p:spTgt spid="34"/>
                                        </p:tgtEl>
                                        <p:attrNameLst>
                                          <p:attrName>ppt_w</p:attrName>
                                        </p:attrNameLst>
                                      </p:cBhvr>
                                      <p:tavLst>
                                        <p:tav tm="0">
                                          <p:val>
                                            <p:fltVal val="0"/>
                                          </p:val>
                                        </p:tav>
                                        <p:tav tm="100000">
                                          <p:val>
                                            <p:strVal val="#ppt_w"/>
                                          </p:val>
                                        </p:tav>
                                      </p:tavLst>
                                    </p:anim>
                                    <p:anim calcmode="lin" valueType="num">
                                      <p:cBhvr>
                                        <p:cTn id="39"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7" presetClass="entr" presetSubtype="8" fill="hold"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ppt_x</p:attrName>
                                        </p:attrNameLst>
                                      </p:cBhvr>
                                      <p:tavLst>
                                        <p:tav tm="0">
                                          <p:val>
                                            <p:strVal val="#ppt_x-#ppt_w/2"/>
                                          </p:val>
                                        </p:tav>
                                        <p:tav tm="100000">
                                          <p:val>
                                            <p:strVal val="#ppt_x"/>
                                          </p:val>
                                        </p:tav>
                                      </p:tavLst>
                                    </p:anim>
                                    <p:anim calcmode="lin" valueType="num">
                                      <p:cBhvr>
                                        <p:cTn id="45" dur="500" fill="hold"/>
                                        <p:tgtEl>
                                          <p:spTgt spid="35"/>
                                        </p:tgtEl>
                                        <p:attrNameLst>
                                          <p:attrName>ppt_y</p:attrName>
                                        </p:attrNameLst>
                                      </p:cBhvr>
                                      <p:tavLst>
                                        <p:tav tm="0">
                                          <p:val>
                                            <p:strVal val="#ppt_y"/>
                                          </p:val>
                                        </p:tav>
                                        <p:tav tm="100000">
                                          <p:val>
                                            <p:strVal val="#ppt_y"/>
                                          </p:val>
                                        </p:tav>
                                      </p:tavLst>
                                    </p:anim>
                                    <p:anim calcmode="lin" valueType="num">
                                      <p:cBhvr>
                                        <p:cTn id="46" dur="500" fill="hold"/>
                                        <p:tgtEl>
                                          <p:spTgt spid="35"/>
                                        </p:tgtEl>
                                        <p:attrNameLst>
                                          <p:attrName>ppt_w</p:attrName>
                                        </p:attrNameLst>
                                      </p:cBhvr>
                                      <p:tavLst>
                                        <p:tav tm="0">
                                          <p:val>
                                            <p:fltVal val="0"/>
                                          </p:val>
                                        </p:tav>
                                        <p:tav tm="100000">
                                          <p:val>
                                            <p:strVal val="#ppt_w"/>
                                          </p:val>
                                        </p:tav>
                                      </p:tavLst>
                                    </p:anim>
                                    <p:anim calcmode="lin" valueType="num">
                                      <p:cBhvr>
                                        <p:cTn id="47" dur="5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17" presetClass="entr" presetSubtype="8" fill="hold" nodeType="clickEffect">
                                  <p:stCondLst>
                                    <p:cond delay="0"/>
                                  </p:stCondLst>
                                  <p:childTnLst>
                                    <p:set>
                                      <p:cBhvr>
                                        <p:cTn id="51" dur="1" fill="hold">
                                          <p:stCondLst>
                                            <p:cond delay="0"/>
                                          </p:stCondLst>
                                        </p:cTn>
                                        <p:tgtEl>
                                          <p:spTgt spid="36"/>
                                        </p:tgtEl>
                                        <p:attrNameLst>
                                          <p:attrName>style.visibility</p:attrName>
                                        </p:attrNameLst>
                                      </p:cBhvr>
                                      <p:to>
                                        <p:strVal val="visible"/>
                                      </p:to>
                                    </p:set>
                                    <p:anim calcmode="lin" valueType="num">
                                      <p:cBhvr>
                                        <p:cTn id="52" dur="500" fill="hold"/>
                                        <p:tgtEl>
                                          <p:spTgt spid="36"/>
                                        </p:tgtEl>
                                        <p:attrNameLst>
                                          <p:attrName>ppt_x</p:attrName>
                                        </p:attrNameLst>
                                      </p:cBhvr>
                                      <p:tavLst>
                                        <p:tav tm="0">
                                          <p:val>
                                            <p:strVal val="#ppt_x-#ppt_w/2"/>
                                          </p:val>
                                        </p:tav>
                                        <p:tav tm="100000">
                                          <p:val>
                                            <p:strVal val="#ppt_x"/>
                                          </p:val>
                                        </p:tav>
                                      </p:tavLst>
                                    </p:anim>
                                    <p:anim calcmode="lin" valueType="num">
                                      <p:cBhvr>
                                        <p:cTn id="53" dur="500" fill="hold"/>
                                        <p:tgtEl>
                                          <p:spTgt spid="36"/>
                                        </p:tgtEl>
                                        <p:attrNameLst>
                                          <p:attrName>ppt_y</p:attrName>
                                        </p:attrNameLst>
                                      </p:cBhvr>
                                      <p:tavLst>
                                        <p:tav tm="0">
                                          <p:val>
                                            <p:strVal val="#ppt_y"/>
                                          </p:val>
                                        </p:tav>
                                        <p:tav tm="100000">
                                          <p:val>
                                            <p:strVal val="#ppt_y"/>
                                          </p:val>
                                        </p:tav>
                                      </p:tavLst>
                                    </p:anim>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nodeType="clickEffect">
                                  <p:stCondLst>
                                    <p:cond delay="0"/>
                                  </p:stCondLst>
                                  <p:childTnLst>
                                    <p:set>
                                      <p:cBhvr>
                                        <p:cTn id="59" dur="1" fill="hold">
                                          <p:stCondLst>
                                            <p:cond delay="0"/>
                                          </p:stCondLst>
                                        </p:cTn>
                                        <p:tgtEl>
                                          <p:spTgt spid="37"/>
                                        </p:tgtEl>
                                        <p:attrNameLst>
                                          <p:attrName>style.visibility</p:attrName>
                                        </p:attrNameLst>
                                      </p:cBhvr>
                                      <p:to>
                                        <p:strVal val="visible"/>
                                      </p:to>
                                    </p:set>
                                    <p:anim calcmode="lin" valueType="num">
                                      <p:cBhvr>
                                        <p:cTn id="60" dur="500" fill="hold"/>
                                        <p:tgtEl>
                                          <p:spTgt spid="37"/>
                                        </p:tgtEl>
                                        <p:attrNameLst>
                                          <p:attrName>ppt_x</p:attrName>
                                        </p:attrNameLst>
                                      </p:cBhvr>
                                      <p:tavLst>
                                        <p:tav tm="0">
                                          <p:val>
                                            <p:strVal val="#ppt_x-#ppt_w/2"/>
                                          </p:val>
                                        </p:tav>
                                        <p:tav tm="100000">
                                          <p:val>
                                            <p:strVal val="#ppt_x"/>
                                          </p:val>
                                        </p:tav>
                                      </p:tavLst>
                                    </p:anim>
                                    <p:anim calcmode="lin" valueType="num">
                                      <p:cBhvr>
                                        <p:cTn id="61" dur="500" fill="hold"/>
                                        <p:tgtEl>
                                          <p:spTgt spid="37"/>
                                        </p:tgtEl>
                                        <p:attrNameLst>
                                          <p:attrName>ppt_y</p:attrName>
                                        </p:attrNameLst>
                                      </p:cBhvr>
                                      <p:tavLst>
                                        <p:tav tm="0">
                                          <p:val>
                                            <p:strVal val="#ppt_y"/>
                                          </p:val>
                                        </p:tav>
                                        <p:tav tm="100000">
                                          <p:val>
                                            <p:strVal val="#ppt_y"/>
                                          </p:val>
                                        </p:tav>
                                      </p:tavLst>
                                    </p:anim>
                                    <p:anim calcmode="lin" valueType="num">
                                      <p:cBhvr>
                                        <p:cTn id="62" dur="500" fill="hold"/>
                                        <p:tgtEl>
                                          <p:spTgt spid="37"/>
                                        </p:tgtEl>
                                        <p:attrNameLst>
                                          <p:attrName>ppt_w</p:attrName>
                                        </p:attrNameLst>
                                      </p:cBhvr>
                                      <p:tavLst>
                                        <p:tav tm="0">
                                          <p:val>
                                            <p:fltVal val="0"/>
                                          </p:val>
                                        </p:tav>
                                        <p:tav tm="100000">
                                          <p:val>
                                            <p:strVal val="#ppt_w"/>
                                          </p:val>
                                        </p:tav>
                                      </p:tavLst>
                                    </p:anim>
                                    <p:anim calcmode="lin" valueType="num">
                                      <p:cBhvr>
                                        <p:cTn id="63" dur="5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17" presetClass="entr" presetSubtype="8" fill="hold" nodeType="clickEffect">
                                  <p:stCondLst>
                                    <p:cond delay="0"/>
                                  </p:stCondLst>
                                  <p:childTnLst>
                                    <p:set>
                                      <p:cBhvr>
                                        <p:cTn id="67" dur="1" fill="hold">
                                          <p:stCondLst>
                                            <p:cond delay="0"/>
                                          </p:stCondLst>
                                        </p:cTn>
                                        <p:tgtEl>
                                          <p:spTgt spid="38"/>
                                        </p:tgtEl>
                                        <p:attrNameLst>
                                          <p:attrName>style.visibility</p:attrName>
                                        </p:attrNameLst>
                                      </p:cBhvr>
                                      <p:to>
                                        <p:strVal val="visible"/>
                                      </p:to>
                                    </p:set>
                                    <p:anim calcmode="lin" valueType="num">
                                      <p:cBhvr>
                                        <p:cTn id="68" dur="500" fill="hold"/>
                                        <p:tgtEl>
                                          <p:spTgt spid="38"/>
                                        </p:tgtEl>
                                        <p:attrNameLst>
                                          <p:attrName>ppt_x</p:attrName>
                                        </p:attrNameLst>
                                      </p:cBhvr>
                                      <p:tavLst>
                                        <p:tav tm="0">
                                          <p:val>
                                            <p:strVal val="#ppt_x-#ppt_w/2"/>
                                          </p:val>
                                        </p:tav>
                                        <p:tav tm="100000">
                                          <p:val>
                                            <p:strVal val="#ppt_x"/>
                                          </p:val>
                                        </p:tav>
                                      </p:tavLst>
                                    </p:anim>
                                    <p:anim calcmode="lin" valueType="num">
                                      <p:cBhvr>
                                        <p:cTn id="69" dur="500" fill="hold"/>
                                        <p:tgtEl>
                                          <p:spTgt spid="38"/>
                                        </p:tgtEl>
                                        <p:attrNameLst>
                                          <p:attrName>ppt_y</p:attrName>
                                        </p:attrNameLst>
                                      </p:cBhvr>
                                      <p:tavLst>
                                        <p:tav tm="0">
                                          <p:val>
                                            <p:strVal val="#ppt_y"/>
                                          </p:val>
                                        </p:tav>
                                        <p:tav tm="100000">
                                          <p:val>
                                            <p:strVal val="#ppt_y"/>
                                          </p:val>
                                        </p:tav>
                                      </p:tavLst>
                                    </p:anim>
                                    <p:anim calcmode="lin" valueType="num">
                                      <p:cBhvr>
                                        <p:cTn id="70" dur="500" fill="hold"/>
                                        <p:tgtEl>
                                          <p:spTgt spid="38"/>
                                        </p:tgtEl>
                                        <p:attrNameLst>
                                          <p:attrName>ppt_w</p:attrName>
                                        </p:attrNameLst>
                                      </p:cBhvr>
                                      <p:tavLst>
                                        <p:tav tm="0">
                                          <p:val>
                                            <p:fltVal val="0"/>
                                          </p:val>
                                        </p:tav>
                                        <p:tav tm="100000">
                                          <p:val>
                                            <p:strVal val="#ppt_w"/>
                                          </p:val>
                                        </p:tav>
                                      </p:tavLst>
                                    </p:anim>
                                    <p:anim calcmode="lin" valueType="num">
                                      <p:cBhvr>
                                        <p:cTn id="71" dur="500" fill="hold"/>
                                        <p:tgtEl>
                                          <p:spTgt spid="38"/>
                                        </p:tgtEl>
                                        <p:attrNameLst>
                                          <p:attrName>ppt_h</p:attrName>
                                        </p:attrNameLst>
                                      </p:cBhvr>
                                      <p:tavLst>
                                        <p:tav tm="0">
                                          <p:val>
                                            <p:strVal val="#ppt_h"/>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17" presetClass="entr" presetSubtype="8" fill="hold" nodeType="clickEffect">
                                  <p:stCondLst>
                                    <p:cond delay="0"/>
                                  </p:stCondLst>
                                  <p:childTnLst>
                                    <p:set>
                                      <p:cBhvr>
                                        <p:cTn id="75" dur="1" fill="hold">
                                          <p:stCondLst>
                                            <p:cond delay="0"/>
                                          </p:stCondLst>
                                        </p:cTn>
                                        <p:tgtEl>
                                          <p:spTgt spid="39"/>
                                        </p:tgtEl>
                                        <p:attrNameLst>
                                          <p:attrName>style.visibility</p:attrName>
                                        </p:attrNameLst>
                                      </p:cBhvr>
                                      <p:to>
                                        <p:strVal val="visible"/>
                                      </p:to>
                                    </p:set>
                                    <p:anim calcmode="lin" valueType="num">
                                      <p:cBhvr>
                                        <p:cTn id="76" dur="500" fill="hold"/>
                                        <p:tgtEl>
                                          <p:spTgt spid="39"/>
                                        </p:tgtEl>
                                        <p:attrNameLst>
                                          <p:attrName>ppt_x</p:attrName>
                                        </p:attrNameLst>
                                      </p:cBhvr>
                                      <p:tavLst>
                                        <p:tav tm="0">
                                          <p:val>
                                            <p:strVal val="#ppt_x-#ppt_w/2"/>
                                          </p:val>
                                        </p:tav>
                                        <p:tav tm="100000">
                                          <p:val>
                                            <p:strVal val="#ppt_x"/>
                                          </p:val>
                                        </p:tav>
                                      </p:tavLst>
                                    </p:anim>
                                    <p:anim calcmode="lin" valueType="num">
                                      <p:cBhvr>
                                        <p:cTn id="77" dur="500" fill="hold"/>
                                        <p:tgtEl>
                                          <p:spTgt spid="39"/>
                                        </p:tgtEl>
                                        <p:attrNameLst>
                                          <p:attrName>ppt_y</p:attrName>
                                        </p:attrNameLst>
                                      </p:cBhvr>
                                      <p:tavLst>
                                        <p:tav tm="0">
                                          <p:val>
                                            <p:strVal val="#ppt_y"/>
                                          </p:val>
                                        </p:tav>
                                        <p:tav tm="100000">
                                          <p:val>
                                            <p:strVal val="#ppt_y"/>
                                          </p:val>
                                        </p:tav>
                                      </p:tavLst>
                                    </p:anim>
                                    <p:anim calcmode="lin" valueType="num">
                                      <p:cBhvr>
                                        <p:cTn id="78" dur="500" fill="hold"/>
                                        <p:tgtEl>
                                          <p:spTgt spid="39"/>
                                        </p:tgtEl>
                                        <p:attrNameLst>
                                          <p:attrName>ppt_w</p:attrName>
                                        </p:attrNameLst>
                                      </p:cBhvr>
                                      <p:tavLst>
                                        <p:tav tm="0">
                                          <p:val>
                                            <p:fltVal val="0"/>
                                          </p:val>
                                        </p:tav>
                                        <p:tav tm="100000">
                                          <p:val>
                                            <p:strVal val="#ppt_w"/>
                                          </p:val>
                                        </p:tav>
                                      </p:tavLst>
                                    </p:anim>
                                    <p:anim calcmode="lin" valueType="num">
                                      <p:cBhvr>
                                        <p:cTn id="79" dur="500" fill="hold"/>
                                        <p:tgtEl>
                                          <p:spTgt spid="39"/>
                                        </p:tgtEl>
                                        <p:attrNameLst>
                                          <p:attrName>ppt_h</p:attrName>
                                        </p:attrNameLst>
                                      </p:cBhvr>
                                      <p:tavLst>
                                        <p:tav tm="0">
                                          <p:val>
                                            <p:strVal val="#ppt_h"/>
                                          </p:val>
                                        </p:tav>
                                        <p:tav tm="100000">
                                          <p:val>
                                            <p:strVal val="#ppt_h"/>
                                          </p:val>
                                        </p:tav>
                                      </p:tavLst>
                                    </p:anim>
                                  </p:childTnLst>
                                </p:cTn>
                              </p:par>
                            </p:childTnLst>
                          </p:cTn>
                        </p:par>
                      </p:childTnLst>
                    </p:cTn>
                  </p:par>
                  <p:par>
                    <p:cTn id="80" fill="hold">
                      <p:stCondLst>
                        <p:cond delay="indefinite"/>
                      </p:stCondLst>
                      <p:childTnLst>
                        <p:par>
                          <p:cTn id="81" fill="hold">
                            <p:stCondLst>
                              <p:cond delay="0"/>
                            </p:stCondLst>
                            <p:childTnLst>
                              <p:par>
                                <p:cTn id="82" presetID="17" presetClass="entr" presetSubtype="8" fill="hold" nodeType="clickEffect">
                                  <p:stCondLst>
                                    <p:cond delay="0"/>
                                  </p:stCondLst>
                                  <p:childTnLst>
                                    <p:set>
                                      <p:cBhvr>
                                        <p:cTn id="83" dur="1" fill="hold">
                                          <p:stCondLst>
                                            <p:cond delay="0"/>
                                          </p:stCondLst>
                                        </p:cTn>
                                        <p:tgtEl>
                                          <p:spTgt spid="40"/>
                                        </p:tgtEl>
                                        <p:attrNameLst>
                                          <p:attrName>style.visibility</p:attrName>
                                        </p:attrNameLst>
                                      </p:cBhvr>
                                      <p:to>
                                        <p:strVal val="visible"/>
                                      </p:to>
                                    </p:set>
                                    <p:anim calcmode="lin" valueType="num">
                                      <p:cBhvr>
                                        <p:cTn id="84" dur="500" fill="hold"/>
                                        <p:tgtEl>
                                          <p:spTgt spid="40"/>
                                        </p:tgtEl>
                                        <p:attrNameLst>
                                          <p:attrName>ppt_x</p:attrName>
                                        </p:attrNameLst>
                                      </p:cBhvr>
                                      <p:tavLst>
                                        <p:tav tm="0">
                                          <p:val>
                                            <p:strVal val="#ppt_x-#ppt_w/2"/>
                                          </p:val>
                                        </p:tav>
                                        <p:tav tm="100000">
                                          <p:val>
                                            <p:strVal val="#ppt_x"/>
                                          </p:val>
                                        </p:tav>
                                      </p:tavLst>
                                    </p:anim>
                                    <p:anim calcmode="lin" valueType="num">
                                      <p:cBhvr>
                                        <p:cTn id="85" dur="500" fill="hold"/>
                                        <p:tgtEl>
                                          <p:spTgt spid="40"/>
                                        </p:tgtEl>
                                        <p:attrNameLst>
                                          <p:attrName>ppt_y</p:attrName>
                                        </p:attrNameLst>
                                      </p:cBhvr>
                                      <p:tavLst>
                                        <p:tav tm="0">
                                          <p:val>
                                            <p:strVal val="#ppt_y"/>
                                          </p:val>
                                        </p:tav>
                                        <p:tav tm="100000">
                                          <p:val>
                                            <p:strVal val="#ppt_y"/>
                                          </p:val>
                                        </p:tav>
                                      </p:tavLst>
                                    </p:anim>
                                    <p:anim calcmode="lin" valueType="num">
                                      <p:cBhvr>
                                        <p:cTn id="86" dur="500" fill="hold"/>
                                        <p:tgtEl>
                                          <p:spTgt spid="40"/>
                                        </p:tgtEl>
                                        <p:attrNameLst>
                                          <p:attrName>ppt_w</p:attrName>
                                        </p:attrNameLst>
                                      </p:cBhvr>
                                      <p:tavLst>
                                        <p:tav tm="0">
                                          <p:val>
                                            <p:fltVal val="0"/>
                                          </p:val>
                                        </p:tav>
                                        <p:tav tm="100000">
                                          <p:val>
                                            <p:strVal val="#ppt_w"/>
                                          </p:val>
                                        </p:tav>
                                      </p:tavLst>
                                    </p:anim>
                                    <p:anim calcmode="lin" valueType="num">
                                      <p:cBhvr>
                                        <p:cTn id="87" dur="500" fill="hold"/>
                                        <p:tgtEl>
                                          <p:spTgt spid="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3378081A-1A7B-8D66-C16F-D4FD3762C9C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fr-FR"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PORTRAIT DE JÉSUS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0" y="594300"/>
            <a:ext cx="12192000" cy="369332"/>
          </a:xfrm>
          <a:prstGeom prst="rect">
            <a:avLst/>
          </a:prstGeom>
          <a:noFill/>
        </p:spPr>
        <p:txBody>
          <a:bodyPr wrap="square">
            <a:spAutoFit/>
          </a:bodyPr>
          <a:lstStyle/>
          <a:p>
            <a:pPr algn="ctr"/>
            <a:r>
              <a:rPr lang="fr-FR" b="1" noProof="0" dirty="0">
                <a:solidFill>
                  <a:schemeClr val="bg1"/>
                </a:solidFill>
                <a:effectLst>
                  <a:outerShdw blurRad="38100" dist="38100" dir="2700000" algn="tl">
                    <a:srgbClr val="000000">
                      <a:alpha val="43137"/>
                    </a:srgbClr>
                  </a:outerShdw>
                </a:effectLst>
                <a:latin typeface="Comic Sans MS" panose="030F0702030302020204" pitchFamily="66" charset="0"/>
              </a:rPr>
              <a:t>« C’est ici mon commandement : Aimez-vous les uns les autres, comme je vous ai aimés. » </a:t>
            </a:r>
            <a:r>
              <a:rPr lang="fr-FR"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(Jean 15.12)</a:t>
            </a:r>
            <a:endParaRPr lang="fr-FR"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
        <p:nvSpPr>
          <p:cNvPr id="4" name="Freeform 3">
            <a:extLst>
              <a:ext uri="{FF2B5EF4-FFF2-40B4-BE49-F238E27FC236}">
                <a16:creationId xmlns:a16="http://schemas.microsoft.com/office/drawing/2014/main" id="{3EB03867-BA19-5E8D-5CAA-7ED61161FFFD}"/>
              </a:ext>
            </a:extLst>
          </p:cNvPr>
          <p:cNvSpPr/>
          <p:nvPr/>
        </p:nvSpPr>
        <p:spPr>
          <a:xfrm>
            <a:off x="664444" y="1120656"/>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2">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108000"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a supporté les coups, les insultes et le mépris </a:t>
            </a:r>
            <a:r>
              <a:rPr lang="fr-FR" sz="1600" b="1" kern="1200" noProof="0" dirty="0">
                <a:solidFill>
                  <a:schemeClr val="tx1"/>
                </a:solidFill>
              </a:rPr>
              <a:t>(Mathieu 27.27–31)</a:t>
            </a:r>
            <a:br>
              <a:rPr lang="fr-FR" sz="1600" b="1" kern="1200" noProof="0" dirty="0">
                <a:solidFill>
                  <a:schemeClr val="tx1"/>
                </a:solidFill>
              </a:rPr>
            </a:br>
            <a:endParaRPr lang="fr-FR" sz="1600" b="1" kern="1200" noProof="0" dirty="0">
              <a:solidFill>
                <a:schemeClr val="tx1"/>
              </a:solidFill>
            </a:endParaRPr>
          </a:p>
        </p:txBody>
      </p:sp>
      <p:grpSp>
        <p:nvGrpSpPr>
          <p:cNvPr id="28" name="Group 27">
            <a:extLst>
              <a:ext uri="{FF2B5EF4-FFF2-40B4-BE49-F238E27FC236}">
                <a16:creationId xmlns:a16="http://schemas.microsoft.com/office/drawing/2014/main" id="{7BD8D335-57BB-BC74-86DB-AB4071EBB678}"/>
              </a:ext>
            </a:extLst>
          </p:cNvPr>
          <p:cNvGrpSpPr/>
          <p:nvPr/>
        </p:nvGrpSpPr>
        <p:grpSpPr>
          <a:xfrm>
            <a:off x="664444" y="2831693"/>
            <a:ext cx="2566713" cy="913990"/>
            <a:chOff x="664444" y="2831693"/>
            <a:chExt cx="2566713" cy="913990"/>
          </a:xfrm>
        </p:grpSpPr>
        <p:sp>
          <p:nvSpPr>
            <p:cNvPr id="7" name="Freeform 6">
              <a:extLst>
                <a:ext uri="{FF2B5EF4-FFF2-40B4-BE49-F238E27FC236}">
                  <a16:creationId xmlns:a16="http://schemas.microsoft.com/office/drawing/2014/main" id="{61C3A313-B576-C3AD-A07D-A8B14DA567B0}"/>
                </a:ext>
              </a:extLst>
            </p:cNvPr>
            <p:cNvSpPr/>
            <p:nvPr/>
          </p:nvSpPr>
          <p:spPr>
            <a:xfrm>
              <a:off x="664444" y="2831693"/>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accent2">
                <a:lumMod val="75000"/>
              </a:schemeClr>
            </a:solidFill>
            <a:ln w="28575">
              <a:solidFill>
                <a:schemeClr val="tx1"/>
              </a:solidFill>
            </a:ln>
          </p:spPr>
          <p:style>
            <a:lnRef idx="1">
              <a:scrgbClr r="0" g="0" b="0"/>
            </a:lnRef>
            <a:fillRef idx="3">
              <a:scrgbClr r="0" g="0" b="0"/>
            </a:fillRef>
            <a:effectRef idx="3">
              <a:schemeClr val="accent2">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 est longanime</a:t>
              </a:r>
            </a:p>
          </p:txBody>
        </p:sp>
        <p:sp>
          <p:nvSpPr>
            <p:cNvPr id="8" name="Rounded Rectangle 7">
              <a:extLst>
                <a:ext uri="{FF2B5EF4-FFF2-40B4-BE49-F238E27FC236}">
                  <a16:creationId xmlns:a16="http://schemas.microsoft.com/office/drawing/2014/main" id="{4CC006DC-B017-C3C0-42E8-C1C7F13DCBF5}"/>
                </a:ext>
              </a:extLst>
            </p:cNvPr>
            <p:cNvSpPr/>
            <p:nvPr/>
          </p:nvSpPr>
          <p:spPr>
            <a:xfrm>
              <a:off x="2258036" y="2953686"/>
              <a:ext cx="973121" cy="791997"/>
            </a:xfrm>
            <a:prstGeom prst="roundRect">
              <a:avLst/>
            </a:prstGeom>
            <a:blipFill dpi="0" rotWithShape="1">
              <a:blip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9" name="Freeform 8">
            <a:extLst>
              <a:ext uri="{FF2B5EF4-FFF2-40B4-BE49-F238E27FC236}">
                <a16:creationId xmlns:a16="http://schemas.microsoft.com/office/drawing/2014/main" id="{A2629244-FB0B-1D59-D3C9-4117983B838C}"/>
              </a:ext>
            </a:extLst>
          </p:cNvPr>
          <p:cNvSpPr/>
          <p:nvPr/>
        </p:nvSpPr>
        <p:spPr>
          <a:xfrm>
            <a:off x="3429910" y="1120656"/>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3">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6549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s’intéressait à toute personne qui souffrait</a:t>
            </a:r>
          </a:p>
        </p:txBody>
      </p:sp>
      <p:grpSp>
        <p:nvGrpSpPr>
          <p:cNvPr id="29" name="Group 28">
            <a:extLst>
              <a:ext uri="{FF2B5EF4-FFF2-40B4-BE49-F238E27FC236}">
                <a16:creationId xmlns:a16="http://schemas.microsoft.com/office/drawing/2014/main" id="{1A526FC3-4E3E-E8A2-60B8-F8EAE333724B}"/>
              </a:ext>
            </a:extLst>
          </p:cNvPr>
          <p:cNvGrpSpPr/>
          <p:nvPr/>
        </p:nvGrpSpPr>
        <p:grpSpPr>
          <a:xfrm>
            <a:off x="3429910" y="2831693"/>
            <a:ext cx="2566712" cy="913990"/>
            <a:chOff x="3429910" y="2831693"/>
            <a:chExt cx="2566712" cy="913990"/>
          </a:xfrm>
        </p:grpSpPr>
        <p:sp>
          <p:nvSpPr>
            <p:cNvPr id="10" name="Freeform 9">
              <a:extLst>
                <a:ext uri="{FF2B5EF4-FFF2-40B4-BE49-F238E27FC236}">
                  <a16:creationId xmlns:a16="http://schemas.microsoft.com/office/drawing/2014/main" id="{9F6DB494-B91D-1364-0343-11F0C9210B8B}"/>
                </a:ext>
              </a:extLst>
            </p:cNvPr>
            <p:cNvSpPr/>
            <p:nvPr/>
          </p:nvSpPr>
          <p:spPr>
            <a:xfrm>
              <a:off x="3429910" y="2831693"/>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tx2">
                <a:lumMod val="75000"/>
              </a:schemeClr>
            </a:solidFill>
            <a:ln w="28575">
              <a:solidFill>
                <a:schemeClr val="tx1"/>
              </a:solidFill>
            </a:ln>
          </p:spPr>
          <p:style>
            <a:lnRef idx="1">
              <a:scrgbClr r="0" g="0" b="0"/>
            </a:lnRef>
            <a:fillRef idx="3">
              <a:scrgbClr r="0" g="0" b="0"/>
            </a:fillRef>
            <a:effectRef idx="3">
              <a:schemeClr val="accent3">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 est serviable</a:t>
              </a:r>
            </a:p>
          </p:txBody>
        </p:sp>
        <p:sp>
          <p:nvSpPr>
            <p:cNvPr id="11" name="Rounded Rectangle 10">
              <a:extLst>
                <a:ext uri="{FF2B5EF4-FFF2-40B4-BE49-F238E27FC236}">
                  <a16:creationId xmlns:a16="http://schemas.microsoft.com/office/drawing/2014/main" id="{4EC8C022-0826-2662-CEEC-AC8B23E84F72}"/>
                </a:ext>
              </a:extLst>
            </p:cNvPr>
            <p:cNvSpPr/>
            <p:nvPr/>
          </p:nvSpPr>
          <p:spPr>
            <a:xfrm>
              <a:off x="5023501" y="2953686"/>
              <a:ext cx="973121" cy="791997"/>
            </a:xfrm>
            <a:prstGeom prst="roundRect">
              <a:avLst/>
            </a:prstGeom>
            <a:blipFill dpi="0" rotWithShape="1">
              <a:blip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12" name="Freeform 11">
            <a:extLst>
              <a:ext uri="{FF2B5EF4-FFF2-40B4-BE49-F238E27FC236}">
                <a16:creationId xmlns:a16="http://schemas.microsoft.com/office/drawing/2014/main" id="{D102847A-738F-12C1-1D4A-D07310690289}"/>
              </a:ext>
            </a:extLst>
          </p:cNvPr>
          <p:cNvSpPr/>
          <p:nvPr/>
        </p:nvSpPr>
        <p:spPr>
          <a:xfrm>
            <a:off x="6195376" y="1120656"/>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4">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6549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enseignait la vérité avec clarté et conviction</a:t>
            </a:r>
          </a:p>
        </p:txBody>
      </p:sp>
      <p:grpSp>
        <p:nvGrpSpPr>
          <p:cNvPr id="30" name="Group 29">
            <a:extLst>
              <a:ext uri="{FF2B5EF4-FFF2-40B4-BE49-F238E27FC236}">
                <a16:creationId xmlns:a16="http://schemas.microsoft.com/office/drawing/2014/main" id="{7C91C6EC-6C1E-466C-33A2-9A815E636D2F}"/>
              </a:ext>
            </a:extLst>
          </p:cNvPr>
          <p:cNvGrpSpPr/>
          <p:nvPr/>
        </p:nvGrpSpPr>
        <p:grpSpPr>
          <a:xfrm>
            <a:off x="6195376" y="2831693"/>
            <a:ext cx="2566712" cy="913990"/>
            <a:chOff x="6195376" y="2831693"/>
            <a:chExt cx="2566712" cy="913990"/>
          </a:xfrm>
        </p:grpSpPr>
        <p:sp>
          <p:nvSpPr>
            <p:cNvPr id="13" name="Freeform 12">
              <a:extLst>
                <a:ext uri="{FF2B5EF4-FFF2-40B4-BE49-F238E27FC236}">
                  <a16:creationId xmlns:a16="http://schemas.microsoft.com/office/drawing/2014/main" id="{C428E52D-26F0-F032-ECA5-18FC3F504D97}"/>
                </a:ext>
              </a:extLst>
            </p:cNvPr>
            <p:cNvSpPr/>
            <p:nvPr/>
          </p:nvSpPr>
          <p:spPr>
            <a:xfrm>
              <a:off x="6195376" y="2831693"/>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accent4">
                <a:lumMod val="75000"/>
              </a:schemeClr>
            </a:solidFill>
            <a:ln w="28575">
              <a:solidFill>
                <a:schemeClr val="tx1"/>
              </a:solidFill>
            </a:ln>
          </p:spPr>
          <p:style>
            <a:lnRef idx="1">
              <a:scrgbClr r="0" g="0" b="0"/>
            </a:lnRef>
            <a:fillRef idx="3">
              <a:scrgbClr r="0" g="0" b="0"/>
            </a:fillRef>
            <a:effectRef idx="3">
              <a:schemeClr val="accent4">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 se réjouit de la vérité</a:t>
              </a:r>
            </a:p>
          </p:txBody>
        </p:sp>
        <p:sp>
          <p:nvSpPr>
            <p:cNvPr id="14" name="Rounded Rectangle 13">
              <a:extLst>
                <a:ext uri="{FF2B5EF4-FFF2-40B4-BE49-F238E27FC236}">
                  <a16:creationId xmlns:a16="http://schemas.microsoft.com/office/drawing/2014/main" id="{B8D49652-CFB3-BF39-454B-982F82322349}"/>
                </a:ext>
              </a:extLst>
            </p:cNvPr>
            <p:cNvSpPr/>
            <p:nvPr/>
          </p:nvSpPr>
          <p:spPr>
            <a:xfrm>
              <a:off x="7788967" y="2953686"/>
              <a:ext cx="973121" cy="791997"/>
            </a:xfrm>
            <a:prstGeom prst="roundRect">
              <a:avLst/>
            </a:prstGeom>
            <a:blipFill dpi="0" rotWithShape="1">
              <a:blip r:embed="rId5"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15" name="Freeform 14">
            <a:extLst>
              <a:ext uri="{FF2B5EF4-FFF2-40B4-BE49-F238E27FC236}">
                <a16:creationId xmlns:a16="http://schemas.microsoft.com/office/drawing/2014/main" id="{E6B4AB3B-5819-E59D-BD41-F8CBDA5E47B5}"/>
              </a:ext>
            </a:extLst>
          </p:cNvPr>
          <p:cNvSpPr/>
          <p:nvPr/>
        </p:nvSpPr>
        <p:spPr>
          <a:xfrm>
            <a:off x="8960841" y="1120656"/>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5">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6549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n’a pas jugé la femme pécheresse et lui a accordé le pardon </a:t>
            </a:r>
            <a:r>
              <a:rPr lang="fr-FR" sz="1600" b="1" kern="1200" noProof="0" dirty="0">
                <a:solidFill>
                  <a:schemeClr val="tx1"/>
                </a:solidFill>
              </a:rPr>
              <a:t>(Jean 8.10–11)</a:t>
            </a:r>
          </a:p>
        </p:txBody>
      </p:sp>
      <p:grpSp>
        <p:nvGrpSpPr>
          <p:cNvPr id="31" name="Group 30">
            <a:extLst>
              <a:ext uri="{FF2B5EF4-FFF2-40B4-BE49-F238E27FC236}">
                <a16:creationId xmlns:a16="http://schemas.microsoft.com/office/drawing/2014/main" id="{1195BAB8-4718-FEFA-D603-4FD401134171}"/>
              </a:ext>
            </a:extLst>
          </p:cNvPr>
          <p:cNvGrpSpPr/>
          <p:nvPr/>
        </p:nvGrpSpPr>
        <p:grpSpPr>
          <a:xfrm>
            <a:off x="8960841" y="2831693"/>
            <a:ext cx="2566713" cy="913990"/>
            <a:chOff x="8960841" y="2831693"/>
            <a:chExt cx="2566713" cy="913990"/>
          </a:xfrm>
        </p:grpSpPr>
        <p:sp>
          <p:nvSpPr>
            <p:cNvPr id="16" name="Freeform 15">
              <a:extLst>
                <a:ext uri="{FF2B5EF4-FFF2-40B4-BE49-F238E27FC236}">
                  <a16:creationId xmlns:a16="http://schemas.microsoft.com/office/drawing/2014/main" id="{1440CFF1-71A9-8F6E-8250-F8B84FEE3897}"/>
                </a:ext>
              </a:extLst>
            </p:cNvPr>
            <p:cNvSpPr/>
            <p:nvPr/>
          </p:nvSpPr>
          <p:spPr>
            <a:xfrm>
              <a:off x="8960841" y="2831693"/>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accent5">
                <a:lumMod val="75000"/>
              </a:schemeClr>
            </a:solidFill>
            <a:ln w="28575">
              <a:solidFill>
                <a:schemeClr val="tx1"/>
              </a:solidFill>
            </a:ln>
          </p:spPr>
          <p:style>
            <a:lnRef idx="1">
              <a:scrgbClr r="0" g="0" b="0"/>
            </a:lnRef>
            <a:fillRef idx="3">
              <a:scrgbClr r="0" g="0" b="0"/>
            </a:fillRef>
            <a:effectRef idx="3">
              <a:schemeClr val="accent5">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dirty="0">
                  <a:effectLst>
                    <a:outerShdw blurRad="38100" dist="38100" dir="2700000" algn="tl">
                      <a:srgbClr val="000000">
                        <a:alpha val="43137"/>
                      </a:srgbClr>
                    </a:outerShdw>
                  </a:effectLst>
                </a:rPr>
                <a:t>.. </a:t>
              </a:r>
              <a:r>
                <a:rPr lang="fr-FR" sz="2000" b="1" kern="1200" noProof="0" dirty="0">
                  <a:effectLst>
                    <a:outerShdw blurRad="38100" dist="38100" dir="2700000" algn="tl">
                      <a:srgbClr val="000000">
                        <a:alpha val="43137"/>
                      </a:srgbClr>
                    </a:outerShdw>
                  </a:effectLst>
                </a:rPr>
                <a:t>supporte tout</a:t>
              </a:r>
            </a:p>
          </p:txBody>
        </p:sp>
        <p:sp>
          <p:nvSpPr>
            <p:cNvPr id="17" name="Rounded Rectangle 16">
              <a:extLst>
                <a:ext uri="{FF2B5EF4-FFF2-40B4-BE49-F238E27FC236}">
                  <a16:creationId xmlns:a16="http://schemas.microsoft.com/office/drawing/2014/main" id="{D1C57CB0-3731-A731-9A2F-C6D61DC74505}"/>
                </a:ext>
              </a:extLst>
            </p:cNvPr>
            <p:cNvSpPr/>
            <p:nvPr/>
          </p:nvSpPr>
          <p:spPr>
            <a:xfrm>
              <a:off x="10554433" y="2953686"/>
              <a:ext cx="973121" cy="791997"/>
            </a:xfrm>
            <a:prstGeom prst="roundRect">
              <a:avLst/>
            </a:prstGeom>
            <a:blipFill rotWithShape="1">
              <a:blip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18" name="Freeform 17">
            <a:extLst>
              <a:ext uri="{FF2B5EF4-FFF2-40B4-BE49-F238E27FC236}">
                <a16:creationId xmlns:a16="http://schemas.microsoft.com/office/drawing/2014/main" id="{CBAF052C-E61C-158C-2D4E-E909F39CB835}"/>
              </a:ext>
            </a:extLst>
          </p:cNvPr>
          <p:cNvSpPr/>
          <p:nvPr/>
        </p:nvSpPr>
        <p:spPr>
          <a:xfrm>
            <a:off x="2047177" y="4008158"/>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6">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6549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a fait confiance à la sincérité de Zachée </a:t>
            </a:r>
            <a:r>
              <a:rPr lang="fr-FR" sz="1600" b="1" kern="1200" noProof="0" dirty="0">
                <a:solidFill>
                  <a:schemeClr val="tx1"/>
                </a:solidFill>
              </a:rPr>
              <a:t>(Luc 19.8-9)</a:t>
            </a:r>
            <a:br>
              <a:rPr lang="fr-FR" sz="2000" b="1" kern="1200" noProof="0" dirty="0">
                <a:solidFill>
                  <a:schemeClr val="tx1"/>
                </a:solidFill>
              </a:rPr>
            </a:br>
            <a:endParaRPr lang="fr-FR" sz="2000" b="1" kern="1200" noProof="0" dirty="0">
              <a:solidFill>
                <a:schemeClr val="tx1"/>
              </a:solidFill>
            </a:endParaRPr>
          </a:p>
        </p:txBody>
      </p:sp>
      <p:grpSp>
        <p:nvGrpSpPr>
          <p:cNvPr id="34" name="Group 33">
            <a:extLst>
              <a:ext uri="{FF2B5EF4-FFF2-40B4-BE49-F238E27FC236}">
                <a16:creationId xmlns:a16="http://schemas.microsoft.com/office/drawing/2014/main" id="{92672E86-F089-1F73-EDF4-7A1EB616D3A7}"/>
              </a:ext>
            </a:extLst>
          </p:cNvPr>
          <p:cNvGrpSpPr/>
          <p:nvPr/>
        </p:nvGrpSpPr>
        <p:grpSpPr>
          <a:xfrm>
            <a:off x="2047177" y="5719329"/>
            <a:ext cx="2566713" cy="913942"/>
            <a:chOff x="2047177" y="5719329"/>
            <a:chExt cx="2566713" cy="913942"/>
          </a:xfrm>
        </p:grpSpPr>
        <p:sp>
          <p:nvSpPr>
            <p:cNvPr id="19" name="Freeform 18">
              <a:extLst>
                <a:ext uri="{FF2B5EF4-FFF2-40B4-BE49-F238E27FC236}">
                  <a16:creationId xmlns:a16="http://schemas.microsoft.com/office/drawing/2014/main" id="{CDF79859-720A-E1B8-3A59-A3C11743AB06}"/>
                </a:ext>
              </a:extLst>
            </p:cNvPr>
            <p:cNvSpPr/>
            <p:nvPr/>
          </p:nvSpPr>
          <p:spPr>
            <a:xfrm>
              <a:off x="2047177" y="5719329"/>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accent6">
                <a:lumMod val="75000"/>
              </a:schemeClr>
            </a:solidFill>
            <a:ln w="28575">
              <a:solidFill>
                <a:schemeClr val="tx1"/>
              </a:solidFill>
            </a:ln>
          </p:spPr>
          <p:style>
            <a:lnRef idx="1">
              <a:scrgbClr r="0" g="0" b="0"/>
            </a:lnRef>
            <a:fillRef idx="3">
              <a:scrgbClr r="0" g="0" b="0"/>
            </a:fillRef>
            <a:effectRef idx="3">
              <a:schemeClr val="accent6">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 croit tout</a:t>
              </a:r>
            </a:p>
          </p:txBody>
        </p:sp>
        <p:sp>
          <p:nvSpPr>
            <p:cNvPr id="20" name="Rounded Rectangle 19">
              <a:extLst>
                <a:ext uri="{FF2B5EF4-FFF2-40B4-BE49-F238E27FC236}">
                  <a16:creationId xmlns:a16="http://schemas.microsoft.com/office/drawing/2014/main" id="{EAB2399E-CF16-FDAD-B35E-2DB6D7E07825}"/>
                </a:ext>
              </a:extLst>
            </p:cNvPr>
            <p:cNvSpPr/>
            <p:nvPr/>
          </p:nvSpPr>
          <p:spPr>
            <a:xfrm>
              <a:off x="3640769" y="5841274"/>
              <a:ext cx="973121" cy="791997"/>
            </a:xfrm>
            <a:prstGeom prst="roundRect">
              <a:avLst/>
            </a:prstGeom>
            <a:blipFill rotWithShape="1">
              <a:blip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21" name="Freeform 20">
            <a:extLst>
              <a:ext uri="{FF2B5EF4-FFF2-40B4-BE49-F238E27FC236}">
                <a16:creationId xmlns:a16="http://schemas.microsoft.com/office/drawing/2014/main" id="{167A7331-8693-8782-50D0-9B92B191AF0D}"/>
              </a:ext>
            </a:extLst>
          </p:cNvPr>
          <p:cNvSpPr/>
          <p:nvPr/>
        </p:nvSpPr>
        <p:spPr>
          <a:xfrm>
            <a:off x="4812643" y="4008158"/>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1">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6549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a préparé 12 hommes pour une mission « impossible »</a:t>
            </a:r>
          </a:p>
        </p:txBody>
      </p:sp>
      <p:grpSp>
        <p:nvGrpSpPr>
          <p:cNvPr id="33" name="Group 32">
            <a:extLst>
              <a:ext uri="{FF2B5EF4-FFF2-40B4-BE49-F238E27FC236}">
                <a16:creationId xmlns:a16="http://schemas.microsoft.com/office/drawing/2014/main" id="{117A46DC-8220-34B1-3229-4989F9C10814}"/>
              </a:ext>
            </a:extLst>
          </p:cNvPr>
          <p:cNvGrpSpPr/>
          <p:nvPr/>
        </p:nvGrpSpPr>
        <p:grpSpPr>
          <a:xfrm>
            <a:off x="4812643" y="5719329"/>
            <a:ext cx="2566712" cy="913942"/>
            <a:chOff x="4812643" y="5719329"/>
            <a:chExt cx="2566712" cy="913942"/>
          </a:xfrm>
        </p:grpSpPr>
        <p:sp>
          <p:nvSpPr>
            <p:cNvPr id="22" name="Freeform 21">
              <a:extLst>
                <a:ext uri="{FF2B5EF4-FFF2-40B4-BE49-F238E27FC236}">
                  <a16:creationId xmlns:a16="http://schemas.microsoft.com/office/drawing/2014/main" id="{27E694AA-BB01-55C5-F916-424787B95A6F}"/>
                </a:ext>
              </a:extLst>
            </p:cNvPr>
            <p:cNvSpPr/>
            <p:nvPr/>
          </p:nvSpPr>
          <p:spPr>
            <a:xfrm>
              <a:off x="4812643" y="5719329"/>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accent1">
                <a:lumMod val="75000"/>
              </a:schemeClr>
            </a:solidFill>
            <a:ln w="28575">
              <a:solidFill>
                <a:schemeClr val="tx1"/>
              </a:solidFill>
            </a:ln>
          </p:spPr>
          <p:style>
            <a:lnRef idx="1">
              <a:scrgbClr r="0" g="0" b="0"/>
            </a:lnRef>
            <a:fillRef idx="3">
              <a:scrgbClr r="0" g="0" b="0"/>
            </a:fillRef>
            <a:effectRef idx="3">
              <a:schemeClr val="accent2">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 espère tout</a:t>
              </a:r>
            </a:p>
          </p:txBody>
        </p:sp>
        <p:sp>
          <p:nvSpPr>
            <p:cNvPr id="23" name="Rounded Rectangle 22">
              <a:extLst>
                <a:ext uri="{FF2B5EF4-FFF2-40B4-BE49-F238E27FC236}">
                  <a16:creationId xmlns:a16="http://schemas.microsoft.com/office/drawing/2014/main" id="{0981B515-F14C-79AA-F7B1-5F37226A3613}"/>
                </a:ext>
              </a:extLst>
            </p:cNvPr>
            <p:cNvSpPr/>
            <p:nvPr/>
          </p:nvSpPr>
          <p:spPr>
            <a:xfrm>
              <a:off x="6406234" y="5841274"/>
              <a:ext cx="973121" cy="791997"/>
            </a:xfrm>
            <a:prstGeom prst="roundRect">
              <a:avLst/>
            </a:prstGeom>
            <a:blipFill dpi="0" rotWithShape="1">
              <a:blip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24" name="Freeform 23">
            <a:extLst>
              <a:ext uri="{FF2B5EF4-FFF2-40B4-BE49-F238E27FC236}">
                <a16:creationId xmlns:a16="http://schemas.microsoft.com/office/drawing/2014/main" id="{FE40120C-1D16-5E2C-4972-A358CEFD729D}"/>
              </a:ext>
            </a:extLst>
          </p:cNvPr>
          <p:cNvSpPr/>
          <p:nvPr/>
        </p:nvSpPr>
        <p:spPr>
          <a:xfrm>
            <a:off x="7578109" y="4008158"/>
            <a:ext cx="2292144" cy="1711037"/>
          </a:xfrm>
          <a:custGeom>
            <a:avLst/>
            <a:gdLst>
              <a:gd name="csX0" fmla="*/ 136883 w 2292144"/>
              <a:gd name="csY0" fmla="*/ 0 h 1711037"/>
              <a:gd name="csX1" fmla="*/ 2155261 w 2292144"/>
              <a:gd name="csY1" fmla="*/ 0 h 1711037"/>
              <a:gd name="csX2" fmla="*/ 2292144 w 2292144"/>
              <a:gd name="csY2" fmla="*/ 136883 h 1711037"/>
              <a:gd name="csX3" fmla="*/ 2292144 w 2292144"/>
              <a:gd name="csY3" fmla="*/ 1711037 h 1711037"/>
              <a:gd name="csX4" fmla="*/ 2292144 w 2292144"/>
              <a:gd name="csY4" fmla="*/ 1711037 h 1711037"/>
              <a:gd name="csX5" fmla="*/ 0 w 2292144"/>
              <a:gd name="csY5" fmla="*/ 1711037 h 1711037"/>
              <a:gd name="csX6" fmla="*/ 0 w 2292144"/>
              <a:gd name="csY6" fmla="*/ 1711037 h 1711037"/>
              <a:gd name="csX7" fmla="*/ 0 w 2292144"/>
              <a:gd name="csY7" fmla="*/ 136883 h 1711037"/>
              <a:gd name="csX8" fmla="*/ 136883 w 2292144"/>
              <a:gd name="csY8" fmla="*/ 0 h 17110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92144" h="1711037">
                <a:moveTo>
                  <a:pt x="136883" y="0"/>
                </a:moveTo>
                <a:lnTo>
                  <a:pt x="2155261" y="0"/>
                </a:lnTo>
                <a:cubicBezTo>
                  <a:pt x="2230859" y="0"/>
                  <a:pt x="2292144" y="61285"/>
                  <a:pt x="2292144" y="136883"/>
                </a:cubicBezTo>
                <a:lnTo>
                  <a:pt x="2292144" y="1711037"/>
                </a:lnTo>
                <a:lnTo>
                  <a:pt x="2292144" y="1711037"/>
                </a:lnTo>
                <a:lnTo>
                  <a:pt x="0" y="1711037"/>
                </a:lnTo>
                <a:lnTo>
                  <a:pt x="0" y="1711037"/>
                </a:lnTo>
                <a:lnTo>
                  <a:pt x="0" y="136883"/>
                </a:lnTo>
                <a:cubicBezTo>
                  <a:pt x="0" y="61285"/>
                  <a:pt x="61285" y="0"/>
                  <a:pt x="136883" y="0"/>
                </a:cubicBezTo>
                <a:close/>
              </a:path>
            </a:pathLst>
          </a:custGeom>
          <a:solidFill>
            <a:schemeClr val="accent3">
              <a:lumMod val="20000"/>
              <a:lumOff val="80000"/>
            </a:schemeClr>
          </a:solidFill>
          <a:ln w="28575">
            <a:solidFill>
              <a:schemeClr val="tx1"/>
            </a:solidFill>
          </a:ln>
        </p:spPr>
        <p:style>
          <a:lnRef idx="1">
            <a:scrgbClr r="0" g="0" b="0"/>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492" tIns="116292" rIns="65492" bIns="25400" numCol="1" spcCol="1270" anchor="t" anchorCtr="0">
            <a:noAutofit/>
          </a:bodyPr>
          <a:lstStyle/>
          <a:p>
            <a:pPr marL="0" lvl="1" indent="0" algn="l" defTabSz="889000">
              <a:lnSpc>
                <a:spcPct val="90000"/>
              </a:lnSpc>
              <a:spcBef>
                <a:spcPct val="0"/>
              </a:spcBef>
              <a:spcAft>
                <a:spcPct val="15000"/>
              </a:spcAft>
              <a:buNone/>
            </a:pPr>
            <a:r>
              <a:rPr lang="fr-FR" sz="2000" b="1" kern="1200" noProof="0" dirty="0">
                <a:solidFill>
                  <a:schemeClr val="tx1"/>
                </a:solidFill>
              </a:rPr>
              <a:t>Il a supporté la faim, le rejet, la douleur et la persécution</a:t>
            </a:r>
          </a:p>
        </p:txBody>
      </p:sp>
      <p:grpSp>
        <p:nvGrpSpPr>
          <p:cNvPr id="32" name="Group 31">
            <a:extLst>
              <a:ext uri="{FF2B5EF4-FFF2-40B4-BE49-F238E27FC236}">
                <a16:creationId xmlns:a16="http://schemas.microsoft.com/office/drawing/2014/main" id="{77755B65-4F34-5B88-B1DC-CEA22BF05B40}"/>
              </a:ext>
            </a:extLst>
          </p:cNvPr>
          <p:cNvGrpSpPr/>
          <p:nvPr/>
        </p:nvGrpSpPr>
        <p:grpSpPr>
          <a:xfrm>
            <a:off x="7578109" y="5719329"/>
            <a:ext cx="2566712" cy="913942"/>
            <a:chOff x="7578109" y="5719329"/>
            <a:chExt cx="2566712" cy="913942"/>
          </a:xfrm>
        </p:grpSpPr>
        <p:sp>
          <p:nvSpPr>
            <p:cNvPr id="25" name="Freeform 24">
              <a:extLst>
                <a:ext uri="{FF2B5EF4-FFF2-40B4-BE49-F238E27FC236}">
                  <a16:creationId xmlns:a16="http://schemas.microsoft.com/office/drawing/2014/main" id="{24E5940E-42E7-146F-7EA5-EBCEEF4BF0FB}"/>
                </a:ext>
              </a:extLst>
            </p:cNvPr>
            <p:cNvSpPr/>
            <p:nvPr/>
          </p:nvSpPr>
          <p:spPr>
            <a:xfrm>
              <a:off x="7578109" y="5719329"/>
              <a:ext cx="2292144" cy="735745"/>
            </a:xfrm>
            <a:custGeom>
              <a:avLst/>
              <a:gdLst>
                <a:gd name="csX0" fmla="*/ 0 w 2292144"/>
                <a:gd name="csY0" fmla="*/ 0 h 735745"/>
                <a:gd name="csX1" fmla="*/ 2292144 w 2292144"/>
                <a:gd name="csY1" fmla="*/ 0 h 735745"/>
                <a:gd name="csX2" fmla="*/ 2292144 w 2292144"/>
                <a:gd name="csY2" fmla="*/ 735745 h 735745"/>
                <a:gd name="csX3" fmla="*/ 0 w 2292144"/>
                <a:gd name="csY3" fmla="*/ 735745 h 735745"/>
                <a:gd name="csX4" fmla="*/ 0 w 2292144"/>
                <a:gd name="csY4" fmla="*/ 0 h 735745"/>
              </a:gdLst>
              <a:ahLst/>
              <a:cxnLst>
                <a:cxn ang="0">
                  <a:pos x="csX0" y="csY0"/>
                </a:cxn>
                <a:cxn ang="0">
                  <a:pos x="csX1" y="csY1"/>
                </a:cxn>
                <a:cxn ang="0">
                  <a:pos x="csX2" y="csY2"/>
                </a:cxn>
                <a:cxn ang="0">
                  <a:pos x="csX3" y="csY3"/>
                </a:cxn>
                <a:cxn ang="0">
                  <a:pos x="csX4" y="csY4"/>
                </a:cxn>
              </a:cxnLst>
              <a:rect l="l" t="t" r="r" b="b"/>
              <a:pathLst>
                <a:path w="2292144" h="735745">
                  <a:moveTo>
                    <a:pt x="0" y="0"/>
                  </a:moveTo>
                  <a:lnTo>
                    <a:pt x="2292144" y="0"/>
                  </a:lnTo>
                  <a:lnTo>
                    <a:pt x="2292144" y="735745"/>
                  </a:lnTo>
                  <a:lnTo>
                    <a:pt x="0" y="735745"/>
                  </a:lnTo>
                  <a:lnTo>
                    <a:pt x="0" y="0"/>
                  </a:lnTo>
                  <a:close/>
                </a:path>
              </a:pathLst>
            </a:custGeom>
            <a:solidFill>
              <a:schemeClr val="accent3">
                <a:lumMod val="75000"/>
              </a:schemeClr>
            </a:solidFill>
            <a:ln w="28575">
              <a:solidFill>
                <a:schemeClr val="tx1"/>
              </a:solidFill>
            </a:ln>
          </p:spPr>
          <p:style>
            <a:lnRef idx="1">
              <a:scrgbClr r="0" g="0" b="0"/>
            </a:lnRef>
            <a:fillRef idx="3">
              <a:scrgbClr r="0" g="0" b="0"/>
            </a:fillRef>
            <a:effectRef idx="3">
              <a:schemeClr val="accent3">
                <a:hueOff val="0"/>
                <a:satOff val="0"/>
                <a:lumOff val="0"/>
                <a:alphaOff val="0"/>
              </a:schemeClr>
            </a:effectRef>
            <a:fontRef idx="minor">
              <a:schemeClr val="lt1"/>
            </a:fontRef>
          </p:style>
          <p:txBody>
            <a:bodyPr spcFirstLastPara="0" vert="horz" wrap="square" lIns="76200" tIns="0" rIns="703359" bIns="0" numCol="1" spcCol="1270" anchor="ctr" anchorCtr="0">
              <a:noAutofit/>
            </a:bodyPr>
            <a:lstStyle/>
            <a:p>
              <a:pPr marL="0" lvl="0" indent="0" algn="l" defTabSz="889000">
                <a:lnSpc>
                  <a:spcPct val="90000"/>
                </a:lnSpc>
                <a:spcBef>
                  <a:spcPct val="0"/>
                </a:spcBef>
                <a:spcAft>
                  <a:spcPct val="35000"/>
                </a:spcAft>
                <a:buNone/>
              </a:pPr>
              <a:r>
                <a:rPr lang="fr-FR" sz="2000" b="1" kern="1200" noProof="0" dirty="0">
                  <a:effectLst>
                    <a:outerShdw blurRad="38100" dist="38100" dir="2700000" algn="tl">
                      <a:srgbClr val="000000">
                        <a:alpha val="43137"/>
                      </a:srgbClr>
                    </a:outerShdw>
                  </a:effectLst>
                </a:rPr>
                <a:t>.. endure tout</a:t>
              </a:r>
            </a:p>
          </p:txBody>
        </p:sp>
        <p:sp>
          <p:nvSpPr>
            <p:cNvPr id="26" name="Rounded Rectangle 25">
              <a:extLst>
                <a:ext uri="{FF2B5EF4-FFF2-40B4-BE49-F238E27FC236}">
                  <a16:creationId xmlns:a16="http://schemas.microsoft.com/office/drawing/2014/main" id="{BEF160C3-A7B5-C4FC-D360-85E40B16E8C8}"/>
                </a:ext>
              </a:extLst>
            </p:cNvPr>
            <p:cNvSpPr/>
            <p:nvPr/>
          </p:nvSpPr>
          <p:spPr>
            <a:xfrm>
              <a:off x="9171700" y="5841274"/>
              <a:ext cx="973121" cy="791997"/>
            </a:xfrm>
            <a:prstGeom prst="roundRect">
              <a:avLst/>
            </a:prstGeom>
            <a:blipFill rotWithShape="1">
              <a:blip r:embed="rId9"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p:spPr>
          <p:style>
            <a:lnRef idx="1">
              <a:scrgbClr r="0" g="0" b="0"/>
            </a:lnRef>
            <a:fillRef idx="1">
              <a:scrgbClr r="0" g="0" b="0"/>
            </a:fillRef>
            <a:effectRef idx="2">
              <a:scrgbClr r="0" g="0" b="0"/>
            </a:effectRef>
            <a:fontRef idx="minor">
              <a:schemeClr val="dk1">
                <a:hueOff val="0"/>
                <a:satOff val="0"/>
                <a:lumOff val="0"/>
                <a:alphaOff val="0"/>
              </a:schemeClr>
            </a:fontRef>
          </p:style>
          <p:txBody>
            <a:bodyPr wrap="square"/>
            <a:lstStyle/>
            <a:p>
              <a:endParaRPr lang="fr-FR" noProof="0" dirty="0"/>
            </a:p>
          </p:txBody>
        </p:sp>
      </p:grpSp>
      <p:sp>
        <p:nvSpPr>
          <p:cNvPr id="6" name="TextBox 5">
            <a:extLst>
              <a:ext uri="{FF2B5EF4-FFF2-40B4-BE49-F238E27FC236}">
                <a16:creationId xmlns:a16="http://schemas.microsoft.com/office/drawing/2014/main" id="{FE0B5FEB-D0D1-5DAD-4F7D-339E478882F6}"/>
              </a:ext>
            </a:extLst>
          </p:cNvPr>
          <p:cNvSpPr txBox="1"/>
          <p:nvPr/>
        </p:nvSpPr>
        <p:spPr>
          <a:xfrm>
            <a:off x="8400288" y="7607808"/>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p:cTn id="25" dur="500" fill="hold"/>
                                        <p:tgtEl>
                                          <p:spTgt spid="28"/>
                                        </p:tgtEl>
                                        <p:attrNameLst>
                                          <p:attrName>ppt_w</p:attrName>
                                        </p:attrNameLst>
                                      </p:cBhvr>
                                      <p:tavLst>
                                        <p:tav tm="0">
                                          <p:val>
                                            <p:fltVal val="0"/>
                                          </p:val>
                                        </p:tav>
                                        <p:tav tm="100000">
                                          <p:val>
                                            <p:strVal val="#ppt_w"/>
                                          </p:val>
                                        </p:tav>
                                      </p:tavLst>
                                    </p:anim>
                                    <p:anim calcmode="lin" valueType="num">
                                      <p:cBhvr>
                                        <p:cTn id="26" dur="500" fill="hold"/>
                                        <p:tgtEl>
                                          <p:spTgt spid="28"/>
                                        </p:tgtEl>
                                        <p:attrNameLst>
                                          <p:attrName>ppt_h</p:attrName>
                                        </p:attrNameLst>
                                      </p:cBhvr>
                                      <p:tavLst>
                                        <p:tav tm="0">
                                          <p:val>
                                            <p:fltVal val="0"/>
                                          </p:val>
                                        </p:tav>
                                        <p:tav tm="100000">
                                          <p:val>
                                            <p:strVal val="#ppt_h"/>
                                          </p:val>
                                        </p:tav>
                                      </p:tavLst>
                                    </p:anim>
                                    <p:animEffect transition="in" filter="fade">
                                      <p:cBhvr>
                                        <p:cTn id="27" dur="500"/>
                                        <p:tgtEl>
                                          <p:spTgt spid="28"/>
                                        </p:tgtEl>
                                      </p:cBhvr>
                                    </p:animEffect>
                                    <p:anim calcmode="lin" valueType="num">
                                      <p:cBhvr>
                                        <p:cTn id="28" dur="500" fill="hold"/>
                                        <p:tgtEl>
                                          <p:spTgt spid="28"/>
                                        </p:tgtEl>
                                        <p:attrNameLst>
                                          <p:attrName>ppt_x</p:attrName>
                                        </p:attrNameLst>
                                      </p:cBhvr>
                                      <p:tavLst>
                                        <p:tav tm="0">
                                          <p:val>
                                            <p:fltVal val="0.5"/>
                                          </p:val>
                                        </p:tav>
                                        <p:tav tm="100000">
                                          <p:val>
                                            <p:strVal val="#ppt_x"/>
                                          </p:val>
                                        </p:tav>
                                      </p:tavLst>
                                    </p:anim>
                                    <p:anim calcmode="lin" valueType="num">
                                      <p:cBhvr>
                                        <p:cTn id="29" dur="500" fill="hold"/>
                                        <p:tgtEl>
                                          <p:spTgt spid="28"/>
                                        </p:tgtEl>
                                        <p:attrNameLst>
                                          <p:attrName>ppt_y</p:attrName>
                                        </p:attrNameLst>
                                      </p:cBhvr>
                                      <p:tavLst>
                                        <p:tav tm="0">
                                          <p:val>
                                            <p:fltVal val="0.5"/>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7" presetClass="entr" presetSubtype="4"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ppt_x</p:attrName>
                                        </p:attrNameLst>
                                      </p:cBhvr>
                                      <p:tavLst>
                                        <p:tav tm="0">
                                          <p:val>
                                            <p:strVal val="#ppt_x"/>
                                          </p:val>
                                        </p:tav>
                                        <p:tav tm="100000">
                                          <p:val>
                                            <p:strVal val="#ppt_x"/>
                                          </p:val>
                                        </p:tav>
                                      </p:tavLst>
                                    </p:anim>
                                    <p:anim calcmode="lin" valueType="num">
                                      <p:cBhvr>
                                        <p:cTn id="35" dur="500" fill="hold"/>
                                        <p:tgtEl>
                                          <p:spTgt spid="4"/>
                                        </p:tgtEl>
                                        <p:attrNameLst>
                                          <p:attrName>ppt_y</p:attrName>
                                        </p:attrNameLst>
                                      </p:cBhvr>
                                      <p:tavLst>
                                        <p:tav tm="0">
                                          <p:val>
                                            <p:strVal val="#ppt_y+#ppt_h/2"/>
                                          </p:val>
                                        </p:tav>
                                        <p:tav tm="100000">
                                          <p:val>
                                            <p:strVal val="#ppt_y"/>
                                          </p:val>
                                        </p:tav>
                                      </p:tavLst>
                                    </p:anim>
                                    <p:anim calcmode="lin" valueType="num">
                                      <p:cBhvr>
                                        <p:cTn id="36" dur="500" fill="hold"/>
                                        <p:tgtEl>
                                          <p:spTgt spid="4"/>
                                        </p:tgtEl>
                                        <p:attrNameLst>
                                          <p:attrName>ppt_w</p:attrName>
                                        </p:attrNameLst>
                                      </p:cBhvr>
                                      <p:tavLst>
                                        <p:tav tm="0">
                                          <p:val>
                                            <p:strVal val="#ppt_w"/>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anim calcmode="lin" valueType="num">
                                      <p:cBhvr>
                                        <p:cTn id="45" dur="500" fill="hold"/>
                                        <p:tgtEl>
                                          <p:spTgt spid="29"/>
                                        </p:tgtEl>
                                        <p:attrNameLst>
                                          <p:attrName>ppt_x</p:attrName>
                                        </p:attrNameLst>
                                      </p:cBhvr>
                                      <p:tavLst>
                                        <p:tav tm="0">
                                          <p:val>
                                            <p:fltVal val="0.5"/>
                                          </p:val>
                                        </p:tav>
                                        <p:tav tm="100000">
                                          <p:val>
                                            <p:strVal val="#ppt_x"/>
                                          </p:val>
                                        </p:tav>
                                      </p:tavLst>
                                    </p:anim>
                                    <p:anim calcmode="lin" valueType="num">
                                      <p:cBhvr>
                                        <p:cTn id="46" dur="500" fill="hold"/>
                                        <p:tgtEl>
                                          <p:spTgt spid="29"/>
                                        </p:tgtEl>
                                        <p:attrNameLst>
                                          <p:attrName>ppt_y</p:attrName>
                                        </p:attrNameLst>
                                      </p:cBhvr>
                                      <p:tavLst>
                                        <p:tav tm="0">
                                          <p:val>
                                            <p:fltVal val="0.5"/>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7"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ppt_x</p:attrName>
                                        </p:attrNameLst>
                                      </p:cBhvr>
                                      <p:tavLst>
                                        <p:tav tm="0">
                                          <p:val>
                                            <p:strVal val="#ppt_x"/>
                                          </p:val>
                                        </p:tav>
                                        <p:tav tm="100000">
                                          <p:val>
                                            <p:strVal val="#ppt_x"/>
                                          </p:val>
                                        </p:tav>
                                      </p:tavLst>
                                    </p:anim>
                                    <p:anim calcmode="lin" valueType="num">
                                      <p:cBhvr>
                                        <p:cTn id="52" dur="500" fill="hold"/>
                                        <p:tgtEl>
                                          <p:spTgt spid="9"/>
                                        </p:tgtEl>
                                        <p:attrNameLst>
                                          <p:attrName>ppt_y</p:attrName>
                                        </p:attrNameLst>
                                      </p:cBhvr>
                                      <p:tavLst>
                                        <p:tav tm="0">
                                          <p:val>
                                            <p:strVal val="#ppt_y+#ppt_h/2"/>
                                          </p:val>
                                        </p:tav>
                                        <p:tav tm="100000">
                                          <p:val>
                                            <p:strVal val="#ppt_y"/>
                                          </p:val>
                                        </p:tav>
                                      </p:tavLst>
                                    </p:anim>
                                    <p:anim calcmode="lin" valueType="num">
                                      <p:cBhvr>
                                        <p:cTn id="53" dur="500" fill="hold"/>
                                        <p:tgtEl>
                                          <p:spTgt spid="9"/>
                                        </p:tgtEl>
                                        <p:attrNameLst>
                                          <p:attrName>ppt_w</p:attrName>
                                        </p:attrNameLst>
                                      </p:cBhvr>
                                      <p:tavLst>
                                        <p:tav tm="0">
                                          <p:val>
                                            <p:strVal val="#ppt_w"/>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53" presetClass="entr" presetSubtype="528" fill="hold" nodeType="click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500" fill="hold"/>
                                        <p:tgtEl>
                                          <p:spTgt spid="30"/>
                                        </p:tgtEl>
                                        <p:attrNameLst>
                                          <p:attrName>ppt_w</p:attrName>
                                        </p:attrNameLst>
                                      </p:cBhvr>
                                      <p:tavLst>
                                        <p:tav tm="0">
                                          <p:val>
                                            <p:fltVal val="0"/>
                                          </p:val>
                                        </p:tav>
                                        <p:tav tm="100000">
                                          <p:val>
                                            <p:strVal val="#ppt_w"/>
                                          </p:val>
                                        </p:tav>
                                      </p:tavLst>
                                    </p:anim>
                                    <p:anim calcmode="lin" valueType="num">
                                      <p:cBhvr>
                                        <p:cTn id="60" dur="500" fill="hold"/>
                                        <p:tgtEl>
                                          <p:spTgt spid="30"/>
                                        </p:tgtEl>
                                        <p:attrNameLst>
                                          <p:attrName>ppt_h</p:attrName>
                                        </p:attrNameLst>
                                      </p:cBhvr>
                                      <p:tavLst>
                                        <p:tav tm="0">
                                          <p:val>
                                            <p:fltVal val="0"/>
                                          </p:val>
                                        </p:tav>
                                        <p:tav tm="100000">
                                          <p:val>
                                            <p:strVal val="#ppt_h"/>
                                          </p:val>
                                        </p:tav>
                                      </p:tavLst>
                                    </p:anim>
                                    <p:animEffect transition="in" filter="fade">
                                      <p:cBhvr>
                                        <p:cTn id="61" dur="500"/>
                                        <p:tgtEl>
                                          <p:spTgt spid="30"/>
                                        </p:tgtEl>
                                      </p:cBhvr>
                                    </p:animEffect>
                                    <p:anim calcmode="lin" valueType="num">
                                      <p:cBhvr>
                                        <p:cTn id="62" dur="500" fill="hold"/>
                                        <p:tgtEl>
                                          <p:spTgt spid="30"/>
                                        </p:tgtEl>
                                        <p:attrNameLst>
                                          <p:attrName>ppt_x</p:attrName>
                                        </p:attrNameLst>
                                      </p:cBhvr>
                                      <p:tavLst>
                                        <p:tav tm="0">
                                          <p:val>
                                            <p:fltVal val="0.5"/>
                                          </p:val>
                                        </p:tav>
                                        <p:tav tm="100000">
                                          <p:val>
                                            <p:strVal val="#ppt_x"/>
                                          </p:val>
                                        </p:tav>
                                      </p:tavLst>
                                    </p:anim>
                                    <p:anim calcmode="lin" valueType="num">
                                      <p:cBhvr>
                                        <p:cTn id="63" dur="500" fill="hold"/>
                                        <p:tgtEl>
                                          <p:spTgt spid="30"/>
                                        </p:tgtEl>
                                        <p:attrNameLst>
                                          <p:attrName>ppt_y</p:attrName>
                                        </p:attrNameLst>
                                      </p:cBhvr>
                                      <p:tavLst>
                                        <p:tav tm="0">
                                          <p:val>
                                            <p:fltVal val="0.5"/>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7" presetClass="entr" presetSubtype="4"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p:cTn id="68" dur="500" fill="hold"/>
                                        <p:tgtEl>
                                          <p:spTgt spid="12"/>
                                        </p:tgtEl>
                                        <p:attrNameLst>
                                          <p:attrName>ppt_x</p:attrName>
                                        </p:attrNameLst>
                                      </p:cBhvr>
                                      <p:tavLst>
                                        <p:tav tm="0">
                                          <p:val>
                                            <p:strVal val="#ppt_x"/>
                                          </p:val>
                                        </p:tav>
                                        <p:tav tm="100000">
                                          <p:val>
                                            <p:strVal val="#ppt_x"/>
                                          </p:val>
                                        </p:tav>
                                      </p:tavLst>
                                    </p:anim>
                                    <p:anim calcmode="lin" valueType="num">
                                      <p:cBhvr>
                                        <p:cTn id="69" dur="500" fill="hold"/>
                                        <p:tgtEl>
                                          <p:spTgt spid="12"/>
                                        </p:tgtEl>
                                        <p:attrNameLst>
                                          <p:attrName>ppt_y</p:attrName>
                                        </p:attrNameLst>
                                      </p:cBhvr>
                                      <p:tavLst>
                                        <p:tav tm="0">
                                          <p:val>
                                            <p:strVal val="#ppt_y+#ppt_h/2"/>
                                          </p:val>
                                        </p:tav>
                                        <p:tav tm="100000">
                                          <p:val>
                                            <p:strVal val="#ppt_y"/>
                                          </p:val>
                                        </p:tav>
                                      </p:tavLst>
                                    </p:anim>
                                    <p:anim calcmode="lin" valueType="num">
                                      <p:cBhvr>
                                        <p:cTn id="70" dur="500" fill="hold"/>
                                        <p:tgtEl>
                                          <p:spTgt spid="12"/>
                                        </p:tgtEl>
                                        <p:attrNameLst>
                                          <p:attrName>ppt_w</p:attrName>
                                        </p:attrNameLst>
                                      </p:cBhvr>
                                      <p:tavLst>
                                        <p:tav tm="0">
                                          <p:val>
                                            <p:strVal val="#ppt_w"/>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528" fill="hold" nodeType="click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ppt_w</p:attrName>
                                        </p:attrNameLst>
                                      </p:cBhvr>
                                      <p:tavLst>
                                        <p:tav tm="0">
                                          <p:val>
                                            <p:fltVal val="0"/>
                                          </p:val>
                                        </p:tav>
                                        <p:tav tm="100000">
                                          <p:val>
                                            <p:strVal val="#ppt_w"/>
                                          </p:val>
                                        </p:tav>
                                      </p:tavLst>
                                    </p:anim>
                                    <p:anim calcmode="lin" valueType="num">
                                      <p:cBhvr>
                                        <p:cTn id="77" dur="500" fill="hold"/>
                                        <p:tgtEl>
                                          <p:spTgt spid="31"/>
                                        </p:tgtEl>
                                        <p:attrNameLst>
                                          <p:attrName>ppt_h</p:attrName>
                                        </p:attrNameLst>
                                      </p:cBhvr>
                                      <p:tavLst>
                                        <p:tav tm="0">
                                          <p:val>
                                            <p:fltVal val="0"/>
                                          </p:val>
                                        </p:tav>
                                        <p:tav tm="100000">
                                          <p:val>
                                            <p:strVal val="#ppt_h"/>
                                          </p:val>
                                        </p:tav>
                                      </p:tavLst>
                                    </p:anim>
                                    <p:animEffect transition="in" filter="fade">
                                      <p:cBhvr>
                                        <p:cTn id="78" dur="500"/>
                                        <p:tgtEl>
                                          <p:spTgt spid="31"/>
                                        </p:tgtEl>
                                      </p:cBhvr>
                                    </p:animEffect>
                                    <p:anim calcmode="lin" valueType="num">
                                      <p:cBhvr>
                                        <p:cTn id="79" dur="500" fill="hold"/>
                                        <p:tgtEl>
                                          <p:spTgt spid="31"/>
                                        </p:tgtEl>
                                        <p:attrNameLst>
                                          <p:attrName>ppt_x</p:attrName>
                                        </p:attrNameLst>
                                      </p:cBhvr>
                                      <p:tavLst>
                                        <p:tav tm="0">
                                          <p:val>
                                            <p:fltVal val="0.5"/>
                                          </p:val>
                                        </p:tav>
                                        <p:tav tm="100000">
                                          <p:val>
                                            <p:strVal val="#ppt_x"/>
                                          </p:val>
                                        </p:tav>
                                      </p:tavLst>
                                    </p:anim>
                                    <p:anim calcmode="lin" valueType="num">
                                      <p:cBhvr>
                                        <p:cTn id="80" dur="500" fill="hold"/>
                                        <p:tgtEl>
                                          <p:spTgt spid="31"/>
                                        </p:tgtEl>
                                        <p:attrNameLst>
                                          <p:attrName>ppt_y</p:attrName>
                                        </p:attrNameLst>
                                      </p:cBhvr>
                                      <p:tavLst>
                                        <p:tav tm="0">
                                          <p:val>
                                            <p:fltVal val="0.5"/>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7" presetClass="entr" presetSubtype="4"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p:cTn id="85" dur="500" fill="hold"/>
                                        <p:tgtEl>
                                          <p:spTgt spid="15"/>
                                        </p:tgtEl>
                                        <p:attrNameLst>
                                          <p:attrName>ppt_x</p:attrName>
                                        </p:attrNameLst>
                                      </p:cBhvr>
                                      <p:tavLst>
                                        <p:tav tm="0">
                                          <p:val>
                                            <p:strVal val="#ppt_x"/>
                                          </p:val>
                                        </p:tav>
                                        <p:tav tm="100000">
                                          <p:val>
                                            <p:strVal val="#ppt_x"/>
                                          </p:val>
                                        </p:tav>
                                      </p:tavLst>
                                    </p:anim>
                                    <p:anim calcmode="lin" valueType="num">
                                      <p:cBhvr>
                                        <p:cTn id="86" dur="500" fill="hold"/>
                                        <p:tgtEl>
                                          <p:spTgt spid="15"/>
                                        </p:tgtEl>
                                        <p:attrNameLst>
                                          <p:attrName>ppt_y</p:attrName>
                                        </p:attrNameLst>
                                      </p:cBhvr>
                                      <p:tavLst>
                                        <p:tav tm="0">
                                          <p:val>
                                            <p:strVal val="#ppt_y+#ppt_h/2"/>
                                          </p:val>
                                        </p:tav>
                                        <p:tav tm="100000">
                                          <p:val>
                                            <p:strVal val="#ppt_y"/>
                                          </p:val>
                                        </p:tav>
                                      </p:tavLst>
                                    </p:anim>
                                    <p:anim calcmode="lin" valueType="num">
                                      <p:cBhvr>
                                        <p:cTn id="87" dur="500" fill="hold"/>
                                        <p:tgtEl>
                                          <p:spTgt spid="15"/>
                                        </p:tgtEl>
                                        <p:attrNameLst>
                                          <p:attrName>ppt_w</p:attrName>
                                        </p:attrNameLst>
                                      </p:cBhvr>
                                      <p:tavLst>
                                        <p:tav tm="0">
                                          <p:val>
                                            <p:strVal val="#ppt_w"/>
                                          </p:val>
                                        </p:tav>
                                        <p:tav tm="100000">
                                          <p:val>
                                            <p:strVal val="#ppt_w"/>
                                          </p:val>
                                        </p:tav>
                                      </p:tavLst>
                                    </p:anim>
                                    <p:anim calcmode="lin" valueType="num">
                                      <p:cBhvr>
                                        <p:cTn id="8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53" presetClass="entr" presetSubtype="528" fill="hold" nodeType="clickEffect">
                                  <p:stCondLst>
                                    <p:cond delay="0"/>
                                  </p:stCondLst>
                                  <p:childTnLst>
                                    <p:set>
                                      <p:cBhvr>
                                        <p:cTn id="92" dur="1" fill="hold">
                                          <p:stCondLst>
                                            <p:cond delay="0"/>
                                          </p:stCondLst>
                                        </p:cTn>
                                        <p:tgtEl>
                                          <p:spTgt spid="34"/>
                                        </p:tgtEl>
                                        <p:attrNameLst>
                                          <p:attrName>style.visibility</p:attrName>
                                        </p:attrNameLst>
                                      </p:cBhvr>
                                      <p:to>
                                        <p:strVal val="visible"/>
                                      </p:to>
                                    </p:set>
                                    <p:anim calcmode="lin" valueType="num">
                                      <p:cBhvr>
                                        <p:cTn id="93" dur="500" fill="hold"/>
                                        <p:tgtEl>
                                          <p:spTgt spid="34"/>
                                        </p:tgtEl>
                                        <p:attrNameLst>
                                          <p:attrName>ppt_w</p:attrName>
                                        </p:attrNameLst>
                                      </p:cBhvr>
                                      <p:tavLst>
                                        <p:tav tm="0">
                                          <p:val>
                                            <p:fltVal val="0"/>
                                          </p:val>
                                        </p:tav>
                                        <p:tav tm="100000">
                                          <p:val>
                                            <p:strVal val="#ppt_w"/>
                                          </p:val>
                                        </p:tav>
                                      </p:tavLst>
                                    </p:anim>
                                    <p:anim calcmode="lin" valueType="num">
                                      <p:cBhvr>
                                        <p:cTn id="94" dur="500" fill="hold"/>
                                        <p:tgtEl>
                                          <p:spTgt spid="34"/>
                                        </p:tgtEl>
                                        <p:attrNameLst>
                                          <p:attrName>ppt_h</p:attrName>
                                        </p:attrNameLst>
                                      </p:cBhvr>
                                      <p:tavLst>
                                        <p:tav tm="0">
                                          <p:val>
                                            <p:fltVal val="0"/>
                                          </p:val>
                                        </p:tav>
                                        <p:tav tm="100000">
                                          <p:val>
                                            <p:strVal val="#ppt_h"/>
                                          </p:val>
                                        </p:tav>
                                      </p:tavLst>
                                    </p:anim>
                                    <p:animEffect transition="in" filter="fade">
                                      <p:cBhvr>
                                        <p:cTn id="95" dur="500"/>
                                        <p:tgtEl>
                                          <p:spTgt spid="34"/>
                                        </p:tgtEl>
                                      </p:cBhvr>
                                    </p:animEffect>
                                    <p:anim calcmode="lin" valueType="num">
                                      <p:cBhvr>
                                        <p:cTn id="96" dur="500" fill="hold"/>
                                        <p:tgtEl>
                                          <p:spTgt spid="34"/>
                                        </p:tgtEl>
                                        <p:attrNameLst>
                                          <p:attrName>ppt_x</p:attrName>
                                        </p:attrNameLst>
                                      </p:cBhvr>
                                      <p:tavLst>
                                        <p:tav tm="0">
                                          <p:val>
                                            <p:fltVal val="0.5"/>
                                          </p:val>
                                        </p:tav>
                                        <p:tav tm="100000">
                                          <p:val>
                                            <p:strVal val="#ppt_x"/>
                                          </p:val>
                                        </p:tav>
                                      </p:tavLst>
                                    </p:anim>
                                    <p:anim calcmode="lin" valueType="num">
                                      <p:cBhvr>
                                        <p:cTn id="97" dur="500" fill="hold"/>
                                        <p:tgtEl>
                                          <p:spTgt spid="34"/>
                                        </p:tgtEl>
                                        <p:attrNameLst>
                                          <p:attrName>ppt_y</p:attrName>
                                        </p:attrNameLst>
                                      </p:cBhvr>
                                      <p:tavLst>
                                        <p:tav tm="0">
                                          <p:val>
                                            <p:fltVal val="0.5"/>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17" presetClass="entr" presetSubtype="4"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anim calcmode="lin" valueType="num">
                                      <p:cBhvr>
                                        <p:cTn id="102" dur="500" fill="hold"/>
                                        <p:tgtEl>
                                          <p:spTgt spid="18"/>
                                        </p:tgtEl>
                                        <p:attrNameLst>
                                          <p:attrName>ppt_x</p:attrName>
                                        </p:attrNameLst>
                                      </p:cBhvr>
                                      <p:tavLst>
                                        <p:tav tm="0">
                                          <p:val>
                                            <p:strVal val="#ppt_x"/>
                                          </p:val>
                                        </p:tav>
                                        <p:tav tm="100000">
                                          <p:val>
                                            <p:strVal val="#ppt_x"/>
                                          </p:val>
                                        </p:tav>
                                      </p:tavLst>
                                    </p:anim>
                                    <p:anim calcmode="lin" valueType="num">
                                      <p:cBhvr>
                                        <p:cTn id="103" dur="500" fill="hold"/>
                                        <p:tgtEl>
                                          <p:spTgt spid="18"/>
                                        </p:tgtEl>
                                        <p:attrNameLst>
                                          <p:attrName>ppt_y</p:attrName>
                                        </p:attrNameLst>
                                      </p:cBhvr>
                                      <p:tavLst>
                                        <p:tav tm="0">
                                          <p:val>
                                            <p:strVal val="#ppt_y+#ppt_h/2"/>
                                          </p:val>
                                        </p:tav>
                                        <p:tav tm="100000">
                                          <p:val>
                                            <p:strVal val="#ppt_y"/>
                                          </p:val>
                                        </p:tav>
                                      </p:tavLst>
                                    </p:anim>
                                    <p:anim calcmode="lin" valueType="num">
                                      <p:cBhvr>
                                        <p:cTn id="104" dur="500" fill="hold"/>
                                        <p:tgtEl>
                                          <p:spTgt spid="18"/>
                                        </p:tgtEl>
                                        <p:attrNameLst>
                                          <p:attrName>ppt_w</p:attrName>
                                        </p:attrNameLst>
                                      </p:cBhvr>
                                      <p:tavLst>
                                        <p:tav tm="0">
                                          <p:val>
                                            <p:strVal val="#ppt_w"/>
                                          </p:val>
                                        </p:tav>
                                        <p:tav tm="100000">
                                          <p:val>
                                            <p:strVal val="#ppt_w"/>
                                          </p:val>
                                        </p:tav>
                                      </p:tavLst>
                                    </p:anim>
                                    <p:anim calcmode="lin" valueType="num">
                                      <p:cBhvr>
                                        <p:cTn id="105"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106" fill="hold">
                      <p:stCondLst>
                        <p:cond delay="indefinite"/>
                      </p:stCondLst>
                      <p:childTnLst>
                        <p:par>
                          <p:cTn id="107" fill="hold">
                            <p:stCondLst>
                              <p:cond delay="0"/>
                            </p:stCondLst>
                            <p:childTnLst>
                              <p:par>
                                <p:cTn id="108" presetID="53" presetClass="entr" presetSubtype="528" fill="hold" nodeType="clickEffect">
                                  <p:stCondLst>
                                    <p:cond delay="0"/>
                                  </p:stCondLst>
                                  <p:childTnLst>
                                    <p:set>
                                      <p:cBhvr>
                                        <p:cTn id="109" dur="1" fill="hold">
                                          <p:stCondLst>
                                            <p:cond delay="0"/>
                                          </p:stCondLst>
                                        </p:cTn>
                                        <p:tgtEl>
                                          <p:spTgt spid="33"/>
                                        </p:tgtEl>
                                        <p:attrNameLst>
                                          <p:attrName>style.visibility</p:attrName>
                                        </p:attrNameLst>
                                      </p:cBhvr>
                                      <p:to>
                                        <p:strVal val="visible"/>
                                      </p:to>
                                    </p:set>
                                    <p:anim calcmode="lin" valueType="num">
                                      <p:cBhvr>
                                        <p:cTn id="110" dur="500" fill="hold"/>
                                        <p:tgtEl>
                                          <p:spTgt spid="33"/>
                                        </p:tgtEl>
                                        <p:attrNameLst>
                                          <p:attrName>ppt_w</p:attrName>
                                        </p:attrNameLst>
                                      </p:cBhvr>
                                      <p:tavLst>
                                        <p:tav tm="0">
                                          <p:val>
                                            <p:fltVal val="0"/>
                                          </p:val>
                                        </p:tav>
                                        <p:tav tm="100000">
                                          <p:val>
                                            <p:strVal val="#ppt_w"/>
                                          </p:val>
                                        </p:tav>
                                      </p:tavLst>
                                    </p:anim>
                                    <p:anim calcmode="lin" valueType="num">
                                      <p:cBhvr>
                                        <p:cTn id="111" dur="500" fill="hold"/>
                                        <p:tgtEl>
                                          <p:spTgt spid="33"/>
                                        </p:tgtEl>
                                        <p:attrNameLst>
                                          <p:attrName>ppt_h</p:attrName>
                                        </p:attrNameLst>
                                      </p:cBhvr>
                                      <p:tavLst>
                                        <p:tav tm="0">
                                          <p:val>
                                            <p:fltVal val="0"/>
                                          </p:val>
                                        </p:tav>
                                        <p:tav tm="100000">
                                          <p:val>
                                            <p:strVal val="#ppt_h"/>
                                          </p:val>
                                        </p:tav>
                                      </p:tavLst>
                                    </p:anim>
                                    <p:animEffect transition="in" filter="fade">
                                      <p:cBhvr>
                                        <p:cTn id="112" dur="500"/>
                                        <p:tgtEl>
                                          <p:spTgt spid="33"/>
                                        </p:tgtEl>
                                      </p:cBhvr>
                                    </p:animEffect>
                                    <p:anim calcmode="lin" valueType="num">
                                      <p:cBhvr>
                                        <p:cTn id="113" dur="500" fill="hold"/>
                                        <p:tgtEl>
                                          <p:spTgt spid="33"/>
                                        </p:tgtEl>
                                        <p:attrNameLst>
                                          <p:attrName>ppt_x</p:attrName>
                                        </p:attrNameLst>
                                      </p:cBhvr>
                                      <p:tavLst>
                                        <p:tav tm="0">
                                          <p:val>
                                            <p:fltVal val="0.5"/>
                                          </p:val>
                                        </p:tav>
                                        <p:tav tm="100000">
                                          <p:val>
                                            <p:strVal val="#ppt_x"/>
                                          </p:val>
                                        </p:tav>
                                      </p:tavLst>
                                    </p:anim>
                                    <p:anim calcmode="lin" valueType="num">
                                      <p:cBhvr>
                                        <p:cTn id="114"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21"/>
                                        </p:tgtEl>
                                        <p:attrNameLst>
                                          <p:attrName>style.visibility</p:attrName>
                                        </p:attrNameLst>
                                      </p:cBhvr>
                                      <p:to>
                                        <p:strVal val="visible"/>
                                      </p:to>
                                    </p:set>
                                    <p:anim calcmode="lin" valueType="num">
                                      <p:cBhvr>
                                        <p:cTn id="119" dur="500" fill="hold"/>
                                        <p:tgtEl>
                                          <p:spTgt spid="21"/>
                                        </p:tgtEl>
                                        <p:attrNameLst>
                                          <p:attrName>ppt_x</p:attrName>
                                        </p:attrNameLst>
                                      </p:cBhvr>
                                      <p:tavLst>
                                        <p:tav tm="0">
                                          <p:val>
                                            <p:strVal val="#ppt_x"/>
                                          </p:val>
                                        </p:tav>
                                        <p:tav tm="100000">
                                          <p:val>
                                            <p:strVal val="#ppt_x"/>
                                          </p:val>
                                        </p:tav>
                                      </p:tavLst>
                                    </p:anim>
                                    <p:anim calcmode="lin" valueType="num">
                                      <p:cBhvr>
                                        <p:cTn id="120" dur="500" fill="hold"/>
                                        <p:tgtEl>
                                          <p:spTgt spid="21"/>
                                        </p:tgtEl>
                                        <p:attrNameLst>
                                          <p:attrName>ppt_y</p:attrName>
                                        </p:attrNameLst>
                                      </p:cBhvr>
                                      <p:tavLst>
                                        <p:tav tm="0">
                                          <p:val>
                                            <p:strVal val="#ppt_y+#ppt_h/2"/>
                                          </p:val>
                                        </p:tav>
                                        <p:tav tm="100000">
                                          <p:val>
                                            <p:strVal val="#ppt_y"/>
                                          </p:val>
                                        </p:tav>
                                      </p:tavLst>
                                    </p:anim>
                                    <p:anim calcmode="lin" valueType="num">
                                      <p:cBhvr>
                                        <p:cTn id="121" dur="500" fill="hold"/>
                                        <p:tgtEl>
                                          <p:spTgt spid="21"/>
                                        </p:tgtEl>
                                        <p:attrNameLst>
                                          <p:attrName>ppt_w</p:attrName>
                                        </p:attrNameLst>
                                      </p:cBhvr>
                                      <p:tavLst>
                                        <p:tav tm="0">
                                          <p:val>
                                            <p:strVal val="#ppt_w"/>
                                          </p:val>
                                        </p:tav>
                                        <p:tav tm="100000">
                                          <p:val>
                                            <p:strVal val="#ppt_w"/>
                                          </p:val>
                                        </p:tav>
                                      </p:tavLst>
                                    </p:anim>
                                    <p:anim calcmode="lin" valueType="num">
                                      <p:cBhvr>
                                        <p:cTn id="12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nodeType="clickEffect">
                                  <p:stCondLst>
                                    <p:cond delay="0"/>
                                  </p:stCondLst>
                                  <p:childTnLst>
                                    <p:set>
                                      <p:cBhvr>
                                        <p:cTn id="126" dur="1" fill="hold">
                                          <p:stCondLst>
                                            <p:cond delay="0"/>
                                          </p:stCondLst>
                                        </p:cTn>
                                        <p:tgtEl>
                                          <p:spTgt spid="32"/>
                                        </p:tgtEl>
                                        <p:attrNameLst>
                                          <p:attrName>style.visibility</p:attrName>
                                        </p:attrNameLst>
                                      </p:cBhvr>
                                      <p:to>
                                        <p:strVal val="visible"/>
                                      </p:to>
                                    </p:set>
                                    <p:anim calcmode="lin" valueType="num">
                                      <p:cBhvr>
                                        <p:cTn id="127" dur="500" fill="hold"/>
                                        <p:tgtEl>
                                          <p:spTgt spid="32"/>
                                        </p:tgtEl>
                                        <p:attrNameLst>
                                          <p:attrName>ppt_w</p:attrName>
                                        </p:attrNameLst>
                                      </p:cBhvr>
                                      <p:tavLst>
                                        <p:tav tm="0">
                                          <p:val>
                                            <p:fltVal val="0"/>
                                          </p:val>
                                        </p:tav>
                                        <p:tav tm="100000">
                                          <p:val>
                                            <p:strVal val="#ppt_w"/>
                                          </p:val>
                                        </p:tav>
                                      </p:tavLst>
                                    </p:anim>
                                    <p:anim calcmode="lin" valueType="num">
                                      <p:cBhvr>
                                        <p:cTn id="128" dur="500" fill="hold"/>
                                        <p:tgtEl>
                                          <p:spTgt spid="32"/>
                                        </p:tgtEl>
                                        <p:attrNameLst>
                                          <p:attrName>ppt_h</p:attrName>
                                        </p:attrNameLst>
                                      </p:cBhvr>
                                      <p:tavLst>
                                        <p:tav tm="0">
                                          <p:val>
                                            <p:fltVal val="0"/>
                                          </p:val>
                                        </p:tav>
                                        <p:tav tm="100000">
                                          <p:val>
                                            <p:strVal val="#ppt_h"/>
                                          </p:val>
                                        </p:tav>
                                      </p:tavLst>
                                    </p:anim>
                                    <p:animEffect transition="in" filter="fade">
                                      <p:cBhvr>
                                        <p:cTn id="129" dur="500"/>
                                        <p:tgtEl>
                                          <p:spTgt spid="32"/>
                                        </p:tgtEl>
                                      </p:cBhvr>
                                    </p:animEffect>
                                    <p:anim calcmode="lin" valueType="num">
                                      <p:cBhvr>
                                        <p:cTn id="130" dur="500" fill="hold"/>
                                        <p:tgtEl>
                                          <p:spTgt spid="32"/>
                                        </p:tgtEl>
                                        <p:attrNameLst>
                                          <p:attrName>ppt_x</p:attrName>
                                        </p:attrNameLst>
                                      </p:cBhvr>
                                      <p:tavLst>
                                        <p:tav tm="0">
                                          <p:val>
                                            <p:fltVal val="0.5"/>
                                          </p:val>
                                        </p:tav>
                                        <p:tav tm="100000">
                                          <p:val>
                                            <p:strVal val="#ppt_x"/>
                                          </p:val>
                                        </p:tav>
                                      </p:tavLst>
                                    </p:anim>
                                    <p:anim calcmode="lin" valueType="num">
                                      <p:cBhvr>
                                        <p:cTn id="131" dur="500" fill="hold"/>
                                        <p:tgtEl>
                                          <p:spTgt spid="32"/>
                                        </p:tgtEl>
                                        <p:attrNameLst>
                                          <p:attrName>ppt_y</p:attrName>
                                        </p:attrNameLst>
                                      </p:cBhvr>
                                      <p:tavLst>
                                        <p:tav tm="0">
                                          <p:val>
                                            <p:fltVal val="0.5"/>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17" presetClass="entr" presetSubtype="4" fill="hold" grpId="0" nodeType="clickEffect">
                                  <p:stCondLst>
                                    <p:cond delay="0"/>
                                  </p:stCondLst>
                                  <p:childTnLst>
                                    <p:set>
                                      <p:cBhvr>
                                        <p:cTn id="135" dur="1" fill="hold">
                                          <p:stCondLst>
                                            <p:cond delay="0"/>
                                          </p:stCondLst>
                                        </p:cTn>
                                        <p:tgtEl>
                                          <p:spTgt spid="24"/>
                                        </p:tgtEl>
                                        <p:attrNameLst>
                                          <p:attrName>style.visibility</p:attrName>
                                        </p:attrNameLst>
                                      </p:cBhvr>
                                      <p:to>
                                        <p:strVal val="visible"/>
                                      </p:to>
                                    </p:set>
                                    <p:anim calcmode="lin" valueType="num">
                                      <p:cBhvr>
                                        <p:cTn id="136" dur="500" fill="hold"/>
                                        <p:tgtEl>
                                          <p:spTgt spid="24"/>
                                        </p:tgtEl>
                                        <p:attrNameLst>
                                          <p:attrName>ppt_x</p:attrName>
                                        </p:attrNameLst>
                                      </p:cBhvr>
                                      <p:tavLst>
                                        <p:tav tm="0">
                                          <p:val>
                                            <p:strVal val="#ppt_x"/>
                                          </p:val>
                                        </p:tav>
                                        <p:tav tm="100000">
                                          <p:val>
                                            <p:strVal val="#ppt_x"/>
                                          </p:val>
                                        </p:tav>
                                      </p:tavLst>
                                    </p:anim>
                                    <p:anim calcmode="lin" valueType="num">
                                      <p:cBhvr>
                                        <p:cTn id="137" dur="500" fill="hold"/>
                                        <p:tgtEl>
                                          <p:spTgt spid="24"/>
                                        </p:tgtEl>
                                        <p:attrNameLst>
                                          <p:attrName>ppt_y</p:attrName>
                                        </p:attrNameLst>
                                      </p:cBhvr>
                                      <p:tavLst>
                                        <p:tav tm="0">
                                          <p:val>
                                            <p:strVal val="#ppt_y+#ppt_h/2"/>
                                          </p:val>
                                        </p:tav>
                                        <p:tav tm="100000">
                                          <p:val>
                                            <p:strVal val="#ppt_y"/>
                                          </p:val>
                                        </p:tav>
                                      </p:tavLst>
                                    </p:anim>
                                    <p:anim calcmode="lin" valueType="num">
                                      <p:cBhvr>
                                        <p:cTn id="138" dur="500" fill="hold"/>
                                        <p:tgtEl>
                                          <p:spTgt spid="24"/>
                                        </p:tgtEl>
                                        <p:attrNameLst>
                                          <p:attrName>ppt_w</p:attrName>
                                        </p:attrNameLst>
                                      </p:cBhvr>
                                      <p:tavLst>
                                        <p:tav tm="0">
                                          <p:val>
                                            <p:strVal val="#ppt_w"/>
                                          </p:val>
                                        </p:tav>
                                        <p:tav tm="100000">
                                          <p:val>
                                            <p:strVal val="#ppt_w"/>
                                          </p:val>
                                        </p:tav>
                                      </p:tavLst>
                                    </p:anim>
                                    <p:anim calcmode="lin" valueType="num">
                                      <p:cBhvr>
                                        <p:cTn id="139"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4" grpId="0" animBg="1"/>
      <p:bldP spid="9" grpId="0" animBg="1"/>
      <p:bldP spid="12" grpId="0" animBg="1"/>
      <p:bldP spid="15" grpId="0" animBg="1"/>
      <p:bldP spid="18" grpId="0" animBg="1"/>
      <p:bldP spid="21" grpId="0" animBg="1"/>
      <p:bldP spid="24" grpId="0" animBg="1"/>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8860</TotalTime>
  <Words>1382</Words>
  <Application>Microsoft Office PowerPoint</Application>
  <PresentationFormat>Panorámica</PresentationFormat>
  <Paragraphs>122</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 Display</vt:lpstr>
      <vt:lpstr>Arial</vt:lpstr>
      <vt:lpstr>Constantia</vt:lpstr>
      <vt:lpstr>Aptos</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110</cp:revision>
  <dcterms:created xsi:type="dcterms:W3CDTF">2026-07-11T14:17:46Z</dcterms:created>
  <dcterms:modified xsi:type="dcterms:W3CDTF">2026-08-15T14:07:58Z</dcterms:modified>
</cp:coreProperties>
</file>