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94" r:id="rId2"/>
    <p:sldId id="285" r:id="rId3"/>
    <p:sldId id="257" r:id="rId4"/>
    <p:sldId id="258" r:id="rId5"/>
    <p:sldId id="296" r:id="rId6"/>
    <p:sldId id="259" r:id="rId7"/>
    <p:sldId id="260" r:id="rId8"/>
    <p:sldId id="297" r:id="rId9"/>
    <p:sldId id="261" r:id="rId10"/>
    <p:sldId id="262" r:id="rId11"/>
    <p:sldId id="289" r:id="rId12"/>
    <p:sldId id="264"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46435"/>
    <a:srgbClr val="7CBCBE"/>
    <a:srgbClr val="744235"/>
    <a:srgbClr val="743549"/>
    <a:srgbClr val="723574"/>
    <a:srgbClr val="013489"/>
    <a:srgbClr val="6F1B43"/>
    <a:srgbClr val="145423"/>
    <a:srgbClr val="B9F5FD"/>
    <a:srgbClr val="94F0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635" autoAdjust="0"/>
    <p:restoredTop sz="96266"/>
  </p:normalViewPr>
  <p:slideViewPr>
    <p:cSldViewPr snapToGrid="0">
      <p:cViewPr varScale="1">
        <p:scale>
          <a:sx n="107" d="100"/>
          <a:sy n="107"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ata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 Id="rId4" Type="http://schemas.openxmlformats.org/officeDocument/2006/relationships/image" Target="../media/image22.jpeg"/></Relationships>
</file>

<file path=ppt/diagrams/_rels/data3.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47.jpeg"/><Relationship Id="rId3" Type="http://schemas.openxmlformats.org/officeDocument/2006/relationships/image" Target="../media/image39.jpeg"/><Relationship Id="rId7" Type="http://schemas.openxmlformats.org/officeDocument/2006/relationships/image" Target="../media/image42.png"/><Relationship Id="rId12" Type="http://schemas.openxmlformats.org/officeDocument/2006/relationships/image" Target="../media/image46.jpeg"/><Relationship Id="rId2" Type="http://schemas.openxmlformats.org/officeDocument/2006/relationships/image" Target="../media/image38.jpeg"/><Relationship Id="rId1" Type="http://schemas.openxmlformats.org/officeDocument/2006/relationships/image" Target="../media/image37.jpeg"/><Relationship Id="rId6" Type="http://schemas.openxmlformats.org/officeDocument/2006/relationships/image" Target="../media/image41.jpeg"/><Relationship Id="rId11" Type="http://schemas.openxmlformats.org/officeDocument/2006/relationships/image" Target="../media/image45.jpeg"/><Relationship Id="rId5" Type="http://schemas.microsoft.com/office/2007/relationships/hdphoto" Target="../media/hdphoto7.wdp"/><Relationship Id="rId10" Type="http://schemas.openxmlformats.org/officeDocument/2006/relationships/image" Target="../media/image44.jpeg"/><Relationship Id="rId4" Type="http://schemas.openxmlformats.org/officeDocument/2006/relationships/image" Target="../media/image40.png"/><Relationship Id="rId9" Type="http://schemas.openxmlformats.org/officeDocument/2006/relationships/image" Target="../media/image43.jpeg"/><Relationship Id="rId14" Type="http://schemas.openxmlformats.org/officeDocument/2006/relationships/image" Target="../media/image48.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image" Target="../media/image16.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 Id="rId4" Type="http://schemas.openxmlformats.org/officeDocument/2006/relationships/image" Target="../media/image22.jpeg"/></Relationships>
</file>

<file path=ppt/diagrams/_rels/drawing3.xml.rels><?xml version="1.0" encoding="UTF-8" standalone="yes"?>
<Relationships xmlns="http://schemas.openxmlformats.org/package/2006/relationships"><Relationship Id="rId8" Type="http://schemas.microsoft.com/office/2007/relationships/hdphoto" Target="../media/hdphoto8.wdp"/><Relationship Id="rId13" Type="http://schemas.openxmlformats.org/officeDocument/2006/relationships/image" Target="../media/image47.jpeg"/><Relationship Id="rId3" Type="http://schemas.openxmlformats.org/officeDocument/2006/relationships/image" Target="../media/image39.jpeg"/><Relationship Id="rId7" Type="http://schemas.openxmlformats.org/officeDocument/2006/relationships/image" Target="../media/image42.png"/><Relationship Id="rId12" Type="http://schemas.openxmlformats.org/officeDocument/2006/relationships/image" Target="../media/image46.jpeg"/><Relationship Id="rId2" Type="http://schemas.openxmlformats.org/officeDocument/2006/relationships/image" Target="../media/image38.jpeg"/><Relationship Id="rId1" Type="http://schemas.openxmlformats.org/officeDocument/2006/relationships/image" Target="../media/image37.jpeg"/><Relationship Id="rId6" Type="http://schemas.openxmlformats.org/officeDocument/2006/relationships/image" Target="../media/image41.jpeg"/><Relationship Id="rId11" Type="http://schemas.openxmlformats.org/officeDocument/2006/relationships/image" Target="../media/image45.jpeg"/><Relationship Id="rId5" Type="http://schemas.microsoft.com/office/2007/relationships/hdphoto" Target="../media/hdphoto7.wdp"/><Relationship Id="rId10" Type="http://schemas.openxmlformats.org/officeDocument/2006/relationships/image" Target="../media/image44.jpeg"/><Relationship Id="rId4" Type="http://schemas.openxmlformats.org/officeDocument/2006/relationships/image" Target="../media/image40.png"/><Relationship Id="rId9" Type="http://schemas.openxmlformats.org/officeDocument/2006/relationships/image" Target="../media/image43.jpeg"/><Relationship Id="rId14" Type="http://schemas.openxmlformats.org/officeDocument/2006/relationships/image" Target="../media/image48.jpeg"/></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0NoLn">
    <dgm:fillClrLst meth="repeat">
      <a:schemeClr val="accent3"/>
    </dgm:fillClrLst>
    <dgm:linClrLst meth="repeat">
      <a:schemeClr val="lt1">
        <a:alpha val="0"/>
      </a:schemeClr>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1NoLn">
    <dgm:fillClrLst>
      <a:schemeClr val="accent4"/>
      <a:schemeClr val="accent5"/>
    </dgm:fillClrLst>
    <dgm:linClrLst meth="repeat">
      <a:schemeClr val="lt1">
        <a:alpha val="0"/>
      </a:schemeClr>
    </dgm:linClrLst>
    <dgm:effectClrLst/>
    <dgm:txLinClrLst/>
    <dgm:txFillClrLst/>
    <dgm:txEffectClrLst/>
  </dgm:styleLbl>
  <dgm:styleLbl name="ltNode1NoLn">
    <dgm:fillClrLst>
      <a:schemeClr val="accent4">
        <a:tint val="75000"/>
      </a:schemeClr>
      <a:schemeClr val="accent5">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2NoLn">
    <dgm:fillClrLst>
      <a:schemeClr val="accent5"/>
    </dgm:fillClrLst>
    <dgm:linClrLst meth="repeat">
      <a:schemeClr val="lt1">
        <a:alpha val="0"/>
      </a:schemeClr>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3NoLn">
    <dgm:fillClrLst>
      <a:schemeClr val="accent6"/>
    </dgm:fillClrLst>
    <dgm:linClrLst meth="repeat">
      <a:schemeClr val="lt1">
        <a:alpha val="0"/>
      </a:schemeClr>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node4NoLn">
    <dgm:fillClrLst>
      <a:schemeClr val="accent1"/>
    </dgm:fillClrLst>
    <dgm:linClrLst meth="repeat">
      <a:schemeClr val="lt1">
        <a:alpha val="0"/>
      </a:schemeClr>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2" qsCatId="simple" csTypeId="urn:microsoft.com/office/officeart/2005/8/colors/colorful1#1" csCatId="colorful" phldr="1"/>
      <dgm:spPr/>
      <dgm:t>
        <a:bodyPr/>
        <a:lstStyle/>
        <a:p>
          <a:endParaRPr lang="es-ES"/>
        </a:p>
      </dgm:t>
    </dgm:pt>
    <dgm:pt modelId="{A7D4F87E-0341-4A97-BC66-2F68D2A2E44E}">
      <dgm:prSet/>
      <dgm:spPr>
        <a:solidFill>
          <a:srgbClr val="9F7919"/>
        </a:solidFill>
      </dgm:spPr>
      <dgm:t>
        <a:bodyPr/>
        <a:lstStyle/>
        <a:p>
          <a:r>
            <a:rPr lang="fr-FR" b="1" dirty="0">
              <a:effectLst>
                <a:outerShdw blurRad="38100" dist="38100" dir="2700000" algn="tl">
                  <a:srgbClr val="000000">
                    <a:alpha val="59000"/>
                  </a:srgbClr>
                </a:outerShdw>
              </a:effectLst>
            </a:rPr>
            <a:t>À Sichem, il lui fut promis que sa descendance hériterait du pays de Canaan (</a:t>
          </a:r>
          <a:r>
            <a:rPr lang="fr-FR" b="1" dirty="0" err="1">
              <a:effectLst>
                <a:outerShdw blurRad="38100" dist="38100" dir="2700000" algn="tl">
                  <a:srgbClr val="000000">
                    <a:alpha val="59000"/>
                  </a:srgbClr>
                </a:outerShdw>
              </a:effectLst>
            </a:rPr>
            <a:t>Gn</a:t>
          </a:r>
          <a:r>
            <a:rPr lang="fr-FR" b="1" dirty="0">
              <a:effectLst>
                <a:outerShdw blurRad="38100" dist="38100" dir="2700000" algn="tl">
                  <a:srgbClr val="000000">
                    <a:alpha val="59000"/>
                  </a:srgbClr>
                </a:outerShdw>
              </a:effectLst>
            </a:rPr>
            <a:t>. 12.6-7).</a:t>
          </a:r>
          <a:endParaRPr lang="es-ES" b="1" dirty="0">
            <a:effectLst>
              <a:outerShdw blurRad="38100" dist="38100" dir="2700000" algn="tl">
                <a:srgbClr val="000000">
                  <a:alpha val="59000"/>
                </a:srgbClr>
              </a:outerShdw>
            </a:effectLst>
          </a:endParaRPr>
        </a:p>
      </dgm:t>
    </dgm:pt>
    <dgm:pt modelId="{C3BADD93-D035-40F5-8741-2FF394DBECE8}" type="parTrans" cxnId="{904F1BCC-634A-4193-BD09-52D102DA2101}">
      <dgm:prSet/>
      <dgm:spPr/>
      <dgm:t>
        <a:bodyPr/>
        <a:lstStyle/>
        <a:p>
          <a:endParaRPr lang="es-ES">
            <a:effectLst>
              <a:outerShdw blurRad="38100" dist="38100" dir="2700000" algn="tl">
                <a:srgbClr val="000000">
                  <a:alpha val="59000"/>
                </a:srgbClr>
              </a:outerShdw>
            </a:effectLst>
          </a:endParaRPr>
        </a:p>
      </dgm:t>
    </dgm:pt>
    <dgm:pt modelId="{5D8363D6-5FB5-42C9-ABA6-8211203F17F3}" type="sibTrans" cxnId="{904F1BCC-634A-4193-BD09-52D102DA2101}">
      <dgm:prSet/>
      <dgm:spPr/>
      <dgm:t>
        <a:bodyPr/>
        <a:lstStyle/>
        <a:p>
          <a:endParaRPr lang="es-ES">
            <a:effectLst>
              <a:outerShdw blurRad="38100" dist="38100" dir="2700000" algn="tl">
                <a:srgbClr val="000000">
                  <a:alpha val="59000"/>
                </a:srgbClr>
              </a:outerShdw>
            </a:effectLst>
          </a:endParaRPr>
        </a:p>
      </dgm:t>
    </dgm:pt>
    <dgm:pt modelId="{491BE7FD-8FE6-44EE-AF33-5F9CB9DC3673}">
      <dgm:prSet/>
      <dgm:spPr>
        <a:solidFill>
          <a:schemeClr val="accent1">
            <a:lumMod val="75000"/>
          </a:schemeClr>
        </a:solidFill>
      </dgm:spPr>
      <dgm:t>
        <a:bodyPr/>
        <a:lstStyle/>
        <a:p>
          <a:r>
            <a:rPr lang="fr-FR" b="1" dirty="0">
              <a:effectLst>
                <a:outerShdw blurRad="38100" dist="38100" dir="2700000" algn="tl">
                  <a:srgbClr val="000000">
                    <a:alpha val="59000"/>
                  </a:srgbClr>
                </a:outerShdw>
              </a:effectLst>
            </a:rPr>
            <a:t>À Béthel, Dieu renouvela son alliance avec lui, lui disant que sa descendance serait « comme la poussière de la terre » (</a:t>
          </a:r>
          <a:r>
            <a:rPr lang="fr-FR" b="1" dirty="0" err="1">
              <a:effectLst>
                <a:outerShdw blurRad="38100" dist="38100" dir="2700000" algn="tl">
                  <a:srgbClr val="000000">
                    <a:alpha val="59000"/>
                  </a:srgbClr>
                </a:outerShdw>
              </a:effectLst>
            </a:rPr>
            <a:t>Gn</a:t>
          </a:r>
          <a:r>
            <a:rPr lang="fr-FR" b="1" dirty="0">
              <a:effectLst>
                <a:outerShdw blurRad="38100" dist="38100" dir="2700000" algn="tl">
                  <a:srgbClr val="000000">
                    <a:alpha val="59000"/>
                  </a:srgbClr>
                </a:outerShdw>
              </a:effectLst>
            </a:rPr>
            <a:t>. 13.14-18).</a:t>
          </a:r>
          <a:endParaRPr lang="es-ES" b="1" dirty="0">
            <a:effectLst>
              <a:outerShdw blurRad="38100" dist="38100" dir="2700000" algn="tl">
                <a:srgbClr val="000000">
                  <a:alpha val="59000"/>
                </a:srgbClr>
              </a:outerShdw>
            </a:effectLst>
          </a:endParaRPr>
        </a:p>
      </dgm:t>
    </dgm:pt>
    <dgm:pt modelId="{BD864A20-95DC-4E47-BEF4-6460C3F0D2E9}" type="parTrans" cxnId="{3E653406-A8CD-4B8F-A00B-3055881B05BD}">
      <dgm:prSet/>
      <dgm:spPr/>
      <dgm:t>
        <a:bodyPr/>
        <a:lstStyle/>
        <a:p>
          <a:endParaRPr lang="es-ES">
            <a:effectLst>
              <a:outerShdw blurRad="38100" dist="38100" dir="2700000" algn="tl">
                <a:srgbClr val="000000">
                  <a:alpha val="59000"/>
                </a:srgbClr>
              </a:outerShdw>
            </a:effectLst>
          </a:endParaRPr>
        </a:p>
      </dgm:t>
    </dgm:pt>
    <dgm:pt modelId="{1F5A4859-A292-40F1-9AFB-0A9E8D0BC905}" type="sibTrans" cxnId="{3E653406-A8CD-4B8F-A00B-3055881B05BD}">
      <dgm:prSet/>
      <dgm:spPr/>
      <dgm:t>
        <a:bodyPr/>
        <a:lstStyle/>
        <a:p>
          <a:endParaRPr lang="es-ES">
            <a:effectLst>
              <a:outerShdw blurRad="38100" dist="38100" dir="2700000" algn="tl">
                <a:srgbClr val="000000">
                  <a:alpha val="59000"/>
                </a:srgbClr>
              </a:outerShdw>
            </a:effectLst>
          </a:endParaRPr>
        </a:p>
      </dgm:t>
    </dgm:pt>
    <dgm:pt modelId="{C3D3DA70-85C8-4FD5-99F3-98BF13042262}">
      <dgm:prSet/>
      <dgm:spPr>
        <a:solidFill>
          <a:schemeClr val="accent3">
            <a:lumMod val="75000"/>
          </a:schemeClr>
        </a:solidFill>
      </dgm:spPr>
      <dgm:t>
        <a:bodyPr/>
        <a:lstStyle/>
        <a:p>
          <a:r>
            <a:rPr lang="fr-FR" b="1" dirty="0">
              <a:effectLst>
                <a:outerShdw blurRad="38100" dist="38100" dir="2700000" algn="tl">
                  <a:srgbClr val="000000">
                    <a:alpha val="59000"/>
                  </a:srgbClr>
                </a:outerShdw>
              </a:effectLst>
            </a:rPr>
            <a:t>À </a:t>
          </a:r>
          <a:r>
            <a:rPr lang="fr-FR" b="1" dirty="0" err="1">
              <a:effectLst>
                <a:outerShdw blurRad="38100" dist="38100" dir="2700000" algn="tl">
                  <a:srgbClr val="000000">
                    <a:alpha val="59000"/>
                  </a:srgbClr>
                </a:outerShdw>
              </a:effectLst>
            </a:rPr>
            <a:t>Mamré</a:t>
          </a:r>
          <a:r>
            <a:rPr lang="fr-FR" b="1" dirty="0">
              <a:effectLst>
                <a:outerShdw blurRad="38100" dist="38100" dir="2700000" algn="tl">
                  <a:srgbClr val="000000">
                    <a:alpha val="59000"/>
                  </a:srgbClr>
                </a:outerShdw>
              </a:effectLst>
            </a:rPr>
            <a:t>, il lui fut assuré que sa descendance serait comme les étoiles. « Et Abram eut confiance en l’Éternel, qui le lui imputa à justice.» (</a:t>
          </a:r>
          <a:r>
            <a:rPr lang="fr-FR" b="1" dirty="0" err="1">
              <a:effectLst>
                <a:outerShdw blurRad="38100" dist="38100" dir="2700000" algn="tl">
                  <a:srgbClr val="000000">
                    <a:alpha val="59000"/>
                  </a:srgbClr>
                </a:outerShdw>
              </a:effectLst>
            </a:rPr>
            <a:t>Gn</a:t>
          </a:r>
          <a:r>
            <a:rPr lang="fr-FR" b="1" dirty="0">
              <a:effectLst>
                <a:outerShdw blurRad="38100" dist="38100" dir="2700000" algn="tl">
                  <a:srgbClr val="000000">
                    <a:alpha val="59000"/>
                  </a:srgbClr>
                </a:outerShdw>
              </a:effectLst>
            </a:rPr>
            <a:t>. 15.1-6)</a:t>
          </a:r>
          <a:endParaRPr lang="es-ES" b="1" dirty="0">
            <a:effectLst>
              <a:outerShdw blurRad="38100" dist="38100" dir="2700000" algn="tl">
                <a:srgbClr val="000000">
                  <a:alpha val="59000"/>
                </a:srgbClr>
              </a:outerShdw>
            </a:effectLst>
          </a:endParaRPr>
        </a:p>
      </dgm:t>
    </dgm:pt>
    <dgm:pt modelId="{213921A4-81E6-4446-8ACA-E805410581B4}" type="parTrans" cxnId="{76EB4751-8F2A-45FD-A696-796D3E657DD9}">
      <dgm:prSet/>
      <dgm:spPr/>
      <dgm:t>
        <a:bodyPr/>
        <a:lstStyle/>
        <a:p>
          <a:endParaRPr lang="es-ES">
            <a:effectLst>
              <a:outerShdw blurRad="38100" dist="38100" dir="2700000" algn="tl">
                <a:srgbClr val="000000">
                  <a:alpha val="59000"/>
                </a:srgbClr>
              </a:outerShdw>
            </a:effectLst>
          </a:endParaRPr>
        </a:p>
      </dgm:t>
    </dgm:pt>
    <dgm:pt modelId="{4D86634B-6DB3-4E7D-995C-B7F0756FCCC5}" type="sibTrans" cxnId="{76EB4751-8F2A-45FD-A696-796D3E657DD9}">
      <dgm:prSet/>
      <dgm:spPr/>
      <dgm:t>
        <a:bodyPr/>
        <a:lstStyle/>
        <a:p>
          <a:endParaRPr lang="es-ES">
            <a:effectLst>
              <a:outerShdw blurRad="38100" dist="38100" dir="2700000" algn="tl">
                <a:srgbClr val="000000">
                  <a:alpha val="59000"/>
                </a:srgbClr>
              </a:outerShdw>
            </a:effectLst>
          </a:endParaRPr>
        </a:p>
      </dgm:t>
    </dgm:pt>
    <dgm:pt modelId="{0C5C82AA-8003-4CC6-9466-4FE10012F4BC}" type="pres">
      <dgm:prSet presAssocID="{B153A74C-6CDA-4FA6-8EAA-A3D9D306606B}" presName="linear" presStyleCnt="0">
        <dgm:presLayoutVars>
          <dgm:dir/>
          <dgm:resizeHandles val="exact"/>
        </dgm:presLayoutVars>
      </dgm:prSet>
      <dgm:spPr/>
    </dgm:pt>
    <dgm:pt modelId="{E20839F9-6B55-4B89-A779-BA72DF9C8D69}" type="pres">
      <dgm:prSet presAssocID="{A7D4F87E-0341-4A97-BC66-2F68D2A2E44E}" presName="comp" presStyleCnt="0"/>
      <dgm:spPr/>
    </dgm:pt>
    <dgm:pt modelId="{01F4ED62-D99A-4E0A-B413-9C2F2F2F67B8}" type="pres">
      <dgm:prSet presAssocID="{A7D4F87E-0341-4A97-BC66-2F68D2A2E44E}" presName="box" presStyleLbl="node1" presStyleIdx="0" presStyleCnt="3"/>
      <dgm:spPr/>
    </dgm:pt>
    <dgm:pt modelId="{FDBE7BA9-F2C9-492E-83BA-2EED7B3E52A1}" type="pres">
      <dgm:prSet presAssocID="{A7D4F87E-0341-4A97-BC66-2F68D2A2E44E}" presName="img" presStyleLbl="fgImgPlace1" presStyleIdx="0" presStyleCnt="3"/>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dgm:spPr>
    </dgm:pt>
    <dgm:pt modelId="{75B2397F-AF99-4F1F-82DF-D4016A7DA322}" type="pres">
      <dgm:prSet presAssocID="{A7D4F87E-0341-4A97-BC66-2F68D2A2E44E}" presName="text" presStyleLbl="node1" presStyleIdx="0" presStyleCnt="3">
        <dgm:presLayoutVars>
          <dgm:bulletEnabled val="1"/>
        </dgm:presLayoutVars>
      </dgm:prSet>
      <dgm:spPr/>
    </dgm:pt>
    <dgm:pt modelId="{FCD4AE24-9B34-4DBD-8F16-59D4C73B1A09}" type="pres">
      <dgm:prSet presAssocID="{5D8363D6-5FB5-42C9-ABA6-8211203F17F3}" presName="spacer" presStyleCnt="0"/>
      <dgm:spPr/>
    </dgm:pt>
    <dgm:pt modelId="{F5712FCD-436C-431B-B2AC-CD704D5EF4E8}" type="pres">
      <dgm:prSet presAssocID="{491BE7FD-8FE6-44EE-AF33-5F9CB9DC3673}" presName="comp" presStyleCnt="0"/>
      <dgm:spPr/>
    </dgm:pt>
    <dgm:pt modelId="{66288725-619E-4C10-9BAE-98B76CD56E82}" type="pres">
      <dgm:prSet presAssocID="{491BE7FD-8FE6-44EE-AF33-5F9CB9DC3673}" presName="box" presStyleLbl="node1" presStyleIdx="1" presStyleCnt="3"/>
      <dgm:spPr/>
    </dgm:pt>
    <dgm:pt modelId="{64766CB8-A1C6-464D-9FA2-A493A09185E9}" type="pres">
      <dgm:prSet presAssocID="{491BE7FD-8FE6-44EE-AF33-5F9CB9DC3673}" presName="img" presStyleLbl="fgImgPlace1" presStyleIdx="1" presStyleCnt="3"/>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dgm:spPr>
    </dgm:pt>
    <dgm:pt modelId="{C6BEE319-2734-4FA5-96E0-DDDCA80DD95A}" type="pres">
      <dgm:prSet presAssocID="{491BE7FD-8FE6-44EE-AF33-5F9CB9DC3673}" presName="text" presStyleLbl="node1" presStyleIdx="1" presStyleCnt="3">
        <dgm:presLayoutVars>
          <dgm:bulletEnabled val="1"/>
        </dgm:presLayoutVars>
      </dgm:prSet>
      <dgm:spPr/>
    </dgm:pt>
    <dgm:pt modelId="{0DF8987E-BC51-4BAC-B5D0-CDEB493BB134}" type="pres">
      <dgm:prSet presAssocID="{1F5A4859-A292-40F1-9AFB-0A9E8D0BC905}" presName="spacer" presStyleCnt="0"/>
      <dgm:spPr/>
    </dgm:pt>
    <dgm:pt modelId="{69AA5BD4-5602-4150-BDDF-B472377140D7}" type="pres">
      <dgm:prSet presAssocID="{C3D3DA70-85C8-4FD5-99F3-98BF13042262}" presName="comp" presStyleCnt="0"/>
      <dgm:spPr/>
    </dgm:pt>
    <dgm:pt modelId="{71436BC0-B46F-428C-919A-DB60CA8C0C2F}" type="pres">
      <dgm:prSet presAssocID="{C3D3DA70-85C8-4FD5-99F3-98BF13042262}" presName="box" presStyleLbl="node1" presStyleIdx="2" presStyleCnt="3"/>
      <dgm:spPr/>
    </dgm:pt>
    <dgm:pt modelId="{EB2C40E9-8ADC-4E8F-B069-5B0EF8221EA8}" type="pres">
      <dgm:prSet presAssocID="{C3D3DA70-85C8-4FD5-99F3-98BF13042262}" presName="img" presStyleLbl="fgImgPlace1" presStyleIdx="2" presStyleCnt="3"/>
      <dgm:spPr>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dgm:spPr>
    </dgm:pt>
    <dgm:pt modelId="{92C56584-FD49-4784-ACAE-E75CA382016A}" type="pres">
      <dgm:prSet presAssocID="{C3D3DA70-85C8-4FD5-99F3-98BF13042262}" presName="text" presStyleLbl="node1" presStyleIdx="2" presStyleCnt="3">
        <dgm:presLayoutVars>
          <dgm:bulletEnabled val="1"/>
        </dgm:presLayoutVars>
      </dgm:prSet>
      <dgm:spPr/>
    </dgm:pt>
  </dgm:ptLst>
  <dgm:cxnLst>
    <dgm:cxn modelId="{3E653406-A8CD-4B8F-A00B-3055881B05BD}" srcId="{B153A74C-6CDA-4FA6-8EAA-A3D9D306606B}" destId="{491BE7FD-8FE6-44EE-AF33-5F9CB9DC3673}" srcOrd="1" destOrd="0" parTransId="{BD864A20-95DC-4E47-BEF4-6460C3F0D2E9}" sibTransId="{1F5A4859-A292-40F1-9AFB-0A9E8D0BC905}"/>
    <dgm:cxn modelId="{A7A16B40-6C4D-4B36-9D64-526B2D33C394}" type="presOf" srcId="{B153A74C-6CDA-4FA6-8EAA-A3D9D306606B}" destId="{0C5C82AA-8003-4CC6-9466-4FE10012F4BC}" srcOrd="0" destOrd="0" presId="urn:microsoft.com/office/officeart/2005/8/layout/vList4"/>
    <dgm:cxn modelId="{59EBBA47-342D-4FDF-B8B1-A96DB0E56DE2}" type="presOf" srcId="{491BE7FD-8FE6-44EE-AF33-5F9CB9DC3673}" destId="{66288725-619E-4C10-9BAE-98B76CD56E82}" srcOrd="0" destOrd="0" presId="urn:microsoft.com/office/officeart/2005/8/layout/vList4"/>
    <dgm:cxn modelId="{76EB4751-8F2A-45FD-A696-796D3E657DD9}" srcId="{B153A74C-6CDA-4FA6-8EAA-A3D9D306606B}" destId="{C3D3DA70-85C8-4FD5-99F3-98BF13042262}" srcOrd="2" destOrd="0" parTransId="{213921A4-81E6-4446-8ACA-E805410581B4}" sibTransId="{4D86634B-6DB3-4E7D-995C-B7F0756FCCC5}"/>
    <dgm:cxn modelId="{0D5F6F82-B366-4AD7-B7B2-F090F1F66DFE}" type="presOf" srcId="{A7D4F87E-0341-4A97-BC66-2F68D2A2E44E}" destId="{75B2397F-AF99-4F1F-82DF-D4016A7DA322}" srcOrd="1" destOrd="0" presId="urn:microsoft.com/office/officeart/2005/8/layout/vList4"/>
    <dgm:cxn modelId="{DFDF328D-2FC2-4E99-8F60-6096DE2367E6}" type="presOf" srcId="{C3D3DA70-85C8-4FD5-99F3-98BF13042262}" destId="{71436BC0-B46F-428C-919A-DB60CA8C0C2F}" srcOrd="0" destOrd="0" presId="urn:microsoft.com/office/officeart/2005/8/layout/vList4"/>
    <dgm:cxn modelId="{2C03EC90-F930-4450-8BA8-54346F869825}" type="presOf" srcId="{A7D4F87E-0341-4A97-BC66-2F68D2A2E44E}" destId="{01F4ED62-D99A-4E0A-B413-9C2F2F2F67B8}" srcOrd="0" destOrd="0" presId="urn:microsoft.com/office/officeart/2005/8/layout/vList4"/>
    <dgm:cxn modelId="{F45650AD-B04C-467F-BACC-D17BFD2DB86A}" type="presOf" srcId="{491BE7FD-8FE6-44EE-AF33-5F9CB9DC3673}" destId="{C6BEE319-2734-4FA5-96E0-DDDCA80DD95A}" srcOrd="1" destOrd="0" presId="urn:microsoft.com/office/officeart/2005/8/layout/vList4"/>
    <dgm:cxn modelId="{5393ECC7-D794-4FB7-A423-E44C1D1D18C2}" type="presOf" srcId="{C3D3DA70-85C8-4FD5-99F3-98BF13042262}" destId="{92C56584-FD49-4784-ACAE-E75CA382016A}" srcOrd="1" destOrd="0" presId="urn:microsoft.com/office/officeart/2005/8/layout/vList4"/>
    <dgm:cxn modelId="{904F1BCC-634A-4193-BD09-52D102DA2101}" srcId="{B153A74C-6CDA-4FA6-8EAA-A3D9D306606B}" destId="{A7D4F87E-0341-4A97-BC66-2F68D2A2E44E}" srcOrd="0" destOrd="0" parTransId="{C3BADD93-D035-40F5-8741-2FF394DBECE8}" sibTransId="{5D8363D6-5FB5-42C9-ABA6-8211203F17F3}"/>
    <dgm:cxn modelId="{BC450CAE-FC22-4D27-AB1C-972040BED8E3}" type="presParOf" srcId="{0C5C82AA-8003-4CC6-9466-4FE10012F4BC}" destId="{E20839F9-6B55-4B89-A779-BA72DF9C8D69}" srcOrd="0" destOrd="0" presId="urn:microsoft.com/office/officeart/2005/8/layout/vList4"/>
    <dgm:cxn modelId="{6F1D5DDE-8B7A-44B0-B0CC-E04F97F2B7E3}" type="presParOf" srcId="{E20839F9-6B55-4B89-A779-BA72DF9C8D69}" destId="{01F4ED62-D99A-4E0A-B413-9C2F2F2F67B8}" srcOrd="0" destOrd="0" presId="urn:microsoft.com/office/officeart/2005/8/layout/vList4"/>
    <dgm:cxn modelId="{66C1B4CA-0D13-42BE-B3DF-EFF819A1EF60}" type="presParOf" srcId="{E20839F9-6B55-4B89-A779-BA72DF9C8D69}" destId="{FDBE7BA9-F2C9-492E-83BA-2EED7B3E52A1}" srcOrd="1" destOrd="0" presId="urn:microsoft.com/office/officeart/2005/8/layout/vList4"/>
    <dgm:cxn modelId="{EEFEEE0A-AD75-4BD3-A310-7543CAE141FD}" type="presParOf" srcId="{E20839F9-6B55-4B89-A779-BA72DF9C8D69}" destId="{75B2397F-AF99-4F1F-82DF-D4016A7DA322}" srcOrd="2" destOrd="0" presId="urn:microsoft.com/office/officeart/2005/8/layout/vList4"/>
    <dgm:cxn modelId="{1043B782-7078-4DFD-8DE5-1C5F75AA7B34}" type="presParOf" srcId="{0C5C82AA-8003-4CC6-9466-4FE10012F4BC}" destId="{FCD4AE24-9B34-4DBD-8F16-59D4C73B1A09}" srcOrd="1" destOrd="0" presId="urn:microsoft.com/office/officeart/2005/8/layout/vList4"/>
    <dgm:cxn modelId="{F69C83B4-907F-4096-8B53-8FD0E6700869}" type="presParOf" srcId="{0C5C82AA-8003-4CC6-9466-4FE10012F4BC}" destId="{F5712FCD-436C-431B-B2AC-CD704D5EF4E8}" srcOrd="2" destOrd="0" presId="urn:microsoft.com/office/officeart/2005/8/layout/vList4"/>
    <dgm:cxn modelId="{B34F6B43-B924-4E36-8D84-30267AAB50D1}" type="presParOf" srcId="{F5712FCD-436C-431B-B2AC-CD704D5EF4E8}" destId="{66288725-619E-4C10-9BAE-98B76CD56E82}" srcOrd="0" destOrd="0" presId="urn:microsoft.com/office/officeart/2005/8/layout/vList4"/>
    <dgm:cxn modelId="{06B14629-95C7-4E14-B7F4-415456A2130A}" type="presParOf" srcId="{F5712FCD-436C-431B-B2AC-CD704D5EF4E8}" destId="{64766CB8-A1C6-464D-9FA2-A493A09185E9}" srcOrd="1" destOrd="0" presId="urn:microsoft.com/office/officeart/2005/8/layout/vList4"/>
    <dgm:cxn modelId="{ADE7E971-FD18-4938-A4D9-5DC6891B9591}" type="presParOf" srcId="{F5712FCD-436C-431B-B2AC-CD704D5EF4E8}" destId="{C6BEE319-2734-4FA5-96E0-DDDCA80DD95A}" srcOrd="2" destOrd="0" presId="urn:microsoft.com/office/officeart/2005/8/layout/vList4"/>
    <dgm:cxn modelId="{C98AA9FD-4E0B-4066-A913-897AFE20FF95}" type="presParOf" srcId="{0C5C82AA-8003-4CC6-9466-4FE10012F4BC}" destId="{0DF8987E-BC51-4BAC-B5D0-CDEB493BB134}" srcOrd="3" destOrd="0" presId="urn:microsoft.com/office/officeart/2005/8/layout/vList4"/>
    <dgm:cxn modelId="{8318FCAF-72DF-4FD7-8AE3-9B4FED5B0AE2}" type="presParOf" srcId="{0C5C82AA-8003-4CC6-9466-4FE10012F4BC}" destId="{69AA5BD4-5602-4150-BDDF-B472377140D7}" srcOrd="4" destOrd="0" presId="urn:microsoft.com/office/officeart/2005/8/layout/vList4"/>
    <dgm:cxn modelId="{29F61D2C-DDF4-4E80-8931-2E25E7F38B69}" type="presParOf" srcId="{69AA5BD4-5602-4150-BDDF-B472377140D7}" destId="{71436BC0-B46F-428C-919A-DB60CA8C0C2F}" srcOrd="0" destOrd="0" presId="urn:microsoft.com/office/officeart/2005/8/layout/vList4"/>
    <dgm:cxn modelId="{1AF275B8-5E52-4AAA-9446-4E0941FF411A}" type="presParOf" srcId="{69AA5BD4-5602-4150-BDDF-B472377140D7}" destId="{EB2C40E9-8ADC-4E8F-B069-5B0EF8221EA8}" srcOrd="1" destOrd="0" presId="urn:microsoft.com/office/officeart/2005/8/layout/vList4"/>
    <dgm:cxn modelId="{E7998952-55A8-4E06-9F81-32852D2C77C7}" type="presParOf" srcId="{69AA5BD4-5602-4150-BDDF-B472377140D7}" destId="{92C56584-FD49-4784-ACAE-E75CA382016A}" srcOrd="2" destOrd="0" presId="urn:microsoft.com/office/officeart/2005/8/layout/vList4"/>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3A74C-6CDA-4FA6-8EAA-A3D9D306606B}" type="doc">
      <dgm:prSet loTypeId="urn:microsoft.com/office/officeart/2005/8/layout/vList4" loCatId="picture" qsTypeId="urn:microsoft.com/office/officeart/2005/8/quickstyle/simple5#1" qsCatId="simple" csTypeId="urn:microsoft.com/office/officeart/2005/8/colors/colorful4#1" csCatId="colorful" phldr="1"/>
      <dgm:spPr/>
      <dgm:t>
        <a:bodyPr/>
        <a:lstStyle/>
        <a:p>
          <a:endParaRPr lang="es-ES"/>
        </a:p>
      </dgm:t>
    </dgm:pt>
    <dgm:pt modelId="{F4610E80-4EA3-47E2-B382-D17B8EA4B5F0}">
      <dgm:prSet/>
      <dgm:spPr>
        <a:solidFill>
          <a:schemeClr val="accent5">
            <a:lumMod val="50000"/>
          </a:schemeClr>
        </a:solidFill>
      </dgm:spPr>
      <dgm:t>
        <a:bodyPr/>
        <a:lstStyle/>
        <a:p>
          <a:r>
            <a:rPr lang="fr-FR" b="1" dirty="0">
              <a:effectLst>
                <a:outerShdw blurRad="38100" dist="38100" dir="2700000" algn="tl">
                  <a:srgbClr val="000000">
                    <a:alpha val="60000"/>
                  </a:srgbClr>
                </a:outerShdw>
              </a:effectLst>
            </a:rPr>
            <a:t>À ce moment-là, Dieu conclut une alliance avec Abram, en passant au milieu des offrandes (</a:t>
          </a:r>
          <a:r>
            <a:rPr lang="fr-FR" b="1" dirty="0" err="1">
              <a:effectLst>
                <a:outerShdw blurRad="38100" dist="38100" dir="2700000" algn="tl">
                  <a:srgbClr val="000000">
                    <a:alpha val="60000"/>
                  </a:srgbClr>
                </a:outerShdw>
              </a:effectLst>
            </a:rPr>
            <a:t>Gn</a:t>
          </a:r>
          <a:r>
            <a:rPr lang="fr-FR" b="1" dirty="0">
              <a:effectLst>
                <a:outerShdw blurRad="38100" dist="38100" dir="2700000" algn="tl">
                  <a:srgbClr val="000000">
                    <a:alpha val="60000"/>
                  </a:srgbClr>
                </a:outerShdw>
              </a:effectLst>
            </a:rPr>
            <a:t> 15, 7-21)</a:t>
          </a:r>
          <a:endParaRPr lang="es-ES" b="1" dirty="0">
            <a:effectLst>
              <a:outerShdw blurRad="38100" dist="38100" dir="2700000" algn="tl">
                <a:srgbClr val="000000">
                  <a:alpha val="60000"/>
                </a:srgbClr>
              </a:outerShdw>
            </a:effectLst>
          </a:endParaRPr>
        </a:p>
      </dgm:t>
    </dgm:pt>
    <dgm:pt modelId="{8353B093-9109-42EB-BD5A-090A5E1C16A3}" type="parTrans" cxnId="{1EC815A1-B5DF-462B-86FB-0E5455F31542}">
      <dgm:prSet/>
      <dgm:spPr/>
      <dgm:t>
        <a:bodyPr/>
        <a:lstStyle/>
        <a:p>
          <a:endParaRPr lang="es-ES">
            <a:effectLst>
              <a:outerShdw blurRad="38100" dist="38100" dir="2700000" algn="tl">
                <a:srgbClr val="000000">
                  <a:alpha val="60000"/>
                </a:srgbClr>
              </a:outerShdw>
            </a:effectLst>
          </a:endParaRPr>
        </a:p>
      </dgm:t>
    </dgm:pt>
    <dgm:pt modelId="{257E71F6-5EA8-491A-82E5-F4454F4601B5}" type="sibTrans" cxnId="{1EC815A1-B5DF-462B-86FB-0E5455F31542}">
      <dgm:prSet/>
      <dgm:spPr/>
      <dgm:t>
        <a:bodyPr/>
        <a:lstStyle/>
        <a:p>
          <a:endParaRPr lang="es-ES">
            <a:effectLst>
              <a:outerShdw blurRad="38100" dist="38100" dir="2700000" algn="tl">
                <a:srgbClr val="000000">
                  <a:alpha val="60000"/>
                </a:srgbClr>
              </a:outerShdw>
            </a:effectLst>
          </a:endParaRPr>
        </a:p>
      </dgm:t>
    </dgm:pt>
    <dgm:pt modelId="{1645775C-B166-4877-AE68-92D7E00D3383}">
      <dgm:prSet/>
      <dgm:spPr>
        <a:solidFill>
          <a:schemeClr val="accent6">
            <a:lumMod val="75000"/>
          </a:schemeClr>
        </a:solidFill>
      </dgm:spPr>
      <dgm:t>
        <a:bodyPr/>
        <a:lstStyle/>
        <a:p>
          <a:r>
            <a:rPr lang="fr-FR" b="1" dirty="0">
              <a:effectLst>
                <a:outerShdw blurRad="38100" dist="38100" dir="2700000" algn="tl">
                  <a:srgbClr val="000000">
                    <a:alpha val="60000"/>
                  </a:srgbClr>
                </a:outerShdw>
              </a:effectLst>
            </a:rPr>
            <a:t>Dieu changea son nom ainsi que celui de Sara, et lui assura que son descendant serait le fils de Sara (</a:t>
          </a:r>
          <a:r>
            <a:rPr lang="fr-FR" b="1" dirty="0" err="1">
              <a:effectLst>
                <a:outerShdw blurRad="38100" dist="38100" dir="2700000" algn="tl">
                  <a:srgbClr val="000000">
                    <a:alpha val="60000"/>
                  </a:srgbClr>
                </a:outerShdw>
              </a:effectLst>
            </a:rPr>
            <a:t>Gn</a:t>
          </a:r>
          <a:r>
            <a:rPr lang="fr-FR" b="1" dirty="0">
              <a:effectLst>
                <a:outerShdw blurRad="38100" dist="38100" dir="2700000" algn="tl">
                  <a:srgbClr val="000000">
                    <a:alpha val="60000"/>
                  </a:srgbClr>
                </a:outerShdw>
              </a:effectLst>
            </a:rPr>
            <a:t>. 17.1-8, 15-16).</a:t>
          </a:r>
          <a:endParaRPr lang="es-ES" b="1" dirty="0">
            <a:effectLst>
              <a:outerShdw blurRad="38100" dist="38100" dir="2700000" algn="tl">
                <a:srgbClr val="000000">
                  <a:alpha val="60000"/>
                </a:srgbClr>
              </a:outerShdw>
            </a:effectLst>
          </a:endParaRPr>
        </a:p>
      </dgm:t>
    </dgm:pt>
    <dgm:pt modelId="{439587C3-614E-4022-AA57-695FD291A010}" type="parTrans" cxnId="{FBC7A2D6-AF22-412A-B5CF-180697255346}">
      <dgm:prSet/>
      <dgm:spPr/>
      <dgm:t>
        <a:bodyPr/>
        <a:lstStyle/>
        <a:p>
          <a:endParaRPr lang="es-ES">
            <a:effectLst>
              <a:outerShdw blurRad="38100" dist="38100" dir="2700000" algn="tl">
                <a:srgbClr val="000000">
                  <a:alpha val="60000"/>
                </a:srgbClr>
              </a:outerShdw>
            </a:effectLst>
          </a:endParaRPr>
        </a:p>
      </dgm:t>
    </dgm:pt>
    <dgm:pt modelId="{BFBCDA0D-85B1-466E-8276-8644A1258765}" type="sibTrans" cxnId="{FBC7A2D6-AF22-412A-B5CF-180697255346}">
      <dgm:prSet/>
      <dgm:spPr/>
      <dgm:t>
        <a:bodyPr/>
        <a:lstStyle/>
        <a:p>
          <a:endParaRPr lang="es-ES">
            <a:effectLst>
              <a:outerShdw blurRad="38100" dist="38100" dir="2700000" algn="tl">
                <a:srgbClr val="000000">
                  <a:alpha val="60000"/>
                </a:srgbClr>
              </a:outerShdw>
            </a:effectLst>
          </a:endParaRPr>
        </a:p>
      </dgm:t>
    </dgm:pt>
    <dgm:pt modelId="{B80B4D25-B8C0-4234-BE4B-8943C9D019EA}">
      <dgm:prSet/>
      <dgm:spPr>
        <a:solidFill>
          <a:schemeClr val="tx2">
            <a:lumMod val="75000"/>
          </a:schemeClr>
        </a:solidFill>
      </dgm:spPr>
      <dgm:t>
        <a:bodyPr/>
        <a:lstStyle/>
        <a:p>
          <a:r>
            <a:rPr lang="fr-FR" b="1" dirty="0">
              <a:effectLst>
                <a:outerShdw blurRad="38100" dist="38100" dir="2700000" algn="tl">
                  <a:srgbClr val="000000">
                    <a:alpha val="60000"/>
                  </a:srgbClr>
                </a:outerShdw>
              </a:effectLst>
            </a:rPr>
            <a:t>Dieu est apparu en chair et en os à Abraham, accompagné de deux anges, et lui a annoncé la naissance d'Isaac               (</a:t>
          </a:r>
          <a:r>
            <a:rPr lang="fr-FR" b="1" dirty="0" err="1">
              <a:effectLst>
                <a:outerShdw blurRad="38100" dist="38100" dir="2700000" algn="tl">
                  <a:srgbClr val="000000">
                    <a:alpha val="60000"/>
                  </a:srgbClr>
                </a:outerShdw>
              </a:effectLst>
            </a:rPr>
            <a:t>Gn</a:t>
          </a:r>
          <a:r>
            <a:rPr lang="fr-FR" b="1" dirty="0">
              <a:effectLst>
                <a:outerShdw blurRad="38100" dist="38100" dir="2700000" algn="tl">
                  <a:srgbClr val="000000">
                    <a:alpha val="60000"/>
                  </a:srgbClr>
                </a:outerShdw>
              </a:effectLst>
            </a:rPr>
            <a:t> 18, 1-2, 10)</a:t>
          </a:r>
          <a:endParaRPr lang="es-ES" b="1" dirty="0">
            <a:effectLst>
              <a:outerShdw blurRad="38100" dist="38100" dir="2700000" algn="tl">
                <a:srgbClr val="000000">
                  <a:alpha val="60000"/>
                </a:srgbClr>
              </a:outerShdw>
            </a:effectLst>
          </a:endParaRPr>
        </a:p>
      </dgm:t>
    </dgm:pt>
    <dgm:pt modelId="{E725FF78-E1EB-405F-B5AE-BB22635CF6D2}" type="parTrans" cxnId="{9B79708B-1172-4FF3-B0B8-B74CFC0D409E}">
      <dgm:prSet/>
      <dgm:spPr/>
      <dgm:t>
        <a:bodyPr/>
        <a:lstStyle/>
        <a:p>
          <a:endParaRPr lang="es-ES">
            <a:effectLst>
              <a:outerShdw blurRad="38100" dist="38100" dir="2700000" algn="tl">
                <a:srgbClr val="000000">
                  <a:alpha val="60000"/>
                </a:srgbClr>
              </a:outerShdw>
            </a:effectLst>
          </a:endParaRPr>
        </a:p>
      </dgm:t>
    </dgm:pt>
    <dgm:pt modelId="{799DB999-3C5C-42EB-888D-E77E3CE8E76C}" type="sibTrans" cxnId="{9B79708B-1172-4FF3-B0B8-B74CFC0D409E}">
      <dgm:prSet/>
      <dgm:spPr/>
      <dgm:t>
        <a:bodyPr/>
        <a:lstStyle/>
        <a:p>
          <a:endParaRPr lang="es-ES">
            <a:effectLst>
              <a:outerShdw blurRad="38100" dist="38100" dir="2700000" algn="tl">
                <a:srgbClr val="000000">
                  <a:alpha val="60000"/>
                </a:srgbClr>
              </a:outerShdw>
            </a:effectLst>
          </a:endParaRPr>
        </a:p>
      </dgm:t>
    </dgm:pt>
    <dgm:pt modelId="{C980763B-B45D-47D8-A091-59CD3B2ED63E}">
      <dgm:prSet/>
      <dgm:spPr>
        <a:solidFill>
          <a:srgbClr val="98465F"/>
        </a:solidFill>
      </dgm:spPr>
      <dgm:t>
        <a:bodyPr/>
        <a:lstStyle/>
        <a:p>
          <a:r>
            <a:rPr lang="fr-FR" b="1" dirty="0">
              <a:effectLst>
                <a:outerShdw blurRad="38100" dist="38100" dir="2700000" algn="tl">
                  <a:srgbClr val="000000">
                    <a:alpha val="60000"/>
                  </a:srgbClr>
                </a:outerShdw>
              </a:effectLst>
            </a:rPr>
            <a:t>Dieu demanda à Abraham de sacrifier son fils Isaac. En pourvoyant à un sacrifice de substitution, il lui révéla le grand plan de la rédemption (</a:t>
          </a:r>
          <a:r>
            <a:rPr lang="fr-FR" b="1" dirty="0" err="1">
              <a:effectLst>
                <a:outerShdw blurRad="38100" dist="38100" dir="2700000" algn="tl">
                  <a:srgbClr val="000000">
                    <a:alpha val="60000"/>
                  </a:srgbClr>
                </a:outerShdw>
              </a:effectLst>
            </a:rPr>
            <a:t>Gn</a:t>
          </a:r>
          <a:r>
            <a:rPr lang="fr-FR" b="1" dirty="0">
              <a:effectLst>
                <a:outerShdw blurRad="38100" dist="38100" dir="2700000" algn="tl">
                  <a:srgbClr val="000000">
                    <a:alpha val="60000"/>
                  </a:srgbClr>
                </a:outerShdw>
              </a:effectLst>
            </a:rPr>
            <a:t> 22.1-3, 9-13).</a:t>
          </a:r>
          <a:endParaRPr lang="es-ES" b="1" dirty="0">
            <a:effectLst>
              <a:outerShdw blurRad="38100" dist="38100" dir="2700000" algn="tl">
                <a:srgbClr val="000000">
                  <a:alpha val="60000"/>
                </a:srgbClr>
              </a:outerShdw>
            </a:effectLst>
          </a:endParaRPr>
        </a:p>
      </dgm:t>
    </dgm:pt>
    <dgm:pt modelId="{423A6DB8-6814-41AA-B090-4773B9A5A29D}" type="parTrans" cxnId="{E41CD9B1-E9ED-486C-AEBD-D51F57A94D2B}">
      <dgm:prSet/>
      <dgm:spPr/>
      <dgm:t>
        <a:bodyPr/>
        <a:lstStyle/>
        <a:p>
          <a:endParaRPr lang="es-ES">
            <a:effectLst>
              <a:outerShdw blurRad="38100" dist="38100" dir="2700000" algn="tl">
                <a:srgbClr val="000000">
                  <a:alpha val="60000"/>
                </a:srgbClr>
              </a:outerShdw>
            </a:effectLst>
          </a:endParaRPr>
        </a:p>
      </dgm:t>
    </dgm:pt>
    <dgm:pt modelId="{7F4003AC-D363-4F64-9767-580E2C969E82}" type="sibTrans" cxnId="{E41CD9B1-E9ED-486C-AEBD-D51F57A94D2B}">
      <dgm:prSet/>
      <dgm:spPr/>
      <dgm:t>
        <a:bodyPr/>
        <a:lstStyle/>
        <a:p>
          <a:endParaRPr lang="es-ES">
            <a:effectLst>
              <a:outerShdw blurRad="38100" dist="38100" dir="2700000" algn="tl">
                <a:srgbClr val="000000">
                  <a:alpha val="60000"/>
                </a:srgbClr>
              </a:outerShdw>
            </a:effectLst>
          </a:endParaRPr>
        </a:p>
      </dgm:t>
    </dgm:pt>
    <dgm:pt modelId="{66940E5F-11B5-4318-8D9F-ABC59C67A972}" type="pres">
      <dgm:prSet presAssocID="{B153A74C-6CDA-4FA6-8EAA-A3D9D306606B}" presName="linear" presStyleCnt="0">
        <dgm:presLayoutVars>
          <dgm:dir/>
          <dgm:resizeHandles val="exact"/>
        </dgm:presLayoutVars>
      </dgm:prSet>
      <dgm:spPr/>
    </dgm:pt>
    <dgm:pt modelId="{22379186-B708-4C7D-8FA9-C923C59ACDF6}" type="pres">
      <dgm:prSet presAssocID="{F4610E80-4EA3-47E2-B382-D17B8EA4B5F0}" presName="comp" presStyleCnt="0"/>
      <dgm:spPr/>
    </dgm:pt>
    <dgm:pt modelId="{92AA474A-1740-4263-977A-67953F07C79F}" type="pres">
      <dgm:prSet presAssocID="{F4610E80-4EA3-47E2-B382-D17B8EA4B5F0}" presName="box" presStyleLbl="node1" presStyleIdx="0" presStyleCnt="4"/>
      <dgm:spPr/>
    </dgm:pt>
    <dgm:pt modelId="{51B27083-B009-4DBA-8978-E052AC4B7311}" type="pres">
      <dgm:prSet presAssocID="{F4610E80-4EA3-47E2-B382-D17B8EA4B5F0}" presName="img" presStyleLbl="fgImgPlace1" presStyleIdx="0" presStyleCnt="4"/>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dgm:spPr>
    </dgm:pt>
    <dgm:pt modelId="{E91911FC-64FF-4564-8AA1-4E52A028F2CD}" type="pres">
      <dgm:prSet presAssocID="{F4610E80-4EA3-47E2-B382-D17B8EA4B5F0}" presName="text" presStyleLbl="node1" presStyleIdx="0" presStyleCnt="4">
        <dgm:presLayoutVars>
          <dgm:bulletEnabled val="1"/>
        </dgm:presLayoutVars>
      </dgm:prSet>
      <dgm:spPr/>
    </dgm:pt>
    <dgm:pt modelId="{8DBF250E-C665-4516-8762-741B4FE75A98}" type="pres">
      <dgm:prSet presAssocID="{257E71F6-5EA8-491A-82E5-F4454F4601B5}" presName="spacer" presStyleCnt="0"/>
      <dgm:spPr/>
    </dgm:pt>
    <dgm:pt modelId="{ECBB244F-8FC1-49ED-93E5-9E77BC3930A3}" type="pres">
      <dgm:prSet presAssocID="{1645775C-B166-4877-AE68-92D7E00D3383}" presName="comp" presStyleCnt="0"/>
      <dgm:spPr/>
    </dgm:pt>
    <dgm:pt modelId="{DB901CF0-473D-4E0F-BF26-5C219F695B8B}" type="pres">
      <dgm:prSet presAssocID="{1645775C-B166-4877-AE68-92D7E00D3383}" presName="box" presStyleLbl="node1" presStyleIdx="1" presStyleCnt="4"/>
      <dgm:spPr/>
    </dgm:pt>
    <dgm:pt modelId="{71011F65-FDA4-4BA7-AB08-D129F5FB81CD}" type="pres">
      <dgm:prSet presAssocID="{1645775C-B166-4877-AE68-92D7E00D3383}" presName="img" presStyleLbl="fgImgPlace1" presStyleIdx="1" presStyleCnt="4"/>
      <dgm:spPr>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dgm:spPr>
    </dgm:pt>
    <dgm:pt modelId="{2D218103-F19F-4379-AD3F-192432DCACB8}" type="pres">
      <dgm:prSet presAssocID="{1645775C-B166-4877-AE68-92D7E00D3383}" presName="text" presStyleLbl="node1" presStyleIdx="1" presStyleCnt="4">
        <dgm:presLayoutVars>
          <dgm:bulletEnabled val="1"/>
        </dgm:presLayoutVars>
      </dgm:prSet>
      <dgm:spPr/>
    </dgm:pt>
    <dgm:pt modelId="{C774C60B-D63C-4F37-81C7-86640E899C93}" type="pres">
      <dgm:prSet presAssocID="{BFBCDA0D-85B1-466E-8276-8644A1258765}" presName="spacer" presStyleCnt="0"/>
      <dgm:spPr/>
    </dgm:pt>
    <dgm:pt modelId="{A3F8AEEA-5DC1-488E-BE5C-CCC186C432C6}" type="pres">
      <dgm:prSet presAssocID="{B80B4D25-B8C0-4234-BE4B-8943C9D019EA}" presName="comp" presStyleCnt="0"/>
      <dgm:spPr/>
    </dgm:pt>
    <dgm:pt modelId="{662BB74B-9E2C-4F62-8BB5-7C3EF4E7B9C3}" type="pres">
      <dgm:prSet presAssocID="{B80B4D25-B8C0-4234-BE4B-8943C9D019EA}" presName="box" presStyleLbl="node1" presStyleIdx="2" presStyleCnt="4"/>
      <dgm:spPr/>
    </dgm:pt>
    <dgm:pt modelId="{61254A0A-9E03-4BE7-82AB-482A33CC26F4}" type="pres">
      <dgm:prSet presAssocID="{B80B4D25-B8C0-4234-BE4B-8943C9D019EA}" presName="img" presStyleLbl="fgImgPlace1" presStyleIdx="2" presStyleCnt="4"/>
      <dgm:spPr>
        <a:blipFill rotWithShape="1">
          <a:blip xmlns:r="http://schemas.openxmlformats.org/officeDocument/2006/relationships" r:embed="rId3"/>
          <a:srcRect/>
          <a:stretch>
            <a:fillRect t="-31000" b="-31000"/>
          </a:stretch>
        </a:blipFill>
      </dgm:spPr>
    </dgm:pt>
    <dgm:pt modelId="{A20F8E67-3891-461A-9F41-4162F105D6E1}" type="pres">
      <dgm:prSet presAssocID="{B80B4D25-B8C0-4234-BE4B-8943C9D019EA}" presName="text" presStyleLbl="node1" presStyleIdx="2" presStyleCnt="4">
        <dgm:presLayoutVars>
          <dgm:bulletEnabled val="1"/>
        </dgm:presLayoutVars>
      </dgm:prSet>
      <dgm:spPr/>
    </dgm:pt>
    <dgm:pt modelId="{EF631866-BC13-4B76-B110-DDE1630068EA}" type="pres">
      <dgm:prSet presAssocID="{799DB999-3C5C-42EB-888D-E77E3CE8E76C}" presName="spacer" presStyleCnt="0"/>
      <dgm:spPr/>
    </dgm:pt>
    <dgm:pt modelId="{0247BB42-3E5C-41D6-A3D8-23A79AF5FA41}" type="pres">
      <dgm:prSet presAssocID="{C980763B-B45D-47D8-A091-59CD3B2ED63E}" presName="comp" presStyleCnt="0"/>
      <dgm:spPr/>
    </dgm:pt>
    <dgm:pt modelId="{F1C20DE1-D577-4111-B099-21CA8EF386D2}" type="pres">
      <dgm:prSet presAssocID="{C980763B-B45D-47D8-A091-59CD3B2ED63E}" presName="box" presStyleLbl="node1" presStyleIdx="3" presStyleCnt="4"/>
      <dgm:spPr/>
    </dgm:pt>
    <dgm:pt modelId="{8A842A48-1079-4542-94D2-33CB6B8C61FF}" type="pres">
      <dgm:prSet presAssocID="{C980763B-B45D-47D8-A091-59CD3B2ED63E}" presName="img" presStyleLbl="fgImgPlace1" presStyleIdx="3" presStyleCnt="4"/>
      <dgm:spPr>
        <a:blipFill dpi="0" rotWithShape="1">
          <a:blip xmlns:r="http://schemas.openxmlformats.org/officeDocument/2006/relationships" r:embed="rId4"/>
          <a:srcRect/>
          <a:stretch>
            <a:fillRect t="-6289" b="-13363"/>
          </a:stretch>
        </a:blipFill>
      </dgm:spPr>
    </dgm:pt>
    <dgm:pt modelId="{3704D1A6-3A1E-4D4C-B913-F471D354579D}" type="pres">
      <dgm:prSet presAssocID="{C980763B-B45D-47D8-A091-59CD3B2ED63E}" presName="text" presStyleLbl="node1" presStyleIdx="3" presStyleCnt="4">
        <dgm:presLayoutVars>
          <dgm:bulletEnabled val="1"/>
        </dgm:presLayoutVars>
      </dgm:prSet>
      <dgm:spPr/>
    </dgm:pt>
  </dgm:ptLst>
  <dgm:cxnLst>
    <dgm:cxn modelId="{83B47611-D2AE-42A9-97ED-E778AA625812}" type="presOf" srcId="{C980763B-B45D-47D8-A091-59CD3B2ED63E}" destId="{3704D1A6-3A1E-4D4C-B913-F471D354579D}" srcOrd="1" destOrd="0" presId="urn:microsoft.com/office/officeart/2005/8/layout/vList4"/>
    <dgm:cxn modelId="{D2E94B3D-4887-4052-9108-4A5F6E30E396}" type="presOf" srcId="{1645775C-B166-4877-AE68-92D7E00D3383}" destId="{2D218103-F19F-4379-AD3F-192432DCACB8}" srcOrd="1" destOrd="0" presId="urn:microsoft.com/office/officeart/2005/8/layout/vList4"/>
    <dgm:cxn modelId="{C841B746-5058-4365-A678-9988F866472E}" type="presOf" srcId="{B80B4D25-B8C0-4234-BE4B-8943C9D019EA}" destId="{A20F8E67-3891-461A-9F41-4162F105D6E1}" srcOrd="1" destOrd="0" presId="urn:microsoft.com/office/officeart/2005/8/layout/vList4"/>
    <dgm:cxn modelId="{65A60689-1F95-4B90-A226-F9C5ED7F6DCB}" type="presOf" srcId="{B153A74C-6CDA-4FA6-8EAA-A3D9D306606B}" destId="{66940E5F-11B5-4318-8D9F-ABC59C67A972}" srcOrd="0" destOrd="0" presId="urn:microsoft.com/office/officeart/2005/8/layout/vList4"/>
    <dgm:cxn modelId="{9B79708B-1172-4FF3-B0B8-B74CFC0D409E}" srcId="{B153A74C-6CDA-4FA6-8EAA-A3D9D306606B}" destId="{B80B4D25-B8C0-4234-BE4B-8943C9D019EA}" srcOrd="2" destOrd="0" parTransId="{E725FF78-E1EB-405F-B5AE-BB22635CF6D2}" sibTransId="{799DB999-3C5C-42EB-888D-E77E3CE8E76C}"/>
    <dgm:cxn modelId="{AFA8D58C-6CCB-44B0-BFEF-8DC95CC33BAF}" type="presOf" srcId="{C980763B-B45D-47D8-A091-59CD3B2ED63E}" destId="{F1C20DE1-D577-4111-B099-21CA8EF386D2}" srcOrd="0" destOrd="0" presId="urn:microsoft.com/office/officeart/2005/8/layout/vList4"/>
    <dgm:cxn modelId="{6B8B5D8D-2628-4E06-86B1-466FCFE7E14F}" type="presOf" srcId="{F4610E80-4EA3-47E2-B382-D17B8EA4B5F0}" destId="{E91911FC-64FF-4564-8AA1-4E52A028F2CD}" srcOrd="1" destOrd="0" presId="urn:microsoft.com/office/officeart/2005/8/layout/vList4"/>
    <dgm:cxn modelId="{1EC815A1-B5DF-462B-86FB-0E5455F31542}" srcId="{B153A74C-6CDA-4FA6-8EAA-A3D9D306606B}" destId="{F4610E80-4EA3-47E2-B382-D17B8EA4B5F0}" srcOrd="0" destOrd="0" parTransId="{8353B093-9109-42EB-BD5A-090A5E1C16A3}" sibTransId="{257E71F6-5EA8-491A-82E5-F4454F4601B5}"/>
    <dgm:cxn modelId="{E41CD9B1-E9ED-486C-AEBD-D51F57A94D2B}" srcId="{B153A74C-6CDA-4FA6-8EAA-A3D9D306606B}" destId="{C980763B-B45D-47D8-A091-59CD3B2ED63E}" srcOrd="3" destOrd="0" parTransId="{423A6DB8-6814-41AA-B090-4773B9A5A29D}" sibTransId="{7F4003AC-D363-4F64-9767-580E2C969E82}"/>
    <dgm:cxn modelId="{AB464AB6-19CB-4019-B339-53A83D2AF948}" type="presOf" srcId="{B80B4D25-B8C0-4234-BE4B-8943C9D019EA}" destId="{662BB74B-9E2C-4F62-8BB5-7C3EF4E7B9C3}" srcOrd="0" destOrd="0" presId="urn:microsoft.com/office/officeart/2005/8/layout/vList4"/>
    <dgm:cxn modelId="{FBC7A2D6-AF22-412A-B5CF-180697255346}" srcId="{B153A74C-6CDA-4FA6-8EAA-A3D9D306606B}" destId="{1645775C-B166-4877-AE68-92D7E00D3383}" srcOrd="1" destOrd="0" parTransId="{439587C3-614E-4022-AA57-695FD291A010}" sibTransId="{BFBCDA0D-85B1-466E-8276-8644A1258765}"/>
    <dgm:cxn modelId="{CCF8CEED-CD9E-4598-A43C-1350BD2A9999}" type="presOf" srcId="{F4610E80-4EA3-47E2-B382-D17B8EA4B5F0}" destId="{92AA474A-1740-4263-977A-67953F07C79F}" srcOrd="0" destOrd="0" presId="urn:microsoft.com/office/officeart/2005/8/layout/vList4"/>
    <dgm:cxn modelId="{8190EBFF-2028-4ACD-B11B-60C3E145DE22}" type="presOf" srcId="{1645775C-B166-4877-AE68-92D7E00D3383}" destId="{DB901CF0-473D-4E0F-BF26-5C219F695B8B}" srcOrd="0" destOrd="0" presId="urn:microsoft.com/office/officeart/2005/8/layout/vList4"/>
    <dgm:cxn modelId="{6B300228-93C7-4492-9405-6B96DAEE9B91}" type="presParOf" srcId="{66940E5F-11B5-4318-8D9F-ABC59C67A972}" destId="{22379186-B708-4C7D-8FA9-C923C59ACDF6}" srcOrd="0" destOrd="0" presId="urn:microsoft.com/office/officeart/2005/8/layout/vList4"/>
    <dgm:cxn modelId="{D923F563-541B-41B4-AD99-BB0F7A781824}" type="presParOf" srcId="{22379186-B708-4C7D-8FA9-C923C59ACDF6}" destId="{92AA474A-1740-4263-977A-67953F07C79F}" srcOrd="0" destOrd="0" presId="urn:microsoft.com/office/officeart/2005/8/layout/vList4"/>
    <dgm:cxn modelId="{29230E24-42CD-4FA1-9592-A731DC0ACFB4}" type="presParOf" srcId="{22379186-B708-4C7D-8FA9-C923C59ACDF6}" destId="{51B27083-B009-4DBA-8978-E052AC4B7311}" srcOrd="1" destOrd="0" presId="urn:microsoft.com/office/officeart/2005/8/layout/vList4"/>
    <dgm:cxn modelId="{C76A7F19-BD03-412C-99F7-67C509D11BDA}" type="presParOf" srcId="{22379186-B708-4C7D-8FA9-C923C59ACDF6}" destId="{E91911FC-64FF-4564-8AA1-4E52A028F2CD}" srcOrd="2" destOrd="0" presId="urn:microsoft.com/office/officeart/2005/8/layout/vList4"/>
    <dgm:cxn modelId="{02F20770-EC42-41D5-88DF-ABA6A6CDABFC}" type="presParOf" srcId="{66940E5F-11B5-4318-8D9F-ABC59C67A972}" destId="{8DBF250E-C665-4516-8762-741B4FE75A98}" srcOrd="1" destOrd="0" presId="urn:microsoft.com/office/officeart/2005/8/layout/vList4"/>
    <dgm:cxn modelId="{E4969F29-0849-4151-8E82-C792510288F0}" type="presParOf" srcId="{66940E5F-11B5-4318-8D9F-ABC59C67A972}" destId="{ECBB244F-8FC1-49ED-93E5-9E77BC3930A3}" srcOrd="2" destOrd="0" presId="urn:microsoft.com/office/officeart/2005/8/layout/vList4"/>
    <dgm:cxn modelId="{7FB20895-6501-4BD3-89C8-68E655EB18A1}" type="presParOf" srcId="{ECBB244F-8FC1-49ED-93E5-9E77BC3930A3}" destId="{DB901CF0-473D-4E0F-BF26-5C219F695B8B}" srcOrd="0" destOrd="0" presId="urn:microsoft.com/office/officeart/2005/8/layout/vList4"/>
    <dgm:cxn modelId="{2C0FBEA1-3521-42C7-88DA-AE974E431FF0}" type="presParOf" srcId="{ECBB244F-8FC1-49ED-93E5-9E77BC3930A3}" destId="{71011F65-FDA4-4BA7-AB08-D129F5FB81CD}" srcOrd="1" destOrd="0" presId="urn:microsoft.com/office/officeart/2005/8/layout/vList4"/>
    <dgm:cxn modelId="{99E834A5-E390-40B7-A71F-08A1BF679B53}" type="presParOf" srcId="{ECBB244F-8FC1-49ED-93E5-9E77BC3930A3}" destId="{2D218103-F19F-4379-AD3F-192432DCACB8}" srcOrd="2" destOrd="0" presId="urn:microsoft.com/office/officeart/2005/8/layout/vList4"/>
    <dgm:cxn modelId="{57C331F3-F6E3-469E-A246-FD40677128A0}" type="presParOf" srcId="{66940E5F-11B5-4318-8D9F-ABC59C67A972}" destId="{C774C60B-D63C-4F37-81C7-86640E899C93}" srcOrd="3" destOrd="0" presId="urn:microsoft.com/office/officeart/2005/8/layout/vList4"/>
    <dgm:cxn modelId="{1B867B4A-BBFA-4F3D-8C0F-74C432BDDDEC}" type="presParOf" srcId="{66940E5F-11B5-4318-8D9F-ABC59C67A972}" destId="{A3F8AEEA-5DC1-488E-BE5C-CCC186C432C6}" srcOrd="4" destOrd="0" presId="urn:microsoft.com/office/officeart/2005/8/layout/vList4"/>
    <dgm:cxn modelId="{02E046F5-E32D-4D8D-ABF0-A121BFB9CE9A}" type="presParOf" srcId="{A3F8AEEA-5DC1-488E-BE5C-CCC186C432C6}" destId="{662BB74B-9E2C-4F62-8BB5-7C3EF4E7B9C3}" srcOrd="0" destOrd="0" presId="urn:microsoft.com/office/officeart/2005/8/layout/vList4"/>
    <dgm:cxn modelId="{2DAE91F7-3BFB-4416-AD6A-874AFC110E72}" type="presParOf" srcId="{A3F8AEEA-5DC1-488E-BE5C-CCC186C432C6}" destId="{61254A0A-9E03-4BE7-82AB-482A33CC26F4}" srcOrd="1" destOrd="0" presId="urn:microsoft.com/office/officeart/2005/8/layout/vList4"/>
    <dgm:cxn modelId="{1F279AB8-DC36-4667-B556-BA1792EF5FD1}" type="presParOf" srcId="{A3F8AEEA-5DC1-488E-BE5C-CCC186C432C6}" destId="{A20F8E67-3891-461A-9F41-4162F105D6E1}" srcOrd="2" destOrd="0" presId="urn:microsoft.com/office/officeart/2005/8/layout/vList4"/>
    <dgm:cxn modelId="{C2236833-AABC-40BF-ADBC-6094ADA58BB8}" type="presParOf" srcId="{66940E5F-11B5-4318-8D9F-ABC59C67A972}" destId="{EF631866-BC13-4B76-B110-DDE1630068EA}" srcOrd="5" destOrd="0" presId="urn:microsoft.com/office/officeart/2005/8/layout/vList4"/>
    <dgm:cxn modelId="{5BCD461D-364D-4C9A-9A03-5B10C42204F2}" type="presParOf" srcId="{66940E5F-11B5-4318-8D9F-ABC59C67A972}" destId="{0247BB42-3E5C-41D6-A3D8-23A79AF5FA41}" srcOrd="6" destOrd="0" presId="urn:microsoft.com/office/officeart/2005/8/layout/vList4"/>
    <dgm:cxn modelId="{7429980E-5076-4B47-A515-C53D7A4E7C5D}" type="presParOf" srcId="{0247BB42-3E5C-41D6-A3D8-23A79AF5FA41}" destId="{F1C20DE1-D577-4111-B099-21CA8EF386D2}" srcOrd="0" destOrd="0" presId="urn:microsoft.com/office/officeart/2005/8/layout/vList4"/>
    <dgm:cxn modelId="{5F8427D6-5E7D-4B7D-84ED-E8C3116A053D}" type="presParOf" srcId="{0247BB42-3E5C-41D6-A3D8-23A79AF5FA41}" destId="{8A842A48-1079-4542-94D2-33CB6B8C61FF}" srcOrd="1" destOrd="0" presId="urn:microsoft.com/office/officeart/2005/8/layout/vList4"/>
    <dgm:cxn modelId="{4DD71262-C612-4498-ADE6-41D9A69F14CB}" type="presParOf" srcId="{0247BB42-3E5C-41D6-A3D8-23A79AF5FA41}" destId="{3704D1A6-3A1E-4D4C-B913-F471D354579D}" srcOrd="2" destOrd="0" presId="urn:microsoft.com/office/officeart/2005/8/layout/vList4"/>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A2313FD-589B-48BE-A6EA-644340E3294E}" type="doc">
      <dgm:prSet loTypeId="urn:microsoft.com/office/officeart/2008/layout/PictureStrips" loCatId="picture" qsTypeId="urn:microsoft.com/office/officeart/2005/8/quickstyle/3d1#1" qsCatId="3D" csTypeId="urn:microsoft.com/office/officeart/2005/8/colors/colorful1#2" csCatId="colorful" phldr="1"/>
      <dgm:spPr/>
      <dgm:t>
        <a:bodyPr/>
        <a:lstStyle/>
        <a:p>
          <a:endParaRPr lang="es-ES"/>
        </a:p>
      </dgm:t>
    </dgm:pt>
    <dgm:pt modelId="{738D9233-94DF-4C46-9903-6891354EFE9C}">
      <dgm:prSet custT="1"/>
      <dgm:spPr>
        <a:solidFill>
          <a:schemeClr val="bg2">
            <a:lumMod val="20000"/>
            <a:lumOff val="80000"/>
          </a:schemeClr>
        </a:solidFill>
        <a:ln>
          <a:solidFill>
            <a:schemeClr val="bg2">
              <a:lumMod val="75000"/>
            </a:schemeClr>
          </a:solidFill>
        </a:ln>
      </dgm:spPr>
      <dgm:t>
        <a:bodyPr/>
        <a:lstStyle/>
        <a:p>
          <a:r>
            <a:rPr lang="fr-FR" sz="1800" b="1" dirty="0"/>
            <a:t>Son attrait n’était pas physique, mais spirituel (v.2)</a:t>
          </a:r>
          <a:endParaRPr lang="es-ES" sz="1800" b="1" dirty="0"/>
        </a:p>
      </dgm:t>
    </dgm:pt>
    <dgm:pt modelId="{9EF17351-858D-42CC-A53A-654F3F1A230E}" type="parTrans" cxnId="{8EF2366F-25A2-44F0-8103-4FBABD4D95B5}">
      <dgm:prSet/>
      <dgm:spPr/>
      <dgm:t>
        <a:bodyPr/>
        <a:lstStyle/>
        <a:p>
          <a:endParaRPr lang="es-ES" sz="1800"/>
        </a:p>
      </dgm:t>
    </dgm:pt>
    <dgm:pt modelId="{6012DC52-1026-4642-8474-5511A643BF7D}" type="sibTrans" cxnId="{8EF2366F-25A2-44F0-8103-4FBABD4D95B5}">
      <dgm:prSet/>
      <dgm:spPr/>
      <dgm:t>
        <a:bodyPr/>
        <a:lstStyle/>
        <a:p>
          <a:endParaRPr lang="es-ES" sz="1800"/>
        </a:p>
      </dgm:t>
    </dgm:pt>
    <dgm:pt modelId="{99CEFA0D-3749-4EA1-9F83-6E2EDEE07172}">
      <dgm:prSet custT="1"/>
      <dgm:spPr>
        <a:solidFill>
          <a:schemeClr val="accent5">
            <a:lumMod val="20000"/>
            <a:lumOff val="80000"/>
          </a:schemeClr>
        </a:solidFill>
        <a:ln>
          <a:solidFill>
            <a:schemeClr val="accent5">
              <a:lumMod val="75000"/>
            </a:schemeClr>
          </a:solidFill>
        </a:ln>
      </dgm:spPr>
      <dgm:t>
        <a:bodyPr/>
        <a:lstStyle/>
        <a:p>
          <a:r>
            <a:rPr lang="fr-FR" sz="1800" b="1" dirty="0"/>
            <a:t>Il fut méprisé, brisé et rejeté (v.3)</a:t>
          </a:r>
          <a:endParaRPr lang="es-ES" sz="1800" b="1" dirty="0"/>
        </a:p>
      </dgm:t>
    </dgm:pt>
    <dgm:pt modelId="{B733B311-22A7-4109-9E76-D4DED783F57E}" type="parTrans" cxnId="{1B818C11-BA74-4D62-8CF0-EA08E0B958D5}">
      <dgm:prSet/>
      <dgm:spPr/>
      <dgm:t>
        <a:bodyPr/>
        <a:lstStyle/>
        <a:p>
          <a:endParaRPr lang="es-ES" sz="1800"/>
        </a:p>
      </dgm:t>
    </dgm:pt>
    <dgm:pt modelId="{6991A908-6CC1-4845-8E33-A4D94CD0CB88}" type="sibTrans" cxnId="{1B818C11-BA74-4D62-8CF0-EA08E0B958D5}">
      <dgm:prSet/>
      <dgm:spPr/>
      <dgm:t>
        <a:bodyPr/>
        <a:lstStyle/>
        <a:p>
          <a:endParaRPr lang="es-ES" sz="1800"/>
        </a:p>
      </dgm:t>
    </dgm:pt>
    <dgm:pt modelId="{158076A8-2EFC-40C4-AE20-3186ABB38EED}">
      <dgm:prSet custT="1"/>
      <dgm:spPr>
        <a:solidFill>
          <a:schemeClr val="accent1">
            <a:lumMod val="20000"/>
            <a:lumOff val="80000"/>
          </a:schemeClr>
        </a:solidFill>
        <a:ln>
          <a:solidFill>
            <a:schemeClr val="accent1">
              <a:lumMod val="75000"/>
            </a:schemeClr>
          </a:solidFill>
        </a:ln>
      </dgm:spPr>
      <dgm:t>
        <a:bodyPr/>
        <a:lstStyle/>
        <a:p>
          <a:r>
            <a:rPr lang="fr-FR" sz="1800" b="1" dirty="0"/>
            <a:t>Bien qu'il ait guéri des foules, ils ne l'ont pas accepté (v. 4)</a:t>
          </a:r>
          <a:endParaRPr lang="es-ES" sz="1800" b="1" dirty="0"/>
        </a:p>
      </dgm:t>
    </dgm:pt>
    <dgm:pt modelId="{248FCA8B-D634-4C59-80EB-9365DC7BBFFC}" type="parTrans" cxnId="{FD0FB32C-23BB-4B35-A9C7-686DA919AF8D}">
      <dgm:prSet/>
      <dgm:spPr/>
      <dgm:t>
        <a:bodyPr/>
        <a:lstStyle/>
        <a:p>
          <a:endParaRPr lang="es-ES" sz="1800"/>
        </a:p>
      </dgm:t>
    </dgm:pt>
    <dgm:pt modelId="{29FA3C20-713A-4918-AADC-E88263134FF7}" type="sibTrans" cxnId="{FD0FB32C-23BB-4B35-A9C7-686DA919AF8D}">
      <dgm:prSet/>
      <dgm:spPr/>
      <dgm:t>
        <a:bodyPr/>
        <a:lstStyle/>
        <a:p>
          <a:endParaRPr lang="es-ES" sz="1800"/>
        </a:p>
      </dgm:t>
    </dgm:pt>
    <dgm:pt modelId="{EFF64215-54B7-4E30-B268-F6C616566B21}">
      <dgm:prSet custT="1"/>
      <dgm:spPr>
        <a:solidFill>
          <a:schemeClr val="accent4">
            <a:lumMod val="20000"/>
            <a:lumOff val="80000"/>
          </a:schemeClr>
        </a:solidFill>
        <a:ln>
          <a:solidFill>
            <a:schemeClr val="accent4">
              <a:lumMod val="75000"/>
            </a:schemeClr>
          </a:solidFill>
        </a:ln>
      </dgm:spPr>
      <dgm:t>
        <a:bodyPr/>
        <a:lstStyle/>
        <a:p>
          <a:r>
            <a:rPr lang="fr-FR" sz="1800" b="1" dirty="0"/>
            <a:t>C'est par sa mort sur la croix qu'il nous offre le salut (v. 5)</a:t>
          </a:r>
          <a:endParaRPr lang="es-ES" sz="1800" b="1" dirty="0"/>
        </a:p>
      </dgm:t>
    </dgm:pt>
    <dgm:pt modelId="{09FF405C-48B6-4750-AE10-89659BE9B458}" type="parTrans" cxnId="{820B0BAE-47AE-49AC-B82E-E050E2D8EE63}">
      <dgm:prSet/>
      <dgm:spPr/>
      <dgm:t>
        <a:bodyPr/>
        <a:lstStyle/>
        <a:p>
          <a:endParaRPr lang="es-ES" sz="1800"/>
        </a:p>
      </dgm:t>
    </dgm:pt>
    <dgm:pt modelId="{45E1D0F5-6913-4BC9-A914-36B0546AD27E}" type="sibTrans" cxnId="{820B0BAE-47AE-49AC-B82E-E050E2D8EE63}">
      <dgm:prSet/>
      <dgm:spPr/>
      <dgm:t>
        <a:bodyPr/>
        <a:lstStyle/>
        <a:p>
          <a:endParaRPr lang="es-ES" sz="1800"/>
        </a:p>
      </dgm:t>
    </dgm:pt>
    <dgm:pt modelId="{A1018400-FF57-45C1-BC49-7BE863908122}">
      <dgm:prSet custT="1"/>
      <dgm:spPr>
        <a:solidFill>
          <a:schemeClr val="accent6">
            <a:lumMod val="20000"/>
            <a:lumOff val="80000"/>
          </a:schemeClr>
        </a:solidFill>
        <a:ln>
          <a:solidFill>
            <a:schemeClr val="accent6">
              <a:lumMod val="75000"/>
            </a:schemeClr>
          </a:solidFill>
        </a:ln>
      </dgm:spPr>
      <dgm:t>
        <a:bodyPr/>
        <a:lstStyle/>
        <a:p>
          <a:r>
            <a:rPr lang="fr-FR" sz="1800" b="1" dirty="0"/>
            <a:t>Dieu a fait retomber sur lui tous nos péchés (v. 6)</a:t>
          </a:r>
          <a:endParaRPr lang="es-ES" sz="1800" b="1" dirty="0"/>
        </a:p>
      </dgm:t>
    </dgm:pt>
    <dgm:pt modelId="{D725D9D1-8860-46B5-899B-2392C3737577}" type="parTrans" cxnId="{FEAB4EA7-3DD3-49F0-9F37-39539930F610}">
      <dgm:prSet/>
      <dgm:spPr/>
      <dgm:t>
        <a:bodyPr/>
        <a:lstStyle/>
        <a:p>
          <a:endParaRPr lang="es-ES" sz="1800"/>
        </a:p>
      </dgm:t>
    </dgm:pt>
    <dgm:pt modelId="{7DB41B7B-54C8-4BD5-9F9F-40BA8F957016}" type="sibTrans" cxnId="{FEAB4EA7-3DD3-49F0-9F37-39539930F610}">
      <dgm:prSet/>
      <dgm:spPr/>
      <dgm:t>
        <a:bodyPr/>
        <a:lstStyle/>
        <a:p>
          <a:endParaRPr lang="es-ES" sz="1800"/>
        </a:p>
      </dgm:t>
    </dgm:pt>
    <dgm:pt modelId="{6964FCFD-EFD5-4160-8282-E6925A473081}">
      <dgm:prSet custT="1"/>
      <dgm:spPr>
        <a:solidFill>
          <a:schemeClr val="tx2">
            <a:lumMod val="20000"/>
            <a:lumOff val="80000"/>
          </a:schemeClr>
        </a:solidFill>
        <a:ln>
          <a:solidFill>
            <a:schemeClr val="tx2">
              <a:lumMod val="50000"/>
            </a:schemeClr>
          </a:solidFill>
        </a:ln>
      </dgm:spPr>
      <dgm:t>
        <a:bodyPr/>
        <a:lstStyle/>
        <a:p>
          <a:r>
            <a:rPr lang="fr-FR" sz="1800" b="1" dirty="0"/>
            <a:t>Il ne s'est pas défendu face à ses accusateurs (v. 7)</a:t>
          </a:r>
          <a:endParaRPr lang="es-ES" sz="1800" b="1" dirty="0"/>
        </a:p>
      </dgm:t>
    </dgm:pt>
    <dgm:pt modelId="{008715D0-6B1D-4526-8C5B-CFB06D81D2BF}" type="parTrans" cxnId="{874E38AD-1524-4897-88A0-34FE8A86B650}">
      <dgm:prSet/>
      <dgm:spPr/>
      <dgm:t>
        <a:bodyPr/>
        <a:lstStyle/>
        <a:p>
          <a:endParaRPr lang="es-ES" sz="1800"/>
        </a:p>
      </dgm:t>
    </dgm:pt>
    <dgm:pt modelId="{0DEADBDD-8602-4BA7-8B3F-2E9D04E12553}" type="sibTrans" cxnId="{874E38AD-1524-4897-88A0-34FE8A86B650}">
      <dgm:prSet/>
      <dgm:spPr/>
      <dgm:t>
        <a:bodyPr/>
        <a:lstStyle/>
        <a:p>
          <a:endParaRPr lang="es-ES" sz="1800"/>
        </a:p>
      </dgm:t>
    </dgm:pt>
    <dgm:pt modelId="{21EE72C8-3711-4DB1-A109-33D4D7CD99F3}">
      <dgm:prSet custT="1"/>
      <dgm:spPr>
        <a:solidFill>
          <a:srgbClr val="FFE697"/>
        </a:solidFill>
        <a:ln>
          <a:solidFill>
            <a:srgbClr val="FFC000"/>
          </a:solidFill>
        </a:ln>
      </dgm:spPr>
      <dgm:t>
        <a:bodyPr/>
        <a:lstStyle/>
        <a:p>
          <a:r>
            <a:rPr lang="fr-FR" sz="1800" b="1" dirty="0"/>
            <a:t>Il </a:t>
          </a:r>
          <a:r>
            <a:rPr lang="fr-FR" sz="1800" b="1" dirty="0" err="1"/>
            <a:t>à</a:t>
          </a:r>
          <a:r>
            <a:rPr lang="fr-FR" sz="1800" b="1" dirty="0"/>
            <a:t> été jugé et condamné à mort (v.8)</a:t>
          </a:r>
          <a:endParaRPr lang="es-ES" sz="1800" b="1" dirty="0"/>
        </a:p>
      </dgm:t>
    </dgm:pt>
    <dgm:pt modelId="{E136CDE6-FB94-4C34-B03E-ED4F6D51F429}" type="parTrans" cxnId="{9B4C6B4C-84B2-4F86-AE05-8BAB70C0434B}">
      <dgm:prSet/>
      <dgm:spPr/>
      <dgm:t>
        <a:bodyPr/>
        <a:lstStyle/>
        <a:p>
          <a:endParaRPr lang="es-ES" sz="1800"/>
        </a:p>
      </dgm:t>
    </dgm:pt>
    <dgm:pt modelId="{FEF0D992-562B-4EBA-86B1-8749E906A822}" type="sibTrans" cxnId="{9B4C6B4C-84B2-4F86-AE05-8BAB70C0434B}">
      <dgm:prSet/>
      <dgm:spPr/>
      <dgm:t>
        <a:bodyPr/>
        <a:lstStyle/>
        <a:p>
          <a:endParaRPr lang="es-ES" sz="1800"/>
        </a:p>
      </dgm:t>
    </dgm:pt>
    <dgm:pt modelId="{E51F8748-5080-4473-A708-CBDE928097B8}">
      <dgm:prSet custT="1"/>
      <dgm:spPr>
        <a:solidFill>
          <a:srgbClr val="FEC3A8"/>
        </a:solidFill>
        <a:ln>
          <a:solidFill>
            <a:srgbClr val="FF0000"/>
          </a:solidFill>
        </a:ln>
      </dgm:spPr>
      <dgm:t>
        <a:bodyPr/>
        <a:lstStyle/>
        <a:p>
          <a:r>
            <a:rPr lang="fr-FR" sz="1800" b="1" dirty="0"/>
            <a:t>Il a été enterré avec les riches (v. 9a)</a:t>
          </a:r>
          <a:endParaRPr lang="es-ES" sz="1800" b="1" dirty="0"/>
        </a:p>
      </dgm:t>
    </dgm:pt>
    <dgm:pt modelId="{3274F435-899E-4A53-B2CF-6FEB74E19A5B}" type="parTrans" cxnId="{3EB70F7C-679D-4A68-B04D-FAC24E6503CB}">
      <dgm:prSet/>
      <dgm:spPr/>
      <dgm:t>
        <a:bodyPr/>
        <a:lstStyle/>
        <a:p>
          <a:endParaRPr lang="es-ES" sz="1800"/>
        </a:p>
      </dgm:t>
    </dgm:pt>
    <dgm:pt modelId="{C4EC3406-B545-44B5-91BD-6A8F470D4471}" type="sibTrans" cxnId="{3EB70F7C-679D-4A68-B04D-FAC24E6503CB}">
      <dgm:prSet/>
      <dgm:spPr/>
      <dgm:t>
        <a:bodyPr/>
        <a:lstStyle/>
        <a:p>
          <a:endParaRPr lang="es-ES" sz="1800"/>
        </a:p>
      </dgm:t>
    </dgm:pt>
    <dgm:pt modelId="{A8489E5A-4D3C-4631-9A0A-1917F9FD7026}">
      <dgm:prSet custT="1"/>
      <dgm:spPr>
        <a:solidFill>
          <a:srgbClr val="EBE600"/>
        </a:solidFill>
        <a:ln>
          <a:solidFill>
            <a:srgbClr val="9E9A00"/>
          </a:solidFill>
        </a:ln>
      </dgm:spPr>
      <dgm:t>
        <a:bodyPr/>
        <a:lstStyle/>
        <a:p>
          <a:r>
            <a:rPr lang="fr-FR" sz="1800" b="1" dirty="0"/>
            <a:t>Il n'a jamais péché   (v. 9b)</a:t>
          </a:r>
          <a:endParaRPr lang="es-ES" sz="1800" b="1" dirty="0"/>
        </a:p>
      </dgm:t>
    </dgm:pt>
    <dgm:pt modelId="{06D51938-7E7D-4514-BF73-9834CA84EB0E}" type="parTrans" cxnId="{C029E5B5-3427-48E8-904B-AEDAF0C0FB23}">
      <dgm:prSet/>
      <dgm:spPr/>
      <dgm:t>
        <a:bodyPr/>
        <a:lstStyle/>
        <a:p>
          <a:endParaRPr lang="es-ES" sz="1800"/>
        </a:p>
      </dgm:t>
    </dgm:pt>
    <dgm:pt modelId="{535EFA2F-14F3-4CB6-8C07-21741E6B72D6}" type="sibTrans" cxnId="{C029E5B5-3427-48E8-904B-AEDAF0C0FB23}">
      <dgm:prSet/>
      <dgm:spPr/>
      <dgm:t>
        <a:bodyPr/>
        <a:lstStyle/>
        <a:p>
          <a:endParaRPr lang="es-ES" sz="1800"/>
        </a:p>
      </dgm:t>
    </dgm:pt>
    <dgm:pt modelId="{CCBFFEC0-A33B-4D8F-8A80-432BF59E3C6C}">
      <dgm:prSet custT="1"/>
      <dgm:spPr>
        <a:solidFill>
          <a:srgbClr val="DCC5ED"/>
        </a:solidFill>
        <a:ln>
          <a:solidFill>
            <a:srgbClr val="7030A0"/>
          </a:solidFill>
        </a:ln>
      </dgm:spPr>
      <dgm:t>
        <a:bodyPr/>
        <a:lstStyle/>
        <a:p>
          <a:r>
            <a:rPr lang="fr-FR" sz="1800" b="1" dirty="0"/>
            <a:t>Il est ressuscité après sa mort expiatoire (v. 10)</a:t>
          </a:r>
          <a:endParaRPr lang="es-ES" sz="1800" b="1" dirty="0"/>
        </a:p>
      </dgm:t>
    </dgm:pt>
    <dgm:pt modelId="{2DD4180E-9E58-41E1-B518-AE10E8829094}" type="parTrans" cxnId="{B924DCFA-CB7F-4CCE-AF57-B1160064C72C}">
      <dgm:prSet/>
      <dgm:spPr/>
      <dgm:t>
        <a:bodyPr/>
        <a:lstStyle/>
        <a:p>
          <a:endParaRPr lang="es-ES" sz="1800"/>
        </a:p>
      </dgm:t>
    </dgm:pt>
    <dgm:pt modelId="{0756EBA2-2341-4E04-8A81-7C6E95A35EB8}" type="sibTrans" cxnId="{B924DCFA-CB7F-4CCE-AF57-B1160064C72C}">
      <dgm:prSet/>
      <dgm:spPr/>
      <dgm:t>
        <a:bodyPr/>
        <a:lstStyle/>
        <a:p>
          <a:endParaRPr lang="es-ES" sz="1800"/>
        </a:p>
      </dgm:t>
    </dgm:pt>
    <dgm:pt modelId="{E5A4BF27-BB31-463F-ABAD-0BA3DDFCB256}">
      <dgm:prSet custT="1"/>
      <dgm:spPr>
        <a:solidFill>
          <a:srgbClr val="B5E5BE"/>
        </a:solidFill>
        <a:ln>
          <a:solidFill>
            <a:srgbClr val="3CAA51"/>
          </a:solidFill>
        </a:ln>
      </dgm:spPr>
      <dgm:t>
        <a:bodyPr/>
        <a:lstStyle/>
        <a:p>
          <a:r>
            <a:rPr lang="fr-FR" sz="1800" b="1" dirty="0"/>
            <a:t>Un jour, il vivra avec ceux qu'il a rachetés (v. 11)</a:t>
          </a:r>
          <a:endParaRPr lang="es-ES" sz="1800" b="1" dirty="0"/>
        </a:p>
      </dgm:t>
    </dgm:pt>
    <dgm:pt modelId="{05537A22-D189-4770-B207-2D979DAB1F35}" type="parTrans" cxnId="{55AF1E61-DAF6-4BB7-AD4F-7F2D9A0FBB8E}">
      <dgm:prSet/>
      <dgm:spPr/>
      <dgm:t>
        <a:bodyPr/>
        <a:lstStyle/>
        <a:p>
          <a:endParaRPr lang="es-ES" sz="1800"/>
        </a:p>
      </dgm:t>
    </dgm:pt>
    <dgm:pt modelId="{099F6F00-4A8A-4EEB-93AB-78F9DE250298}" type="sibTrans" cxnId="{55AF1E61-DAF6-4BB7-AD4F-7F2D9A0FBB8E}">
      <dgm:prSet/>
      <dgm:spPr/>
      <dgm:t>
        <a:bodyPr/>
        <a:lstStyle/>
        <a:p>
          <a:endParaRPr lang="es-ES" sz="1800"/>
        </a:p>
      </dgm:t>
    </dgm:pt>
    <dgm:pt modelId="{C95EA1E6-6989-4819-AA86-E90AFEFE3ADD}">
      <dgm:prSet custT="1"/>
      <dgm:spPr>
        <a:solidFill>
          <a:srgbClr val="B7CFFF"/>
        </a:solidFill>
        <a:ln>
          <a:solidFill>
            <a:srgbClr val="6699FF"/>
          </a:solidFill>
        </a:ln>
      </dgm:spPr>
      <dgm:t>
        <a:bodyPr/>
        <a:lstStyle/>
        <a:p>
          <a:r>
            <a:rPr lang="fr-FR" sz="1800" b="1" dirty="0"/>
            <a:t>En attendant, il intercède pour nous (v.12)</a:t>
          </a:r>
          <a:endParaRPr lang="es-ES" sz="1800" b="1" dirty="0"/>
        </a:p>
      </dgm:t>
    </dgm:pt>
    <dgm:pt modelId="{4B1392BB-9B4A-4A66-914A-A563ACFA2EE5}" type="parTrans" cxnId="{A032D48D-ED10-4494-AED1-6F01C97C0125}">
      <dgm:prSet/>
      <dgm:spPr/>
      <dgm:t>
        <a:bodyPr/>
        <a:lstStyle/>
        <a:p>
          <a:endParaRPr lang="es-ES" sz="1800"/>
        </a:p>
      </dgm:t>
    </dgm:pt>
    <dgm:pt modelId="{2A7C9424-2497-4FFC-ADF3-A620F5D311EE}" type="sibTrans" cxnId="{A032D48D-ED10-4494-AED1-6F01C97C0125}">
      <dgm:prSet/>
      <dgm:spPr/>
      <dgm:t>
        <a:bodyPr/>
        <a:lstStyle/>
        <a:p>
          <a:endParaRPr lang="es-ES" sz="1800"/>
        </a:p>
      </dgm:t>
    </dgm:pt>
    <dgm:pt modelId="{8882939E-6804-403B-BA2B-9DB638CEF473}" type="pres">
      <dgm:prSet presAssocID="{6A2313FD-589B-48BE-A6EA-644340E3294E}" presName="Name0" presStyleCnt="0">
        <dgm:presLayoutVars>
          <dgm:dir/>
          <dgm:resizeHandles val="exact"/>
        </dgm:presLayoutVars>
      </dgm:prSet>
      <dgm:spPr/>
    </dgm:pt>
    <dgm:pt modelId="{DDC90ED4-F302-4B31-9FCC-4A91206E5653}" type="pres">
      <dgm:prSet presAssocID="{738D9233-94DF-4C46-9903-6891354EFE9C}" presName="composite" presStyleCnt="0"/>
      <dgm:spPr/>
    </dgm:pt>
    <dgm:pt modelId="{900C7FC6-8112-41E9-9028-5FA0098927D2}" type="pres">
      <dgm:prSet presAssocID="{738D9233-94DF-4C46-9903-6891354EFE9C}" presName="rect1" presStyleLbl="trAlignAcc1" presStyleIdx="0" presStyleCnt="12" custLinFactNeighborX="-8964">
        <dgm:presLayoutVars>
          <dgm:bulletEnabled val="1"/>
        </dgm:presLayoutVars>
      </dgm:prSet>
      <dgm:spPr/>
    </dgm:pt>
    <dgm:pt modelId="{F6438344-8F0F-4DC4-B75E-CF562DB342BA}" type="pres">
      <dgm:prSet presAssocID="{738D9233-94DF-4C46-9903-6891354EFE9C}" presName="rect2" presStyleLbl="fgImgPlace1" presStyleIdx="0" presStyleCnt="12" custScaleX="200521" custLinFactX="-41162" custLinFactNeighborX="-100000"/>
      <dgm:spPr>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dgm:spPr>
    </dgm:pt>
    <dgm:pt modelId="{F0295438-9AAD-4A8F-9237-FB9B2CE1ACDE}" type="pres">
      <dgm:prSet presAssocID="{6012DC52-1026-4642-8474-5511A643BF7D}" presName="sibTrans" presStyleCnt="0"/>
      <dgm:spPr/>
    </dgm:pt>
    <dgm:pt modelId="{0A30D4D4-8063-456C-9C6A-2C5FFE9DA61D}" type="pres">
      <dgm:prSet presAssocID="{99CEFA0D-3749-4EA1-9F83-6E2EDEE07172}" presName="composite" presStyleCnt="0"/>
      <dgm:spPr/>
    </dgm:pt>
    <dgm:pt modelId="{D4FF5664-0623-4096-9F26-41F8EF382369}" type="pres">
      <dgm:prSet presAssocID="{99CEFA0D-3749-4EA1-9F83-6E2EDEE07172}" presName="rect1" presStyleLbl="trAlignAcc1" presStyleIdx="1" presStyleCnt="12" custLinFactNeighborX="6308">
        <dgm:presLayoutVars>
          <dgm:bulletEnabled val="1"/>
        </dgm:presLayoutVars>
      </dgm:prSet>
      <dgm:spPr/>
    </dgm:pt>
    <dgm:pt modelId="{7DF17FC3-A427-416A-9371-0A0113350C66}" type="pres">
      <dgm:prSet presAssocID="{99CEFA0D-3749-4EA1-9F83-6E2EDEE07172}" presName="rect2" presStyleLbl="fgImgPlace1" presStyleIdx="1" presStyleCnt="12" custScaleX="200521" custLinFactNeighborX="-37948"/>
      <dgm:spPr>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dgm:spPr>
    </dgm:pt>
    <dgm:pt modelId="{1C1D0127-6C16-434A-BBC1-3275065D2647}" type="pres">
      <dgm:prSet presAssocID="{6991A908-6CC1-4845-8E33-A4D94CD0CB88}" presName="sibTrans" presStyleCnt="0"/>
      <dgm:spPr/>
    </dgm:pt>
    <dgm:pt modelId="{78160733-156F-4A02-91A9-040FA108B00B}" type="pres">
      <dgm:prSet presAssocID="{158076A8-2EFC-40C4-AE20-3186ABB38EED}" presName="composite" presStyleCnt="0"/>
      <dgm:spPr/>
    </dgm:pt>
    <dgm:pt modelId="{D0C04B62-7486-41F9-B79B-C48B34E31EE6}" type="pres">
      <dgm:prSet presAssocID="{158076A8-2EFC-40C4-AE20-3186ABB38EED}" presName="rect1" presStyleLbl="trAlignAcc1" presStyleIdx="2" presStyleCnt="12" custLinFactNeighborX="22908">
        <dgm:presLayoutVars>
          <dgm:bulletEnabled val="1"/>
        </dgm:presLayoutVars>
      </dgm:prSet>
      <dgm:spPr/>
    </dgm:pt>
    <dgm:pt modelId="{24448896-CA1D-4883-BE3F-84CB5DDCC757}" type="pres">
      <dgm:prSet presAssocID="{158076A8-2EFC-40C4-AE20-3186ABB38EED}" presName="rect2" presStyleLbl="fgImgPlace1" presStyleIdx="2" presStyleCnt="12" custScaleX="200521" custLinFactNeighborX="31878"/>
      <dgm:spPr>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dgm:spPr>
    </dgm:pt>
    <dgm:pt modelId="{7C2BDBEC-3171-4306-AD97-EBEE8B714796}" type="pres">
      <dgm:prSet presAssocID="{29FA3C20-713A-4918-AADC-E88263134FF7}" presName="sibTrans" presStyleCnt="0"/>
      <dgm:spPr/>
    </dgm:pt>
    <dgm:pt modelId="{8F0CB019-3545-449A-825E-D8150827F6C7}" type="pres">
      <dgm:prSet presAssocID="{EFF64215-54B7-4E30-B268-F6C616566B21}" presName="composite" presStyleCnt="0"/>
      <dgm:spPr/>
    </dgm:pt>
    <dgm:pt modelId="{F328A671-F538-4EAD-88EA-C1B65401CB01}" type="pres">
      <dgm:prSet presAssocID="{EFF64215-54B7-4E30-B268-F6C616566B21}" presName="rect1" presStyleLbl="trAlignAcc1" presStyleIdx="3" presStyleCnt="12" custLinFactNeighborX="-8964">
        <dgm:presLayoutVars>
          <dgm:bulletEnabled val="1"/>
        </dgm:presLayoutVars>
      </dgm:prSet>
      <dgm:spPr/>
    </dgm:pt>
    <dgm:pt modelId="{5BA0408C-669B-45DF-995D-F2F35FC9DD3D}" type="pres">
      <dgm:prSet presAssocID="{EFF64215-54B7-4E30-B268-F6C616566B21}" presName="rect2" presStyleLbl="fgImgPlace1" presStyleIdx="3" presStyleCnt="12" custScaleX="200521" custLinFactX="-41162" custLinFactNeighborX="-100000"/>
      <dgm:spPr>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dgm:spPr>
    </dgm:pt>
    <dgm:pt modelId="{FBA00852-48FE-4CAE-A057-7F2B58E3D17D}" type="pres">
      <dgm:prSet presAssocID="{45E1D0F5-6913-4BC9-A914-36B0546AD27E}" presName="sibTrans" presStyleCnt="0"/>
      <dgm:spPr/>
    </dgm:pt>
    <dgm:pt modelId="{86D01113-A0C3-41F3-8327-0FA2FC87DE66}" type="pres">
      <dgm:prSet presAssocID="{A1018400-FF57-45C1-BC49-7BE863908122}" presName="composite" presStyleCnt="0"/>
      <dgm:spPr/>
    </dgm:pt>
    <dgm:pt modelId="{EDF251BE-D7CD-436E-B59C-0606C669B925}" type="pres">
      <dgm:prSet presAssocID="{A1018400-FF57-45C1-BC49-7BE863908122}" presName="rect1" presStyleLbl="trAlignAcc1" presStyleIdx="4" presStyleCnt="12" custLinFactNeighborX="6308">
        <dgm:presLayoutVars>
          <dgm:bulletEnabled val="1"/>
        </dgm:presLayoutVars>
      </dgm:prSet>
      <dgm:spPr/>
    </dgm:pt>
    <dgm:pt modelId="{AE878031-4BBF-4EF4-9556-33969B6A0D0E}" type="pres">
      <dgm:prSet presAssocID="{A1018400-FF57-45C1-BC49-7BE863908122}" presName="rect2" presStyleLbl="fgImgPlace1" presStyleIdx="4" presStyleCnt="12" custScaleX="200521" custLinFactNeighborX="-37948"/>
      <dgm:spPr>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dgm:spPr>
    </dgm:pt>
    <dgm:pt modelId="{005FF220-5136-4291-8918-B662EA3FA9A8}" type="pres">
      <dgm:prSet presAssocID="{7DB41B7B-54C8-4BD5-9F9F-40BA8F957016}" presName="sibTrans" presStyleCnt="0"/>
      <dgm:spPr/>
    </dgm:pt>
    <dgm:pt modelId="{A7EEA874-6D25-4D4D-81D3-F73D149F5809}" type="pres">
      <dgm:prSet presAssocID="{6964FCFD-EFD5-4160-8282-E6925A473081}" presName="composite" presStyleCnt="0"/>
      <dgm:spPr/>
    </dgm:pt>
    <dgm:pt modelId="{05B072B4-7394-49EE-880D-7A0C05073BAC}" type="pres">
      <dgm:prSet presAssocID="{6964FCFD-EFD5-4160-8282-E6925A473081}" presName="rect1" presStyleLbl="trAlignAcc1" presStyleIdx="5" presStyleCnt="12" custLinFactNeighborX="22908">
        <dgm:presLayoutVars>
          <dgm:bulletEnabled val="1"/>
        </dgm:presLayoutVars>
      </dgm:prSet>
      <dgm:spPr/>
    </dgm:pt>
    <dgm:pt modelId="{A3375F40-8DD6-4373-81D7-EE4B422B8BEF}" type="pres">
      <dgm:prSet presAssocID="{6964FCFD-EFD5-4160-8282-E6925A473081}" presName="rect2" presStyleLbl="fgImgPlace1" presStyleIdx="5" presStyleCnt="12" custScaleX="200521" custLinFactNeighborX="31878"/>
      <dgm:spPr>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dgm:spPr>
    </dgm:pt>
    <dgm:pt modelId="{54F276F7-F9C6-4AAC-9CF8-911D76E64D6C}" type="pres">
      <dgm:prSet presAssocID="{0DEADBDD-8602-4BA7-8B3F-2E9D04E12553}" presName="sibTrans" presStyleCnt="0"/>
      <dgm:spPr/>
    </dgm:pt>
    <dgm:pt modelId="{864BD765-7DE9-47D0-862B-EA62C829C473}" type="pres">
      <dgm:prSet presAssocID="{21EE72C8-3711-4DB1-A109-33D4D7CD99F3}" presName="composite" presStyleCnt="0"/>
      <dgm:spPr/>
    </dgm:pt>
    <dgm:pt modelId="{46E0D814-1770-4727-9EF9-9B6BC6CB9647}" type="pres">
      <dgm:prSet presAssocID="{21EE72C8-3711-4DB1-A109-33D4D7CD99F3}" presName="rect1" presStyleLbl="trAlignAcc1" presStyleIdx="6" presStyleCnt="12" custLinFactNeighborX="-8964">
        <dgm:presLayoutVars>
          <dgm:bulletEnabled val="1"/>
        </dgm:presLayoutVars>
      </dgm:prSet>
      <dgm:spPr/>
    </dgm:pt>
    <dgm:pt modelId="{5237D0B7-7F65-4461-9797-CB2C5C38E1A5}" type="pres">
      <dgm:prSet presAssocID="{21EE72C8-3711-4DB1-A109-33D4D7CD99F3}" presName="rect2" presStyleLbl="fgImgPlace1" presStyleIdx="6" presStyleCnt="12" custScaleX="200521" custLinFactX="-41162" custLinFactNeighborX="-100000"/>
      <dgm:spPr>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dgm:spPr>
    </dgm:pt>
    <dgm:pt modelId="{64D07265-A0F8-42EF-BA62-719243C42738}" type="pres">
      <dgm:prSet presAssocID="{FEF0D992-562B-4EBA-86B1-8749E906A822}" presName="sibTrans" presStyleCnt="0"/>
      <dgm:spPr/>
    </dgm:pt>
    <dgm:pt modelId="{3F5DDFAE-8929-4808-932B-7AD7A3642229}" type="pres">
      <dgm:prSet presAssocID="{E51F8748-5080-4473-A708-CBDE928097B8}" presName="composite" presStyleCnt="0"/>
      <dgm:spPr/>
    </dgm:pt>
    <dgm:pt modelId="{0BF2E09E-5358-4A27-9A8E-579579F6657C}" type="pres">
      <dgm:prSet presAssocID="{E51F8748-5080-4473-A708-CBDE928097B8}" presName="rect1" presStyleLbl="trAlignAcc1" presStyleIdx="7" presStyleCnt="12" custLinFactNeighborX="6308">
        <dgm:presLayoutVars>
          <dgm:bulletEnabled val="1"/>
        </dgm:presLayoutVars>
      </dgm:prSet>
      <dgm:spPr/>
    </dgm:pt>
    <dgm:pt modelId="{12656DD7-776A-4FBB-B7F0-7C60A02F2F49}" type="pres">
      <dgm:prSet presAssocID="{E51F8748-5080-4473-A708-CBDE928097B8}" presName="rect2" presStyleLbl="fgImgPlace1" presStyleIdx="7" presStyleCnt="12" custScaleX="200521" custLinFactNeighborX="-37948"/>
      <dgm:spPr>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dgm:spPr>
    </dgm:pt>
    <dgm:pt modelId="{306131C2-2BFF-4C1C-9771-98FC777A4618}" type="pres">
      <dgm:prSet presAssocID="{C4EC3406-B545-44B5-91BD-6A8F470D4471}" presName="sibTrans" presStyleCnt="0"/>
      <dgm:spPr/>
    </dgm:pt>
    <dgm:pt modelId="{18EC7B33-76C3-440B-B898-AFC880023608}" type="pres">
      <dgm:prSet presAssocID="{A8489E5A-4D3C-4631-9A0A-1917F9FD7026}" presName="composite" presStyleCnt="0"/>
      <dgm:spPr/>
    </dgm:pt>
    <dgm:pt modelId="{8BACC5E0-2473-4196-928F-E4A3074963F0}" type="pres">
      <dgm:prSet presAssocID="{A8489E5A-4D3C-4631-9A0A-1917F9FD7026}" presName="rect1" presStyleLbl="trAlignAcc1" presStyleIdx="8" presStyleCnt="12" custLinFactNeighborX="22908">
        <dgm:presLayoutVars>
          <dgm:bulletEnabled val="1"/>
        </dgm:presLayoutVars>
      </dgm:prSet>
      <dgm:spPr/>
    </dgm:pt>
    <dgm:pt modelId="{5B87B8EE-EC59-410A-BC31-2F01366AE4A7}" type="pres">
      <dgm:prSet presAssocID="{A8489E5A-4D3C-4631-9A0A-1917F9FD7026}" presName="rect2" presStyleLbl="fgImgPlace1" presStyleIdx="8" presStyleCnt="12" custScaleX="200521" custLinFactNeighborX="31878"/>
      <dgm:spPr>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dgm:spPr>
    </dgm:pt>
    <dgm:pt modelId="{B634889A-4F85-49E9-80BA-D098CA438161}" type="pres">
      <dgm:prSet presAssocID="{535EFA2F-14F3-4CB6-8C07-21741E6B72D6}" presName="sibTrans" presStyleCnt="0"/>
      <dgm:spPr/>
    </dgm:pt>
    <dgm:pt modelId="{2D8C2DE1-4BAA-4A69-9C44-531552F4F9FE}" type="pres">
      <dgm:prSet presAssocID="{CCBFFEC0-A33B-4D8F-8A80-432BF59E3C6C}" presName="composite" presStyleCnt="0"/>
      <dgm:spPr/>
    </dgm:pt>
    <dgm:pt modelId="{5DA6CDA0-395F-491F-ABB7-6ED4F5BF27E4}" type="pres">
      <dgm:prSet presAssocID="{CCBFFEC0-A33B-4D8F-8A80-432BF59E3C6C}" presName="rect1" presStyleLbl="trAlignAcc1" presStyleIdx="9" presStyleCnt="12" custLinFactNeighborX="-8964">
        <dgm:presLayoutVars>
          <dgm:bulletEnabled val="1"/>
        </dgm:presLayoutVars>
      </dgm:prSet>
      <dgm:spPr/>
    </dgm:pt>
    <dgm:pt modelId="{221F4DF1-C4D6-463F-A71F-CFB4A107A606}" type="pres">
      <dgm:prSet presAssocID="{CCBFFEC0-A33B-4D8F-8A80-432BF59E3C6C}" presName="rect2" presStyleLbl="fgImgPlace1" presStyleIdx="9" presStyleCnt="12" custScaleX="200521" custLinFactX="-41162" custLinFactNeighborX="-100000"/>
      <dgm:spPr>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dgm:spPr>
    </dgm:pt>
    <dgm:pt modelId="{C6B97D92-6939-4E5C-AAE5-2538F4D2C6E7}" type="pres">
      <dgm:prSet presAssocID="{0756EBA2-2341-4E04-8A81-7C6E95A35EB8}" presName="sibTrans" presStyleCnt="0"/>
      <dgm:spPr/>
    </dgm:pt>
    <dgm:pt modelId="{8A0706C0-2E32-4B11-AE1F-1E342A499B8D}" type="pres">
      <dgm:prSet presAssocID="{E5A4BF27-BB31-463F-ABAD-0BA3DDFCB256}" presName="composite" presStyleCnt="0"/>
      <dgm:spPr/>
    </dgm:pt>
    <dgm:pt modelId="{158A3A02-EB17-4596-B68B-7CAFDB9A99E5}" type="pres">
      <dgm:prSet presAssocID="{E5A4BF27-BB31-463F-ABAD-0BA3DDFCB256}" presName="rect1" presStyleLbl="trAlignAcc1" presStyleIdx="10" presStyleCnt="12" custLinFactNeighborX="6308">
        <dgm:presLayoutVars>
          <dgm:bulletEnabled val="1"/>
        </dgm:presLayoutVars>
      </dgm:prSet>
      <dgm:spPr/>
    </dgm:pt>
    <dgm:pt modelId="{CD8BC6EB-CBE6-4AFE-872D-39830C0A1935}" type="pres">
      <dgm:prSet presAssocID="{E5A4BF27-BB31-463F-ABAD-0BA3DDFCB256}" presName="rect2" presStyleLbl="fgImgPlace1" presStyleIdx="10" presStyleCnt="12" custScaleX="200521" custLinFactNeighborX="-37948"/>
      <dgm:spPr>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dgm:spPr>
    </dgm:pt>
    <dgm:pt modelId="{56825492-BECF-4AF1-BDFE-29A14D7679AC}" type="pres">
      <dgm:prSet presAssocID="{099F6F00-4A8A-4EEB-93AB-78F9DE250298}" presName="sibTrans" presStyleCnt="0"/>
      <dgm:spPr/>
    </dgm:pt>
    <dgm:pt modelId="{A5ECE183-5B43-4358-AD22-5E490756BED7}" type="pres">
      <dgm:prSet presAssocID="{C95EA1E6-6989-4819-AA86-E90AFEFE3ADD}" presName="composite" presStyleCnt="0"/>
      <dgm:spPr/>
    </dgm:pt>
    <dgm:pt modelId="{E0BCFF9E-D978-42AC-9151-B4B106A83126}" type="pres">
      <dgm:prSet presAssocID="{C95EA1E6-6989-4819-AA86-E90AFEFE3ADD}" presName="rect1" presStyleLbl="trAlignAcc1" presStyleIdx="11" presStyleCnt="12" custLinFactNeighborX="22908">
        <dgm:presLayoutVars>
          <dgm:bulletEnabled val="1"/>
        </dgm:presLayoutVars>
      </dgm:prSet>
      <dgm:spPr/>
    </dgm:pt>
    <dgm:pt modelId="{A6C372CA-8BFD-4004-8FB0-0CAC06FFF0DA}" type="pres">
      <dgm:prSet presAssocID="{C95EA1E6-6989-4819-AA86-E90AFEFE3ADD}" presName="rect2" presStyleLbl="fgImgPlace1" presStyleIdx="11" presStyleCnt="12" custScaleX="200521" custLinFactNeighborX="31878"/>
      <dgm:spPr>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dgm:spPr>
    </dgm:pt>
  </dgm:ptLst>
  <dgm:cxnLst>
    <dgm:cxn modelId="{CFCAC903-0A38-43EF-B478-BCEA18F81CAB}" type="presOf" srcId="{738D9233-94DF-4C46-9903-6891354EFE9C}" destId="{900C7FC6-8112-41E9-9028-5FA0098927D2}" srcOrd="0" destOrd="0" presId="urn:microsoft.com/office/officeart/2008/layout/PictureStrips"/>
    <dgm:cxn modelId="{1B818C11-BA74-4D62-8CF0-EA08E0B958D5}" srcId="{6A2313FD-589B-48BE-A6EA-644340E3294E}" destId="{99CEFA0D-3749-4EA1-9F83-6E2EDEE07172}" srcOrd="1" destOrd="0" parTransId="{B733B311-22A7-4109-9E76-D4DED783F57E}" sibTransId="{6991A908-6CC1-4845-8E33-A4D94CD0CB88}"/>
    <dgm:cxn modelId="{1ADCE21A-1BF1-4A40-9744-CD746C521CB3}" type="presOf" srcId="{6964FCFD-EFD5-4160-8282-E6925A473081}" destId="{05B072B4-7394-49EE-880D-7A0C05073BAC}" srcOrd="0" destOrd="0" presId="urn:microsoft.com/office/officeart/2008/layout/PictureStrips"/>
    <dgm:cxn modelId="{D3EC371C-B51B-4B3E-945B-3E8F9EAC9E56}" type="presOf" srcId="{6A2313FD-589B-48BE-A6EA-644340E3294E}" destId="{8882939E-6804-403B-BA2B-9DB638CEF473}" srcOrd="0" destOrd="0" presId="urn:microsoft.com/office/officeart/2008/layout/PictureStrips"/>
    <dgm:cxn modelId="{348E8A26-A172-455F-AB87-2189463827B2}" type="presOf" srcId="{21EE72C8-3711-4DB1-A109-33D4D7CD99F3}" destId="{46E0D814-1770-4727-9EF9-9B6BC6CB9647}" srcOrd="0" destOrd="0" presId="urn:microsoft.com/office/officeart/2008/layout/PictureStrips"/>
    <dgm:cxn modelId="{FD0FB32C-23BB-4B35-A9C7-686DA919AF8D}" srcId="{6A2313FD-589B-48BE-A6EA-644340E3294E}" destId="{158076A8-2EFC-40C4-AE20-3186ABB38EED}" srcOrd="2" destOrd="0" parTransId="{248FCA8B-D634-4C59-80EB-9365DC7BBFFC}" sibTransId="{29FA3C20-713A-4918-AADC-E88263134FF7}"/>
    <dgm:cxn modelId="{55AF1E61-DAF6-4BB7-AD4F-7F2D9A0FBB8E}" srcId="{6A2313FD-589B-48BE-A6EA-644340E3294E}" destId="{E5A4BF27-BB31-463F-ABAD-0BA3DDFCB256}" srcOrd="10" destOrd="0" parTransId="{05537A22-D189-4770-B207-2D979DAB1F35}" sibTransId="{099F6F00-4A8A-4EEB-93AB-78F9DE250298}"/>
    <dgm:cxn modelId="{9B4C6B4C-84B2-4F86-AE05-8BAB70C0434B}" srcId="{6A2313FD-589B-48BE-A6EA-644340E3294E}" destId="{21EE72C8-3711-4DB1-A109-33D4D7CD99F3}" srcOrd="6" destOrd="0" parTransId="{E136CDE6-FB94-4C34-B03E-ED4F6D51F429}" sibTransId="{FEF0D992-562B-4EBA-86B1-8749E906A822}"/>
    <dgm:cxn modelId="{8EF2366F-25A2-44F0-8103-4FBABD4D95B5}" srcId="{6A2313FD-589B-48BE-A6EA-644340E3294E}" destId="{738D9233-94DF-4C46-9903-6891354EFE9C}" srcOrd="0" destOrd="0" parTransId="{9EF17351-858D-42CC-A53A-654F3F1A230E}" sibTransId="{6012DC52-1026-4642-8474-5511A643BF7D}"/>
    <dgm:cxn modelId="{89632D72-B6F0-477A-95F0-40B52810D9E2}" type="presOf" srcId="{A8489E5A-4D3C-4631-9A0A-1917F9FD7026}" destId="{8BACC5E0-2473-4196-928F-E4A3074963F0}" srcOrd="0" destOrd="0" presId="urn:microsoft.com/office/officeart/2008/layout/PictureStrips"/>
    <dgm:cxn modelId="{730CA957-4E26-4BE1-AB50-022F3444869F}" type="presOf" srcId="{99CEFA0D-3749-4EA1-9F83-6E2EDEE07172}" destId="{D4FF5664-0623-4096-9F26-41F8EF382369}" srcOrd="0" destOrd="0" presId="urn:microsoft.com/office/officeart/2008/layout/PictureStrips"/>
    <dgm:cxn modelId="{3EB70F7C-679D-4A68-B04D-FAC24E6503CB}" srcId="{6A2313FD-589B-48BE-A6EA-644340E3294E}" destId="{E51F8748-5080-4473-A708-CBDE928097B8}" srcOrd="7" destOrd="0" parTransId="{3274F435-899E-4A53-B2CF-6FEB74E19A5B}" sibTransId="{C4EC3406-B545-44B5-91BD-6A8F470D4471}"/>
    <dgm:cxn modelId="{A032D48D-ED10-4494-AED1-6F01C97C0125}" srcId="{6A2313FD-589B-48BE-A6EA-644340E3294E}" destId="{C95EA1E6-6989-4819-AA86-E90AFEFE3ADD}" srcOrd="11" destOrd="0" parTransId="{4B1392BB-9B4A-4A66-914A-A563ACFA2EE5}" sibTransId="{2A7C9424-2497-4FFC-ADF3-A620F5D311EE}"/>
    <dgm:cxn modelId="{B6D25393-01C7-4E40-82AD-E933AA79B65E}" type="presOf" srcId="{158076A8-2EFC-40C4-AE20-3186ABB38EED}" destId="{D0C04B62-7486-41F9-B79B-C48B34E31EE6}" srcOrd="0" destOrd="0" presId="urn:microsoft.com/office/officeart/2008/layout/PictureStrips"/>
    <dgm:cxn modelId="{79506695-13F7-4A05-A311-8B6E7C23D49E}" type="presOf" srcId="{EFF64215-54B7-4E30-B268-F6C616566B21}" destId="{F328A671-F538-4EAD-88EA-C1B65401CB01}" srcOrd="0" destOrd="0" presId="urn:microsoft.com/office/officeart/2008/layout/PictureStrips"/>
    <dgm:cxn modelId="{FEAB4EA7-3DD3-49F0-9F37-39539930F610}" srcId="{6A2313FD-589B-48BE-A6EA-644340E3294E}" destId="{A1018400-FF57-45C1-BC49-7BE863908122}" srcOrd="4" destOrd="0" parTransId="{D725D9D1-8860-46B5-899B-2392C3737577}" sibTransId="{7DB41B7B-54C8-4BD5-9F9F-40BA8F957016}"/>
    <dgm:cxn modelId="{4E7C4DAC-F26A-4A94-8176-426712B4F776}" type="presOf" srcId="{E5A4BF27-BB31-463F-ABAD-0BA3DDFCB256}" destId="{158A3A02-EB17-4596-B68B-7CAFDB9A99E5}" srcOrd="0" destOrd="0" presId="urn:microsoft.com/office/officeart/2008/layout/PictureStrips"/>
    <dgm:cxn modelId="{874E38AD-1524-4897-88A0-34FE8A86B650}" srcId="{6A2313FD-589B-48BE-A6EA-644340E3294E}" destId="{6964FCFD-EFD5-4160-8282-E6925A473081}" srcOrd="5" destOrd="0" parTransId="{008715D0-6B1D-4526-8C5B-CFB06D81D2BF}" sibTransId="{0DEADBDD-8602-4BA7-8B3F-2E9D04E12553}"/>
    <dgm:cxn modelId="{820B0BAE-47AE-49AC-B82E-E050E2D8EE63}" srcId="{6A2313FD-589B-48BE-A6EA-644340E3294E}" destId="{EFF64215-54B7-4E30-B268-F6C616566B21}" srcOrd="3" destOrd="0" parTransId="{09FF405C-48B6-4750-AE10-89659BE9B458}" sibTransId="{45E1D0F5-6913-4BC9-A914-36B0546AD27E}"/>
    <dgm:cxn modelId="{C029E5B5-3427-48E8-904B-AEDAF0C0FB23}" srcId="{6A2313FD-589B-48BE-A6EA-644340E3294E}" destId="{A8489E5A-4D3C-4631-9A0A-1917F9FD7026}" srcOrd="8" destOrd="0" parTransId="{06D51938-7E7D-4514-BF73-9834CA84EB0E}" sibTransId="{535EFA2F-14F3-4CB6-8C07-21741E6B72D6}"/>
    <dgm:cxn modelId="{3C6CC9CE-549E-41C6-976B-5310FE656EBE}" type="presOf" srcId="{A1018400-FF57-45C1-BC49-7BE863908122}" destId="{EDF251BE-D7CD-436E-B59C-0606C669B925}" srcOrd="0" destOrd="0" presId="urn:microsoft.com/office/officeart/2008/layout/PictureStrips"/>
    <dgm:cxn modelId="{6B47DFDF-A2AA-4F7D-BDFD-AAF25F3A0B44}" type="presOf" srcId="{C95EA1E6-6989-4819-AA86-E90AFEFE3ADD}" destId="{E0BCFF9E-D978-42AC-9151-B4B106A83126}" srcOrd="0" destOrd="0" presId="urn:microsoft.com/office/officeart/2008/layout/PictureStrips"/>
    <dgm:cxn modelId="{CFB498F8-0062-4E46-B301-FE1E11D7E58F}" type="presOf" srcId="{CCBFFEC0-A33B-4D8F-8A80-432BF59E3C6C}" destId="{5DA6CDA0-395F-491F-ABB7-6ED4F5BF27E4}" srcOrd="0" destOrd="0" presId="urn:microsoft.com/office/officeart/2008/layout/PictureStrips"/>
    <dgm:cxn modelId="{B924DCFA-CB7F-4CCE-AF57-B1160064C72C}" srcId="{6A2313FD-589B-48BE-A6EA-644340E3294E}" destId="{CCBFFEC0-A33B-4D8F-8A80-432BF59E3C6C}" srcOrd="9" destOrd="0" parTransId="{2DD4180E-9E58-41E1-B518-AE10E8829094}" sibTransId="{0756EBA2-2341-4E04-8A81-7C6E95A35EB8}"/>
    <dgm:cxn modelId="{539A01FE-849C-4107-A6D3-A59A949A9F69}" type="presOf" srcId="{E51F8748-5080-4473-A708-CBDE928097B8}" destId="{0BF2E09E-5358-4A27-9A8E-579579F6657C}" srcOrd="0" destOrd="0" presId="urn:microsoft.com/office/officeart/2008/layout/PictureStrips"/>
    <dgm:cxn modelId="{E9085D5C-3D62-4CD1-8C44-8B68365D645F}" type="presParOf" srcId="{8882939E-6804-403B-BA2B-9DB638CEF473}" destId="{DDC90ED4-F302-4B31-9FCC-4A91206E5653}" srcOrd="0" destOrd="0" presId="urn:microsoft.com/office/officeart/2008/layout/PictureStrips"/>
    <dgm:cxn modelId="{61183F76-0749-438A-8A14-15111291FCF4}" type="presParOf" srcId="{DDC90ED4-F302-4B31-9FCC-4A91206E5653}" destId="{900C7FC6-8112-41E9-9028-5FA0098927D2}" srcOrd="0" destOrd="0" presId="urn:microsoft.com/office/officeart/2008/layout/PictureStrips"/>
    <dgm:cxn modelId="{37B12A25-2AAD-443A-BF92-D9F9E289C3B4}" type="presParOf" srcId="{DDC90ED4-F302-4B31-9FCC-4A91206E5653}" destId="{F6438344-8F0F-4DC4-B75E-CF562DB342BA}" srcOrd="1" destOrd="0" presId="urn:microsoft.com/office/officeart/2008/layout/PictureStrips"/>
    <dgm:cxn modelId="{731F1BDC-57A6-4337-A8F3-E38CFA4C4317}" type="presParOf" srcId="{8882939E-6804-403B-BA2B-9DB638CEF473}" destId="{F0295438-9AAD-4A8F-9237-FB9B2CE1ACDE}" srcOrd="1" destOrd="0" presId="urn:microsoft.com/office/officeart/2008/layout/PictureStrips"/>
    <dgm:cxn modelId="{2D49B93D-6A82-4E00-B575-E8628A015E48}" type="presParOf" srcId="{8882939E-6804-403B-BA2B-9DB638CEF473}" destId="{0A30D4D4-8063-456C-9C6A-2C5FFE9DA61D}" srcOrd="2" destOrd="0" presId="urn:microsoft.com/office/officeart/2008/layout/PictureStrips"/>
    <dgm:cxn modelId="{B647161B-D30B-4BF1-80BE-B66A06FDDF18}" type="presParOf" srcId="{0A30D4D4-8063-456C-9C6A-2C5FFE9DA61D}" destId="{D4FF5664-0623-4096-9F26-41F8EF382369}" srcOrd="0" destOrd="0" presId="urn:microsoft.com/office/officeart/2008/layout/PictureStrips"/>
    <dgm:cxn modelId="{68D5FC15-A3FF-484B-9073-3702F2AA397D}" type="presParOf" srcId="{0A30D4D4-8063-456C-9C6A-2C5FFE9DA61D}" destId="{7DF17FC3-A427-416A-9371-0A0113350C66}" srcOrd="1" destOrd="0" presId="urn:microsoft.com/office/officeart/2008/layout/PictureStrips"/>
    <dgm:cxn modelId="{7CD10646-61D0-4FF5-AF84-1FB11A670F64}" type="presParOf" srcId="{8882939E-6804-403B-BA2B-9DB638CEF473}" destId="{1C1D0127-6C16-434A-BBC1-3275065D2647}" srcOrd="3" destOrd="0" presId="urn:microsoft.com/office/officeart/2008/layout/PictureStrips"/>
    <dgm:cxn modelId="{D8011CE3-BEF5-400A-B908-B7F91A334AAF}" type="presParOf" srcId="{8882939E-6804-403B-BA2B-9DB638CEF473}" destId="{78160733-156F-4A02-91A9-040FA108B00B}" srcOrd="4" destOrd="0" presId="urn:microsoft.com/office/officeart/2008/layout/PictureStrips"/>
    <dgm:cxn modelId="{E866E408-B89B-4290-9DDA-1E882A0A2A29}" type="presParOf" srcId="{78160733-156F-4A02-91A9-040FA108B00B}" destId="{D0C04B62-7486-41F9-B79B-C48B34E31EE6}" srcOrd="0" destOrd="0" presId="urn:microsoft.com/office/officeart/2008/layout/PictureStrips"/>
    <dgm:cxn modelId="{414E7C16-066A-41ED-9C7B-E5F8F488D809}" type="presParOf" srcId="{78160733-156F-4A02-91A9-040FA108B00B}" destId="{24448896-CA1D-4883-BE3F-84CB5DDCC757}" srcOrd="1" destOrd="0" presId="urn:microsoft.com/office/officeart/2008/layout/PictureStrips"/>
    <dgm:cxn modelId="{43AAF278-2BC9-41A5-B1C9-5699B357117C}" type="presParOf" srcId="{8882939E-6804-403B-BA2B-9DB638CEF473}" destId="{7C2BDBEC-3171-4306-AD97-EBEE8B714796}" srcOrd="5" destOrd="0" presId="urn:microsoft.com/office/officeart/2008/layout/PictureStrips"/>
    <dgm:cxn modelId="{E171193C-1E39-4809-B3ED-F1EB51D693F9}" type="presParOf" srcId="{8882939E-6804-403B-BA2B-9DB638CEF473}" destId="{8F0CB019-3545-449A-825E-D8150827F6C7}" srcOrd="6" destOrd="0" presId="urn:microsoft.com/office/officeart/2008/layout/PictureStrips"/>
    <dgm:cxn modelId="{FBEE465C-C60A-4684-9CCA-4AC74BDDDDB6}" type="presParOf" srcId="{8F0CB019-3545-449A-825E-D8150827F6C7}" destId="{F328A671-F538-4EAD-88EA-C1B65401CB01}" srcOrd="0" destOrd="0" presId="urn:microsoft.com/office/officeart/2008/layout/PictureStrips"/>
    <dgm:cxn modelId="{4A5CF021-8A1F-40B2-91B6-ADE73D0EA4C2}" type="presParOf" srcId="{8F0CB019-3545-449A-825E-D8150827F6C7}" destId="{5BA0408C-669B-45DF-995D-F2F35FC9DD3D}" srcOrd="1" destOrd="0" presId="urn:microsoft.com/office/officeart/2008/layout/PictureStrips"/>
    <dgm:cxn modelId="{B537ABE4-79AE-4966-B15F-05C8C5FD7C75}" type="presParOf" srcId="{8882939E-6804-403B-BA2B-9DB638CEF473}" destId="{FBA00852-48FE-4CAE-A057-7F2B58E3D17D}" srcOrd="7" destOrd="0" presId="urn:microsoft.com/office/officeart/2008/layout/PictureStrips"/>
    <dgm:cxn modelId="{768DBFE5-A12C-42D9-BDC7-262CDB5471F3}" type="presParOf" srcId="{8882939E-6804-403B-BA2B-9DB638CEF473}" destId="{86D01113-A0C3-41F3-8327-0FA2FC87DE66}" srcOrd="8" destOrd="0" presId="urn:microsoft.com/office/officeart/2008/layout/PictureStrips"/>
    <dgm:cxn modelId="{9CC45A01-53CF-4B63-8958-AFF3A9EBF6A3}" type="presParOf" srcId="{86D01113-A0C3-41F3-8327-0FA2FC87DE66}" destId="{EDF251BE-D7CD-436E-B59C-0606C669B925}" srcOrd="0" destOrd="0" presId="urn:microsoft.com/office/officeart/2008/layout/PictureStrips"/>
    <dgm:cxn modelId="{7595A804-0A0D-47DF-AFD1-E91C339BAA6D}" type="presParOf" srcId="{86D01113-A0C3-41F3-8327-0FA2FC87DE66}" destId="{AE878031-4BBF-4EF4-9556-33969B6A0D0E}" srcOrd="1" destOrd="0" presId="urn:microsoft.com/office/officeart/2008/layout/PictureStrips"/>
    <dgm:cxn modelId="{0F07344C-76D5-46B2-97AA-4675D1B80906}" type="presParOf" srcId="{8882939E-6804-403B-BA2B-9DB638CEF473}" destId="{005FF220-5136-4291-8918-B662EA3FA9A8}" srcOrd="9" destOrd="0" presId="urn:microsoft.com/office/officeart/2008/layout/PictureStrips"/>
    <dgm:cxn modelId="{8806F464-763B-411A-8C27-B7B765BF92BC}" type="presParOf" srcId="{8882939E-6804-403B-BA2B-9DB638CEF473}" destId="{A7EEA874-6D25-4D4D-81D3-F73D149F5809}" srcOrd="10" destOrd="0" presId="urn:microsoft.com/office/officeart/2008/layout/PictureStrips"/>
    <dgm:cxn modelId="{0CD24FFA-4783-492A-A24E-86830F1660FF}" type="presParOf" srcId="{A7EEA874-6D25-4D4D-81D3-F73D149F5809}" destId="{05B072B4-7394-49EE-880D-7A0C05073BAC}" srcOrd="0" destOrd="0" presId="urn:microsoft.com/office/officeart/2008/layout/PictureStrips"/>
    <dgm:cxn modelId="{9908C1CB-B344-406A-809D-CE74D6891725}" type="presParOf" srcId="{A7EEA874-6D25-4D4D-81D3-F73D149F5809}" destId="{A3375F40-8DD6-4373-81D7-EE4B422B8BEF}" srcOrd="1" destOrd="0" presId="urn:microsoft.com/office/officeart/2008/layout/PictureStrips"/>
    <dgm:cxn modelId="{02D4F976-8A56-4351-A2F7-91F10C2AF53D}" type="presParOf" srcId="{8882939E-6804-403B-BA2B-9DB638CEF473}" destId="{54F276F7-F9C6-4AAC-9CF8-911D76E64D6C}" srcOrd="11" destOrd="0" presId="urn:microsoft.com/office/officeart/2008/layout/PictureStrips"/>
    <dgm:cxn modelId="{961462CD-F0FE-41DB-A6E1-158CD38B0104}" type="presParOf" srcId="{8882939E-6804-403B-BA2B-9DB638CEF473}" destId="{864BD765-7DE9-47D0-862B-EA62C829C473}" srcOrd="12" destOrd="0" presId="urn:microsoft.com/office/officeart/2008/layout/PictureStrips"/>
    <dgm:cxn modelId="{C950A1F8-F7A4-437D-8771-FC395463A14D}" type="presParOf" srcId="{864BD765-7DE9-47D0-862B-EA62C829C473}" destId="{46E0D814-1770-4727-9EF9-9B6BC6CB9647}" srcOrd="0" destOrd="0" presId="urn:microsoft.com/office/officeart/2008/layout/PictureStrips"/>
    <dgm:cxn modelId="{08B8BDC9-A79E-4821-AD3C-2072503A2308}" type="presParOf" srcId="{864BD765-7DE9-47D0-862B-EA62C829C473}" destId="{5237D0B7-7F65-4461-9797-CB2C5C38E1A5}" srcOrd="1" destOrd="0" presId="urn:microsoft.com/office/officeart/2008/layout/PictureStrips"/>
    <dgm:cxn modelId="{70428268-5EC9-499F-99C6-EC43DD4862D1}" type="presParOf" srcId="{8882939E-6804-403B-BA2B-9DB638CEF473}" destId="{64D07265-A0F8-42EF-BA62-719243C42738}" srcOrd="13" destOrd="0" presId="urn:microsoft.com/office/officeart/2008/layout/PictureStrips"/>
    <dgm:cxn modelId="{ABB22689-A91C-4E04-B352-DE86247AB0D1}" type="presParOf" srcId="{8882939E-6804-403B-BA2B-9DB638CEF473}" destId="{3F5DDFAE-8929-4808-932B-7AD7A3642229}" srcOrd="14" destOrd="0" presId="urn:microsoft.com/office/officeart/2008/layout/PictureStrips"/>
    <dgm:cxn modelId="{F7366DCA-7EDC-43EB-A0F5-E299CD317316}" type="presParOf" srcId="{3F5DDFAE-8929-4808-932B-7AD7A3642229}" destId="{0BF2E09E-5358-4A27-9A8E-579579F6657C}" srcOrd="0" destOrd="0" presId="urn:microsoft.com/office/officeart/2008/layout/PictureStrips"/>
    <dgm:cxn modelId="{9DF16012-7D01-41E5-9B07-E638244B37B9}" type="presParOf" srcId="{3F5DDFAE-8929-4808-932B-7AD7A3642229}" destId="{12656DD7-776A-4FBB-B7F0-7C60A02F2F49}" srcOrd="1" destOrd="0" presId="urn:microsoft.com/office/officeart/2008/layout/PictureStrips"/>
    <dgm:cxn modelId="{3DD0991E-73B5-4CA4-825A-BCBA5307822D}" type="presParOf" srcId="{8882939E-6804-403B-BA2B-9DB638CEF473}" destId="{306131C2-2BFF-4C1C-9771-98FC777A4618}" srcOrd="15" destOrd="0" presId="urn:microsoft.com/office/officeart/2008/layout/PictureStrips"/>
    <dgm:cxn modelId="{2D35AED7-42F5-445C-A550-8D60405CE50F}" type="presParOf" srcId="{8882939E-6804-403B-BA2B-9DB638CEF473}" destId="{18EC7B33-76C3-440B-B898-AFC880023608}" srcOrd="16" destOrd="0" presId="urn:microsoft.com/office/officeart/2008/layout/PictureStrips"/>
    <dgm:cxn modelId="{8E5A314E-9A84-45B8-BEC4-00CC80BACE7F}" type="presParOf" srcId="{18EC7B33-76C3-440B-B898-AFC880023608}" destId="{8BACC5E0-2473-4196-928F-E4A3074963F0}" srcOrd="0" destOrd="0" presId="urn:microsoft.com/office/officeart/2008/layout/PictureStrips"/>
    <dgm:cxn modelId="{2CF2FE20-73D0-40A5-A065-1513D48384D1}" type="presParOf" srcId="{18EC7B33-76C3-440B-B898-AFC880023608}" destId="{5B87B8EE-EC59-410A-BC31-2F01366AE4A7}" srcOrd="1" destOrd="0" presId="urn:microsoft.com/office/officeart/2008/layout/PictureStrips"/>
    <dgm:cxn modelId="{837BBF01-144E-419A-B9F3-57B36F49B109}" type="presParOf" srcId="{8882939E-6804-403B-BA2B-9DB638CEF473}" destId="{B634889A-4F85-49E9-80BA-D098CA438161}" srcOrd="17" destOrd="0" presId="urn:microsoft.com/office/officeart/2008/layout/PictureStrips"/>
    <dgm:cxn modelId="{755DFEB3-FAE0-4E02-A80E-787E19827E7E}" type="presParOf" srcId="{8882939E-6804-403B-BA2B-9DB638CEF473}" destId="{2D8C2DE1-4BAA-4A69-9C44-531552F4F9FE}" srcOrd="18" destOrd="0" presId="urn:microsoft.com/office/officeart/2008/layout/PictureStrips"/>
    <dgm:cxn modelId="{04DAB54A-5264-4B39-965E-FCD5CBDCB56D}" type="presParOf" srcId="{2D8C2DE1-4BAA-4A69-9C44-531552F4F9FE}" destId="{5DA6CDA0-395F-491F-ABB7-6ED4F5BF27E4}" srcOrd="0" destOrd="0" presId="urn:microsoft.com/office/officeart/2008/layout/PictureStrips"/>
    <dgm:cxn modelId="{484DBED2-EDDB-43F1-AA66-4103FA1E40DE}" type="presParOf" srcId="{2D8C2DE1-4BAA-4A69-9C44-531552F4F9FE}" destId="{221F4DF1-C4D6-463F-A71F-CFB4A107A606}" srcOrd="1" destOrd="0" presId="urn:microsoft.com/office/officeart/2008/layout/PictureStrips"/>
    <dgm:cxn modelId="{53C9EA8B-1CE9-4612-ADAD-9061C5F6F71F}" type="presParOf" srcId="{8882939E-6804-403B-BA2B-9DB638CEF473}" destId="{C6B97D92-6939-4E5C-AAE5-2538F4D2C6E7}" srcOrd="19" destOrd="0" presId="urn:microsoft.com/office/officeart/2008/layout/PictureStrips"/>
    <dgm:cxn modelId="{9BE618E4-8FEE-45D7-A823-A608A58CF429}" type="presParOf" srcId="{8882939E-6804-403B-BA2B-9DB638CEF473}" destId="{8A0706C0-2E32-4B11-AE1F-1E342A499B8D}" srcOrd="20" destOrd="0" presId="urn:microsoft.com/office/officeart/2008/layout/PictureStrips"/>
    <dgm:cxn modelId="{39E975B7-8983-48B4-9A5B-7E5590CCF022}" type="presParOf" srcId="{8A0706C0-2E32-4B11-AE1F-1E342A499B8D}" destId="{158A3A02-EB17-4596-B68B-7CAFDB9A99E5}" srcOrd="0" destOrd="0" presId="urn:microsoft.com/office/officeart/2008/layout/PictureStrips"/>
    <dgm:cxn modelId="{64204D92-3ABE-4C82-8B62-188A1623B418}" type="presParOf" srcId="{8A0706C0-2E32-4B11-AE1F-1E342A499B8D}" destId="{CD8BC6EB-CBE6-4AFE-872D-39830C0A1935}" srcOrd="1" destOrd="0" presId="urn:microsoft.com/office/officeart/2008/layout/PictureStrips"/>
    <dgm:cxn modelId="{7F90ED28-443A-4FFD-913A-0C15A9D2986F}" type="presParOf" srcId="{8882939E-6804-403B-BA2B-9DB638CEF473}" destId="{56825492-BECF-4AF1-BDFE-29A14D7679AC}" srcOrd="21" destOrd="0" presId="urn:microsoft.com/office/officeart/2008/layout/PictureStrips"/>
    <dgm:cxn modelId="{7DD6CEA7-E346-4148-94CE-9266164CC4A7}" type="presParOf" srcId="{8882939E-6804-403B-BA2B-9DB638CEF473}" destId="{A5ECE183-5B43-4358-AD22-5E490756BED7}" srcOrd="22" destOrd="0" presId="urn:microsoft.com/office/officeart/2008/layout/PictureStrips"/>
    <dgm:cxn modelId="{E8907847-0F46-4782-8D77-DA4B07CC6F77}" type="presParOf" srcId="{A5ECE183-5B43-4358-AD22-5E490756BED7}" destId="{E0BCFF9E-D978-42AC-9151-B4B106A83126}" srcOrd="0" destOrd="0" presId="urn:microsoft.com/office/officeart/2008/layout/PictureStrips"/>
    <dgm:cxn modelId="{F531FE4B-29C0-4049-A067-D5BE77461401}" type="presParOf" srcId="{A5ECE183-5B43-4358-AD22-5E490756BED7}" destId="{A6C372CA-8BFD-4004-8FB0-0CAC06FFF0DA}" srcOrd="1" destOrd="0" presId="urn:microsoft.com/office/officeart/2008/layout/PictureStrip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4ED62-D99A-4E0A-B413-9C2F2F2F67B8}">
      <dsp:nvSpPr>
        <dsp:cNvPr id="0" name=""/>
        <dsp:cNvSpPr/>
      </dsp:nvSpPr>
      <dsp:spPr>
        <a:xfrm>
          <a:off x="0" y="0"/>
          <a:ext cx="5562602" cy="1254211"/>
        </a:xfrm>
        <a:prstGeom prst="roundRect">
          <a:avLst>
            <a:gd name="adj" fmla="val 10000"/>
          </a:avLst>
        </a:prstGeom>
        <a:solidFill>
          <a:srgbClr val="9F7919"/>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effectLst>
                <a:outerShdw blurRad="38100" dist="38100" dir="2700000" algn="tl">
                  <a:srgbClr val="000000">
                    <a:alpha val="59000"/>
                  </a:srgbClr>
                </a:outerShdw>
              </a:effectLst>
            </a:rPr>
            <a:t>À Sichem, il lui fut promis que sa descendance hériterait du pays de Canaan (</a:t>
          </a:r>
          <a:r>
            <a:rPr lang="fr-FR" sz="1800" b="1" kern="1200" dirty="0" err="1">
              <a:effectLst>
                <a:outerShdw blurRad="38100" dist="38100" dir="2700000" algn="tl">
                  <a:srgbClr val="000000">
                    <a:alpha val="59000"/>
                  </a:srgbClr>
                </a:outerShdw>
              </a:effectLst>
            </a:rPr>
            <a:t>Gn</a:t>
          </a:r>
          <a:r>
            <a:rPr lang="fr-FR" sz="1800" b="1" kern="1200" dirty="0">
              <a:effectLst>
                <a:outerShdw blurRad="38100" dist="38100" dir="2700000" algn="tl">
                  <a:srgbClr val="000000">
                    <a:alpha val="59000"/>
                  </a:srgbClr>
                </a:outerShdw>
              </a:effectLst>
            </a:rPr>
            <a:t>. 12.6-7).</a:t>
          </a:r>
          <a:endParaRPr lang="es-ES" sz="1800" b="1" kern="1200" dirty="0">
            <a:effectLst>
              <a:outerShdw blurRad="38100" dist="38100" dir="2700000" algn="tl">
                <a:srgbClr val="000000">
                  <a:alpha val="59000"/>
                </a:srgbClr>
              </a:outerShdw>
            </a:effectLst>
          </a:endParaRPr>
        </a:p>
      </dsp:txBody>
      <dsp:txXfrm>
        <a:off x="1237941" y="0"/>
        <a:ext cx="4324660" cy="1254211"/>
      </dsp:txXfrm>
    </dsp:sp>
    <dsp:sp modelId="{FDBE7BA9-F2C9-492E-83BA-2EED7B3E52A1}">
      <dsp:nvSpPr>
        <dsp:cNvPr id="0" name=""/>
        <dsp:cNvSpPr/>
      </dsp:nvSpPr>
      <dsp:spPr>
        <a:xfrm>
          <a:off x="125421" y="125421"/>
          <a:ext cx="1112520" cy="100336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5000" b="-5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2">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66288725-619E-4C10-9BAE-98B76CD56E82}">
      <dsp:nvSpPr>
        <dsp:cNvPr id="0" name=""/>
        <dsp:cNvSpPr/>
      </dsp:nvSpPr>
      <dsp:spPr>
        <a:xfrm>
          <a:off x="0" y="1379633"/>
          <a:ext cx="5562602" cy="1254211"/>
        </a:xfrm>
        <a:prstGeom prst="roundRect">
          <a:avLst>
            <a:gd name="adj" fmla="val 10000"/>
          </a:avLst>
        </a:prstGeom>
        <a:solidFill>
          <a:schemeClr val="accent1">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effectLst>
                <a:outerShdw blurRad="38100" dist="38100" dir="2700000" algn="tl">
                  <a:srgbClr val="000000">
                    <a:alpha val="59000"/>
                  </a:srgbClr>
                </a:outerShdw>
              </a:effectLst>
            </a:rPr>
            <a:t>À Béthel, Dieu renouvela son alliance avec lui, lui disant que sa descendance serait « comme la poussière de la terre » (</a:t>
          </a:r>
          <a:r>
            <a:rPr lang="fr-FR" sz="1800" b="1" kern="1200" dirty="0" err="1">
              <a:effectLst>
                <a:outerShdw blurRad="38100" dist="38100" dir="2700000" algn="tl">
                  <a:srgbClr val="000000">
                    <a:alpha val="59000"/>
                  </a:srgbClr>
                </a:outerShdw>
              </a:effectLst>
            </a:rPr>
            <a:t>Gn</a:t>
          </a:r>
          <a:r>
            <a:rPr lang="fr-FR" sz="1800" b="1" kern="1200" dirty="0">
              <a:effectLst>
                <a:outerShdw blurRad="38100" dist="38100" dir="2700000" algn="tl">
                  <a:srgbClr val="000000">
                    <a:alpha val="59000"/>
                  </a:srgbClr>
                </a:outerShdw>
              </a:effectLst>
            </a:rPr>
            <a:t>. 13.14-18).</a:t>
          </a:r>
          <a:endParaRPr lang="es-ES" sz="1800" b="1" kern="1200" dirty="0">
            <a:effectLst>
              <a:outerShdw blurRad="38100" dist="38100" dir="2700000" algn="tl">
                <a:srgbClr val="000000">
                  <a:alpha val="59000"/>
                </a:srgbClr>
              </a:outerShdw>
            </a:effectLst>
          </a:endParaRPr>
        </a:p>
      </dsp:txBody>
      <dsp:txXfrm>
        <a:off x="1237941" y="1379633"/>
        <a:ext cx="4324660" cy="1254211"/>
      </dsp:txXfrm>
    </dsp:sp>
    <dsp:sp modelId="{64766CB8-A1C6-464D-9FA2-A493A09185E9}">
      <dsp:nvSpPr>
        <dsp:cNvPr id="0" name=""/>
        <dsp:cNvSpPr/>
      </dsp:nvSpPr>
      <dsp:spPr>
        <a:xfrm>
          <a:off x="125421" y="1505054"/>
          <a:ext cx="1112520" cy="1003369"/>
        </a:xfrm>
        <a:prstGeom prst="roundRect">
          <a:avLst>
            <a:gd name="adj" fmla="val 10000"/>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7267" t="-24586" b="-5437"/>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3">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71436BC0-B46F-428C-919A-DB60CA8C0C2F}">
      <dsp:nvSpPr>
        <dsp:cNvPr id="0" name=""/>
        <dsp:cNvSpPr/>
      </dsp:nvSpPr>
      <dsp:spPr>
        <a:xfrm>
          <a:off x="0" y="2759266"/>
          <a:ext cx="5562602" cy="1254211"/>
        </a:xfrm>
        <a:prstGeom prst="roundRect">
          <a:avLst>
            <a:gd name="adj" fmla="val 10000"/>
          </a:avLst>
        </a:prstGeom>
        <a:solidFill>
          <a:schemeClr val="accent3">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effectLst>
                <a:outerShdw blurRad="38100" dist="38100" dir="2700000" algn="tl">
                  <a:srgbClr val="000000">
                    <a:alpha val="59000"/>
                  </a:srgbClr>
                </a:outerShdw>
              </a:effectLst>
            </a:rPr>
            <a:t>À </a:t>
          </a:r>
          <a:r>
            <a:rPr lang="fr-FR" sz="1800" b="1" kern="1200" dirty="0" err="1">
              <a:effectLst>
                <a:outerShdw blurRad="38100" dist="38100" dir="2700000" algn="tl">
                  <a:srgbClr val="000000">
                    <a:alpha val="59000"/>
                  </a:srgbClr>
                </a:outerShdw>
              </a:effectLst>
            </a:rPr>
            <a:t>Mamré</a:t>
          </a:r>
          <a:r>
            <a:rPr lang="fr-FR" sz="1800" b="1" kern="1200" dirty="0">
              <a:effectLst>
                <a:outerShdw blurRad="38100" dist="38100" dir="2700000" algn="tl">
                  <a:srgbClr val="000000">
                    <a:alpha val="59000"/>
                  </a:srgbClr>
                </a:outerShdw>
              </a:effectLst>
            </a:rPr>
            <a:t>, il lui fut assuré que sa descendance serait comme les étoiles. « Et Abram eut confiance en l’Éternel, qui le lui imputa à justice.» (</a:t>
          </a:r>
          <a:r>
            <a:rPr lang="fr-FR" sz="1800" b="1" kern="1200" dirty="0" err="1">
              <a:effectLst>
                <a:outerShdw blurRad="38100" dist="38100" dir="2700000" algn="tl">
                  <a:srgbClr val="000000">
                    <a:alpha val="59000"/>
                  </a:srgbClr>
                </a:outerShdw>
              </a:effectLst>
            </a:rPr>
            <a:t>Gn</a:t>
          </a:r>
          <a:r>
            <a:rPr lang="fr-FR" sz="1800" b="1" kern="1200" dirty="0">
              <a:effectLst>
                <a:outerShdw blurRad="38100" dist="38100" dir="2700000" algn="tl">
                  <a:srgbClr val="000000">
                    <a:alpha val="59000"/>
                  </a:srgbClr>
                </a:outerShdw>
              </a:effectLst>
            </a:rPr>
            <a:t>. 15.1-6)</a:t>
          </a:r>
          <a:endParaRPr lang="es-ES" sz="1800" b="1" kern="1200" dirty="0">
            <a:effectLst>
              <a:outerShdw blurRad="38100" dist="38100" dir="2700000" algn="tl">
                <a:srgbClr val="000000">
                  <a:alpha val="59000"/>
                </a:srgbClr>
              </a:outerShdw>
            </a:effectLst>
          </a:endParaRPr>
        </a:p>
      </dsp:txBody>
      <dsp:txXfrm>
        <a:off x="1237941" y="2759266"/>
        <a:ext cx="4324660" cy="1254211"/>
      </dsp:txXfrm>
    </dsp:sp>
    <dsp:sp modelId="{EB2C40E9-8ADC-4E8F-B069-5B0EF8221EA8}">
      <dsp:nvSpPr>
        <dsp:cNvPr id="0" name=""/>
        <dsp:cNvSpPr/>
      </dsp:nvSpPr>
      <dsp:spPr>
        <a:xfrm>
          <a:off x="125421" y="2884687"/>
          <a:ext cx="1112520" cy="1003369"/>
        </a:xfrm>
        <a:prstGeom prst="roundRect">
          <a:avLst>
            <a:gd name="adj" fmla="val 10000"/>
          </a:avLst>
        </a:prstGeom>
        <a:blipFill rotWithShape="1">
          <a:blip xmlns:r="http://schemas.openxmlformats.org/officeDocument/2006/relationships" r:embed="rId3" cstate="print">
            <a:extLst>
              <a:ext uri="{28A0092B-C50C-407E-A947-70E740481C1C}">
                <a14:useLocalDpi xmlns:a14="http://schemas.microsoft.com/office/drawing/2010/main"/>
              </a:ext>
            </a:extLst>
          </a:blip>
          <a:srcRect/>
          <a:stretch>
            <a:fillRect l="-8000" r="-8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AA474A-1740-4263-977A-67953F07C79F}">
      <dsp:nvSpPr>
        <dsp:cNvPr id="0" name=""/>
        <dsp:cNvSpPr/>
      </dsp:nvSpPr>
      <dsp:spPr>
        <a:xfrm>
          <a:off x="0" y="0"/>
          <a:ext cx="6334127" cy="1249562"/>
        </a:xfrm>
        <a:prstGeom prst="roundRect">
          <a:avLst>
            <a:gd name="adj" fmla="val 10000"/>
          </a:avLst>
        </a:prstGeom>
        <a:solidFill>
          <a:schemeClr val="accent5">
            <a:lumMod val="50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0"/>
              <a:satOff val="0"/>
              <a:lumOff val="0"/>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dirty="0">
              <a:effectLst>
                <a:outerShdw blurRad="38100" dist="38100" dir="2700000" algn="tl">
                  <a:srgbClr val="000000">
                    <a:alpha val="60000"/>
                  </a:srgbClr>
                </a:outerShdw>
              </a:effectLst>
            </a:rPr>
            <a:t>À ce moment-là, Dieu conclut une alliance avec Abram, en passant au milieu des offrandes (</a:t>
          </a:r>
          <a:r>
            <a:rPr lang="fr-FR" sz="1900" b="1" kern="1200" dirty="0" err="1">
              <a:effectLst>
                <a:outerShdw blurRad="38100" dist="38100" dir="2700000" algn="tl">
                  <a:srgbClr val="000000">
                    <a:alpha val="60000"/>
                  </a:srgbClr>
                </a:outerShdw>
              </a:effectLst>
            </a:rPr>
            <a:t>Gn</a:t>
          </a:r>
          <a:r>
            <a:rPr lang="fr-FR" sz="1900" b="1" kern="1200" dirty="0">
              <a:effectLst>
                <a:outerShdw blurRad="38100" dist="38100" dir="2700000" algn="tl">
                  <a:srgbClr val="000000">
                    <a:alpha val="60000"/>
                  </a:srgbClr>
                </a:outerShdw>
              </a:effectLst>
            </a:rPr>
            <a:t> 15, 7-21)</a:t>
          </a:r>
          <a:endParaRPr lang="es-ES" sz="1900" b="1" kern="1200" dirty="0">
            <a:effectLst>
              <a:outerShdw blurRad="38100" dist="38100" dir="2700000" algn="tl">
                <a:srgbClr val="000000">
                  <a:alpha val="60000"/>
                </a:srgbClr>
              </a:outerShdw>
            </a:effectLst>
          </a:endParaRPr>
        </a:p>
      </dsp:txBody>
      <dsp:txXfrm>
        <a:off x="1391781" y="0"/>
        <a:ext cx="4942345" cy="1249562"/>
      </dsp:txXfrm>
    </dsp:sp>
    <dsp:sp modelId="{51B27083-B009-4DBA-8978-E052AC4B7311}">
      <dsp:nvSpPr>
        <dsp:cNvPr id="0" name=""/>
        <dsp:cNvSpPr/>
      </dsp:nvSpPr>
      <dsp:spPr>
        <a:xfrm>
          <a:off x="124956" y="124956"/>
          <a:ext cx="1266825" cy="999649"/>
        </a:xfrm>
        <a:prstGeom prst="roundRect">
          <a:avLst>
            <a:gd name="adj" fmla="val 10000"/>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27000" b="-27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0"/>
              <a:satOff val="0"/>
              <a:lumOff val="0"/>
              <a:alphaOff val="0"/>
              <a:shade val="40000"/>
              <a:satMod val="150000"/>
            </a:schemeClr>
          </a:contourClr>
        </a:sp3d>
      </dsp:spPr>
      <dsp:style>
        <a:lnRef idx="0">
          <a:scrgbClr r="0" g="0" b="0"/>
        </a:lnRef>
        <a:fillRef idx="1">
          <a:scrgbClr r="0" g="0" b="0"/>
        </a:fillRef>
        <a:effectRef idx="3">
          <a:scrgbClr r="0" g="0" b="0"/>
        </a:effectRef>
        <a:fontRef idx="minor"/>
      </dsp:style>
    </dsp:sp>
    <dsp:sp modelId="{DB901CF0-473D-4E0F-BF26-5C219F695B8B}">
      <dsp:nvSpPr>
        <dsp:cNvPr id="0" name=""/>
        <dsp:cNvSpPr/>
      </dsp:nvSpPr>
      <dsp:spPr>
        <a:xfrm>
          <a:off x="0" y="1374518"/>
          <a:ext cx="6334127" cy="1249562"/>
        </a:xfrm>
        <a:prstGeom prst="roundRect">
          <a:avLst>
            <a:gd name="adj" fmla="val 10000"/>
          </a:avLst>
        </a:prstGeom>
        <a:solidFill>
          <a:schemeClr val="accent6">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3289142"/>
              <a:satOff val="2771"/>
              <a:lumOff val="-352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dirty="0">
              <a:effectLst>
                <a:outerShdw blurRad="38100" dist="38100" dir="2700000" algn="tl">
                  <a:srgbClr val="000000">
                    <a:alpha val="60000"/>
                  </a:srgbClr>
                </a:outerShdw>
              </a:effectLst>
            </a:rPr>
            <a:t>Dieu changea son nom ainsi que celui de Sara, et lui assura que son descendant serait le fils de Sara (</a:t>
          </a:r>
          <a:r>
            <a:rPr lang="fr-FR" sz="1900" b="1" kern="1200" dirty="0" err="1">
              <a:effectLst>
                <a:outerShdw blurRad="38100" dist="38100" dir="2700000" algn="tl">
                  <a:srgbClr val="000000">
                    <a:alpha val="60000"/>
                  </a:srgbClr>
                </a:outerShdw>
              </a:effectLst>
            </a:rPr>
            <a:t>Gn</a:t>
          </a:r>
          <a:r>
            <a:rPr lang="fr-FR" sz="1900" b="1" kern="1200" dirty="0">
              <a:effectLst>
                <a:outerShdw blurRad="38100" dist="38100" dir="2700000" algn="tl">
                  <a:srgbClr val="000000">
                    <a:alpha val="60000"/>
                  </a:srgbClr>
                </a:outerShdw>
              </a:effectLst>
            </a:rPr>
            <a:t>. 17.1-8, 15-16).</a:t>
          </a:r>
          <a:endParaRPr lang="es-ES" sz="1900" b="1" kern="1200" dirty="0">
            <a:effectLst>
              <a:outerShdw blurRad="38100" dist="38100" dir="2700000" algn="tl">
                <a:srgbClr val="000000">
                  <a:alpha val="60000"/>
                </a:srgbClr>
              </a:outerShdw>
            </a:effectLst>
          </a:endParaRPr>
        </a:p>
      </dsp:txBody>
      <dsp:txXfrm>
        <a:off x="1391781" y="1374518"/>
        <a:ext cx="4942345" cy="1249562"/>
      </dsp:txXfrm>
    </dsp:sp>
    <dsp:sp modelId="{71011F65-FDA4-4BA7-AB08-D129F5FB81CD}">
      <dsp:nvSpPr>
        <dsp:cNvPr id="0" name=""/>
        <dsp:cNvSpPr/>
      </dsp:nvSpPr>
      <dsp:spPr>
        <a:xfrm>
          <a:off x="124956" y="1499474"/>
          <a:ext cx="1266825" cy="999649"/>
        </a:xfrm>
        <a:prstGeom prst="roundRect">
          <a:avLst>
            <a:gd name="adj" fmla="val 10000"/>
          </a:avLst>
        </a:prstGeom>
        <a:blipFill rotWithShape="1">
          <a:blip xmlns:r="http://schemas.openxmlformats.org/officeDocument/2006/relationships" r:embed="rId2" cstate="print">
            <a:extLst>
              <a:ext uri="{28A0092B-C50C-407E-A947-70E740481C1C}">
                <a14:useLocalDpi xmlns:a14="http://schemas.microsoft.com/office/drawing/2010/main"/>
              </a:ext>
            </a:extLst>
          </a:blip>
          <a:srcRect/>
          <a:stretch>
            <a:fillRect t="-13000" b="-13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3347933"/>
              <a:satOff val="-1317"/>
              <a:lumOff val="-502"/>
              <a:alphaOff val="0"/>
              <a:shade val="40000"/>
              <a:satMod val="150000"/>
            </a:schemeClr>
          </a:contourClr>
        </a:sp3d>
      </dsp:spPr>
      <dsp:style>
        <a:lnRef idx="0">
          <a:scrgbClr r="0" g="0" b="0"/>
        </a:lnRef>
        <a:fillRef idx="1">
          <a:scrgbClr r="0" g="0" b="0"/>
        </a:fillRef>
        <a:effectRef idx="3">
          <a:scrgbClr r="0" g="0" b="0"/>
        </a:effectRef>
        <a:fontRef idx="minor"/>
      </dsp:style>
    </dsp:sp>
    <dsp:sp modelId="{662BB74B-9E2C-4F62-8BB5-7C3EF4E7B9C3}">
      <dsp:nvSpPr>
        <dsp:cNvPr id="0" name=""/>
        <dsp:cNvSpPr/>
      </dsp:nvSpPr>
      <dsp:spPr>
        <a:xfrm>
          <a:off x="0" y="2749037"/>
          <a:ext cx="6334127" cy="1249562"/>
        </a:xfrm>
        <a:prstGeom prst="roundRect">
          <a:avLst>
            <a:gd name="adj" fmla="val 10000"/>
          </a:avLst>
        </a:prstGeom>
        <a:solidFill>
          <a:schemeClr val="tx2">
            <a:lumMod val="75000"/>
          </a:schemeClr>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6578285"/>
              <a:satOff val="5541"/>
              <a:lumOff val="-7059"/>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dirty="0">
              <a:effectLst>
                <a:outerShdw blurRad="38100" dist="38100" dir="2700000" algn="tl">
                  <a:srgbClr val="000000">
                    <a:alpha val="60000"/>
                  </a:srgbClr>
                </a:outerShdw>
              </a:effectLst>
            </a:rPr>
            <a:t>Dieu est apparu en chair et en os à Abraham, accompagné de deux anges, et lui a annoncé la naissance d'Isaac               (</a:t>
          </a:r>
          <a:r>
            <a:rPr lang="fr-FR" sz="1900" b="1" kern="1200" dirty="0" err="1">
              <a:effectLst>
                <a:outerShdw blurRad="38100" dist="38100" dir="2700000" algn="tl">
                  <a:srgbClr val="000000">
                    <a:alpha val="60000"/>
                  </a:srgbClr>
                </a:outerShdw>
              </a:effectLst>
            </a:rPr>
            <a:t>Gn</a:t>
          </a:r>
          <a:r>
            <a:rPr lang="fr-FR" sz="1900" b="1" kern="1200" dirty="0">
              <a:effectLst>
                <a:outerShdw blurRad="38100" dist="38100" dir="2700000" algn="tl">
                  <a:srgbClr val="000000">
                    <a:alpha val="60000"/>
                  </a:srgbClr>
                </a:outerShdw>
              </a:effectLst>
            </a:rPr>
            <a:t> 18, 1-2, 10)</a:t>
          </a:r>
          <a:endParaRPr lang="es-ES" sz="1900" b="1" kern="1200" dirty="0">
            <a:effectLst>
              <a:outerShdw blurRad="38100" dist="38100" dir="2700000" algn="tl">
                <a:srgbClr val="000000">
                  <a:alpha val="60000"/>
                </a:srgbClr>
              </a:outerShdw>
            </a:effectLst>
          </a:endParaRPr>
        </a:p>
      </dsp:txBody>
      <dsp:txXfrm>
        <a:off x="1391781" y="2749037"/>
        <a:ext cx="4942345" cy="1249562"/>
      </dsp:txXfrm>
    </dsp:sp>
    <dsp:sp modelId="{61254A0A-9E03-4BE7-82AB-482A33CC26F4}">
      <dsp:nvSpPr>
        <dsp:cNvPr id="0" name=""/>
        <dsp:cNvSpPr/>
      </dsp:nvSpPr>
      <dsp:spPr>
        <a:xfrm>
          <a:off x="124956" y="2873993"/>
          <a:ext cx="1266825" cy="999649"/>
        </a:xfrm>
        <a:prstGeom prst="roundRect">
          <a:avLst>
            <a:gd name="adj" fmla="val 10000"/>
          </a:avLst>
        </a:prstGeom>
        <a:blipFill rotWithShape="1">
          <a:blip xmlns:r="http://schemas.openxmlformats.org/officeDocument/2006/relationships" r:embed="rId3"/>
          <a:srcRect/>
          <a:stretch>
            <a:fillRect t="-31000" b="-31000"/>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6695866"/>
              <a:satOff val="-2635"/>
              <a:lumOff val="-1004"/>
              <a:alphaOff val="0"/>
              <a:shade val="40000"/>
              <a:satMod val="150000"/>
            </a:schemeClr>
          </a:contourClr>
        </a:sp3d>
      </dsp:spPr>
      <dsp:style>
        <a:lnRef idx="0">
          <a:scrgbClr r="0" g="0" b="0"/>
        </a:lnRef>
        <a:fillRef idx="1">
          <a:scrgbClr r="0" g="0" b="0"/>
        </a:fillRef>
        <a:effectRef idx="3">
          <a:scrgbClr r="0" g="0" b="0"/>
        </a:effectRef>
        <a:fontRef idx="minor"/>
      </dsp:style>
    </dsp:sp>
    <dsp:sp modelId="{F1C20DE1-D577-4111-B099-21CA8EF386D2}">
      <dsp:nvSpPr>
        <dsp:cNvPr id="0" name=""/>
        <dsp:cNvSpPr/>
      </dsp:nvSpPr>
      <dsp:spPr>
        <a:xfrm>
          <a:off x="0" y="4123555"/>
          <a:ext cx="6334127" cy="1249562"/>
        </a:xfrm>
        <a:prstGeom prst="roundRect">
          <a:avLst>
            <a:gd name="adj" fmla="val 10000"/>
          </a:avLst>
        </a:prstGeom>
        <a:solidFill>
          <a:srgbClr val="98465F"/>
        </a:solid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hueOff val="9867426"/>
              <a:satOff val="8312"/>
              <a:lumOff val="-10588"/>
              <a:alphaOff val="0"/>
              <a:shade val="40000"/>
              <a:satMod val="15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FR" sz="1900" b="1" kern="1200" dirty="0">
              <a:effectLst>
                <a:outerShdw blurRad="38100" dist="38100" dir="2700000" algn="tl">
                  <a:srgbClr val="000000">
                    <a:alpha val="60000"/>
                  </a:srgbClr>
                </a:outerShdw>
              </a:effectLst>
            </a:rPr>
            <a:t>Dieu demanda à Abraham de sacrifier son fils Isaac. En pourvoyant à un sacrifice de substitution, il lui révéla le grand plan de la rédemption (</a:t>
          </a:r>
          <a:r>
            <a:rPr lang="fr-FR" sz="1900" b="1" kern="1200" dirty="0" err="1">
              <a:effectLst>
                <a:outerShdw blurRad="38100" dist="38100" dir="2700000" algn="tl">
                  <a:srgbClr val="000000">
                    <a:alpha val="60000"/>
                  </a:srgbClr>
                </a:outerShdw>
              </a:effectLst>
            </a:rPr>
            <a:t>Gn</a:t>
          </a:r>
          <a:r>
            <a:rPr lang="fr-FR" sz="1900" b="1" kern="1200" dirty="0">
              <a:effectLst>
                <a:outerShdw blurRad="38100" dist="38100" dir="2700000" algn="tl">
                  <a:srgbClr val="000000">
                    <a:alpha val="60000"/>
                  </a:srgbClr>
                </a:outerShdw>
              </a:effectLst>
            </a:rPr>
            <a:t> 22.1-3, 9-13).</a:t>
          </a:r>
          <a:endParaRPr lang="es-ES" sz="1900" b="1" kern="1200" dirty="0">
            <a:effectLst>
              <a:outerShdw blurRad="38100" dist="38100" dir="2700000" algn="tl">
                <a:srgbClr val="000000">
                  <a:alpha val="60000"/>
                </a:srgbClr>
              </a:outerShdw>
            </a:effectLst>
          </a:endParaRPr>
        </a:p>
      </dsp:txBody>
      <dsp:txXfrm>
        <a:off x="1391781" y="4123555"/>
        <a:ext cx="4942345" cy="1249562"/>
      </dsp:txXfrm>
    </dsp:sp>
    <dsp:sp modelId="{8A842A48-1079-4542-94D2-33CB6B8C61FF}">
      <dsp:nvSpPr>
        <dsp:cNvPr id="0" name=""/>
        <dsp:cNvSpPr/>
      </dsp:nvSpPr>
      <dsp:spPr>
        <a:xfrm>
          <a:off x="124956" y="4248511"/>
          <a:ext cx="1266825" cy="999649"/>
        </a:xfrm>
        <a:prstGeom prst="roundRect">
          <a:avLst>
            <a:gd name="adj" fmla="val 10000"/>
          </a:avLst>
        </a:prstGeom>
        <a:blipFill dpi="0" rotWithShape="1">
          <a:blip xmlns:r="http://schemas.openxmlformats.org/officeDocument/2006/relationships" r:embed="rId4"/>
          <a:srcRect/>
          <a:stretch>
            <a:fillRect t="-6289" b="-13363"/>
          </a:stretch>
        </a:blipFill>
        <a:ln>
          <a:noFill/>
        </a:ln>
        <a:effectLst/>
        <a:scene3d>
          <a:camera prst="orthographicFront">
            <a:rot lat="0" lon="0" rev="0"/>
          </a:camera>
          <a:lightRig rig="brightRoom" dir="tl">
            <a:rot lat="0" lon="0" rev="1800000"/>
          </a:lightRig>
        </a:scene3d>
        <a:sp3d contourW="10160" prstMaterial="dkEdge">
          <a:bevelT w="38100" h="50800" prst="angle"/>
          <a:contourClr>
            <a:schemeClr val="accent4">
              <a:tint val="50000"/>
              <a:hueOff val="10043799"/>
              <a:satOff val="-3952"/>
              <a:lumOff val="-1506"/>
              <a:alphaOff val="0"/>
              <a:shade val="40000"/>
              <a:satMod val="150000"/>
            </a:schemeClr>
          </a:contourClr>
        </a:sp3d>
      </dsp:spPr>
      <dsp:style>
        <a:lnRef idx="0">
          <a:scrgbClr r="0" g="0" b="0"/>
        </a:lnRef>
        <a:fillRef idx="1">
          <a:scrgbClr r="0" g="0" b="0"/>
        </a:fillRef>
        <a:effectRef idx="3">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0C7FC6-8112-41E9-9028-5FA0098927D2}">
      <dsp:nvSpPr>
        <dsp:cNvPr id="0" name=""/>
        <dsp:cNvSpPr/>
      </dsp:nvSpPr>
      <dsp:spPr>
        <a:xfrm>
          <a:off x="897439" y="156973"/>
          <a:ext cx="2961245" cy="925389"/>
        </a:xfrm>
        <a:prstGeom prst="rect">
          <a:avLst/>
        </a:prstGeom>
        <a:solidFill>
          <a:schemeClr val="bg2">
            <a:lumMod val="20000"/>
            <a:lumOff val="80000"/>
          </a:schemeClr>
        </a:solidFill>
        <a:ln w="12700" cap="flat" cmpd="sng" algn="ctr">
          <a:solidFill>
            <a:schemeClr val="bg2">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Son attrait n’était pas physique, mais spirituel (v.2)</a:t>
          </a:r>
          <a:endParaRPr lang="es-ES" sz="1800" b="1" kern="1200" dirty="0"/>
        </a:p>
      </dsp:txBody>
      <dsp:txXfrm>
        <a:off x="897439" y="156973"/>
        <a:ext cx="2961245" cy="925389"/>
      </dsp:txXfrm>
    </dsp:sp>
    <dsp:sp modelId="{F6438344-8F0F-4DC4-B75E-CF562DB342BA}">
      <dsp:nvSpPr>
        <dsp:cNvPr id="0" name=""/>
        <dsp:cNvSpPr/>
      </dsp:nvSpPr>
      <dsp:spPr>
        <a:xfrm>
          <a:off x="0" y="23306"/>
          <a:ext cx="1298919" cy="971658"/>
        </a:xfrm>
        <a:prstGeom prst="rect">
          <a:avLst/>
        </a:prstGeom>
        <a:blipFill rotWithShape="1">
          <a:blip xmlns:r="http://schemas.openxmlformats.org/officeDocument/2006/relationships" r:embed="rId1" cstate="print">
            <a:extLst>
              <a:ext uri="{28A0092B-C50C-407E-A947-70E740481C1C}">
                <a14:useLocalDpi xmlns:a14="http://schemas.microsoft.com/office/drawing/2010/main"/>
              </a:ext>
            </a:extLst>
          </a:blip>
          <a:srcRect/>
          <a:stretch>
            <a:fillRect t="-31000" b="-31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4FF5664-0623-4096-9F26-41F8EF382369}">
      <dsp:nvSpPr>
        <dsp:cNvPr id="0" name=""/>
        <dsp:cNvSpPr/>
      </dsp:nvSpPr>
      <dsp:spPr>
        <a:xfrm>
          <a:off x="4879167" y="156973"/>
          <a:ext cx="2961245" cy="925389"/>
        </a:xfrm>
        <a:prstGeom prst="rect">
          <a:avLst/>
        </a:prstGeom>
        <a:solidFill>
          <a:schemeClr val="accent5">
            <a:lumMod val="20000"/>
            <a:lumOff val="80000"/>
          </a:schemeClr>
        </a:solidFill>
        <a:ln w="12700" cap="flat" cmpd="sng" algn="ctr">
          <a:solidFill>
            <a:schemeClr val="accent5">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fut méprisé, brisé et rejeté (v.3)</a:t>
          </a:r>
          <a:endParaRPr lang="es-ES" sz="1800" b="1" kern="1200" dirty="0"/>
        </a:p>
      </dsp:txBody>
      <dsp:txXfrm>
        <a:off x="4879167" y="156973"/>
        <a:ext cx="2961245" cy="925389"/>
      </dsp:txXfrm>
    </dsp:sp>
    <dsp:sp modelId="{7DF17FC3-A427-416A-9371-0A0113350C66}">
      <dsp:nvSpPr>
        <dsp:cNvPr id="0" name=""/>
        <dsp:cNvSpPr/>
      </dsp:nvSpPr>
      <dsp:spPr>
        <a:xfrm>
          <a:off x="3997596" y="23306"/>
          <a:ext cx="1298919" cy="971658"/>
        </a:xfrm>
        <a:prstGeom prst="rect">
          <a:avLst/>
        </a:prstGeom>
        <a:blipFill dpi="0" rotWithShape="1">
          <a:blip xmlns:r="http://schemas.openxmlformats.org/officeDocument/2006/relationships" r:embed="rId2" cstate="print">
            <a:extLst>
              <a:ext uri="{28A0092B-C50C-407E-A947-70E740481C1C}">
                <a14:useLocalDpi xmlns:a14="http://schemas.microsoft.com/office/drawing/2010/main"/>
              </a:ext>
            </a:extLst>
          </a:blip>
          <a:srcRect/>
          <a:stretch>
            <a:fillRect l="-13625" t="-44643" r="-36571" b="-56139"/>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D0C04B62-7486-41F9-B79B-C48B34E31EE6}">
      <dsp:nvSpPr>
        <dsp:cNvPr id="0" name=""/>
        <dsp:cNvSpPr/>
      </dsp:nvSpPr>
      <dsp:spPr>
        <a:xfrm>
          <a:off x="8900220" y="156973"/>
          <a:ext cx="2961245" cy="925389"/>
        </a:xfrm>
        <a:prstGeom prst="rect">
          <a:avLst/>
        </a:prstGeom>
        <a:solidFill>
          <a:schemeClr val="accent1">
            <a:lumMod val="20000"/>
            <a:lumOff val="80000"/>
          </a:schemeClr>
        </a:solidFill>
        <a:ln w="12700" cap="flat" cmpd="sng" algn="ctr">
          <a:solidFill>
            <a:schemeClr val="accent1">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Bien qu'il ait guéri des foules, ils ne l'ont pas accepté (v. 4)</a:t>
          </a:r>
          <a:endParaRPr lang="es-ES" sz="1800" b="1" kern="1200" dirty="0"/>
        </a:p>
      </dsp:txBody>
      <dsp:txXfrm>
        <a:off x="8900220" y="156973"/>
        <a:ext cx="2961245" cy="925389"/>
      </dsp:txXfrm>
    </dsp:sp>
    <dsp:sp modelId="{24448896-CA1D-4883-BE3F-84CB5DDCC757}">
      <dsp:nvSpPr>
        <dsp:cNvPr id="0" name=""/>
        <dsp:cNvSpPr/>
      </dsp:nvSpPr>
      <dsp:spPr>
        <a:xfrm>
          <a:off x="7979396" y="23306"/>
          <a:ext cx="1298919" cy="971658"/>
        </a:xfrm>
        <a:prstGeom prst="rect">
          <a:avLst/>
        </a:prstGeom>
        <a:blipFill dpi="0" rotWithShape="1">
          <a:blip xmlns:r="http://schemas.openxmlformats.org/officeDocument/2006/relationships" r:embed="rId3" cstate="print">
            <a:extLst>
              <a:ext uri="{28A0092B-C50C-407E-A947-70E740481C1C}">
                <a14:useLocalDpi xmlns:a14="http://schemas.microsoft.com/office/drawing/2010/main"/>
              </a:ext>
            </a:extLst>
          </a:blip>
          <a:srcRect/>
          <a:stretch>
            <a:fillRect t="-8216" b="-517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F328A671-F538-4EAD-88EA-C1B65401CB01}">
      <dsp:nvSpPr>
        <dsp:cNvPr id="0" name=""/>
        <dsp:cNvSpPr/>
      </dsp:nvSpPr>
      <dsp:spPr>
        <a:xfrm>
          <a:off x="897439" y="1321935"/>
          <a:ext cx="2961245" cy="925389"/>
        </a:xfrm>
        <a:prstGeom prst="rect">
          <a:avLst/>
        </a:prstGeom>
        <a:solidFill>
          <a:schemeClr val="accent4">
            <a:lumMod val="20000"/>
            <a:lumOff val="80000"/>
          </a:schemeClr>
        </a:solidFill>
        <a:ln w="12700" cap="flat" cmpd="sng" algn="ctr">
          <a:solidFill>
            <a:schemeClr val="accent4">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C'est par sa mort sur la croix qu'il nous offre le salut (v. 5)</a:t>
          </a:r>
          <a:endParaRPr lang="es-ES" sz="1800" b="1" kern="1200" dirty="0"/>
        </a:p>
      </dsp:txBody>
      <dsp:txXfrm>
        <a:off x="897439" y="1321935"/>
        <a:ext cx="2961245" cy="925389"/>
      </dsp:txXfrm>
    </dsp:sp>
    <dsp:sp modelId="{5BA0408C-669B-45DF-995D-F2F35FC9DD3D}">
      <dsp:nvSpPr>
        <dsp:cNvPr id="0" name=""/>
        <dsp:cNvSpPr/>
      </dsp:nvSpPr>
      <dsp:spPr>
        <a:xfrm>
          <a:off x="0" y="1188268"/>
          <a:ext cx="1298919" cy="971658"/>
        </a:xfrm>
        <a:prstGeom prst="rect">
          <a:avLst/>
        </a:prstGeom>
        <a:blipFill rotWithShape="1">
          <a:blip xmlns:r="http://schemas.openxmlformats.org/officeDocument/2006/relationships"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DF251BE-D7CD-436E-B59C-0606C669B925}">
      <dsp:nvSpPr>
        <dsp:cNvPr id="0" name=""/>
        <dsp:cNvSpPr/>
      </dsp:nvSpPr>
      <dsp:spPr>
        <a:xfrm>
          <a:off x="4879167" y="1321935"/>
          <a:ext cx="2961245" cy="925389"/>
        </a:xfrm>
        <a:prstGeom prst="rect">
          <a:avLst/>
        </a:prstGeom>
        <a:solidFill>
          <a:schemeClr val="accent6">
            <a:lumMod val="20000"/>
            <a:lumOff val="80000"/>
          </a:schemeClr>
        </a:solidFill>
        <a:ln w="12700" cap="flat" cmpd="sng" algn="ctr">
          <a:solidFill>
            <a:schemeClr val="accent6">
              <a:lumMod val="75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Dieu a fait retomber sur lui tous nos péchés (v. 6)</a:t>
          </a:r>
          <a:endParaRPr lang="es-ES" sz="1800" b="1" kern="1200" dirty="0"/>
        </a:p>
      </dsp:txBody>
      <dsp:txXfrm>
        <a:off x="4879167" y="1321935"/>
        <a:ext cx="2961245" cy="925389"/>
      </dsp:txXfrm>
    </dsp:sp>
    <dsp:sp modelId="{AE878031-4BBF-4EF4-9556-33969B6A0D0E}">
      <dsp:nvSpPr>
        <dsp:cNvPr id="0" name=""/>
        <dsp:cNvSpPr/>
      </dsp:nvSpPr>
      <dsp:spPr>
        <a:xfrm>
          <a:off x="3997596" y="1188268"/>
          <a:ext cx="1298919" cy="971658"/>
        </a:xfrm>
        <a:prstGeom prst="rect">
          <a:avLst/>
        </a:prstGeom>
        <a:blipFill rotWithShape="1">
          <a:blip xmlns:r="http://schemas.openxmlformats.org/officeDocument/2006/relationships" r:embed="rId6" cstate="print">
            <a:extLst>
              <a:ext uri="{28A0092B-C50C-407E-A947-70E740481C1C}">
                <a14:useLocalDpi xmlns:a14="http://schemas.microsoft.com/office/drawing/2010/main"/>
              </a:ext>
            </a:extLst>
          </a:blip>
          <a:srcRect/>
          <a:stretch>
            <a:fillRect t="-27000" b="-2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5B072B4-7394-49EE-880D-7A0C05073BAC}">
      <dsp:nvSpPr>
        <dsp:cNvPr id="0" name=""/>
        <dsp:cNvSpPr/>
      </dsp:nvSpPr>
      <dsp:spPr>
        <a:xfrm>
          <a:off x="8900220" y="1321935"/>
          <a:ext cx="2961245" cy="925389"/>
        </a:xfrm>
        <a:prstGeom prst="rect">
          <a:avLst/>
        </a:prstGeom>
        <a:solidFill>
          <a:schemeClr val="tx2">
            <a:lumMod val="20000"/>
            <a:lumOff val="80000"/>
          </a:schemeClr>
        </a:solidFill>
        <a:ln w="12700" cap="flat" cmpd="sng" algn="ctr">
          <a:solidFill>
            <a:schemeClr val="tx2">
              <a:lumMod val="50000"/>
            </a:schemeClr>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ne s'est pas défendu face à ses accusateurs (v. 7)</a:t>
          </a:r>
          <a:endParaRPr lang="es-ES" sz="1800" b="1" kern="1200" dirty="0"/>
        </a:p>
      </dsp:txBody>
      <dsp:txXfrm>
        <a:off x="8900220" y="1321935"/>
        <a:ext cx="2961245" cy="925389"/>
      </dsp:txXfrm>
    </dsp:sp>
    <dsp:sp modelId="{A3375F40-8DD6-4373-81D7-EE4B422B8BEF}">
      <dsp:nvSpPr>
        <dsp:cNvPr id="0" name=""/>
        <dsp:cNvSpPr/>
      </dsp:nvSpPr>
      <dsp:spPr>
        <a:xfrm>
          <a:off x="7979396" y="1188268"/>
          <a:ext cx="1298919" cy="971658"/>
        </a:xfrm>
        <a:prstGeom prst="rect">
          <a:avLst/>
        </a:prstGeom>
        <a:blipFill dpi="0" rotWithShape="1">
          <a:blip xmlns:r="http://schemas.openxmlformats.org/officeDocument/2006/relationships" r:embed="rId7" cstate="print">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a:ext>
            </a:extLst>
          </a:blip>
          <a:srcRect/>
          <a:stretch>
            <a:fillRect t="-17256" b="-59756"/>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46E0D814-1770-4727-9EF9-9B6BC6CB9647}">
      <dsp:nvSpPr>
        <dsp:cNvPr id="0" name=""/>
        <dsp:cNvSpPr/>
      </dsp:nvSpPr>
      <dsp:spPr>
        <a:xfrm>
          <a:off x="897439" y="2486898"/>
          <a:ext cx="2961245" cy="925389"/>
        </a:xfrm>
        <a:prstGeom prst="rect">
          <a:avLst/>
        </a:prstGeom>
        <a:solidFill>
          <a:srgbClr val="FFE697"/>
        </a:solidFill>
        <a:ln w="12700" cap="flat" cmpd="sng" algn="ctr">
          <a:solidFill>
            <a:srgbClr val="FFC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a:t>
          </a:r>
          <a:r>
            <a:rPr lang="fr-FR" sz="1800" b="1" kern="1200" dirty="0" err="1"/>
            <a:t>à</a:t>
          </a:r>
          <a:r>
            <a:rPr lang="fr-FR" sz="1800" b="1" kern="1200" dirty="0"/>
            <a:t> été jugé et condamné à mort (v.8)</a:t>
          </a:r>
          <a:endParaRPr lang="es-ES" sz="1800" b="1" kern="1200" dirty="0"/>
        </a:p>
      </dsp:txBody>
      <dsp:txXfrm>
        <a:off x="897439" y="2486898"/>
        <a:ext cx="2961245" cy="925389"/>
      </dsp:txXfrm>
    </dsp:sp>
    <dsp:sp modelId="{5237D0B7-7F65-4461-9797-CB2C5C38E1A5}">
      <dsp:nvSpPr>
        <dsp:cNvPr id="0" name=""/>
        <dsp:cNvSpPr/>
      </dsp:nvSpPr>
      <dsp:spPr>
        <a:xfrm>
          <a:off x="0" y="2353230"/>
          <a:ext cx="1298919" cy="971658"/>
        </a:xfrm>
        <a:prstGeom prst="rect">
          <a:avLst/>
        </a:prstGeom>
        <a:blipFill dpi="0" rotWithShape="1">
          <a:blip xmlns:r="http://schemas.openxmlformats.org/officeDocument/2006/relationships" r:embed="rId9" cstate="print">
            <a:extLst>
              <a:ext uri="{28A0092B-C50C-407E-A947-70E740481C1C}">
                <a14:useLocalDpi xmlns:a14="http://schemas.microsoft.com/office/drawing/2010/main"/>
              </a:ext>
            </a:extLst>
          </a:blip>
          <a:srcRect/>
          <a:stretch>
            <a:fillRect l="757" t="-4022" r="-757" b="-74274"/>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0BF2E09E-5358-4A27-9A8E-579579F6657C}">
      <dsp:nvSpPr>
        <dsp:cNvPr id="0" name=""/>
        <dsp:cNvSpPr/>
      </dsp:nvSpPr>
      <dsp:spPr>
        <a:xfrm>
          <a:off x="4879167" y="2486898"/>
          <a:ext cx="2961245" cy="925389"/>
        </a:xfrm>
        <a:prstGeom prst="rect">
          <a:avLst/>
        </a:prstGeom>
        <a:solidFill>
          <a:srgbClr val="FEC3A8"/>
        </a:solidFill>
        <a:ln w="12700" cap="flat" cmpd="sng" algn="ctr">
          <a:solidFill>
            <a:srgbClr val="FF00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a été enterré avec les riches (v. 9a)</a:t>
          </a:r>
          <a:endParaRPr lang="es-ES" sz="1800" b="1" kern="1200" dirty="0"/>
        </a:p>
      </dsp:txBody>
      <dsp:txXfrm>
        <a:off x="4879167" y="2486898"/>
        <a:ext cx="2961245" cy="925389"/>
      </dsp:txXfrm>
    </dsp:sp>
    <dsp:sp modelId="{12656DD7-776A-4FBB-B7F0-7C60A02F2F49}">
      <dsp:nvSpPr>
        <dsp:cNvPr id="0" name=""/>
        <dsp:cNvSpPr/>
      </dsp:nvSpPr>
      <dsp:spPr>
        <a:xfrm>
          <a:off x="3997596" y="2353230"/>
          <a:ext cx="1298919" cy="971658"/>
        </a:xfrm>
        <a:prstGeom prst="rect">
          <a:avLst/>
        </a:prstGeom>
        <a:blipFill rotWithShape="1">
          <a:blip xmlns:r="http://schemas.openxmlformats.org/officeDocument/2006/relationships" r:embed="rId10"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8BACC5E0-2473-4196-928F-E4A3074963F0}">
      <dsp:nvSpPr>
        <dsp:cNvPr id="0" name=""/>
        <dsp:cNvSpPr/>
      </dsp:nvSpPr>
      <dsp:spPr>
        <a:xfrm>
          <a:off x="8900220" y="2486898"/>
          <a:ext cx="2961245" cy="925389"/>
        </a:xfrm>
        <a:prstGeom prst="rect">
          <a:avLst/>
        </a:prstGeom>
        <a:solidFill>
          <a:srgbClr val="EBE600"/>
        </a:solidFill>
        <a:ln w="12700" cap="flat" cmpd="sng" algn="ctr">
          <a:solidFill>
            <a:srgbClr val="9E9A0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n'a jamais péché   (v. 9b)</a:t>
          </a:r>
          <a:endParaRPr lang="es-ES" sz="1800" b="1" kern="1200" dirty="0"/>
        </a:p>
      </dsp:txBody>
      <dsp:txXfrm>
        <a:off x="8900220" y="2486898"/>
        <a:ext cx="2961245" cy="925389"/>
      </dsp:txXfrm>
    </dsp:sp>
    <dsp:sp modelId="{5B87B8EE-EC59-410A-BC31-2F01366AE4A7}">
      <dsp:nvSpPr>
        <dsp:cNvPr id="0" name=""/>
        <dsp:cNvSpPr/>
      </dsp:nvSpPr>
      <dsp:spPr>
        <a:xfrm>
          <a:off x="7979396" y="2353230"/>
          <a:ext cx="1298919" cy="971658"/>
        </a:xfrm>
        <a:prstGeom prst="rect">
          <a:avLst/>
        </a:prstGeom>
        <a:blipFill rotWithShape="1">
          <a:blip xmlns:r="http://schemas.openxmlformats.org/officeDocument/2006/relationships" r:embed="rId11" cstate="print">
            <a:extLst>
              <a:ext uri="{28A0092B-C50C-407E-A947-70E740481C1C}">
                <a14:useLocalDpi xmlns:a14="http://schemas.microsoft.com/office/drawing/2010/main"/>
              </a:ext>
            </a:extLst>
          </a:blip>
          <a:srcRect/>
          <a:stretch>
            <a:fillRect/>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DA6CDA0-395F-491F-ABB7-6ED4F5BF27E4}">
      <dsp:nvSpPr>
        <dsp:cNvPr id="0" name=""/>
        <dsp:cNvSpPr/>
      </dsp:nvSpPr>
      <dsp:spPr>
        <a:xfrm>
          <a:off x="897439" y="3651860"/>
          <a:ext cx="2961245" cy="925389"/>
        </a:xfrm>
        <a:prstGeom prst="rect">
          <a:avLst/>
        </a:prstGeom>
        <a:solidFill>
          <a:srgbClr val="DCC5ED"/>
        </a:solidFill>
        <a:ln w="12700" cap="flat" cmpd="sng" algn="ctr">
          <a:solidFill>
            <a:srgbClr val="7030A0"/>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Il est ressuscité après sa mort expiatoire (v. 10)</a:t>
          </a:r>
          <a:endParaRPr lang="es-ES" sz="1800" b="1" kern="1200" dirty="0"/>
        </a:p>
      </dsp:txBody>
      <dsp:txXfrm>
        <a:off x="897439" y="3651860"/>
        <a:ext cx="2961245" cy="925389"/>
      </dsp:txXfrm>
    </dsp:sp>
    <dsp:sp modelId="{221F4DF1-C4D6-463F-A71F-CFB4A107A606}">
      <dsp:nvSpPr>
        <dsp:cNvPr id="0" name=""/>
        <dsp:cNvSpPr/>
      </dsp:nvSpPr>
      <dsp:spPr>
        <a:xfrm>
          <a:off x="0" y="3518192"/>
          <a:ext cx="1298919" cy="971658"/>
        </a:xfrm>
        <a:prstGeom prst="rect">
          <a:avLst/>
        </a:prstGeom>
        <a:blipFill rotWithShape="1">
          <a:blip xmlns:r="http://schemas.openxmlformats.org/officeDocument/2006/relationships" r:embed="rId12" cstate="print">
            <a:extLst>
              <a:ext uri="{28A0092B-C50C-407E-A947-70E740481C1C}">
                <a14:useLocalDpi xmlns:a14="http://schemas.microsoft.com/office/drawing/2010/main"/>
              </a:ext>
            </a:extLst>
          </a:blip>
          <a:srcRect/>
          <a:stretch>
            <a:fillRect t="-17000" b="-1700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158A3A02-EB17-4596-B68B-7CAFDB9A99E5}">
      <dsp:nvSpPr>
        <dsp:cNvPr id="0" name=""/>
        <dsp:cNvSpPr/>
      </dsp:nvSpPr>
      <dsp:spPr>
        <a:xfrm>
          <a:off x="4879167" y="3651860"/>
          <a:ext cx="2961245" cy="925389"/>
        </a:xfrm>
        <a:prstGeom prst="rect">
          <a:avLst/>
        </a:prstGeom>
        <a:solidFill>
          <a:srgbClr val="B5E5BE"/>
        </a:solidFill>
        <a:ln w="12700" cap="flat" cmpd="sng" algn="ctr">
          <a:solidFill>
            <a:srgbClr val="3CAA51"/>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Un jour, il vivra avec ceux qu'il a rachetés (v. 11)</a:t>
          </a:r>
          <a:endParaRPr lang="es-ES" sz="1800" b="1" kern="1200" dirty="0"/>
        </a:p>
      </dsp:txBody>
      <dsp:txXfrm>
        <a:off x="4879167" y="3651860"/>
        <a:ext cx="2961245" cy="925389"/>
      </dsp:txXfrm>
    </dsp:sp>
    <dsp:sp modelId="{CD8BC6EB-CBE6-4AFE-872D-39830C0A1935}">
      <dsp:nvSpPr>
        <dsp:cNvPr id="0" name=""/>
        <dsp:cNvSpPr/>
      </dsp:nvSpPr>
      <dsp:spPr>
        <a:xfrm>
          <a:off x="3997596" y="3518192"/>
          <a:ext cx="1298919" cy="971658"/>
        </a:xfrm>
        <a:prstGeom prst="rect">
          <a:avLst/>
        </a:prstGeom>
        <a:blipFill dpi="0" rotWithShape="1">
          <a:blip xmlns:r="http://schemas.openxmlformats.org/officeDocument/2006/relationships" r:embed="rId13" cstate="print">
            <a:extLst>
              <a:ext uri="{28A0092B-C50C-407E-A947-70E740481C1C}">
                <a14:useLocalDpi xmlns:a14="http://schemas.microsoft.com/office/drawing/2010/main"/>
              </a:ext>
            </a:extLst>
          </a:blip>
          <a:srcRect/>
          <a:stretch>
            <a:fillRect l="-33485" t="-28249" r="-9167" b="-14167"/>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0BCFF9E-D978-42AC-9151-B4B106A83126}">
      <dsp:nvSpPr>
        <dsp:cNvPr id="0" name=""/>
        <dsp:cNvSpPr/>
      </dsp:nvSpPr>
      <dsp:spPr>
        <a:xfrm>
          <a:off x="8900220" y="3651860"/>
          <a:ext cx="2961245" cy="925389"/>
        </a:xfrm>
        <a:prstGeom prst="rect">
          <a:avLst/>
        </a:prstGeom>
        <a:solidFill>
          <a:srgbClr val="B7CFFF"/>
        </a:solidFill>
        <a:ln w="12700" cap="flat" cmpd="sng" algn="ctr">
          <a:solidFill>
            <a:srgbClr val="6699FF"/>
          </a:solidFill>
          <a:prstDash val="solid"/>
        </a:ln>
        <a:effectLst>
          <a:outerShdw blurRad="50800" dist="25400" algn="bl" rotWithShape="0">
            <a:srgbClr val="000000">
              <a:alpha val="60000"/>
            </a:srgbClr>
          </a:outerShdw>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626797" tIns="68580" rIns="68580" bIns="68580" numCol="1" spcCol="1270" anchor="ctr" anchorCtr="0">
          <a:noAutofit/>
        </a:bodyPr>
        <a:lstStyle/>
        <a:p>
          <a:pPr marL="0" lvl="0" indent="0" algn="l" defTabSz="800100">
            <a:lnSpc>
              <a:spcPct val="90000"/>
            </a:lnSpc>
            <a:spcBef>
              <a:spcPct val="0"/>
            </a:spcBef>
            <a:spcAft>
              <a:spcPct val="35000"/>
            </a:spcAft>
            <a:buNone/>
          </a:pPr>
          <a:r>
            <a:rPr lang="fr-FR" sz="1800" b="1" kern="1200" dirty="0"/>
            <a:t>En attendant, il intercède pour nous (v.12)</a:t>
          </a:r>
          <a:endParaRPr lang="es-ES" sz="1800" b="1" kern="1200" dirty="0"/>
        </a:p>
      </dsp:txBody>
      <dsp:txXfrm>
        <a:off x="8900220" y="3651860"/>
        <a:ext cx="2961245" cy="925389"/>
      </dsp:txXfrm>
    </dsp:sp>
    <dsp:sp modelId="{A6C372CA-8BFD-4004-8FB0-0CAC06FFF0DA}">
      <dsp:nvSpPr>
        <dsp:cNvPr id="0" name=""/>
        <dsp:cNvSpPr/>
      </dsp:nvSpPr>
      <dsp:spPr>
        <a:xfrm>
          <a:off x="7979396" y="3518192"/>
          <a:ext cx="1298919" cy="971658"/>
        </a:xfrm>
        <a:prstGeom prst="rect">
          <a:avLst/>
        </a:prstGeom>
        <a:blipFill dpi="0" rotWithShape="1">
          <a:blip xmlns:r="http://schemas.openxmlformats.org/officeDocument/2006/relationships" r:embed="rId14" cstate="print">
            <a:extLst>
              <a:ext uri="{28A0092B-C50C-407E-A947-70E740481C1C}">
                <a14:useLocalDpi xmlns:a14="http://schemas.microsoft.com/office/drawing/2010/main"/>
              </a:ext>
            </a:extLst>
          </a:blip>
          <a:srcRect/>
          <a:stretch>
            <a:fillRect l="-757" t="-19486" r="757" b="-64010"/>
          </a:stretch>
        </a:blipFill>
        <a:ln>
          <a:noFill/>
        </a:ln>
        <a:effectLst>
          <a:outerShdw blurRad="50800" dist="25400" algn="bl" rotWithShape="0">
            <a:srgbClr val="000000">
              <a:alpha val="60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ltNode1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NoLn">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2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NoLn">
    <dgm:scene3d>
      <a:camera prst="orthographicFront"/>
      <a:lightRig rig="flat" dir="t"/>
    </dgm:scene3d>
    <dgm:sp3d prstMaterial="plastic">
      <a:bevelT w="120900" h="88900"/>
      <a:bevelB w="88900" h="31750" prst="angle"/>
    </dgm:sp3d>
    <dgm:txPr/>
    <dgm:style>
      <a:lnRef idx="1">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FC263CB-62E2-D445-C417-24F2E6109CF0}"/>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536FD56C-EB71-8F58-0BF4-DA034699B1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FEF9133C-DF6F-C303-577D-4DA485D61E4B}"/>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F12DC845-2C62-ED90-0C50-03F74E78FFA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31077C7-5CAB-6077-980B-A589E091889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7877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6FBE1D7-FCD7-3472-25CF-F6FBBE1675A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80B68F8-21DD-D8AB-D867-B029C793314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AFA4BEE-D947-07B4-D03F-6CE94B32276F}"/>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09591703-7415-AF2F-EB3F-5B01D0FFE52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D7F55D4-5AC1-B15B-8890-3342D12282F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73466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472397-B1CF-A256-4D68-CD7BC3845314}"/>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57476B27-B95F-BD75-585C-77DAE1EFD43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46C2456F-81CF-7CDF-8FCD-58707805C8D7}"/>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75259F11-DF01-4E71-8E99-02AD1CB65BF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D869865-5EA4-BF02-91E5-F8031D153CF9}"/>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557404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105616-3896-FB9B-60A4-220AFFAB51B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CC92F47-CBBA-91B5-6292-6157DB53A09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286DF2-C9AE-6900-F5D7-67A0B162BCE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62F59C09-9511-F9AD-E8DD-B881398EA2A1}"/>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27CD5906-0F20-E45C-C0A5-73AC2E4ECD9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F7C340F-C29D-8017-0A64-74BD0A14A34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53995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D161D9-9BD1-7D1F-62E3-41ED884F5A7E}"/>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F5DD4B9-58E8-BF18-67CA-E86DE4F093D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E98DB3F8-C777-B227-1A1E-641611A808E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82DAE83-BC3E-4C0E-3604-1B66A2BA37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20296AFF-520B-F1C1-DA07-5DC73291D62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C0F39805-7626-A1E4-35AD-523EB258AD4A}"/>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8" name="Marcador de pie de página 7">
            <a:extLst>
              <a:ext uri="{FF2B5EF4-FFF2-40B4-BE49-F238E27FC236}">
                <a16:creationId xmlns:a16="http://schemas.microsoft.com/office/drawing/2014/main" id="{FBCE7C7D-EEA5-E9D2-F3E5-06FE67EB0B5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DB3E1E4-70AC-661B-DC59-857622B396EA}"/>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10910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64A78E-6C04-A4F3-8659-57E11363E7EB}"/>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3EC7C06-DB1C-B430-AAA9-3E3B8060E5E3}"/>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4" name="Marcador de pie de página 3">
            <a:extLst>
              <a:ext uri="{FF2B5EF4-FFF2-40B4-BE49-F238E27FC236}">
                <a16:creationId xmlns:a16="http://schemas.microsoft.com/office/drawing/2014/main" id="{D470FC8F-4DDE-B67B-0A32-1A51A79AAE3D}"/>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3B3659F9-CA93-C945-27F1-ACFB8430719E}"/>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092867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22625736-7F47-1DD7-1271-1D81E0407C2E}"/>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3" name="Marcador de pie de página 2">
            <a:extLst>
              <a:ext uri="{FF2B5EF4-FFF2-40B4-BE49-F238E27FC236}">
                <a16:creationId xmlns:a16="http://schemas.microsoft.com/office/drawing/2014/main" id="{D58DDBB5-C20D-DAAD-DCF6-390157173B78}"/>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B016E7C-BF6E-B5E0-EE46-FB36F12989BF}"/>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3973552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DB150BC-CAEF-1231-A50C-D111BF1E30AE}"/>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37F700F-AA98-493A-4840-969EF328F5E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5DE7CAC-7AEB-1B40-8457-E61AD9BC71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61E0AA-54BF-D2A9-87B8-1E8445B21226}"/>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3990DCCE-4D02-7E58-7C1C-C6950A3F9FF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EBF9F7-F4E0-3492-22FE-01873A362FA8}"/>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36224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E58627-85DB-EEB1-84E1-51A64613136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BBE-2FFC-E0D3-9941-AC398929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6CA0105F-6C53-2763-D71D-8B84DBFE36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014B00-6C66-90F5-1DA4-D131219ECC66}"/>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6" name="Marcador de pie de página 5">
            <a:extLst>
              <a:ext uri="{FF2B5EF4-FFF2-40B4-BE49-F238E27FC236}">
                <a16:creationId xmlns:a16="http://schemas.microsoft.com/office/drawing/2014/main" id="{90C99DDD-C0BD-BCE1-8002-E1FE0DA983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D8145CD-6BD1-7658-E145-87F4AEC5A58C}"/>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4247388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D63BD6-E6E4-0400-97BD-E0DCEAED5F97}"/>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BF3A5D3-6E55-B5AE-EAA6-2879EF543B4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64461-DA92-FBA2-092A-A1D218BF770C}"/>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C5E55450-0930-3B9E-1773-3C1846FB574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CBA9669-E35F-0276-F026-7DDD49FEFE01}"/>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7523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EF95B5E-AE39-AAAD-63BB-48AA65FBECEE}"/>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263549F-615A-D5E7-5055-7A126176DD69}"/>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52A5108-14B8-288A-0A02-83387CBC3BC8}"/>
              </a:ext>
            </a:extLst>
          </p:cNvPr>
          <p:cNvSpPr>
            <a:spLocks noGrp="1"/>
          </p:cNvSpPr>
          <p:nvPr>
            <p:ph type="dt" sz="half" idx="10"/>
          </p:nvPr>
        </p:nvSpPr>
        <p:spPr/>
        <p:txBody>
          <a:body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F0489EEE-9E91-AB39-F70A-C1F310C9D58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4CF62CE-A0DF-C881-D317-8E60115E3927}"/>
              </a:ext>
            </a:extLst>
          </p:cNvPr>
          <p:cNvSpPr>
            <a:spLocks noGrp="1"/>
          </p:cNvSpPr>
          <p:nvPr>
            <p:ph type="sldNum" sz="quarter" idx="12"/>
          </p:nvPr>
        </p:nvSpPr>
        <p:spPr/>
        <p:txBody>
          <a:bodyPr/>
          <a:lstStyle/>
          <a:p>
            <a:fld id="{420C115C-9DF6-4913-8276-557643B9F8E5}" type="slidenum">
              <a:rPr lang="es-ES" smtClean="0"/>
              <a:t>‹Nº›</a:t>
            </a:fld>
            <a:endParaRPr lang="es-ES"/>
          </a:p>
        </p:txBody>
      </p:sp>
    </p:spTree>
    <p:extLst>
      <p:ext uri="{BB962C8B-B14F-4D97-AF65-F5344CB8AC3E}">
        <p14:creationId xmlns:p14="http://schemas.microsoft.com/office/powerpoint/2010/main" val="2655026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473FA3D-2F69-20AE-44C1-C57AB87216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E89804E-7BA5-38E1-E389-8E55963BE4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9013735-B7FE-E6FE-6D70-972D0A6ECD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CC9843-1170-4737-8447-4C15693B59CF}" type="datetimeFigureOut">
              <a:rPr lang="es-ES" smtClean="0"/>
              <a:t>07/10/2026</a:t>
            </a:fld>
            <a:endParaRPr lang="es-ES"/>
          </a:p>
        </p:txBody>
      </p:sp>
      <p:sp>
        <p:nvSpPr>
          <p:cNvPr id="5" name="Marcador de pie de página 4">
            <a:extLst>
              <a:ext uri="{FF2B5EF4-FFF2-40B4-BE49-F238E27FC236}">
                <a16:creationId xmlns:a16="http://schemas.microsoft.com/office/drawing/2014/main" id="{7BC686BB-D790-1926-BDFB-864124D843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56388FA-97BD-2AFE-1EDF-6198C888EC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20C115C-9DF6-4913-8276-557643B9F8E5}" type="slidenum">
              <a:rPr lang="es-ES" smtClean="0"/>
              <a:t>‹Nº›</a:t>
            </a:fld>
            <a:endParaRPr lang="es-ES"/>
          </a:p>
        </p:txBody>
      </p:sp>
    </p:spTree>
    <p:extLst>
      <p:ext uri="{BB962C8B-B14F-4D97-AF65-F5344CB8AC3E}">
        <p14:creationId xmlns:p14="http://schemas.microsoft.com/office/powerpoint/2010/main" val="7616957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3.jpeg"/><Relationship Id="rId1" Type="http://schemas.openxmlformats.org/officeDocument/2006/relationships/slideLayout" Target="../slideLayouts/slideLayout7.xml"/><Relationship Id="rId6" Type="http://schemas.openxmlformats.org/officeDocument/2006/relationships/image" Target="../media/image6.png"/><Relationship Id="rId5" Type="http://schemas.microsoft.com/office/2007/relationships/hdphoto" Target="../media/hdphoto1.wdp"/><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2.png"/><Relationship Id="rId7" Type="http://schemas.microsoft.com/office/2007/relationships/hdphoto" Target="../media/hdphoto3.wdp"/><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jpe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Colors" Target="../diagrams/colors2.xml"/><Relationship Id="rId3" Type="http://schemas.openxmlformats.org/officeDocument/2006/relationships/image" Target="../media/image12.png"/><Relationship Id="rId7" Type="http://schemas.openxmlformats.org/officeDocument/2006/relationships/diagramQuickStyle" Target="../diagrams/quickStyle1.xml"/><Relationship Id="rId12" Type="http://schemas.openxmlformats.org/officeDocument/2006/relationships/diagramQuickStyle" Target="../diagrams/quickStyle2.xml"/><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diagramLayout" Target="../diagrams/layout1.xml"/><Relationship Id="rId11" Type="http://schemas.openxmlformats.org/officeDocument/2006/relationships/diagramLayout" Target="../diagrams/layout2.xml"/><Relationship Id="rId5" Type="http://schemas.openxmlformats.org/officeDocument/2006/relationships/diagramData" Target="../diagrams/data1.xml"/><Relationship Id="rId10" Type="http://schemas.openxmlformats.org/officeDocument/2006/relationships/diagramData" Target="../diagrams/data2.xml"/><Relationship Id="rId4" Type="http://schemas.microsoft.com/office/2007/relationships/hdphoto" Target="../media/hdphoto2.wdp"/><Relationship Id="rId9" Type="http://schemas.microsoft.com/office/2007/relationships/diagramDrawing" Target="../diagrams/drawing1.xml"/><Relationship Id="rId14" Type="http://schemas.microsoft.com/office/2007/relationships/diagramDrawing" Target="../diagrams/drawing2.xml"/></Relationships>
</file>

<file path=ppt/slides/_rels/slide6.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jpeg"/><Relationship Id="rId7" Type="http://schemas.microsoft.com/office/2007/relationships/hdphoto" Target="../media/hdphoto4.wdp"/><Relationship Id="rId2"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7.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0.png"/><Relationship Id="rId7" Type="http://schemas.openxmlformats.org/officeDocument/2006/relationships/image" Target="../media/image32.jpeg"/><Relationship Id="rId2" Type="http://schemas.openxmlformats.org/officeDocument/2006/relationships/image" Target="../media/image29.jpeg"/><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31.png"/><Relationship Id="rId10" Type="http://schemas.openxmlformats.org/officeDocument/2006/relationships/image" Target="../media/image35.jpeg"/><Relationship Id="rId4" Type="http://schemas.microsoft.com/office/2007/relationships/hdphoto" Target="../media/hdphoto5.wdp"/><Relationship Id="rId9" Type="http://schemas.openxmlformats.org/officeDocument/2006/relationships/image" Target="../media/image34.jpeg"/></Relationships>
</file>

<file path=ppt/slides/_rels/slide8.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image" Target="../media/image30.png"/><Relationship Id="rId7" Type="http://schemas.openxmlformats.org/officeDocument/2006/relationships/diagramLayout" Target="../diagrams/layout3.xml"/><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diagramData" Target="../diagrams/data3.xml"/><Relationship Id="rId5" Type="http://schemas.openxmlformats.org/officeDocument/2006/relationships/image" Target="../media/image36.jpeg"/><Relationship Id="rId10" Type="http://schemas.microsoft.com/office/2007/relationships/diagramDrawing" Target="../diagrams/drawing3.xml"/><Relationship Id="rId4" Type="http://schemas.microsoft.com/office/2007/relationships/hdphoto" Target="../media/hdphoto5.wdp"/><Relationship Id="rId9" Type="http://schemas.openxmlformats.org/officeDocument/2006/relationships/diagramColors" Target="../diagrams/colors3.xml"/></Relationships>
</file>

<file path=ppt/slides/_rels/slide9.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g"/><Relationship Id="rId7" Type="http://schemas.openxmlformats.org/officeDocument/2006/relationships/image" Target="../media/image54.jpeg"/><Relationship Id="rId12" Type="http://schemas.openxmlformats.org/officeDocument/2006/relationships/image" Target="../media/image59.jpeg"/><Relationship Id="rId2"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53.jpeg"/><Relationship Id="rId11" Type="http://schemas.openxmlformats.org/officeDocument/2006/relationships/image" Target="../media/image58.jpeg"/><Relationship Id="rId5" Type="http://schemas.openxmlformats.org/officeDocument/2006/relationships/image" Target="../media/image52.jpeg"/><Relationship Id="rId10" Type="http://schemas.openxmlformats.org/officeDocument/2006/relationships/image" Target="../media/image57.jpeg"/><Relationship Id="rId4" Type="http://schemas.openxmlformats.org/officeDocument/2006/relationships/image" Target="../media/image51.jpeg"/><Relationship Id="rId9" Type="http://schemas.openxmlformats.org/officeDocument/2006/relationships/image" Target="../media/image56.jpeg"/></Relationships>
</file>

<file path=ppt/slides/_rels/slide10.xml.rels><?xml version="1.0" encoding="UTF-8" standalone="yes"?>
<Relationships xmlns="http://schemas.openxmlformats.org/package/2006/relationships"><Relationship Id="rId3" Type="http://schemas.openxmlformats.org/officeDocument/2006/relationships/image" Target="../media/image61.jpg"/><Relationship Id="rId7" Type="http://schemas.openxmlformats.org/officeDocument/2006/relationships/image" Target="../media/image64.jpe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3.jpeg"/><Relationship Id="rId5" Type="http://schemas.microsoft.com/office/2007/relationships/hdphoto" Target="../media/hdphoto9.wdp"/><Relationship Id="rId4" Type="http://schemas.openxmlformats.org/officeDocument/2006/relationships/image" Target="../media/image62.png"/></Relationships>
</file>

<file path=ppt/slides/_rels/slide1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7.xml"/><Relationship Id="rId4" Type="http://schemas.openxmlformats.org/officeDocument/2006/relationships/image" Target="../media/image6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35687D-F07C-0618-EC5E-D0C2E955A42B}"/>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798F925-AFEB-B0B2-55B9-A209C2AF658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 y="0"/>
            <a:ext cx="12192000" cy="6858000"/>
          </a:xfrm>
          <a:prstGeom prst="rect">
            <a:avLst/>
          </a:prstGeom>
        </p:spPr>
      </p:pic>
      <p:sp>
        <p:nvSpPr>
          <p:cNvPr id="18" name="CuadroTexto 17">
            <a:extLst>
              <a:ext uri="{FF2B5EF4-FFF2-40B4-BE49-F238E27FC236}">
                <a16:creationId xmlns:a16="http://schemas.microsoft.com/office/drawing/2014/main" id="{F9BDDCDE-B19C-68FB-620C-FEAA7C9F38A8}"/>
              </a:ext>
            </a:extLst>
          </p:cNvPr>
          <p:cNvSpPr txBox="1"/>
          <p:nvPr/>
        </p:nvSpPr>
        <p:spPr>
          <a:xfrm>
            <a:off x="7411746" y="3406798"/>
            <a:ext cx="4572625" cy="2677656"/>
          </a:xfrm>
          <a:prstGeom prst="rect">
            <a:avLst/>
          </a:prstGeom>
          <a:noFill/>
        </p:spPr>
        <p:txBody>
          <a:bodyPr wrap="square" rtlCol="0">
            <a:spAutoFit/>
          </a:bodyPr>
          <a:lstStyle/>
          <a:p>
            <a:pPr algn="ctr">
              <a:spcBef>
                <a:spcPts val="600"/>
              </a:spcBef>
            </a:pPr>
            <a:r>
              <a:rPr lang="fr-FR" sz="5600" b="1" dirty="0">
                <a:ln w="10160">
                  <a:solidFill>
                    <a:schemeClr val="accent5"/>
                  </a:solidFill>
                  <a:prstDash val="solid"/>
                </a:ln>
                <a:solidFill>
                  <a:srgbClr val="FFFFFF"/>
                </a:solidFill>
                <a:effectLst>
                  <a:outerShdw blurRad="38100" dist="22860" dir="5400000" algn="tl" rotWithShape="0">
                    <a:srgbClr val="000000"/>
                  </a:outerShdw>
                </a:effectLst>
              </a:rPr>
              <a:t>L’APPEL D’UN PROPHÈTE</a:t>
            </a:r>
          </a:p>
        </p:txBody>
      </p:sp>
      <p:sp>
        <p:nvSpPr>
          <p:cNvPr id="20" name="CuadroTexto 19">
            <a:extLst>
              <a:ext uri="{FF2B5EF4-FFF2-40B4-BE49-F238E27FC236}">
                <a16:creationId xmlns:a16="http://schemas.microsoft.com/office/drawing/2014/main" id="{63E2B7C3-8E65-214C-5622-83878326CEF5}"/>
              </a:ext>
            </a:extLst>
          </p:cNvPr>
          <p:cNvSpPr txBox="1"/>
          <p:nvPr/>
        </p:nvSpPr>
        <p:spPr>
          <a:xfrm>
            <a:off x="7422080" y="6370222"/>
            <a:ext cx="4562291" cy="338554"/>
          </a:xfrm>
          <a:prstGeom prst="rect">
            <a:avLst/>
          </a:prstGeom>
          <a:noFill/>
        </p:spPr>
        <p:txBody>
          <a:bodyPr wrap="square" rtlCol="0">
            <a:spAutoFit/>
          </a:bodyPr>
          <a:lstStyle/>
          <a:p>
            <a:pPr algn="ctr"/>
            <a:r>
              <a:rPr lang="fr-FR" sz="1600" b="1" dirty="0">
                <a:solidFill>
                  <a:srgbClr val="145423"/>
                </a:solidFill>
              </a:rPr>
              <a:t>Leçon 2 pour le 10 octobre 2026</a:t>
            </a:r>
          </a:p>
        </p:txBody>
      </p:sp>
    </p:spTree>
    <p:extLst>
      <p:ext uri="{BB962C8B-B14F-4D97-AF65-F5344CB8AC3E}">
        <p14:creationId xmlns:p14="http://schemas.microsoft.com/office/powerpoint/2010/main" val="2576435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B0ED8D0-95E2-5CE7-4BC9-CD6C458980F4}"/>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1"/>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585323"/>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«J’entendis la voix du Seigneur, disant: Qui enverrai-je, et qui marchera pour nous? Je répondis: Me voici, envoie-moi.»</a:t>
            </a:r>
            <a:br>
              <a:rPr kumimoji="0" lang="fr-FR"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br>
            <a:r>
              <a:rPr kumimoji="0" lang="fr-FR" sz="18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rPr>
              <a:t>(Ésaïe 6.8)</a:t>
            </a:r>
            <a:endParaRPr kumimoji="0" lang="fr-FR" sz="2400" b="1" i="0" u="none" strike="noStrike" kern="1200" cap="none" spc="0" normalizeH="0" baseline="0" noProof="0" dirty="0">
              <a:ln>
                <a:noFill/>
              </a:ln>
              <a:solidFill>
                <a:srgbClr val="15608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25781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B663892-82ED-F342-E2A7-D36DEC388A3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AD2DE3A6-9D74-A146-5A17-3F1A1E127EF0}"/>
              </a:ext>
            </a:extLst>
          </p:cNvPr>
          <p:cNvSpPr txBox="1"/>
          <p:nvPr/>
        </p:nvSpPr>
        <p:spPr>
          <a:xfrm>
            <a:off x="7181850" y="3962400"/>
            <a:ext cx="4781550" cy="2554545"/>
          </a:xfrm>
          <a:prstGeom prst="rect">
            <a:avLst/>
          </a:prstGeom>
          <a:noFill/>
        </p:spPr>
        <p:txBody>
          <a:bodyPr wrap="square" rtlCol="0">
            <a:spAutoFit/>
            <a:scene3d>
              <a:camera prst="orthographicFront"/>
              <a:lightRig rig="threePt" dir="t"/>
            </a:scene3d>
            <a:sp3d extrusionH="57150">
              <a:bevelT w="38100" h="38100"/>
            </a:sp3d>
          </a:bodyPr>
          <a:lstStyle/>
          <a:p>
            <a:pPr>
              <a:spcBef>
                <a:spcPts val="1800"/>
              </a:spcBef>
            </a:pPr>
            <a:r>
              <a:rPr lang="fr-FR" sz="2000" b="1" dirty="0">
                <a:solidFill>
                  <a:srgbClr val="373574"/>
                </a:solidFill>
              </a:rPr>
              <a:t>Abraham: </a:t>
            </a:r>
            <a:r>
              <a:rPr lang="fr-FR" sz="2000" b="1" dirty="0"/>
              <a:t>Le prophète de l’alliance.</a:t>
            </a:r>
          </a:p>
          <a:p>
            <a:pPr>
              <a:spcBef>
                <a:spcPts val="1800"/>
              </a:spcBef>
            </a:pPr>
            <a:r>
              <a:rPr lang="fr-FR" sz="2000" b="1" dirty="0">
                <a:solidFill>
                  <a:srgbClr val="723574"/>
                </a:solidFill>
              </a:rPr>
              <a:t>Élie</a:t>
            </a:r>
            <a:r>
              <a:rPr lang="fr-FR" sz="2000" b="1" dirty="0"/>
              <a:t>: Le prophète de la restauration.</a:t>
            </a:r>
          </a:p>
          <a:p>
            <a:pPr>
              <a:spcBef>
                <a:spcPts val="1800"/>
              </a:spcBef>
            </a:pPr>
            <a:r>
              <a:rPr lang="fr-FR" sz="2000" b="1" dirty="0">
                <a:solidFill>
                  <a:srgbClr val="743549"/>
                </a:solidFill>
              </a:rPr>
              <a:t>Ésaïe</a:t>
            </a:r>
            <a:r>
              <a:rPr lang="fr-FR" sz="2000" b="1" dirty="0"/>
              <a:t>: Le prophète messianique.</a:t>
            </a:r>
          </a:p>
          <a:p>
            <a:pPr>
              <a:spcBef>
                <a:spcPts val="1800"/>
              </a:spcBef>
            </a:pPr>
            <a:r>
              <a:rPr lang="fr-FR" sz="2000" b="1" dirty="0">
                <a:solidFill>
                  <a:srgbClr val="744235"/>
                </a:solidFill>
              </a:rPr>
              <a:t>Daniel</a:t>
            </a:r>
            <a:r>
              <a:rPr lang="fr-FR" sz="2000" b="1" dirty="0"/>
              <a:t>: Le prophète de l’avenir.</a:t>
            </a:r>
          </a:p>
          <a:p>
            <a:pPr>
              <a:spcBef>
                <a:spcPts val="1800"/>
              </a:spcBef>
            </a:pPr>
            <a:r>
              <a:rPr lang="fr-FR" sz="2000" b="1" dirty="0">
                <a:solidFill>
                  <a:srgbClr val="746435"/>
                </a:solidFill>
              </a:rPr>
              <a:t>Jean-Baptiste</a:t>
            </a:r>
            <a:r>
              <a:rPr lang="fr-FR" sz="2000" b="1" dirty="0"/>
              <a:t>: Le prophète précurseur.</a:t>
            </a:r>
          </a:p>
        </p:txBody>
      </p:sp>
      <p:sp>
        <p:nvSpPr>
          <p:cNvPr id="3" name="CuadroTexto 2">
            <a:extLst>
              <a:ext uri="{FF2B5EF4-FFF2-40B4-BE49-F238E27FC236}">
                <a16:creationId xmlns:a16="http://schemas.microsoft.com/office/drawing/2014/main" id="{AC1BEE50-25AB-AD26-F485-F4D9CFA7F60C}"/>
              </a:ext>
            </a:extLst>
          </p:cNvPr>
          <p:cNvSpPr txBox="1"/>
          <p:nvPr/>
        </p:nvSpPr>
        <p:spPr>
          <a:xfrm>
            <a:off x="133349" y="114538"/>
            <a:ext cx="9296488" cy="707886"/>
          </a:xfrm>
          <a:prstGeom prst="rect">
            <a:avLst/>
          </a:prstGeom>
          <a:noFill/>
        </p:spPr>
        <p:txBody>
          <a:bodyPr wrap="square" rtlCol="0">
            <a:spAutoFit/>
          </a:bodyPr>
          <a:lstStyle/>
          <a:p>
            <a:pPr>
              <a:spcBef>
                <a:spcPts val="600"/>
              </a:spcBef>
            </a:pPr>
            <a:r>
              <a:rPr lang="fr-FR" sz="2000" b="1" dirty="0"/>
              <a:t>Environ 1 900 ans séparent Abraham (le 1</a:t>
            </a:r>
            <a:r>
              <a:rPr lang="fr-FR" sz="2000" b="1" baseline="30000" dirty="0"/>
              <a:t>er</a:t>
            </a:r>
            <a:r>
              <a:rPr lang="fr-FR" sz="2000" b="1" dirty="0"/>
              <a:t> prophète de l’Ancien Testament) de Jean-Baptiste (le 1</a:t>
            </a:r>
            <a:r>
              <a:rPr lang="fr-FR" sz="2000" b="1" baseline="30000" dirty="0"/>
              <a:t>er</a:t>
            </a:r>
            <a:r>
              <a:rPr lang="fr-FR" sz="2000" b="1" dirty="0"/>
              <a:t> prophète du Nouveau Testament).</a:t>
            </a:r>
          </a:p>
        </p:txBody>
      </p:sp>
      <p:grpSp>
        <p:nvGrpSpPr>
          <p:cNvPr id="10" name="Grupo 9">
            <a:extLst>
              <a:ext uri="{FF2B5EF4-FFF2-40B4-BE49-F238E27FC236}">
                <a16:creationId xmlns:a16="http://schemas.microsoft.com/office/drawing/2014/main" id="{026F269B-F1F6-C063-73F7-4169E3025668}"/>
              </a:ext>
            </a:extLst>
          </p:cNvPr>
          <p:cNvGrpSpPr/>
          <p:nvPr/>
        </p:nvGrpSpPr>
        <p:grpSpPr>
          <a:xfrm>
            <a:off x="228600" y="3469601"/>
            <a:ext cx="5838825" cy="3284339"/>
            <a:chOff x="228600" y="3334850"/>
            <a:chExt cx="5838825" cy="3284339"/>
          </a:xfrm>
        </p:grpSpPr>
        <p:pic>
          <p:nvPicPr>
            <p:cNvPr id="5" name="Imagen 4">
              <a:extLst>
                <a:ext uri="{FF2B5EF4-FFF2-40B4-BE49-F238E27FC236}">
                  <a16:creationId xmlns:a16="http://schemas.microsoft.com/office/drawing/2014/main" id="{1D32D03E-5DFF-F294-E930-0D1D2648185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8600" y="3334850"/>
              <a:ext cx="5838825" cy="328433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CuadroTexto 5">
              <a:extLst>
                <a:ext uri="{FF2B5EF4-FFF2-40B4-BE49-F238E27FC236}">
                  <a16:creationId xmlns:a16="http://schemas.microsoft.com/office/drawing/2014/main" id="{8CE123BE-ABF4-0CF5-028B-483008DDC108}"/>
                </a:ext>
              </a:extLst>
            </p:cNvPr>
            <p:cNvSpPr txBox="1"/>
            <p:nvPr/>
          </p:nvSpPr>
          <p:spPr>
            <a:xfrm>
              <a:off x="2538412" y="5043694"/>
              <a:ext cx="1123950" cy="456279"/>
            </a:xfrm>
            <a:prstGeom prst="rect">
              <a:avLst/>
            </a:prstGeom>
            <a:noFill/>
          </p:spPr>
          <p:txBody>
            <a:bodyPr wrap="square" rtlCol="0">
              <a:spAutoFit/>
            </a:bodyPr>
            <a:lstStyle/>
            <a:p>
              <a:pPr algn="ctr">
                <a:lnSpc>
                  <a:spcPts val="1400"/>
                </a:lnSpc>
              </a:pPr>
              <a:r>
                <a:rPr lang="fr-FR" sz="1300" b="1" dirty="0"/>
                <a:t>±1.900</a:t>
              </a:r>
            </a:p>
            <a:p>
              <a:pPr algn="ctr">
                <a:lnSpc>
                  <a:spcPts val="1400"/>
                </a:lnSpc>
              </a:pPr>
              <a:r>
                <a:rPr lang="fr-FR" sz="1300" b="1" dirty="0"/>
                <a:t>ans</a:t>
              </a:r>
            </a:p>
          </p:txBody>
        </p:sp>
        <p:sp>
          <p:nvSpPr>
            <p:cNvPr id="7" name="CuadroTexto 6">
              <a:extLst>
                <a:ext uri="{FF2B5EF4-FFF2-40B4-BE49-F238E27FC236}">
                  <a16:creationId xmlns:a16="http://schemas.microsoft.com/office/drawing/2014/main" id="{F5508BFB-C3C1-E320-9BDD-89D76A0C4E2D}"/>
                </a:ext>
              </a:extLst>
            </p:cNvPr>
            <p:cNvSpPr txBox="1"/>
            <p:nvPr/>
          </p:nvSpPr>
          <p:spPr>
            <a:xfrm>
              <a:off x="553612" y="5842208"/>
              <a:ext cx="1247775" cy="553998"/>
            </a:xfrm>
            <a:prstGeom prst="rect">
              <a:avLst/>
            </a:prstGeom>
            <a:noFill/>
          </p:spPr>
          <p:txBody>
            <a:bodyPr wrap="square" rtlCol="0">
              <a:spAutoFit/>
            </a:bodyPr>
            <a:lstStyle/>
            <a:p>
              <a:pPr algn="ctr"/>
              <a:r>
                <a:rPr lang="fr-FR" sz="1000" b="1" dirty="0">
                  <a:solidFill>
                    <a:schemeClr val="bg1"/>
                  </a:solidFill>
                  <a:effectLst>
                    <a:outerShdw blurRad="38100" dist="38100" dir="2700000" algn="tl">
                      <a:srgbClr val="000000">
                        <a:alpha val="43137"/>
                      </a:srgbClr>
                    </a:outerShdw>
                  </a:effectLst>
                </a:rPr>
                <a:t>ABRAHAM</a:t>
              </a:r>
            </a:p>
            <a:p>
              <a:pPr algn="ctr"/>
              <a:r>
                <a:rPr lang="fr-FR" sz="1000" b="1" dirty="0">
                  <a:solidFill>
                    <a:schemeClr val="bg1"/>
                  </a:solidFill>
                  <a:effectLst>
                    <a:outerShdw blurRad="38100" dist="38100" dir="2700000" algn="tl">
                      <a:srgbClr val="000000">
                        <a:alpha val="43137"/>
                      </a:srgbClr>
                    </a:outerShdw>
                  </a:effectLst>
                </a:rPr>
                <a:t>≈ 2000 ans </a:t>
              </a:r>
            </a:p>
            <a:p>
              <a:pPr algn="ctr"/>
              <a:r>
                <a:rPr lang="fr-FR" sz="1000" b="1" dirty="0">
                  <a:solidFill>
                    <a:schemeClr val="bg1"/>
                  </a:solidFill>
                  <a:effectLst>
                    <a:outerShdw blurRad="38100" dist="38100" dir="2700000" algn="tl">
                      <a:srgbClr val="000000">
                        <a:alpha val="43137"/>
                      </a:srgbClr>
                    </a:outerShdw>
                  </a:effectLst>
                </a:rPr>
                <a:t>av. J.-C.</a:t>
              </a:r>
            </a:p>
          </p:txBody>
        </p:sp>
        <p:sp>
          <p:nvSpPr>
            <p:cNvPr id="9" name="CuadroTexto 8">
              <a:extLst>
                <a:ext uri="{FF2B5EF4-FFF2-40B4-BE49-F238E27FC236}">
                  <a16:creationId xmlns:a16="http://schemas.microsoft.com/office/drawing/2014/main" id="{A9958D6A-0937-D8E6-0B26-E3B95F8B3F1A}"/>
                </a:ext>
              </a:extLst>
            </p:cNvPr>
            <p:cNvSpPr txBox="1"/>
            <p:nvPr/>
          </p:nvSpPr>
          <p:spPr>
            <a:xfrm>
              <a:off x="4157705" y="5988089"/>
              <a:ext cx="1247775" cy="400110"/>
            </a:xfrm>
            <a:prstGeom prst="rect">
              <a:avLst/>
            </a:prstGeom>
            <a:noFill/>
          </p:spPr>
          <p:txBody>
            <a:bodyPr wrap="square" rtlCol="0">
              <a:spAutoFit/>
            </a:bodyPr>
            <a:lstStyle/>
            <a:p>
              <a:pPr algn="ctr"/>
              <a:r>
                <a:rPr lang="fr-FR" sz="1000" b="1" dirty="0">
                  <a:solidFill>
                    <a:schemeClr val="bg1"/>
                  </a:solidFill>
                  <a:effectLst>
                    <a:outerShdw blurRad="38100" dist="38100" dir="2700000" algn="tl">
                      <a:srgbClr val="000000">
                        <a:alpha val="43137"/>
                      </a:srgbClr>
                    </a:outerShdw>
                  </a:effectLst>
                </a:rPr>
                <a:t>JEAN - BAPTISTE</a:t>
              </a:r>
            </a:p>
            <a:p>
              <a:pPr algn="ctr"/>
              <a:r>
                <a:rPr lang="fr-FR" sz="1000" b="1" dirty="0">
                  <a:solidFill>
                    <a:schemeClr val="bg1"/>
                  </a:solidFill>
                  <a:effectLst>
                    <a:outerShdw blurRad="38100" dist="38100" dir="2700000" algn="tl">
                      <a:srgbClr val="000000">
                        <a:alpha val="43137"/>
                      </a:srgbClr>
                    </a:outerShdw>
                  </a:effectLst>
                </a:rPr>
                <a:t>1</a:t>
              </a:r>
              <a:r>
                <a:rPr lang="fr-FR" sz="1000" b="1" baseline="30000" dirty="0">
                  <a:solidFill>
                    <a:schemeClr val="bg1"/>
                  </a:solidFill>
                  <a:effectLst>
                    <a:outerShdw blurRad="38100" dist="38100" dir="2700000" algn="tl">
                      <a:srgbClr val="000000">
                        <a:alpha val="43137"/>
                      </a:srgbClr>
                    </a:outerShdw>
                  </a:effectLst>
                </a:rPr>
                <a:t>er </a:t>
              </a:r>
              <a:r>
                <a:rPr lang="fr-FR" sz="1000" b="1" dirty="0">
                  <a:solidFill>
                    <a:schemeClr val="bg1"/>
                  </a:solidFill>
                  <a:effectLst>
                    <a:outerShdw blurRad="38100" dist="38100" dir="2700000" algn="tl">
                      <a:srgbClr val="000000">
                        <a:alpha val="43137"/>
                      </a:srgbClr>
                    </a:outerShdw>
                  </a:effectLst>
                </a:rPr>
                <a:t>siècle </a:t>
              </a:r>
              <a:r>
                <a:rPr lang="fr-FR" sz="1000" b="1" dirty="0" err="1">
                  <a:solidFill>
                    <a:schemeClr val="bg1"/>
                  </a:solidFill>
                  <a:effectLst>
                    <a:outerShdw blurRad="38100" dist="38100" dir="2700000" algn="tl">
                      <a:srgbClr val="000000">
                        <a:alpha val="43137"/>
                      </a:srgbClr>
                    </a:outerShdw>
                  </a:effectLst>
                </a:rPr>
                <a:t>ap</a:t>
              </a:r>
              <a:r>
                <a:rPr lang="fr-FR" sz="1000" b="1" dirty="0">
                  <a:solidFill>
                    <a:schemeClr val="bg1"/>
                  </a:solidFill>
                  <a:effectLst>
                    <a:outerShdw blurRad="38100" dist="38100" dir="2700000" algn="tl">
                      <a:srgbClr val="000000">
                        <a:alpha val="43137"/>
                      </a:srgbClr>
                    </a:outerShdw>
                  </a:effectLst>
                </a:rPr>
                <a:t>. J.-C.</a:t>
              </a:r>
            </a:p>
          </p:txBody>
        </p:sp>
      </p:grpSp>
      <p:pic>
        <p:nvPicPr>
          <p:cNvPr id="12" name="Imagen 11">
            <a:extLst>
              <a:ext uri="{FF2B5EF4-FFF2-40B4-BE49-F238E27FC236}">
                <a16:creationId xmlns:a16="http://schemas.microsoft.com/office/drawing/2014/main" id="{A2D99404-846A-8EC0-25A7-96374616D6A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9429837" y="341055"/>
            <a:ext cx="2628814" cy="2780517"/>
          </a:xfrm>
          <a:prstGeom prst="roundRect">
            <a:avLst>
              <a:gd name="adj" fmla="val 25865"/>
            </a:avLst>
          </a:prstGeom>
          <a:solidFill>
            <a:srgbClr val="FFFFFF"/>
          </a:solidFill>
          <a:ln w="76200" cap="sq">
            <a:solidFill>
              <a:srgbClr val="97E0E7"/>
            </a:solidFill>
            <a:miter lim="800000"/>
          </a:ln>
          <a:effectLst/>
          <a:scene3d>
            <a:camera prst="orthographicFront"/>
            <a:lightRig rig="threePt" dir="t">
              <a:rot lat="0" lon="0" rev="2700000"/>
            </a:lightRig>
          </a:scene3d>
          <a:sp3d contourW="6350">
            <a:bevelT h="38100"/>
            <a:contourClr>
              <a:srgbClr val="C0C0C0"/>
            </a:contourClr>
          </a:sp3d>
        </p:spPr>
      </p:pic>
      <p:pic>
        <p:nvPicPr>
          <p:cNvPr id="24" name="Imagen 23">
            <a:extLst>
              <a:ext uri="{FF2B5EF4-FFF2-40B4-BE49-F238E27FC236}">
                <a16:creationId xmlns:a16="http://schemas.microsoft.com/office/drawing/2014/main" id="{ED85175F-D72D-3E58-C7C4-6B756F9DAE6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511447" y="4006586"/>
            <a:ext cx="575802" cy="312471"/>
          </a:xfrm>
          <a:prstGeom prst="rect">
            <a:avLst/>
          </a:prstGeom>
          <a:effectLst>
            <a:outerShdw blurRad="50800" dist="38100" dir="8100000" algn="tr" rotWithShape="0">
              <a:prstClr val="black">
                <a:alpha val="40000"/>
              </a:prstClr>
            </a:outerShdw>
          </a:effectLst>
        </p:spPr>
      </p:pic>
      <p:pic>
        <p:nvPicPr>
          <p:cNvPr id="28" name="Imagen 27">
            <a:extLst>
              <a:ext uri="{FF2B5EF4-FFF2-40B4-BE49-F238E27FC236}">
                <a16:creationId xmlns:a16="http://schemas.microsoft.com/office/drawing/2014/main" id="{4B05B51C-B866-16F7-0504-13C03CCBFC6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11447" y="4542033"/>
            <a:ext cx="575802" cy="312471"/>
          </a:xfrm>
          <a:prstGeom prst="rect">
            <a:avLst/>
          </a:prstGeom>
          <a:effectLst>
            <a:outerShdw blurRad="50800" dist="38100" dir="8100000" algn="tr" rotWithShape="0">
              <a:prstClr val="black">
                <a:alpha val="40000"/>
              </a:prstClr>
            </a:outerShdw>
          </a:effectLst>
        </p:spPr>
      </p:pic>
      <p:pic>
        <p:nvPicPr>
          <p:cNvPr id="30" name="Imagen 29">
            <a:extLst>
              <a:ext uri="{FF2B5EF4-FFF2-40B4-BE49-F238E27FC236}">
                <a16:creationId xmlns:a16="http://schemas.microsoft.com/office/drawing/2014/main" id="{EA0F9BB4-70B4-C0C9-B24A-75204C0670AC}"/>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511447" y="5077480"/>
            <a:ext cx="575802" cy="312471"/>
          </a:xfrm>
          <a:prstGeom prst="rect">
            <a:avLst/>
          </a:prstGeom>
          <a:effectLst>
            <a:outerShdw blurRad="50800" dist="38100" dir="8100000" algn="tr" rotWithShape="0">
              <a:prstClr val="black">
                <a:alpha val="40000"/>
              </a:prstClr>
            </a:outerShdw>
          </a:effectLst>
        </p:spPr>
      </p:pic>
      <p:pic>
        <p:nvPicPr>
          <p:cNvPr id="32" name="Imagen 31">
            <a:extLst>
              <a:ext uri="{FF2B5EF4-FFF2-40B4-BE49-F238E27FC236}">
                <a16:creationId xmlns:a16="http://schemas.microsoft.com/office/drawing/2014/main" id="{F7D7BCA0-C991-9866-8F04-9DDC9DC3FDC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511447" y="5612927"/>
            <a:ext cx="575802" cy="312471"/>
          </a:xfrm>
          <a:prstGeom prst="rect">
            <a:avLst/>
          </a:prstGeom>
          <a:effectLst>
            <a:outerShdw blurRad="50800" dist="38100" dir="8100000" algn="tr" rotWithShape="0">
              <a:prstClr val="black">
                <a:alpha val="40000"/>
              </a:prstClr>
            </a:outerShdw>
          </a:effectLst>
        </p:spPr>
      </p:pic>
      <p:pic>
        <p:nvPicPr>
          <p:cNvPr id="34" name="Imagen 33">
            <a:extLst>
              <a:ext uri="{FF2B5EF4-FFF2-40B4-BE49-F238E27FC236}">
                <a16:creationId xmlns:a16="http://schemas.microsoft.com/office/drawing/2014/main" id="{C3585AEF-AF40-4A3F-A8EC-DC9F2D426BE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11447" y="6148374"/>
            <a:ext cx="575802" cy="312471"/>
          </a:xfrm>
          <a:prstGeom prst="rect">
            <a:avLst/>
          </a:prstGeom>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EEAB942B-6358-0783-E060-F23BC6139185}"/>
              </a:ext>
            </a:extLst>
          </p:cNvPr>
          <p:cNvSpPr txBox="1"/>
          <p:nvPr/>
        </p:nvSpPr>
        <p:spPr>
          <a:xfrm>
            <a:off x="128583" y="2531268"/>
            <a:ext cx="928220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Comment ces prophètes ont-ils été choisis? </a:t>
            </a:r>
          </a:p>
          <a:p>
            <a:pPr marL="0" marR="0" lvl="0" indent="0" algn="l" defTabSz="914400" rtl="0" eaLnBrk="1" fontAlgn="auto" latinLnBrk="0" hangingPunct="1">
              <a:lnSpc>
                <a:spcPct val="100000"/>
              </a:lnSpc>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Comment ont-ils répondu à leur appel prophétique?</a:t>
            </a:r>
          </a:p>
        </p:txBody>
      </p:sp>
      <p:sp>
        <p:nvSpPr>
          <p:cNvPr id="13" name="CuadroTexto 12">
            <a:extLst>
              <a:ext uri="{FF2B5EF4-FFF2-40B4-BE49-F238E27FC236}">
                <a16:creationId xmlns:a16="http://schemas.microsoft.com/office/drawing/2014/main" id="{B334970C-0060-345B-53DB-091058BED287}"/>
              </a:ext>
            </a:extLst>
          </p:cNvPr>
          <p:cNvSpPr txBox="1"/>
          <p:nvPr/>
        </p:nvSpPr>
        <p:spPr>
          <a:xfrm>
            <a:off x="128584" y="1517422"/>
            <a:ext cx="9282201"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Entre ces deux époques, d’autres prophètes furent appelés à restaurer la communion du peuple avec Dieu et à maintenir l’attente messianique. Certains annoncèrent même le moment exact de la venue du Messie.</a:t>
            </a:r>
          </a:p>
        </p:txBody>
      </p:sp>
      <p:sp>
        <p:nvSpPr>
          <p:cNvPr id="15" name="CuadroTexto 14">
            <a:extLst>
              <a:ext uri="{FF2B5EF4-FFF2-40B4-BE49-F238E27FC236}">
                <a16:creationId xmlns:a16="http://schemas.microsoft.com/office/drawing/2014/main" id="{401269AB-DAD8-8671-3EE2-BFC929FE6841}"/>
              </a:ext>
            </a:extLst>
          </p:cNvPr>
          <p:cNvSpPr txBox="1"/>
          <p:nvPr/>
        </p:nvSpPr>
        <p:spPr>
          <a:xfrm>
            <a:off x="147636" y="820181"/>
            <a:ext cx="9574862" cy="707886"/>
          </a:xfrm>
          <a:prstGeom prst="rect">
            <a:avLst/>
          </a:prstGeom>
          <a:noFill/>
        </p:spPr>
        <p:txBody>
          <a:bodyPr wrap="square">
            <a:spAutoFit/>
          </a:bodyPr>
          <a:lstStyle/>
          <a:p>
            <a:pPr lvl="0">
              <a:spcBef>
                <a:spcPts val="600"/>
              </a:spcBef>
              <a:defRPr/>
            </a:pPr>
            <a:r>
              <a:rPr lang="fr-FR" sz="2000" b="1" dirty="0">
                <a:solidFill>
                  <a:prstClr val="black"/>
                </a:solidFill>
              </a:rPr>
              <a:t>Le premier a annoncé l'alliance par le biais de la « semence ». Le second a annoncé la venue de la « semence » (Jésus), qui accomplirait l'alliance promise.</a:t>
            </a:r>
            <a:endPar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3429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 calcmode="lin" valueType="num">
                                      <p:cBhvr>
                                        <p:cTn id="19" dur="500" fill="hold"/>
                                        <p:tgtEl>
                                          <p:spTgt spid="12"/>
                                        </p:tgtEl>
                                        <p:attrNameLst>
                                          <p:attrName>style.rotation</p:attrName>
                                        </p:attrNameLst>
                                      </p:cBhvr>
                                      <p:tavLst>
                                        <p:tav tm="0">
                                          <p:val>
                                            <p:fltVal val="360"/>
                                          </p:val>
                                        </p:tav>
                                        <p:tav tm="100000">
                                          <p:val>
                                            <p:fltVal val="0"/>
                                          </p:val>
                                        </p:tav>
                                      </p:tavLst>
                                    </p:anim>
                                    <p:animEffect transition="in" filter="fade">
                                      <p:cBhvr>
                                        <p:cTn id="20" dur="500"/>
                                        <p:tgtEl>
                                          <p:spTgt spid="12"/>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left)">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17" presetClass="entr" presetSubtype="8" fill="hold" nodeType="clickEffect">
                                  <p:stCondLst>
                                    <p:cond delay="0"/>
                                  </p:stCondLst>
                                  <p:childTnLst>
                                    <p:set>
                                      <p:cBhvr>
                                        <p:cTn id="38" dur="1" fill="hold">
                                          <p:stCondLst>
                                            <p:cond delay="0"/>
                                          </p:stCondLst>
                                        </p:cTn>
                                        <p:tgtEl>
                                          <p:spTgt spid="24"/>
                                        </p:tgtEl>
                                        <p:attrNameLst>
                                          <p:attrName>style.visibility</p:attrName>
                                        </p:attrNameLst>
                                      </p:cBhvr>
                                      <p:to>
                                        <p:strVal val="visible"/>
                                      </p:to>
                                    </p:set>
                                    <p:anim calcmode="lin" valueType="num">
                                      <p:cBhvr>
                                        <p:cTn id="39" dur="500" fill="hold"/>
                                        <p:tgtEl>
                                          <p:spTgt spid="24"/>
                                        </p:tgtEl>
                                        <p:attrNameLst>
                                          <p:attrName>ppt_x</p:attrName>
                                        </p:attrNameLst>
                                      </p:cBhvr>
                                      <p:tavLst>
                                        <p:tav tm="0">
                                          <p:val>
                                            <p:strVal val="#ppt_x-#ppt_w/2"/>
                                          </p:val>
                                        </p:tav>
                                        <p:tav tm="100000">
                                          <p:val>
                                            <p:strVal val="#ppt_x"/>
                                          </p:val>
                                        </p:tav>
                                      </p:tavLst>
                                    </p:anim>
                                    <p:anim calcmode="lin" valueType="num">
                                      <p:cBhvr>
                                        <p:cTn id="40" dur="500" fill="hold"/>
                                        <p:tgtEl>
                                          <p:spTgt spid="24"/>
                                        </p:tgtEl>
                                        <p:attrNameLst>
                                          <p:attrName>ppt_y</p:attrName>
                                        </p:attrNameLst>
                                      </p:cBhvr>
                                      <p:tavLst>
                                        <p:tav tm="0">
                                          <p:val>
                                            <p:strVal val="#ppt_y"/>
                                          </p:val>
                                        </p:tav>
                                        <p:tav tm="100000">
                                          <p:val>
                                            <p:strVal val="#ppt_y"/>
                                          </p:val>
                                        </p:tav>
                                      </p:tavLst>
                                    </p:anim>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strVal val="#ppt_h"/>
                                          </p:val>
                                        </p:tav>
                                        <p:tav tm="100000">
                                          <p:val>
                                            <p:strVal val="#ppt_h"/>
                                          </p:val>
                                        </p:tav>
                                      </p:tavLst>
                                    </p:anim>
                                  </p:childTnLst>
                                </p:cTn>
                              </p:par>
                            </p:childTnLst>
                          </p:cTn>
                        </p:par>
                        <p:par>
                          <p:cTn id="43" fill="hold">
                            <p:stCondLst>
                              <p:cond delay="500"/>
                            </p:stCondLst>
                            <p:childTnLst>
                              <p:par>
                                <p:cTn id="44" presetID="22" presetClass="entr" presetSubtype="8" fill="hold" grpId="0" nodeType="afterEffect">
                                  <p:stCondLst>
                                    <p:cond delay="0"/>
                                  </p:stCondLst>
                                  <p:childTnLst>
                                    <p:set>
                                      <p:cBhvr>
                                        <p:cTn id="45" dur="1" fill="hold">
                                          <p:stCondLst>
                                            <p:cond delay="0"/>
                                          </p:stCondLst>
                                        </p:cTn>
                                        <p:tgtEl>
                                          <p:spTgt spid="2">
                                            <p:txEl>
                                              <p:pRg st="0" end="0"/>
                                            </p:txEl>
                                          </p:spTgt>
                                        </p:tgtEl>
                                        <p:attrNameLst>
                                          <p:attrName>style.visibility</p:attrName>
                                        </p:attrNameLst>
                                      </p:cBhvr>
                                      <p:to>
                                        <p:strVal val="visible"/>
                                      </p:to>
                                    </p:set>
                                    <p:animEffect transition="in" filter="wipe(left)">
                                      <p:cBhvr>
                                        <p:cTn id="46" dur="500"/>
                                        <p:tgtEl>
                                          <p:spTgt spid="2">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7" presetClass="entr" presetSubtype="8" fill="hold" nodeType="clickEffect">
                                  <p:stCondLst>
                                    <p:cond delay="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ppt_x</p:attrName>
                                        </p:attrNameLst>
                                      </p:cBhvr>
                                      <p:tavLst>
                                        <p:tav tm="0">
                                          <p:val>
                                            <p:strVal val="#ppt_x-#ppt_w/2"/>
                                          </p:val>
                                        </p:tav>
                                        <p:tav tm="100000">
                                          <p:val>
                                            <p:strVal val="#ppt_x"/>
                                          </p:val>
                                        </p:tav>
                                      </p:tavLst>
                                    </p:anim>
                                    <p:anim calcmode="lin" valueType="num">
                                      <p:cBhvr>
                                        <p:cTn id="52" dur="500" fill="hold"/>
                                        <p:tgtEl>
                                          <p:spTgt spid="28"/>
                                        </p:tgtEl>
                                        <p:attrNameLst>
                                          <p:attrName>ppt_y</p:attrName>
                                        </p:attrNameLst>
                                      </p:cBhvr>
                                      <p:tavLst>
                                        <p:tav tm="0">
                                          <p:val>
                                            <p:strVal val="#ppt_y"/>
                                          </p:val>
                                        </p:tav>
                                        <p:tav tm="100000">
                                          <p:val>
                                            <p:strVal val="#ppt_y"/>
                                          </p:val>
                                        </p:tav>
                                      </p:tavLst>
                                    </p:anim>
                                    <p:anim calcmode="lin" valueType="num">
                                      <p:cBhvr>
                                        <p:cTn id="53" dur="500" fill="hold"/>
                                        <p:tgtEl>
                                          <p:spTgt spid="28"/>
                                        </p:tgtEl>
                                        <p:attrNameLst>
                                          <p:attrName>ppt_w</p:attrName>
                                        </p:attrNameLst>
                                      </p:cBhvr>
                                      <p:tavLst>
                                        <p:tav tm="0">
                                          <p:val>
                                            <p:fltVal val="0"/>
                                          </p:val>
                                        </p:tav>
                                        <p:tav tm="100000">
                                          <p:val>
                                            <p:strVal val="#ppt_w"/>
                                          </p:val>
                                        </p:tav>
                                      </p:tavLst>
                                    </p:anim>
                                    <p:anim calcmode="lin" valueType="num">
                                      <p:cBhvr>
                                        <p:cTn id="54" dur="500" fill="hold"/>
                                        <p:tgtEl>
                                          <p:spTgt spid="28"/>
                                        </p:tgtEl>
                                        <p:attrNameLst>
                                          <p:attrName>ppt_h</p:attrName>
                                        </p:attrNameLst>
                                      </p:cBhvr>
                                      <p:tavLst>
                                        <p:tav tm="0">
                                          <p:val>
                                            <p:strVal val="#ppt_h"/>
                                          </p:val>
                                        </p:tav>
                                        <p:tav tm="100000">
                                          <p:val>
                                            <p:strVal val="#ppt_h"/>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2">
                                            <p:txEl>
                                              <p:pRg st="1" end="1"/>
                                            </p:txEl>
                                          </p:spTgt>
                                        </p:tgtEl>
                                        <p:attrNameLst>
                                          <p:attrName>style.visibility</p:attrName>
                                        </p:attrNameLst>
                                      </p:cBhvr>
                                      <p:to>
                                        <p:strVal val="visible"/>
                                      </p:to>
                                    </p:set>
                                    <p:animEffect transition="in" filter="wipe(left)">
                                      <p:cBhvr>
                                        <p:cTn id="58" dur="500"/>
                                        <p:tgtEl>
                                          <p:spTgt spid="2">
                                            <p:txEl>
                                              <p:pRg st="1" end="1"/>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7" presetClass="entr" presetSubtype="8" fill="hold" nodeType="click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ppt_x</p:attrName>
                                        </p:attrNameLst>
                                      </p:cBhvr>
                                      <p:tavLst>
                                        <p:tav tm="0">
                                          <p:val>
                                            <p:strVal val="#ppt_x-#ppt_w/2"/>
                                          </p:val>
                                        </p:tav>
                                        <p:tav tm="100000">
                                          <p:val>
                                            <p:strVal val="#ppt_x"/>
                                          </p:val>
                                        </p:tav>
                                      </p:tavLst>
                                    </p:anim>
                                    <p:anim calcmode="lin" valueType="num">
                                      <p:cBhvr>
                                        <p:cTn id="64" dur="500" fill="hold"/>
                                        <p:tgtEl>
                                          <p:spTgt spid="30"/>
                                        </p:tgtEl>
                                        <p:attrNameLst>
                                          <p:attrName>ppt_y</p:attrName>
                                        </p:attrNameLst>
                                      </p:cBhvr>
                                      <p:tavLst>
                                        <p:tav tm="0">
                                          <p:val>
                                            <p:strVal val="#ppt_y"/>
                                          </p:val>
                                        </p:tav>
                                        <p:tav tm="100000">
                                          <p:val>
                                            <p:strVal val="#ppt_y"/>
                                          </p:val>
                                        </p:tav>
                                      </p:tavLst>
                                    </p:anim>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strVal val="#ppt_h"/>
                                          </p:val>
                                        </p:tav>
                                        <p:tav tm="100000">
                                          <p:val>
                                            <p:strVal val="#ppt_h"/>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2" end="2"/>
                                            </p:txEl>
                                          </p:spTgt>
                                        </p:tgtEl>
                                        <p:attrNameLst>
                                          <p:attrName>style.visibility</p:attrName>
                                        </p:attrNameLst>
                                      </p:cBhvr>
                                      <p:to>
                                        <p:strVal val="visible"/>
                                      </p:to>
                                    </p:set>
                                    <p:animEffect transition="in" filter="wipe(left)">
                                      <p:cBhvr>
                                        <p:cTn id="70" dur="500"/>
                                        <p:tgtEl>
                                          <p:spTgt spid="2">
                                            <p:txEl>
                                              <p:pRg st="2" end="2"/>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17" presetClass="entr" presetSubtype="8" fill="hold" nodeType="click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ppt_x</p:attrName>
                                        </p:attrNameLst>
                                      </p:cBhvr>
                                      <p:tavLst>
                                        <p:tav tm="0">
                                          <p:val>
                                            <p:strVal val="#ppt_x-#ppt_w/2"/>
                                          </p:val>
                                        </p:tav>
                                        <p:tav tm="100000">
                                          <p:val>
                                            <p:strVal val="#ppt_x"/>
                                          </p:val>
                                        </p:tav>
                                      </p:tavLst>
                                    </p:anim>
                                    <p:anim calcmode="lin" valueType="num">
                                      <p:cBhvr>
                                        <p:cTn id="76" dur="500" fill="hold"/>
                                        <p:tgtEl>
                                          <p:spTgt spid="32"/>
                                        </p:tgtEl>
                                        <p:attrNameLst>
                                          <p:attrName>ppt_y</p:attrName>
                                        </p:attrNameLst>
                                      </p:cBhvr>
                                      <p:tavLst>
                                        <p:tav tm="0">
                                          <p:val>
                                            <p:strVal val="#ppt_y"/>
                                          </p:val>
                                        </p:tav>
                                        <p:tav tm="100000">
                                          <p:val>
                                            <p:strVal val="#ppt_y"/>
                                          </p:val>
                                        </p:tav>
                                      </p:tavLst>
                                    </p:anim>
                                    <p:anim calcmode="lin" valueType="num">
                                      <p:cBhvr>
                                        <p:cTn id="77" dur="500" fill="hold"/>
                                        <p:tgtEl>
                                          <p:spTgt spid="32"/>
                                        </p:tgtEl>
                                        <p:attrNameLst>
                                          <p:attrName>ppt_w</p:attrName>
                                        </p:attrNameLst>
                                      </p:cBhvr>
                                      <p:tavLst>
                                        <p:tav tm="0">
                                          <p:val>
                                            <p:fltVal val="0"/>
                                          </p:val>
                                        </p:tav>
                                        <p:tav tm="100000">
                                          <p:val>
                                            <p:strVal val="#ppt_w"/>
                                          </p:val>
                                        </p:tav>
                                      </p:tavLst>
                                    </p:anim>
                                    <p:anim calcmode="lin" valueType="num">
                                      <p:cBhvr>
                                        <p:cTn id="78" dur="500" fill="hold"/>
                                        <p:tgtEl>
                                          <p:spTgt spid="32"/>
                                        </p:tgtEl>
                                        <p:attrNameLst>
                                          <p:attrName>ppt_h</p:attrName>
                                        </p:attrNameLst>
                                      </p:cBhvr>
                                      <p:tavLst>
                                        <p:tav tm="0">
                                          <p:val>
                                            <p:strVal val="#ppt_h"/>
                                          </p:val>
                                        </p:tav>
                                        <p:tav tm="100000">
                                          <p:val>
                                            <p:strVal val="#ppt_h"/>
                                          </p:val>
                                        </p:tav>
                                      </p:tavLst>
                                    </p:anim>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2">
                                            <p:txEl>
                                              <p:pRg st="3" end="3"/>
                                            </p:txEl>
                                          </p:spTgt>
                                        </p:tgtEl>
                                        <p:attrNameLst>
                                          <p:attrName>style.visibility</p:attrName>
                                        </p:attrNameLst>
                                      </p:cBhvr>
                                      <p:to>
                                        <p:strVal val="visible"/>
                                      </p:to>
                                    </p:set>
                                    <p:animEffect transition="in" filter="wipe(left)">
                                      <p:cBhvr>
                                        <p:cTn id="82" dur="500"/>
                                        <p:tgtEl>
                                          <p:spTgt spid="2">
                                            <p:txEl>
                                              <p:pRg st="3" end="3"/>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7" presetClass="entr" presetSubtype="8" fill="hold" nodeType="click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ppt_x</p:attrName>
                                        </p:attrNameLst>
                                      </p:cBhvr>
                                      <p:tavLst>
                                        <p:tav tm="0">
                                          <p:val>
                                            <p:strVal val="#ppt_x-#ppt_w/2"/>
                                          </p:val>
                                        </p:tav>
                                        <p:tav tm="100000">
                                          <p:val>
                                            <p:strVal val="#ppt_x"/>
                                          </p:val>
                                        </p:tav>
                                      </p:tavLst>
                                    </p:anim>
                                    <p:anim calcmode="lin" valueType="num">
                                      <p:cBhvr>
                                        <p:cTn id="88" dur="500" fill="hold"/>
                                        <p:tgtEl>
                                          <p:spTgt spid="34"/>
                                        </p:tgtEl>
                                        <p:attrNameLst>
                                          <p:attrName>ppt_y</p:attrName>
                                        </p:attrNameLst>
                                      </p:cBhvr>
                                      <p:tavLst>
                                        <p:tav tm="0">
                                          <p:val>
                                            <p:strVal val="#ppt_y"/>
                                          </p:val>
                                        </p:tav>
                                        <p:tav tm="100000">
                                          <p:val>
                                            <p:strVal val="#ppt_y"/>
                                          </p:val>
                                        </p:tav>
                                      </p:tavLst>
                                    </p:anim>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strVal val="#ppt_h"/>
                                          </p:val>
                                        </p:tav>
                                        <p:tav tm="100000">
                                          <p:val>
                                            <p:strVal val="#ppt_h"/>
                                          </p:val>
                                        </p:tav>
                                      </p:tavLst>
                                    </p:anim>
                                  </p:childTnLst>
                                </p:cTn>
                              </p:par>
                            </p:childTnLst>
                          </p:cTn>
                        </p:par>
                        <p:par>
                          <p:cTn id="91" fill="hold">
                            <p:stCondLst>
                              <p:cond delay="500"/>
                            </p:stCondLst>
                            <p:childTnLst>
                              <p:par>
                                <p:cTn id="92" presetID="22" presetClass="entr" presetSubtype="8" fill="hold" grpId="0" nodeType="afterEffect">
                                  <p:stCondLst>
                                    <p:cond delay="0"/>
                                  </p:stCondLst>
                                  <p:childTnLst>
                                    <p:set>
                                      <p:cBhvr>
                                        <p:cTn id="93" dur="1" fill="hold">
                                          <p:stCondLst>
                                            <p:cond delay="0"/>
                                          </p:stCondLst>
                                        </p:cTn>
                                        <p:tgtEl>
                                          <p:spTgt spid="2">
                                            <p:txEl>
                                              <p:pRg st="4" end="4"/>
                                            </p:txEl>
                                          </p:spTgt>
                                        </p:tgtEl>
                                        <p:attrNameLst>
                                          <p:attrName>style.visibility</p:attrName>
                                        </p:attrNameLst>
                                      </p:cBhvr>
                                      <p:to>
                                        <p:strVal val="visible"/>
                                      </p:to>
                                    </p:set>
                                    <p:animEffect transition="in" filter="wipe(left)">
                                      <p:cBhvr>
                                        <p:cTn id="94"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8" grpId="0"/>
      <p:bldP spid="13"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E68BE09-39EC-1217-AFD9-242A5AF07226}"/>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ángulo 10">
            <a:extLst>
              <a:ext uri="{FF2B5EF4-FFF2-40B4-BE49-F238E27FC236}">
                <a16:creationId xmlns:a16="http://schemas.microsoft.com/office/drawing/2014/main" id="{D66FF59A-42F0-7411-ADEE-0DCA30C67063}"/>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D3C962E1-9604-EEE1-8252-3A680A5227C3}"/>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fr-FR" sz="4400" b="1" spc="300" dirty="0">
                <a:ln/>
                <a:solidFill>
                  <a:schemeClr val="accent3"/>
                </a:solidFill>
                <a:effectLst>
                  <a:outerShdw blurRad="50800" dist="63500" dir="13320000" algn="ctr" rotWithShape="0">
                    <a:schemeClr val="bg1"/>
                  </a:outerShdw>
                </a:effectLst>
              </a:rPr>
              <a:t>ABRAHAM: LE PROPHÈTE DE L’ALLIANCE</a:t>
            </a:r>
          </a:p>
        </p:txBody>
      </p:sp>
      <p:sp>
        <p:nvSpPr>
          <p:cNvPr id="4" name="CuadroTexto 3">
            <a:extLst>
              <a:ext uri="{FF2B5EF4-FFF2-40B4-BE49-F238E27FC236}">
                <a16:creationId xmlns:a16="http://schemas.microsoft.com/office/drawing/2014/main" id="{93C06E67-4FC6-0C7E-6F02-A29FAD02842F}"/>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fr-FR" b="1" dirty="0">
                <a:solidFill>
                  <a:schemeClr val="accent1">
                    <a:lumMod val="75000"/>
                  </a:schemeClr>
                </a:solidFill>
                <a:latin typeface="Comic Sans MS" panose="030F0702030302020204" pitchFamily="66" charset="0"/>
              </a:rPr>
              <a:t>«L’Éternel dit à Abram: </a:t>
            </a:r>
            <a:r>
              <a:rPr lang="fr-FR" b="1" dirty="0" err="1">
                <a:solidFill>
                  <a:schemeClr val="accent1">
                    <a:lumMod val="75000"/>
                  </a:schemeClr>
                </a:solidFill>
                <a:latin typeface="Comic Sans MS" panose="030F0702030302020204" pitchFamily="66" charset="0"/>
              </a:rPr>
              <a:t>Va-t-en</a:t>
            </a:r>
            <a:r>
              <a:rPr lang="fr-FR" b="1" dirty="0">
                <a:solidFill>
                  <a:schemeClr val="accent1">
                    <a:lumMod val="75000"/>
                  </a:schemeClr>
                </a:solidFill>
                <a:latin typeface="Comic Sans MS" panose="030F0702030302020204" pitchFamily="66" charset="0"/>
              </a:rPr>
              <a:t> de ton pays, de ta patrie, et de la maison de ton père, dans le pays que je te montrerai.» (Genèse 12.1)</a:t>
            </a:r>
          </a:p>
        </p:txBody>
      </p:sp>
      <p:sp>
        <p:nvSpPr>
          <p:cNvPr id="5" name="CuadroTexto 4">
            <a:extLst>
              <a:ext uri="{FF2B5EF4-FFF2-40B4-BE49-F238E27FC236}">
                <a16:creationId xmlns:a16="http://schemas.microsoft.com/office/drawing/2014/main" id="{710156E6-405B-AC44-F786-BD81D2E03F93}"/>
              </a:ext>
            </a:extLst>
          </p:cNvPr>
          <p:cNvSpPr txBox="1"/>
          <p:nvPr/>
        </p:nvSpPr>
        <p:spPr>
          <a:xfrm>
            <a:off x="75249" y="1462682"/>
            <a:ext cx="6588891" cy="1323439"/>
          </a:xfrm>
          <a:prstGeom prst="rect">
            <a:avLst/>
          </a:prstGeom>
          <a:noFill/>
        </p:spPr>
        <p:txBody>
          <a:bodyPr wrap="square" rtlCol="0">
            <a:spAutoFit/>
          </a:bodyPr>
          <a:lstStyle/>
          <a:p>
            <a:pPr>
              <a:spcBef>
                <a:spcPts val="600"/>
              </a:spcBef>
            </a:pPr>
            <a:r>
              <a:rPr lang="fr-FR" sz="2000" b="1" dirty="0"/>
              <a:t>Abraham est le premier à avoir été appelé  «prophète» (Genèse 20.7). Il fut appelé directement par Dieu, qui lui demanda de quitter l’idolâtrie et l’immoralité qui l’entouraient pour aller vers un lieu inconnu (Gen. 12.1).</a:t>
            </a:r>
          </a:p>
        </p:txBody>
      </p:sp>
      <p:pic>
        <p:nvPicPr>
          <p:cNvPr id="6" name="Imagen 5">
            <a:extLst>
              <a:ext uri="{FF2B5EF4-FFF2-40B4-BE49-F238E27FC236}">
                <a16:creationId xmlns:a16="http://schemas.microsoft.com/office/drawing/2014/main" id="{F5831ECF-C63C-0EA9-D4E1-EFE0AC7504B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6660682" y="1482560"/>
            <a:ext cx="5380522" cy="3200064"/>
          </a:xfrm>
          <a:prstGeom prst="rect">
            <a:avLst/>
          </a:prstGeom>
          <a:ln w="76200" cap="rnd">
            <a:solidFill>
              <a:srgbClr val="9B2152"/>
            </a:solidFill>
          </a:ln>
          <a:effectLst/>
          <a:scene3d>
            <a:camera prst="orthographicFront"/>
            <a:lightRig rig="twoPt" dir="t">
              <a:rot lat="0" lon="0" rev="7800000"/>
            </a:lightRig>
          </a:scene3d>
          <a:sp3d contourW="6350">
            <a:bevelT w="50800" h="16510"/>
            <a:contourClr>
              <a:srgbClr val="C0C0C0"/>
            </a:contourClr>
          </a:sp3d>
        </p:spPr>
      </p:pic>
      <p:sp>
        <p:nvSpPr>
          <p:cNvPr id="8" name="CuadroTexto 7">
            <a:extLst>
              <a:ext uri="{FF2B5EF4-FFF2-40B4-BE49-F238E27FC236}">
                <a16:creationId xmlns:a16="http://schemas.microsoft.com/office/drawing/2014/main" id="{B8CFCE36-2A12-2FE3-8B2D-45E7B8D06A51}"/>
              </a:ext>
            </a:extLst>
          </p:cNvPr>
          <p:cNvSpPr txBox="1"/>
          <p:nvPr/>
        </p:nvSpPr>
        <p:spPr>
          <a:xfrm>
            <a:off x="4612071" y="4838186"/>
            <a:ext cx="7579930" cy="1015663"/>
          </a:xfrm>
          <a:prstGeom prst="rect">
            <a:avLst/>
          </a:prstGeom>
          <a:noFill/>
        </p:spPr>
        <p:txBody>
          <a:bodyPr wrap="square">
            <a:spAutoFit/>
          </a:bodyPr>
          <a:lstStyle/>
          <a:p>
            <a:pPr>
              <a:spcBef>
                <a:spcPts val="600"/>
              </a:spcBef>
            </a:pPr>
            <a:r>
              <a:rPr lang="fr-FR" sz="2000" b="1" dirty="0"/>
              <a:t>Comment répondit-il à l’appel?</a:t>
            </a:r>
          </a:p>
          <a:p>
            <a:r>
              <a:rPr lang="fr-FR" sz="2000" b="1" dirty="0"/>
              <a:t> </a:t>
            </a:r>
            <a:r>
              <a:rPr lang="fr-FR" sz="1600" i="1" dirty="0"/>
              <a:t>« C’est par la foi qu’Abraham, lors de sa vocation, obéit et partit pour un lieu qu’il devait recevoir en héritage, et qu’il partit sans savoir où il allait.» </a:t>
            </a:r>
            <a:r>
              <a:rPr lang="fr-FR" sz="2000" b="1" dirty="0"/>
              <a:t>(Hébreux 11.8)</a:t>
            </a:r>
          </a:p>
        </p:txBody>
      </p:sp>
      <p:pic>
        <p:nvPicPr>
          <p:cNvPr id="10" name="Imagen 9">
            <a:extLst>
              <a:ext uri="{FF2B5EF4-FFF2-40B4-BE49-F238E27FC236}">
                <a16:creationId xmlns:a16="http://schemas.microsoft.com/office/drawing/2014/main" id="{39FE4A0F-DAF0-E020-2D94-C3D72C09442D}"/>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tretch>
            <a:fillRect/>
          </a:stretch>
        </p:blipFill>
        <p:spPr>
          <a:xfrm>
            <a:off x="216734" y="4217282"/>
            <a:ext cx="4164252" cy="2342392"/>
          </a:xfrm>
          <a:prstGeom prst="rect">
            <a:avLst/>
          </a:prstGeom>
          <a:solidFill>
            <a:srgbClr val="FFFFFF">
              <a:shade val="85000"/>
            </a:srgbClr>
          </a:solidFill>
          <a:ln w="57150" cap="sq">
            <a:solidFill>
              <a:schemeClr val="accent4"/>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Imagen 12">
            <a:extLst>
              <a:ext uri="{FF2B5EF4-FFF2-40B4-BE49-F238E27FC236}">
                <a16:creationId xmlns:a16="http://schemas.microsoft.com/office/drawing/2014/main" id="{57878709-DE47-5392-DFE4-A06066110BC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370"/>
          <a:stretch>
            <a:fillRect/>
          </a:stretch>
        </p:blipFill>
        <p:spPr>
          <a:xfrm>
            <a:off x="4781551" y="3807517"/>
            <a:ext cx="1676400" cy="992569"/>
          </a:xfrm>
          <a:prstGeom prst="rect">
            <a:avLst/>
          </a:prstGeom>
          <a:ln w="38100" cap="sq">
            <a:solidFill>
              <a:schemeClr val="accent1">
                <a:lumMod val="75000"/>
              </a:schemeClr>
            </a:solidFill>
            <a:prstDash val="solid"/>
            <a:miter lim="800000"/>
          </a:ln>
          <a:effectLst>
            <a:outerShdw blurRad="63500" sx="102000" sy="102000" algn="ctr" rotWithShape="0">
              <a:prstClr val="black">
                <a:alpha val="40000"/>
              </a:prstClr>
            </a:outerShdw>
          </a:effectLst>
        </p:spPr>
      </p:pic>
      <p:sp>
        <p:nvSpPr>
          <p:cNvPr id="7" name="CuadroTexto 6">
            <a:extLst>
              <a:ext uri="{FF2B5EF4-FFF2-40B4-BE49-F238E27FC236}">
                <a16:creationId xmlns:a16="http://schemas.microsoft.com/office/drawing/2014/main" id="{5D61127E-3883-34DD-CB71-B346CB650315}"/>
              </a:ext>
            </a:extLst>
          </p:cNvPr>
          <p:cNvSpPr txBox="1"/>
          <p:nvPr/>
        </p:nvSpPr>
        <p:spPr>
          <a:xfrm>
            <a:off x="75249" y="2786121"/>
            <a:ext cx="658543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effectLst/>
                <a:uLnTx/>
                <a:uFillTx/>
                <a:latin typeface="Aptos" panose="02110004020202020204"/>
                <a:ea typeface="+mn-ea"/>
                <a:cs typeface="+mn-cs"/>
              </a:rPr>
              <a:t>Avec l’appel venaient plusieurs promesses. Il recevrait la bénédiction de Dieu, serait rendu grand et, par lui, la bénédiction atteindrait «toutes les familles de la terre» (Gen. 12.2-3).</a:t>
            </a:r>
          </a:p>
        </p:txBody>
      </p:sp>
      <p:sp>
        <p:nvSpPr>
          <p:cNvPr id="12" name="CuadroTexto 11">
            <a:extLst>
              <a:ext uri="{FF2B5EF4-FFF2-40B4-BE49-F238E27FC236}">
                <a16:creationId xmlns:a16="http://schemas.microsoft.com/office/drawing/2014/main" id="{AB7F38F9-D064-3471-9F7C-362116C791FD}"/>
              </a:ext>
            </a:extLst>
          </p:cNvPr>
          <p:cNvSpPr txBox="1"/>
          <p:nvPr/>
        </p:nvSpPr>
        <p:spPr>
          <a:xfrm>
            <a:off x="4612070" y="5853849"/>
            <a:ext cx="757992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En tant que prophète, Abraham ne fut pas appelé à annoncer une catastrophe imminente, mais à faire connaître le vrai Dieu et à révéler la promesse du salut par le Messie.</a:t>
            </a:r>
          </a:p>
        </p:txBody>
      </p:sp>
    </p:spTree>
    <p:extLst>
      <p:ext uri="{BB962C8B-B14F-4D97-AF65-F5344CB8AC3E}">
        <p14:creationId xmlns:p14="http://schemas.microsoft.com/office/powerpoint/2010/main" val="26649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outVertic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1000" fill="hold"/>
                                        <p:tgtEl>
                                          <p:spTgt spid="6"/>
                                        </p:tgtEl>
                                        <p:attrNameLst>
                                          <p:attrName>ppt_w</p:attrName>
                                        </p:attrNameLst>
                                      </p:cBhvr>
                                      <p:tavLst>
                                        <p:tav tm="0">
                                          <p:val>
                                            <p:strVal val="#ppt_w+.3"/>
                                          </p:val>
                                        </p:tav>
                                        <p:tav tm="100000">
                                          <p:val>
                                            <p:strVal val="#ppt_w"/>
                                          </p:val>
                                        </p:tav>
                                      </p:tavLst>
                                    </p:anim>
                                    <p:anim calcmode="lin" valueType="num">
                                      <p:cBhvr>
                                        <p:cTn id="22" dur="1000" fill="hold"/>
                                        <p:tgtEl>
                                          <p:spTgt spid="6"/>
                                        </p:tgtEl>
                                        <p:attrNameLst>
                                          <p:attrName>ppt_h</p:attrName>
                                        </p:attrNameLst>
                                      </p:cBhvr>
                                      <p:tavLst>
                                        <p:tav tm="0">
                                          <p:val>
                                            <p:strVal val="#ppt_h"/>
                                          </p:val>
                                        </p:tav>
                                        <p:tav tm="100000">
                                          <p:val>
                                            <p:strVal val="#ppt_h"/>
                                          </p:val>
                                        </p:tav>
                                      </p:tavLst>
                                    </p:anim>
                                    <p:animEffect transition="in" filter="fade">
                                      <p:cBhvr>
                                        <p:cTn id="23" dur="1000"/>
                                        <p:tgtEl>
                                          <p:spTgt spid="6"/>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1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0-#ppt_w/2"/>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1000" fill="hold"/>
                                        <p:tgtEl>
                                          <p:spTgt spid="10"/>
                                        </p:tgtEl>
                                        <p:attrNameLst>
                                          <p:attrName>ppt_w</p:attrName>
                                        </p:attrNameLst>
                                      </p:cBhvr>
                                      <p:tavLst>
                                        <p:tav tm="0">
                                          <p:val>
                                            <p:fltVal val="0"/>
                                          </p:val>
                                        </p:tav>
                                        <p:tav tm="100000">
                                          <p:val>
                                            <p:strVal val="#ppt_w"/>
                                          </p:val>
                                        </p:tav>
                                      </p:tavLst>
                                    </p:anim>
                                    <p:anim calcmode="lin" valueType="num">
                                      <p:cBhvr>
                                        <p:cTn id="48" dur="1000" fill="hold"/>
                                        <p:tgtEl>
                                          <p:spTgt spid="10"/>
                                        </p:tgtEl>
                                        <p:attrNameLst>
                                          <p:attrName>ppt_h</p:attrName>
                                        </p:attrNameLst>
                                      </p:cBhvr>
                                      <p:tavLst>
                                        <p:tav tm="0">
                                          <p:val>
                                            <p:fltVal val="0"/>
                                          </p:val>
                                        </p:tav>
                                        <p:tav tm="100000">
                                          <p:val>
                                            <p:strVal val="#ppt_h"/>
                                          </p:val>
                                        </p:tav>
                                      </p:tavLst>
                                    </p:anim>
                                    <p:anim calcmode="lin" valueType="num">
                                      <p:cBhvr>
                                        <p:cTn id="49" dur="1000" fill="hold"/>
                                        <p:tgtEl>
                                          <p:spTgt spid="10"/>
                                        </p:tgtEl>
                                        <p:attrNameLst>
                                          <p:attrName>style.rotation</p:attrName>
                                        </p:attrNameLst>
                                      </p:cBhvr>
                                      <p:tavLst>
                                        <p:tav tm="0">
                                          <p:val>
                                            <p:fltVal val="90"/>
                                          </p:val>
                                        </p:tav>
                                        <p:tav tm="100000">
                                          <p:val>
                                            <p:fltVal val="0"/>
                                          </p:val>
                                        </p:tav>
                                      </p:tavLst>
                                    </p:anim>
                                    <p:animEffect transition="in" filter="fade">
                                      <p:cBhvr>
                                        <p:cTn id="50" dur="1000"/>
                                        <p:tgtEl>
                                          <p:spTgt spid="10"/>
                                        </p:tgtEl>
                                      </p:cBhvr>
                                    </p:animEffect>
                                  </p:childTnLst>
                                </p:cTn>
                              </p:par>
                            </p:childTnLst>
                          </p:cTn>
                        </p:par>
                        <p:par>
                          <p:cTn id="51" fill="hold">
                            <p:stCondLst>
                              <p:cond delay="10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8" grpId="0"/>
      <p:bldP spid="7" grpId="0"/>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5594DE6-9CBC-51EC-02DF-10360291FD9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1C8A111F-48D3-6CA5-C803-237AE521A67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Rectángulo 5">
            <a:extLst>
              <a:ext uri="{FF2B5EF4-FFF2-40B4-BE49-F238E27FC236}">
                <a16:creationId xmlns:a16="http://schemas.microsoft.com/office/drawing/2014/main" id="{D2B72138-ACAC-07F3-DE86-010A2F963CC5}"/>
              </a:ext>
            </a:extLst>
          </p:cNvPr>
          <p:cNvSpPr>
            <a:spLocks noGrp="1" noRot="1" noMove="1" noResize="1" noEditPoints="1" noAdjustHandles="1" noChangeArrowheads="1" noChangeShapeType="1"/>
          </p:cNvSpPr>
          <p:nvPr/>
        </p:nvSpPr>
        <p:spPr>
          <a:xfrm>
            <a:off x="0" y="0"/>
            <a:ext cx="12191999" cy="1339572"/>
          </a:xfrm>
          <a:prstGeom prst="rect">
            <a:avLst/>
          </a:prstGeom>
          <a:blipFill dpi="0" rotWithShape="1">
            <a:blip r:embed="rId3" cstate="screen">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CuadroTexto 7">
            <a:extLst>
              <a:ext uri="{FF2B5EF4-FFF2-40B4-BE49-F238E27FC236}">
                <a16:creationId xmlns:a16="http://schemas.microsoft.com/office/drawing/2014/main" id="{139F3FBF-C56E-8E8D-3314-4F3D4CDDC22B}"/>
              </a:ext>
            </a:extLst>
          </p:cNvPr>
          <p:cNvSpPr txBox="1"/>
          <p:nvPr/>
        </p:nvSpPr>
        <p:spPr>
          <a:xfrm>
            <a:off x="0" y="0"/>
            <a:ext cx="12191999" cy="769441"/>
          </a:xfrm>
          <a:prstGeom prst="rect">
            <a:avLst/>
          </a:prstGeom>
          <a:noFill/>
        </p:spPr>
        <p:txBody>
          <a:bodyPr wrap="square">
            <a:spAutoFit/>
            <a:scene3d>
              <a:camera prst="orthographicFront"/>
              <a:lightRig rig="sunset" dir="t"/>
            </a:scene3d>
            <a:sp3d extrusionH="57150" prstMaterial="matte">
              <a:bevelT w="63500" h="12700" prst="angle"/>
              <a:contourClr>
                <a:schemeClr val="bg1">
                  <a:lumMod val="65000"/>
                </a:schemeClr>
              </a:contourClr>
            </a:sp3d>
          </a:bodyPr>
          <a:lstStyle/>
          <a:p>
            <a:pPr algn="ctr"/>
            <a:r>
              <a:rPr lang="fr-FR" sz="4400" b="1" spc="300" dirty="0">
                <a:ln/>
                <a:solidFill>
                  <a:schemeClr val="accent3"/>
                </a:solidFill>
                <a:effectLst>
                  <a:outerShdw blurRad="50800" dist="63500" dir="13320000" algn="ctr" rotWithShape="0">
                    <a:schemeClr val="bg1"/>
                  </a:outerShdw>
                </a:effectLst>
              </a:rPr>
              <a:t>ABRAHAM: LE PROPHÈTE DE L’ALLIANCE</a:t>
            </a:r>
          </a:p>
        </p:txBody>
      </p:sp>
      <p:sp>
        <p:nvSpPr>
          <p:cNvPr id="10" name="CuadroTexto 9">
            <a:extLst>
              <a:ext uri="{FF2B5EF4-FFF2-40B4-BE49-F238E27FC236}">
                <a16:creationId xmlns:a16="http://schemas.microsoft.com/office/drawing/2014/main" id="{9FBA2874-0BEA-2A86-B637-C33B7BA8E4F0}"/>
              </a:ext>
            </a:extLst>
          </p:cNvPr>
          <p:cNvSpPr txBox="1"/>
          <p:nvPr/>
        </p:nvSpPr>
        <p:spPr>
          <a:xfrm>
            <a:off x="1352549" y="693241"/>
            <a:ext cx="9486900" cy="646331"/>
          </a:xfrm>
          <a:prstGeom prst="rect">
            <a:avLst/>
          </a:prstGeom>
          <a:noFill/>
        </p:spPr>
        <p:txBody>
          <a:bodyPr wrap="square">
            <a:spAutoFit/>
            <a:scene3d>
              <a:camera prst="orthographicFront"/>
              <a:lightRig rig="threePt" dir="t"/>
            </a:scene3d>
            <a:sp3d extrusionH="57150">
              <a:bevelT w="38100" h="38100"/>
            </a:sp3d>
          </a:bodyPr>
          <a:lstStyle/>
          <a:p>
            <a:pPr algn="ctr"/>
            <a:r>
              <a:rPr lang="fr-FR" b="1" dirty="0">
                <a:solidFill>
                  <a:schemeClr val="accent1">
                    <a:lumMod val="75000"/>
                  </a:schemeClr>
                </a:solidFill>
                <a:latin typeface="Comic Sans MS" panose="030F0702030302020204" pitchFamily="66" charset="0"/>
              </a:rPr>
              <a:t>«L’Éternel dit à Abram: </a:t>
            </a:r>
            <a:r>
              <a:rPr lang="fr-FR" b="1" dirty="0" err="1">
                <a:solidFill>
                  <a:schemeClr val="accent1">
                    <a:lumMod val="75000"/>
                  </a:schemeClr>
                </a:solidFill>
                <a:latin typeface="Comic Sans MS" panose="030F0702030302020204" pitchFamily="66" charset="0"/>
              </a:rPr>
              <a:t>Va-t-en</a:t>
            </a:r>
            <a:r>
              <a:rPr lang="fr-FR" b="1" dirty="0">
                <a:solidFill>
                  <a:schemeClr val="accent1">
                    <a:lumMod val="75000"/>
                  </a:schemeClr>
                </a:solidFill>
                <a:latin typeface="Comic Sans MS" panose="030F0702030302020204" pitchFamily="66" charset="0"/>
              </a:rPr>
              <a:t> de ton pays, de ta patrie, et de la maison de ton père, dans le pays que je te montrerai.» (Genèse 12.1)</a:t>
            </a:r>
          </a:p>
        </p:txBody>
      </p:sp>
      <p:sp>
        <p:nvSpPr>
          <p:cNvPr id="5" name="CuadroTexto 4">
            <a:extLst>
              <a:ext uri="{FF2B5EF4-FFF2-40B4-BE49-F238E27FC236}">
                <a16:creationId xmlns:a16="http://schemas.microsoft.com/office/drawing/2014/main" id="{0FA2A9BA-E265-4024-A6A2-ACEA047946CA}"/>
              </a:ext>
            </a:extLst>
          </p:cNvPr>
          <p:cNvSpPr txBox="1"/>
          <p:nvPr/>
        </p:nvSpPr>
        <p:spPr>
          <a:xfrm>
            <a:off x="295274" y="1415057"/>
            <a:ext cx="5400678" cy="1323439"/>
          </a:xfrm>
          <a:prstGeom prst="rect">
            <a:avLst/>
          </a:prstGeom>
          <a:noFill/>
        </p:spPr>
        <p:txBody>
          <a:bodyPr wrap="square">
            <a:spAutoFit/>
          </a:bodyPr>
          <a:lstStyle/>
          <a:p>
            <a:pPr>
              <a:spcBef>
                <a:spcPts val="600"/>
              </a:spcBef>
            </a:pPr>
            <a:r>
              <a:rPr lang="fr-FR" sz="2000" b="1" dirty="0"/>
              <a:t>Durant son séjour en Canaan, Abraham (dont le nom originel était Abram) eut plusieurs rencontres avec Dieu, au cours desquelles il reçut divers messages:</a:t>
            </a:r>
          </a:p>
        </p:txBody>
      </p:sp>
      <p:graphicFrame>
        <p:nvGraphicFramePr>
          <p:cNvPr id="2" name="Diagrama 1">
            <a:extLst>
              <a:ext uri="{FF2B5EF4-FFF2-40B4-BE49-F238E27FC236}">
                <a16:creationId xmlns:a16="http://schemas.microsoft.com/office/drawing/2014/main" id="{7F342B45-B09D-E131-7A3E-588949D66D2E}"/>
              </a:ext>
            </a:extLst>
          </p:cNvPr>
          <p:cNvGraphicFramePr/>
          <p:nvPr>
            <p:extLst>
              <p:ext uri="{D42A27DB-BD31-4B8C-83A1-F6EECF244321}">
                <p14:modId xmlns:p14="http://schemas.microsoft.com/office/powerpoint/2010/main" val="1389440516"/>
              </p:ext>
            </p:extLst>
          </p:nvPr>
        </p:nvGraphicFramePr>
        <p:xfrm>
          <a:off x="133350" y="2787372"/>
          <a:ext cx="5562602" cy="4013478"/>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graphicFrame>
        <p:nvGraphicFramePr>
          <p:cNvPr id="3" name="Diagrama 2">
            <a:extLst>
              <a:ext uri="{FF2B5EF4-FFF2-40B4-BE49-F238E27FC236}">
                <a16:creationId xmlns:a16="http://schemas.microsoft.com/office/drawing/2014/main" id="{196FF792-54C5-E8A4-D495-BA2AC7FB9C29}"/>
              </a:ext>
            </a:extLst>
          </p:cNvPr>
          <p:cNvGraphicFramePr/>
          <p:nvPr>
            <p:extLst>
              <p:ext uri="{D42A27DB-BD31-4B8C-83A1-F6EECF244321}">
                <p14:modId xmlns:p14="http://schemas.microsoft.com/office/powerpoint/2010/main" val="2687752160"/>
              </p:ext>
            </p:extLst>
          </p:nvPr>
        </p:nvGraphicFramePr>
        <p:xfrm>
          <a:off x="5791200" y="1424582"/>
          <a:ext cx="6334127" cy="5376268"/>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33531255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
                                            <p:graphicEl>
                                              <a:dgm id="{FDBE7BA9-F2C9-492E-83BA-2EED7B3E52A1}"/>
                                            </p:graphicEl>
                                          </p:spTgt>
                                        </p:tgtEl>
                                        <p:attrNameLst>
                                          <p:attrName>style.visibility</p:attrName>
                                        </p:attrNameLst>
                                      </p:cBhvr>
                                      <p:to>
                                        <p:strVal val="visible"/>
                                      </p:to>
                                    </p:set>
                                    <p:anim calcmode="lin" valueType="num">
                                      <p:cBhvr>
                                        <p:cTn id="12" dur="500" fill="hold"/>
                                        <p:tgtEl>
                                          <p:spTgt spid="2">
                                            <p:graphicEl>
                                              <a:dgm id="{FDBE7BA9-F2C9-492E-83BA-2EED7B3E52A1}"/>
                                            </p:graphicEl>
                                          </p:spTgt>
                                        </p:tgtEl>
                                        <p:attrNameLst>
                                          <p:attrName>ppt_w</p:attrName>
                                        </p:attrNameLst>
                                      </p:cBhvr>
                                      <p:tavLst>
                                        <p:tav tm="0">
                                          <p:val>
                                            <p:fltVal val="0"/>
                                          </p:val>
                                        </p:tav>
                                        <p:tav tm="100000">
                                          <p:val>
                                            <p:strVal val="#ppt_w"/>
                                          </p:val>
                                        </p:tav>
                                      </p:tavLst>
                                    </p:anim>
                                    <p:anim calcmode="lin" valueType="num">
                                      <p:cBhvr>
                                        <p:cTn id="13" dur="500" fill="hold"/>
                                        <p:tgtEl>
                                          <p:spTgt spid="2">
                                            <p:graphicEl>
                                              <a:dgm id="{FDBE7BA9-F2C9-492E-83BA-2EED7B3E52A1}"/>
                                            </p:graphicEl>
                                          </p:spTgt>
                                        </p:tgtEl>
                                        <p:attrNameLst>
                                          <p:attrName>ppt_h</p:attrName>
                                        </p:attrNameLst>
                                      </p:cBhvr>
                                      <p:tavLst>
                                        <p:tav tm="0">
                                          <p:val>
                                            <p:fltVal val="0"/>
                                          </p:val>
                                        </p:tav>
                                        <p:tav tm="100000">
                                          <p:val>
                                            <p:strVal val="#ppt_h"/>
                                          </p:val>
                                        </p:tav>
                                      </p:tavLst>
                                    </p:anim>
                                    <p:animEffect transition="in" filter="fade">
                                      <p:cBhvr>
                                        <p:cTn id="14" dur="500"/>
                                        <p:tgtEl>
                                          <p:spTgt spid="2">
                                            <p:graphicEl>
                                              <a:dgm id="{FDBE7BA9-F2C9-492E-83BA-2EED7B3E52A1}"/>
                                            </p:graphicEl>
                                          </p:spTgt>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
                                            <p:graphicEl>
                                              <a:dgm id="{01F4ED62-D99A-4E0A-B413-9C2F2F2F67B8}"/>
                                            </p:graphicEl>
                                          </p:spTgt>
                                        </p:tgtEl>
                                        <p:attrNameLst>
                                          <p:attrName>style.visibility</p:attrName>
                                        </p:attrNameLst>
                                      </p:cBhvr>
                                      <p:to>
                                        <p:strVal val="visible"/>
                                      </p:to>
                                    </p:set>
                                    <p:animEffect transition="in" filter="wipe(left)">
                                      <p:cBhvr>
                                        <p:cTn id="18" dur="500"/>
                                        <p:tgtEl>
                                          <p:spTgt spid="2">
                                            <p:graphicEl>
                                              <a:dgm id="{01F4ED62-D99A-4E0A-B413-9C2F2F2F67B8}"/>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53" presetClass="entr" presetSubtype="16" fill="hold" grpId="0" nodeType="clickEffect">
                                  <p:stCondLst>
                                    <p:cond delay="0"/>
                                  </p:stCondLst>
                                  <p:childTnLst>
                                    <p:set>
                                      <p:cBhvr>
                                        <p:cTn id="22" dur="1" fill="hold">
                                          <p:stCondLst>
                                            <p:cond delay="0"/>
                                          </p:stCondLst>
                                        </p:cTn>
                                        <p:tgtEl>
                                          <p:spTgt spid="2">
                                            <p:graphicEl>
                                              <a:dgm id="{64766CB8-A1C6-464D-9FA2-A493A09185E9}"/>
                                            </p:graphicEl>
                                          </p:spTgt>
                                        </p:tgtEl>
                                        <p:attrNameLst>
                                          <p:attrName>style.visibility</p:attrName>
                                        </p:attrNameLst>
                                      </p:cBhvr>
                                      <p:to>
                                        <p:strVal val="visible"/>
                                      </p:to>
                                    </p:set>
                                    <p:anim calcmode="lin" valueType="num">
                                      <p:cBhvr>
                                        <p:cTn id="23" dur="500" fill="hold"/>
                                        <p:tgtEl>
                                          <p:spTgt spid="2">
                                            <p:graphicEl>
                                              <a:dgm id="{64766CB8-A1C6-464D-9FA2-A493A09185E9}"/>
                                            </p:graphicEl>
                                          </p:spTgt>
                                        </p:tgtEl>
                                        <p:attrNameLst>
                                          <p:attrName>ppt_w</p:attrName>
                                        </p:attrNameLst>
                                      </p:cBhvr>
                                      <p:tavLst>
                                        <p:tav tm="0">
                                          <p:val>
                                            <p:fltVal val="0"/>
                                          </p:val>
                                        </p:tav>
                                        <p:tav tm="100000">
                                          <p:val>
                                            <p:strVal val="#ppt_w"/>
                                          </p:val>
                                        </p:tav>
                                      </p:tavLst>
                                    </p:anim>
                                    <p:anim calcmode="lin" valueType="num">
                                      <p:cBhvr>
                                        <p:cTn id="24" dur="500" fill="hold"/>
                                        <p:tgtEl>
                                          <p:spTgt spid="2">
                                            <p:graphicEl>
                                              <a:dgm id="{64766CB8-A1C6-464D-9FA2-A493A09185E9}"/>
                                            </p:graphicEl>
                                          </p:spTgt>
                                        </p:tgtEl>
                                        <p:attrNameLst>
                                          <p:attrName>ppt_h</p:attrName>
                                        </p:attrNameLst>
                                      </p:cBhvr>
                                      <p:tavLst>
                                        <p:tav tm="0">
                                          <p:val>
                                            <p:fltVal val="0"/>
                                          </p:val>
                                        </p:tav>
                                        <p:tav tm="100000">
                                          <p:val>
                                            <p:strVal val="#ppt_h"/>
                                          </p:val>
                                        </p:tav>
                                      </p:tavLst>
                                    </p:anim>
                                    <p:animEffect transition="in" filter="fade">
                                      <p:cBhvr>
                                        <p:cTn id="25" dur="500"/>
                                        <p:tgtEl>
                                          <p:spTgt spid="2">
                                            <p:graphicEl>
                                              <a:dgm id="{64766CB8-A1C6-464D-9FA2-A493A09185E9}"/>
                                            </p:graphicEl>
                                          </p:spTgt>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2">
                                            <p:graphicEl>
                                              <a:dgm id="{66288725-619E-4C10-9BAE-98B76CD56E82}"/>
                                            </p:graphicEl>
                                          </p:spTgt>
                                        </p:tgtEl>
                                        <p:attrNameLst>
                                          <p:attrName>style.visibility</p:attrName>
                                        </p:attrNameLst>
                                      </p:cBhvr>
                                      <p:to>
                                        <p:strVal val="visible"/>
                                      </p:to>
                                    </p:set>
                                    <p:animEffect transition="in" filter="wipe(left)">
                                      <p:cBhvr>
                                        <p:cTn id="29" dur="500"/>
                                        <p:tgtEl>
                                          <p:spTgt spid="2">
                                            <p:graphicEl>
                                              <a:dgm id="{66288725-619E-4C10-9BAE-98B76CD56E82}"/>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2">
                                            <p:graphicEl>
                                              <a:dgm id="{EB2C40E9-8ADC-4E8F-B069-5B0EF8221EA8}"/>
                                            </p:graphicEl>
                                          </p:spTgt>
                                        </p:tgtEl>
                                        <p:attrNameLst>
                                          <p:attrName>style.visibility</p:attrName>
                                        </p:attrNameLst>
                                      </p:cBhvr>
                                      <p:to>
                                        <p:strVal val="visible"/>
                                      </p:to>
                                    </p:set>
                                    <p:anim calcmode="lin" valueType="num">
                                      <p:cBhvr>
                                        <p:cTn id="34" dur="500" fill="hold"/>
                                        <p:tgtEl>
                                          <p:spTgt spid="2">
                                            <p:graphicEl>
                                              <a:dgm id="{EB2C40E9-8ADC-4E8F-B069-5B0EF8221EA8}"/>
                                            </p:graphicEl>
                                          </p:spTgt>
                                        </p:tgtEl>
                                        <p:attrNameLst>
                                          <p:attrName>ppt_w</p:attrName>
                                        </p:attrNameLst>
                                      </p:cBhvr>
                                      <p:tavLst>
                                        <p:tav tm="0">
                                          <p:val>
                                            <p:fltVal val="0"/>
                                          </p:val>
                                        </p:tav>
                                        <p:tav tm="100000">
                                          <p:val>
                                            <p:strVal val="#ppt_w"/>
                                          </p:val>
                                        </p:tav>
                                      </p:tavLst>
                                    </p:anim>
                                    <p:anim calcmode="lin" valueType="num">
                                      <p:cBhvr>
                                        <p:cTn id="35" dur="500" fill="hold"/>
                                        <p:tgtEl>
                                          <p:spTgt spid="2">
                                            <p:graphicEl>
                                              <a:dgm id="{EB2C40E9-8ADC-4E8F-B069-5B0EF8221EA8}"/>
                                            </p:graphicEl>
                                          </p:spTgt>
                                        </p:tgtEl>
                                        <p:attrNameLst>
                                          <p:attrName>ppt_h</p:attrName>
                                        </p:attrNameLst>
                                      </p:cBhvr>
                                      <p:tavLst>
                                        <p:tav tm="0">
                                          <p:val>
                                            <p:fltVal val="0"/>
                                          </p:val>
                                        </p:tav>
                                        <p:tav tm="100000">
                                          <p:val>
                                            <p:strVal val="#ppt_h"/>
                                          </p:val>
                                        </p:tav>
                                      </p:tavLst>
                                    </p:anim>
                                    <p:animEffect transition="in" filter="fade">
                                      <p:cBhvr>
                                        <p:cTn id="36" dur="500"/>
                                        <p:tgtEl>
                                          <p:spTgt spid="2">
                                            <p:graphicEl>
                                              <a:dgm id="{EB2C40E9-8ADC-4E8F-B069-5B0EF8221EA8}"/>
                                            </p:graphicEl>
                                          </p:spTgt>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2">
                                            <p:graphicEl>
                                              <a:dgm id="{71436BC0-B46F-428C-919A-DB60CA8C0C2F}"/>
                                            </p:graphicEl>
                                          </p:spTgt>
                                        </p:tgtEl>
                                        <p:attrNameLst>
                                          <p:attrName>style.visibility</p:attrName>
                                        </p:attrNameLst>
                                      </p:cBhvr>
                                      <p:to>
                                        <p:strVal val="visible"/>
                                      </p:to>
                                    </p:set>
                                    <p:animEffect transition="in" filter="wipe(left)">
                                      <p:cBhvr>
                                        <p:cTn id="40" dur="500"/>
                                        <p:tgtEl>
                                          <p:spTgt spid="2">
                                            <p:graphicEl>
                                              <a:dgm id="{71436BC0-B46F-428C-919A-DB60CA8C0C2F}"/>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53" presetClass="entr" presetSubtype="16" fill="hold" grpId="0" nodeType="clickEffect">
                                  <p:stCondLst>
                                    <p:cond delay="0"/>
                                  </p:stCondLst>
                                  <p:childTnLst>
                                    <p:set>
                                      <p:cBhvr>
                                        <p:cTn id="44" dur="1" fill="hold">
                                          <p:stCondLst>
                                            <p:cond delay="0"/>
                                          </p:stCondLst>
                                        </p:cTn>
                                        <p:tgtEl>
                                          <p:spTgt spid="3">
                                            <p:graphicEl>
                                              <a:dgm id="{51B27083-B009-4DBA-8978-E052AC4B7311}"/>
                                            </p:graphicEl>
                                          </p:spTgt>
                                        </p:tgtEl>
                                        <p:attrNameLst>
                                          <p:attrName>style.visibility</p:attrName>
                                        </p:attrNameLst>
                                      </p:cBhvr>
                                      <p:to>
                                        <p:strVal val="visible"/>
                                      </p:to>
                                    </p:set>
                                    <p:anim calcmode="lin" valueType="num">
                                      <p:cBhvr>
                                        <p:cTn id="45" dur="500" fill="hold"/>
                                        <p:tgtEl>
                                          <p:spTgt spid="3">
                                            <p:graphicEl>
                                              <a:dgm id="{51B27083-B009-4DBA-8978-E052AC4B7311}"/>
                                            </p:graphicEl>
                                          </p:spTgt>
                                        </p:tgtEl>
                                        <p:attrNameLst>
                                          <p:attrName>ppt_w</p:attrName>
                                        </p:attrNameLst>
                                      </p:cBhvr>
                                      <p:tavLst>
                                        <p:tav tm="0">
                                          <p:val>
                                            <p:fltVal val="0"/>
                                          </p:val>
                                        </p:tav>
                                        <p:tav tm="100000">
                                          <p:val>
                                            <p:strVal val="#ppt_w"/>
                                          </p:val>
                                        </p:tav>
                                      </p:tavLst>
                                    </p:anim>
                                    <p:anim calcmode="lin" valueType="num">
                                      <p:cBhvr>
                                        <p:cTn id="46" dur="500" fill="hold"/>
                                        <p:tgtEl>
                                          <p:spTgt spid="3">
                                            <p:graphicEl>
                                              <a:dgm id="{51B27083-B009-4DBA-8978-E052AC4B7311}"/>
                                            </p:graphicEl>
                                          </p:spTgt>
                                        </p:tgtEl>
                                        <p:attrNameLst>
                                          <p:attrName>ppt_h</p:attrName>
                                        </p:attrNameLst>
                                      </p:cBhvr>
                                      <p:tavLst>
                                        <p:tav tm="0">
                                          <p:val>
                                            <p:fltVal val="0"/>
                                          </p:val>
                                        </p:tav>
                                        <p:tav tm="100000">
                                          <p:val>
                                            <p:strVal val="#ppt_h"/>
                                          </p:val>
                                        </p:tav>
                                      </p:tavLst>
                                    </p:anim>
                                    <p:animEffect transition="in" filter="fade">
                                      <p:cBhvr>
                                        <p:cTn id="47" dur="500"/>
                                        <p:tgtEl>
                                          <p:spTgt spid="3">
                                            <p:graphicEl>
                                              <a:dgm id="{51B27083-B009-4DBA-8978-E052AC4B7311}"/>
                                            </p:graphicEl>
                                          </p:spTgt>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3">
                                            <p:graphicEl>
                                              <a:dgm id="{92AA474A-1740-4263-977A-67953F07C79F}"/>
                                            </p:graphicEl>
                                          </p:spTgt>
                                        </p:tgtEl>
                                        <p:attrNameLst>
                                          <p:attrName>style.visibility</p:attrName>
                                        </p:attrNameLst>
                                      </p:cBhvr>
                                      <p:to>
                                        <p:strVal val="visible"/>
                                      </p:to>
                                    </p:set>
                                    <p:animEffect transition="in" filter="wipe(left)">
                                      <p:cBhvr>
                                        <p:cTn id="51" dur="500"/>
                                        <p:tgtEl>
                                          <p:spTgt spid="3">
                                            <p:graphicEl>
                                              <a:dgm id="{92AA474A-1740-4263-977A-67953F07C79F}"/>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3">
                                            <p:graphicEl>
                                              <a:dgm id="{71011F65-FDA4-4BA7-AB08-D129F5FB81CD}"/>
                                            </p:graphicEl>
                                          </p:spTgt>
                                        </p:tgtEl>
                                        <p:attrNameLst>
                                          <p:attrName>style.visibility</p:attrName>
                                        </p:attrNameLst>
                                      </p:cBhvr>
                                      <p:to>
                                        <p:strVal val="visible"/>
                                      </p:to>
                                    </p:set>
                                    <p:anim calcmode="lin" valueType="num">
                                      <p:cBhvr>
                                        <p:cTn id="56" dur="500" fill="hold"/>
                                        <p:tgtEl>
                                          <p:spTgt spid="3">
                                            <p:graphicEl>
                                              <a:dgm id="{71011F65-FDA4-4BA7-AB08-D129F5FB81CD}"/>
                                            </p:graphicEl>
                                          </p:spTgt>
                                        </p:tgtEl>
                                        <p:attrNameLst>
                                          <p:attrName>ppt_w</p:attrName>
                                        </p:attrNameLst>
                                      </p:cBhvr>
                                      <p:tavLst>
                                        <p:tav tm="0">
                                          <p:val>
                                            <p:fltVal val="0"/>
                                          </p:val>
                                        </p:tav>
                                        <p:tav tm="100000">
                                          <p:val>
                                            <p:strVal val="#ppt_w"/>
                                          </p:val>
                                        </p:tav>
                                      </p:tavLst>
                                    </p:anim>
                                    <p:anim calcmode="lin" valueType="num">
                                      <p:cBhvr>
                                        <p:cTn id="57" dur="500" fill="hold"/>
                                        <p:tgtEl>
                                          <p:spTgt spid="3">
                                            <p:graphicEl>
                                              <a:dgm id="{71011F65-FDA4-4BA7-AB08-D129F5FB81CD}"/>
                                            </p:graphicEl>
                                          </p:spTgt>
                                        </p:tgtEl>
                                        <p:attrNameLst>
                                          <p:attrName>ppt_h</p:attrName>
                                        </p:attrNameLst>
                                      </p:cBhvr>
                                      <p:tavLst>
                                        <p:tav tm="0">
                                          <p:val>
                                            <p:fltVal val="0"/>
                                          </p:val>
                                        </p:tav>
                                        <p:tav tm="100000">
                                          <p:val>
                                            <p:strVal val="#ppt_h"/>
                                          </p:val>
                                        </p:tav>
                                      </p:tavLst>
                                    </p:anim>
                                    <p:animEffect transition="in" filter="fade">
                                      <p:cBhvr>
                                        <p:cTn id="58" dur="500"/>
                                        <p:tgtEl>
                                          <p:spTgt spid="3">
                                            <p:graphicEl>
                                              <a:dgm id="{71011F65-FDA4-4BA7-AB08-D129F5FB81CD}"/>
                                            </p:graphicEl>
                                          </p:spTgt>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3">
                                            <p:graphicEl>
                                              <a:dgm id="{DB901CF0-473D-4E0F-BF26-5C219F695B8B}"/>
                                            </p:graphicEl>
                                          </p:spTgt>
                                        </p:tgtEl>
                                        <p:attrNameLst>
                                          <p:attrName>style.visibility</p:attrName>
                                        </p:attrNameLst>
                                      </p:cBhvr>
                                      <p:to>
                                        <p:strVal val="visible"/>
                                      </p:to>
                                    </p:set>
                                    <p:animEffect transition="in" filter="wipe(left)">
                                      <p:cBhvr>
                                        <p:cTn id="62" dur="500"/>
                                        <p:tgtEl>
                                          <p:spTgt spid="3">
                                            <p:graphicEl>
                                              <a:dgm id="{DB901CF0-473D-4E0F-BF26-5C219F695B8B}"/>
                                            </p:graphicEl>
                                          </p:spTgt>
                                        </p:tgtEl>
                                      </p:cBhvr>
                                    </p:animEffect>
                                  </p:childTnLst>
                                </p:cTn>
                              </p:par>
                            </p:childTnLst>
                          </p:cTn>
                        </p:par>
                      </p:childTnLst>
                    </p:cTn>
                  </p:par>
                  <p:par>
                    <p:cTn id="63" fill="hold">
                      <p:stCondLst>
                        <p:cond delay="indefinite"/>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3">
                                            <p:graphicEl>
                                              <a:dgm id="{61254A0A-9E03-4BE7-82AB-482A33CC26F4}"/>
                                            </p:graphicEl>
                                          </p:spTgt>
                                        </p:tgtEl>
                                        <p:attrNameLst>
                                          <p:attrName>style.visibility</p:attrName>
                                        </p:attrNameLst>
                                      </p:cBhvr>
                                      <p:to>
                                        <p:strVal val="visible"/>
                                      </p:to>
                                    </p:set>
                                    <p:anim calcmode="lin" valueType="num">
                                      <p:cBhvr>
                                        <p:cTn id="67" dur="500" fill="hold"/>
                                        <p:tgtEl>
                                          <p:spTgt spid="3">
                                            <p:graphicEl>
                                              <a:dgm id="{61254A0A-9E03-4BE7-82AB-482A33CC26F4}"/>
                                            </p:graphicEl>
                                          </p:spTgt>
                                        </p:tgtEl>
                                        <p:attrNameLst>
                                          <p:attrName>ppt_w</p:attrName>
                                        </p:attrNameLst>
                                      </p:cBhvr>
                                      <p:tavLst>
                                        <p:tav tm="0">
                                          <p:val>
                                            <p:fltVal val="0"/>
                                          </p:val>
                                        </p:tav>
                                        <p:tav tm="100000">
                                          <p:val>
                                            <p:strVal val="#ppt_w"/>
                                          </p:val>
                                        </p:tav>
                                      </p:tavLst>
                                    </p:anim>
                                    <p:anim calcmode="lin" valueType="num">
                                      <p:cBhvr>
                                        <p:cTn id="68" dur="500" fill="hold"/>
                                        <p:tgtEl>
                                          <p:spTgt spid="3">
                                            <p:graphicEl>
                                              <a:dgm id="{61254A0A-9E03-4BE7-82AB-482A33CC26F4}"/>
                                            </p:graphicEl>
                                          </p:spTgt>
                                        </p:tgtEl>
                                        <p:attrNameLst>
                                          <p:attrName>ppt_h</p:attrName>
                                        </p:attrNameLst>
                                      </p:cBhvr>
                                      <p:tavLst>
                                        <p:tav tm="0">
                                          <p:val>
                                            <p:fltVal val="0"/>
                                          </p:val>
                                        </p:tav>
                                        <p:tav tm="100000">
                                          <p:val>
                                            <p:strVal val="#ppt_h"/>
                                          </p:val>
                                        </p:tav>
                                      </p:tavLst>
                                    </p:anim>
                                    <p:animEffect transition="in" filter="fade">
                                      <p:cBhvr>
                                        <p:cTn id="69" dur="500"/>
                                        <p:tgtEl>
                                          <p:spTgt spid="3">
                                            <p:graphicEl>
                                              <a:dgm id="{61254A0A-9E03-4BE7-82AB-482A33CC26F4}"/>
                                            </p:graphicEl>
                                          </p:spTgt>
                                        </p:tgtEl>
                                      </p:cBhvr>
                                    </p:animEffect>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3">
                                            <p:graphicEl>
                                              <a:dgm id="{662BB74B-9E2C-4F62-8BB5-7C3EF4E7B9C3}"/>
                                            </p:graphicEl>
                                          </p:spTgt>
                                        </p:tgtEl>
                                        <p:attrNameLst>
                                          <p:attrName>style.visibility</p:attrName>
                                        </p:attrNameLst>
                                      </p:cBhvr>
                                      <p:to>
                                        <p:strVal val="visible"/>
                                      </p:to>
                                    </p:set>
                                    <p:animEffect transition="in" filter="wipe(left)">
                                      <p:cBhvr>
                                        <p:cTn id="73" dur="500"/>
                                        <p:tgtEl>
                                          <p:spTgt spid="3">
                                            <p:graphicEl>
                                              <a:dgm id="{662BB74B-9E2C-4F62-8BB5-7C3EF4E7B9C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53" presetClass="entr" presetSubtype="16" fill="hold" grpId="0" nodeType="clickEffect">
                                  <p:stCondLst>
                                    <p:cond delay="0"/>
                                  </p:stCondLst>
                                  <p:childTnLst>
                                    <p:set>
                                      <p:cBhvr>
                                        <p:cTn id="77" dur="1" fill="hold">
                                          <p:stCondLst>
                                            <p:cond delay="0"/>
                                          </p:stCondLst>
                                        </p:cTn>
                                        <p:tgtEl>
                                          <p:spTgt spid="3">
                                            <p:graphicEl>
                                              <a:dgm id="{8A842A48-1079-4542-94D2-33CB6B8C61FF}"/>
                                            </p:graphicEl>
                                          </p:spTgt>
                                        </p:tgtEl>
                                        <p:attrNameLst>
                                          <p:attrName>style.visibility</p:attrName>
                                        </p:attrNameLst>
                                      </p:cBhvr>
                                      <p:to>
                                        <p:strVal val="visible"/>
                                      </p:to>
                                    </p:set>
                                    <p:anim calcmode="lin" valueType="num">
                                      <p:cBhvr>
                                        <p:cTn id="78" dur="500" fill="hold"/>
                                        <p:tgtEl>
                                          <p:spTgt spid="3">
                                            <p:graphicEl>
                                              <a:dgm id="{8A842A48-1079-4542-94D2-33CB6B8C61FF}"/>
                                            </p:graphicEl>
                                          </p:spTgt>
                                        </p:tgtEl>
                                        <p:attrNameLst>
                                          <p:attrName>ppt_w</p:attrName>
                                        </p:attrNameLst>
                                      </p:cBhvr>
                                      <p:tavLst>
                                        <p:tav tm="0">
                                          <p:val>
                                            <p:fltVal val="0"/>
                                          </p:val>
                                        </p:tav>
                                        <p:tav tm="100000">
                                          <p:val>
                                            <p:strVal val="#ppt_w"/>
                                          </p:val>
                                        </p:tav>
                                      </p:tavLst>
                                    </p:anim>
                                    <p:anim calcmode="lin" valueType="num">
                                      <p:cBhvr>
                                        <p:cTn id="79" dur="500" fill="hold"/>
                                        <p:tgtEl>
                                          <p:spTgt spid="3">
                                            <p:graphicEl>
                                              <a:dgm id="{8A842A48-1079-4542-94D2-33CB6B8C61FF}"/>
                                            </p:graphicEl>
                                          </p:spTgt>
                                        </p:tgtEl>
                                        <p:attrNameLst>
                                          <p:attrName>ppt_h</p:attrName>
                                        </p:attrNameLst>
                                      </p:cBhvr>
                                      <p:tavLst>
                                        <p:tav tm="0">
                                          <p:val>
                                            <p:fltVal val="0"/>
                                          </p:val>
                                        </p:tav>
                                        <p:tav tm="100000">
                                          <p:val>
                                            <p:strVal val="#ppt_h"/>
                                          </p:val>
                                        </p:tav>
                                      </p:tavLst>
                                    </p:anim>
                                    <p:animEffect transition="in" filter="fade">
                                      <p:cBhvr>
                                        <p:cTn id="80" dur="500"/>
                                        <p:tgtEl>
                                          <p:spTgt spid="3">
                                            <p:graphicEl>
                                              <a:dgm id="{8A842A48-1079-4542-94D2-33CB6B8C61FF}"/>
                                            </p:graphicEl>
                                          </p:spTgt>
                                        </p:tgtEl>
                                      </p:cBhvr>
                                    </p:animEffect>
                                  </p:childTnLst>
                                </p:cTn>
                              </p:par>
                            </p:childTnLst>
                          </p:cTn>
                        </p:par>
                        <p:par>
                          <p:cTn id="81" fill="hold">
                            <p:stCondLst>
                              <p:cond delay="500"/>
                            </p:stCondLst>
                            <p:childTnLst>
                              <p:par>
                                <p:cTn id="82" presetID="22" presetClass="entr" presetSubtype="8" fill="hold" grpId="0" nodeType="afterEffect">
                                  <p:stCondLst>
                                    <p:cond delay="0"/>
                                  </p:stCondLst>
                                  <p:childTnLst>
                                    <p:set>
                                      <p:cBhvr>
                                        <p:cTn id="83" dur="1" fill="hold">
                                          <p:stCondLst>
                                            <p:cond delay="0"/>
                                          </p:stCondLst>
                                        </p:cTn>
                                        <p:tgtEl>
                                          <p:spTgt spid="3">
                                            <p:graphicEl>
                                              <a:dgm id="{F1C20DE1-D577-4111-B099-21CA8EF386D2}"/>
                                            </p:graphicEl>
                                          </p:spTgt>
                                        </p:tgtEl>
                                        <p:attrNameLst>
                                          <p:attrName>style.visibility</p:attrName>
                                        </p:attrNameLst>
                                      </p:cBhvr>
                                      <p:to>
                                        <p:strVal val="visible"/>
                                      </p:to>
                                    </p:set>
                                    <p:animEffect transition="in" filter="wipe(left)">
                                      <p:cBhvr>
                                        <p:cTn id="84" dur="500"/>
                                        <p:tgtEl>
                                          <p:spTgt spid="3">
                                            <p:graphicEl>
                                              <a:dgm id="{F1C20DE1-D577-4111-B099-21CA8EF386D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Graphic spid="2" grpId="0" uiExpand="1">
        <p:bldSub>
          <a:bldDgm bld="one"/>
        </p:bldSub>
      </p:bldGraphic>
      <p:bldGraphic spid="3" grpId="0" uiExpand="1">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E5F56EB-4D2D-55F3-A80A-5789B93207D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Rectángulo 14">
            <a:extLst>
              <a:ext uri="{FF2B5EF4-FFF2-40B4-BE49-F238E27FC236}">
                <a16:creationId xmlns:a16="http://schemas.microsoft.com/office/drawing/2014/main" id="{7F5C405F-63E7-9C90-8537-FE8B7CDCF539}"/>
              </a:ext>
            </a:extLst>
          </p:cNvPr>
          <p:cNvSpPr>
            <a:spLocks noGrp="1" noRot="1" noMove="1" noResize="1" noEditPoints="1" noAdjustHandles="1" noChangeArrowheads="1" noChangeShapeType="1"/>
          </p:cNvSpPr>
          <p:nvPr/>
        </p:nvSpPr>
        <p:spPr>
          <a:xfrm>
            <a:off x="0" y="0"/>
            <a:ext cx="12191999" cy="1270129"/>
          </a:xfrm>
          <a:prstGeom prst="rect">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F7951B27-A756-65B4-F988-C2D8884567DC}"/>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contourW="25400">
              <a:bevelT w="38100" h="38100"/>
              <a:contourClr>
                <a:schemeClr val="accent5">
                  <a:lumMod val="75000"/>
                </a:schemeClr>
              </a:contourClr>
            </a:sp3d>
          </a:bodyPr>
          <a:lstStyle/>
          <a:p>
            <a:pPr algn="ctr"/>
            <a:r>
              <a:rPr lang="fr-FR" sz="4400" b="1" spc="300" dirty="0">
                <a:ln w="12700">
                  <a:noFill/>
                  <a:prstDash val="solid"/>
                </a:ln>
                <a:solidFill>
                  <a:srgbClr val="FFFFFF"/>
                </a:solidFill>
                <a:effectLst>
                  <a:outerShdw blurRad="38100" dist="22860" dir="7800000" algn="tl" rotWithShape="0">
                    <a:schemeClr val="accent5">
                      <a:lumMod val="50000"/>
                      <a:alpha val="86000"/>
                    </a:schemeClr>
                  </a:outerShdw>
                </a:effectLst>
              </a:rPr>
              <a:t>ÉLIE: LE PROPHÈTE DE LA RESTAURATION</a:t>
            </a:r>
          </a:p>
        </p:txBody>
      </p:sp>
      <p:sp>
        <p:nvSpPr>
          <p:cNvPr id="4" name="CuadroTexto 3">
            <a:extLst>
              <a:ext uri="{FF2B5EF4-FFF2-40B4-BE49-F238E27FC236}">
                <a16:creationId xmlns:a16="http://schemas.microsoft.com/office/drawing/2014/main" id="{CCD4E07D-3461-450F-54CB-397EE69A6088}"/>
              </a:ext>
            </a:extLst>
          </p:cNvPr>
          <p:cNvSpPr txBox="1"/>
          <p:nvPr/>
        </p:nvSpPr>
        <p:spPr>
          <a:xfrm>
            <a:off x="0" y="633737"/>
            <a:ext cx="12191999" cy="646331"/>
          </a:xfrm>
          <a:prstGeom prst="rect">
            <a:avLst/>
          </a:prstGeom>
          <a:solidFill>
            <a:schemeClr val="bg2">
              <a:lumMod val="20000"/>
              <a:lumOff val="80000"/>
              <a:alpha val="62000"/>
            </a:schemeClr>
          </a:solidFill>
          <a:effectLst>
            <a:softEdge rad="50800"/>
          </a:effectLst>
        </p:spPr>
        <p:txBody>
          <a:bodyPr wrap="square">
            <a:spAutoFit/>
            <a:scene3d>
              <a:camera prst="orthographicFront"/>
              <a:lightRig rig="threePt" dir="t"/>
            </a:scene3d>
            <a:sp3d extrusionH="57150">
              <a:bevelT w="38100" h="38100"/>
            </a:sp3d>
          </a:bodyPr>
          <a:lstStyle/>
          <a:p>
            <a:pPr algn="ctr"/>
            <a:r>
              <a:rPr lang="fr-FR" b="1" dirty="0">
                <a:solidFill>
                  <a:schemeClr val="accent3">
                    <a:lumMod val="75000"/>
                  </a:schemeClr>
                </a:solidFill>
                <a:latin typeface="Comic Sans MS" panose="030F0702030302020204" pitchFamily="66" charset="0"/>
              </a:rPr>
              <a:t>«Alors Élie s’approcha de tout le peuple, et dit: Jusqu’à quand clocherez-vous des deux côtés? Si l’Éternel est Dieu, allez après lui; si c’est Baal, allez après lui! Le peuple ne lui répondit rien.» (1 Rois 18.21)</a:t>
            </a:r>
          </a:p>
        </p:txBody>
      </p:sp>
      <p:sp>
        <p:nvSpPr>
          <p:cNvPr id="5" name="CuadroTexto 4">
            <a:extLst>
              <a:ext uri="{FF2B5EF4-FFF2-40B4-BE49-F238E27FC236}">
                <a16:creationId xmlns:a16="http://schemas.microsoft.com/office/drawing/2014/main" id="{298A78E7-6F19-B481-A30C-209A60FE6CF4}"/>
              </a:ext>
            </a:extLst>
          </p:cNvPr>
          <p:cNvSpPr txBox="1"/>
          <p:nvPr/>
        </p:nvSpPr>
        <p:spPr>
          <a:xfrm>
            <a:off x="1916143" y="1330370"/>
            <a:ext cx="6784512" cy="1631216"/>
          </a:xfrm>
          <a:prstGeom prst="rect">
            <a:avLst/>
          </a:prstGeom>
          <a:noFill/>
        </p:spPr>
        <p:txBody>
          <a:bodyPr wrap="square" rtlCol="0">
            <a:spAutoFit/>
          </a:bodyPr>
          <a:lstStyle/>
          <a:p>
            <a:pPr>
              <a:spcBef>
                <a:spcPts val="600"/>
              </a:spcBef>
            </a:pPr>
            <a:r>
              <a:rPr lang="fr-FR" sz="2000" b="1" dirty="0"/>
              <a:t>Achab et Jézabel avaient conduit la nation d’Israël à une grave apostasie. Seuls quelques-uns servaient Dieu; les autres adoraient Baal, Astarté et d’autres dieux. Dans ce contexte, Dieu appela le prophète Élie pour restaurer sa relation avec le peuple élu (1 Rois 17.1).</a:t>
            </a:r>
          </a:p>
        </p:txBody>
      </p:sp>
      <p:pic>
        <p:nvPicPr>
          <p:cNvPr id="6" name="Imagen 5">
            <a:extLst>
              <a:ext uri="{FF2B5EF4-FFF2-40B4-BE49-F238E27FC236}">
                <a16:creationId xmlns:a16="http://schemas.microsoft.com/office/drawing/2014/main" id="{2D809F8B-AD50-53DC-C444-3D0B618E2C7E}"/>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596974" y="1656590"/>
            <a:ext cx="3357766" cy="4467119"/>
          </a:xfrm>
          <a:prstGeom prst="rect">
            <a:avLst/>
          </a:prstGeom>
          <a:solidFill>
            <a:srgbClr val="FFFFFF">
              <a:shade val="85000"/>
            </a:srgbClr>
          </a:solidFill>
          <a:ln w="76200" cap="rnd">
            <a:solidFill>
              <a:srgbClr val="FEB9B2"/>
            </a:solidFill>
          </a:ln>
          <a:effectLst>
            <a:outerShdw blurRad="36195" dist="12700" dir="11400000" algn="tl" rotWithShape="0">
              <a:srgbClr val="000000">
                <a:alpha val="33000"/>
              </a:srgbClr>
            </a:outerShdw>
          </a:effectLst>
          <a:scene3d>
            <a:camera prst="perspectiveLeft"/>
            <a:lightRig rig="soft" dir="t"/>
          </a:scene3d>
          <a:sp3d contourW="12700" prstMaterial="matte">
            <a:bevelT w="63500" h="50800"/>
            <a:contourClr>
              <a:srgbClr val="C0C0C0"/>
            </a:contourClr>
          </a:sp3d>
        </p:spPr>
      </p:pic>
      <p:pic>
        <p:nvPicPr>
          <p:cNvPr id="10" name="Imagen 9">
            <a:extLst>
              <a:ext uri="{FF2B5EF4-FFF2-40B4-BE49-F238E27FC236}">
                <a16:creationId xmlns:a16="http://schemas.microsoft.com/office/drawing/2014/main" id="{6D04301F-19AA-4819-2749-472192E8665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a:fillRect/>
          </a:stretch>
        </p:blipFill>
        <p:spPr>
          <a:xfrm>
            <a:off x="138469" y="3429000"/>
            <a:ext cx="1767733" cy="1381539"/>
          </a:xfrm>
          <a:prstGeom prst="rect">
            <a:avLst/>
          </a:prstGeom>
          <a:ln w="38100">
            <a:solidFill>
              <a:schemeClr val="accent3">
                <a:lumMod val="60000"/>
                <a:lumOff val="40000"/>
              </a:schemeClr>
            </a:solidFill>
          </a:ln>
        </p:spPr>
      </p:pic>
      <p:pic>
        <p:nvPicPr>
          <p:cNvPr id="12" name="Imagen 11">
            <a:extLst>
              <a:ext uri="{FF2B5EF4-FFF2-40B4-BE49-F238E27FC236}">
                <a16:creationId xmlns:a16="http://schemas.microsoft.com/office/drawing/2014/main" id="{494F0119-7EAD-F98F-14AD-0A01880B56DF}"/>
              </a:ext>
            </a:extLst>
          </p:cNvPr>
          <p:cNvPicPr>
            <a:picLocks noChangeAspect="1"/>
          </p:cNvPicPr>
          <p:nvPr/>
        </p:nvPicPr>
        <p:blipFill>
          <a:blip r:embed="rId6" cstate="screen">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138469" y="1393239"/>
            <a:ext cx="1767734" cy="1945155"/>
          </a:xfrm>
          <a:prstGeom prst="rect">
            <a:avLst/>
          </a:prstGeom>
          <a:ln w="38100" cap="sq">
            <a:solidFill>
              <a:schemeClr val="accent5">
                <a:lumMod val="75000"/>
              </a:schemeClr>
            </a:solidFill>
            <a:prstDash val="solid"/>
            <a:miter lim="800000"/>
          </a:ln>
          <a:effectLst>
            <a:outerShdw blurRad="50800" dist="38100" dir="10800000" algn="r" rotWithShape="0">
              <a:prstClr val="black">
                <a:alpha val="40000"/>
              </a:prstClr>
            </a:outerShdw>
          </a:effectLst>
        </p:spPr>
      </p:pic>
      <p:sp>
        <p:nvSpPr>
          <p:cNvPr id="14" name="CuadroTexto 13">
            <a:extLst>
              <a:ext uri="{FF2B5EF4-FFF2-40B4-BE49-F238E27FC236}">
                <a16:creationId xmlns:a16="http://schemas.microsoft.com/office/drawing/2014/main" id="{0D3D7297-4194-7514-2F50-D6464A69F051}"/>
              </a:ext>
            </a:extLst>
          </p:cNvPr>
          <p:cNvSpPr txBox="1"/>
          <p:nvPr/>
        </p:nvSpPr>
        <p:spPr>
          <a:xfrm>
            <a:off x="1916140" y="4241154"/>
            <a:ext cx="6784515" cy="1323439"/>
          </a:xfrm>
          <a:prstGeom prst="rect">
            <a:avLst/>
          </a:prstGeom>
          <a:noFill/>
        </p:spPr>
        <p:txBody>
          <a:bodyPr wrap="square">
            <a:spAutoFit/>
          </a:bodyPr>
          <a:lstStyle/>
          <a:p>
            <a:pPr>
              <a:spcBef>
                <a:spcPts val="600"/>
              </a:spcBef>
            </a:pPr>
            <a:r>
              <a:rPr lang="fr-FR" sz="2000" b="1" dirty="0"/>
              <a:t>Le message du prophète Élie — abandonner l’idolâtrie et revenir à Dieu — sera de nouveau proclamé avec puissance avant la Seconde Venue. Son objectif principal: restaurer l’autel familial (Malachie 4.5-6).</a:t>
            </a:r>
          </a:p>
        </p:txBody>
      </p:sp>
      <p:sp>
        <p:nvSpPr>
          <p:cNvPr id="7" name="CuadroTexto 6">
            <a:extLst>
              <a:ext uri="{FF2B5EF4-FFF2-40B4-BE49-F238E27FC236}">
                <a16:creationId xmlns:a16="http://schemas.microsoft.com/office/drawing/2014/main" id="{868A092B-3EAB-D30B-D107-80943A7D0A37}"/>
              </a:ext>
            </a:extLst>
          </p:cNvPr>
          <p:cNvSpPr txBox="1"/>
          <p:nvPr/>
        </p:nvSpPr>
        <p:spPr>
          <a:xfrm>
            <a:off x="1916139" y="2961586"/>
            <a:ext cx="6794455" cy="1323439"/>
          </a:xfrm>
          <a:prstGeom prst="rect">
            <a:avLst/>
          </a:prstGeom>
          <a:noFill/>
        </p:spPr>
        <p:txBody>
          <a:bodyPr wrap="square">
            <a:spAutoFit/>
          </a:bodyPr>
          <a:lstStyle/>
          <a:p>
            <a:pPr lvl="0">
              <a:spcBef>
                <a:spcPts val="600"/>
              </a:spcBef>
              <a:defRPr/>
            </a:pPr>
            <a:r>
              <a:rPr kumimoji="0" lang="fr-FR" sz="2000" b="1" i="0" u="none" strike="noStrike" kern="1200" cap="none" spc="0" normalizeH="0" baseline="0" noProof="0" dirty="0">
                <a:ln>
                  <a:noFill/>
                </a:ln>
                <a:effectLst/>
                <a:uLnTx/>
                <a:uFillTx/>
                <a:latin typeface="Aptos" panose="02110004020202020204"/>
                <a:ea typeface="+mn-ea"/>
                <a:cs typeface="+mn-cs"/>
              </a:rPr>
              <a:t>Après plusieurs années de sécheresse, Élie convoqua Israël au mont Carmel pour l’encourager à revenir à Dieu, mais le peuple ne réagit pas (1 Rois 18.21)</a:t>
            </a:r>
            <a:r>
              <a:rPr lang="fr-FR" sz="2000" b="1" dirty="0"/>
              <a:t>. Il fallut un miracle pour qu'il reconnaisse le vrai Dieu (1 R 18, 30-39).</a:t>
            </a:r>
            <a:endParaRPr kumimoji="0" lang="fr-FR" sz="2000" b="1" i="0" u="none" strike="noStrike" kern="1200" cap="none" spc="0" normalizeH="0" baseline="0" noProof="0" dirty="0">
              <a:ln>
                <a:noFill/>
              </a:ln>
              <a:effectLst/>
              <a:uLnTx/>
              <a:uFillTx/>
              <a:latin typeface="Aptos" panose="02110004020202020204"/>
            </a:endParaRPr>
          </a:p>
        </p:txBody>
      </p:sp>
      <p:sp>
        <p:nvSpPr>
          <p:cNvPr id="11" name="CuadroTexto 10">
            <a:extLst>
              <a:ext uri="{FF2B5EF4-FFF2-40B4-BE49-F238E27FC236}">
                <a16:creationId xmlns:a16="http://schemas.microsoft.com/office/drawing/2014/main" id="{9407DA03-678A-EC91-AD5E-17DEB776182D}"/>
              </a:ext>
            </a:extLst>
          </p:cNvPr>
          <p:cNvSpPr txBox="1"/>
          <p:nvPr/>
        </p:nvSpPr>
        <p:spPr>
          <a:xfrm>
            <a:off x="1951667" y="5564593"/>
            <a:ext cx="7774224" cy="1323439"/>
          </a:xfrm>
          <a:prstGeom prst="rect">
            <a:avLst/>
          </a:prstGeom>
          <a:noFill/>
        </p:spPr>
        <p:txBody>
          <a:bodyPr wrap="square">
            <a:spAutoFit/>
          </a:bodyPr>
          <a:lstStyle/>
          <a:p>
            <a:pPr lvl="0">
              <a:spcBef>
                <a:spcPts val="600"/>
              </a:spcBef>
              <a:defRPr/>
            </a:pPr>
            <a:r>
              <a:rPr lang="fr-FR" sz="2000" b="1" dirty="0">
                <a:solidFill>
                  <a:prstClr val="black"/>
                </a:solidFill>
              </a:rPr>
              <a:t>C’est par le biais de la famille que le culte sera rétabli</a:t>
            </a:r>
          </a:p>
          <a:p>
            <a:pPr lvl="0">
              <a:defRPr/>
            </a:pPr>
            <a:r>
              <a:rPr lang="fr-FR" sz="2000" b="1" dirty="0">
                <a:solidFill>
                  <a:prstClr val="black"/>
                </a:solidFill>
              </a:rPr>
              <a:t>dans l’Église, les communautés et les pays. </a:t>
            </a:r>
          </a:p>
          <a:p>
            <a:pPr lvl="0">
              <a:defRPr/>
            </a:pPr>
            <a:r>
              <a:rPr lang="fr-FR" sz="2000" b="1" dirty="0">
                <a:solidFill>
                  <a:prstClr val="black"/>
                </a:solidFill>
              </a:rPr>
              <a:t>Qui accomplira cette œuvre ? </a:t>
            </a:r>
          </a:p>
          <a:p>
            <a:pPr lvl="0">
              <a:defRPr/>
            </a:pPr>
            <a:r>
              <a:rPr lang="fr-FR" sz="2000" b="1" dirty="0">
                <a:solidFill>
                  <a:prstClr val="black"/>
                </a:solidFill>
              </a:rPr>
              <a:t>Toi et moi, nous sommes l’Élie dont la société actuelle a besoin.</a:t>
            </a:r>
          </a:p>
        </p:txBody>
      </p:sp>
      <p:pic>
        <p:nvPicPr>
          <p:cNvPr id="8" name="Imagen 7">
            <a:extLst>
              <a:ext uri="{FF2B5EF4-FFF2-40B4-BE49-F238E27FC236}">
                <a16:creationId xmlns:a16="http://schemas.microsoft.com/office/drawing/2014/main" id="{E20A53F0-A1BC-FFDF-899C-C3AD17738AFA}"/>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a:fillRect/>
          </a:stretch>
        </p:blipFill>
        <p:spPr>
          <a:xfrm>
            <a:off x="138469" y="4901145"/>
            <a:ext cx="1767727" cy="1867403"/>
          </a:xfrm>
          <a:prstGeom prst="rect">
            <a:avLst/>
          </a:prstGeom>
          <a:ln w="38100">
            <a:solidFill>
              <a:schemeClr val="accent2">
                <a:lumMod val="75000"/>
              </a:schemeClr>
            </a:solidFill>
          </a:ln>
        </p:spPr>
      </p:pic>
    </p:spTree>
    <p:extLst>
      <p:ext uri="{BB962C8B-B14F-4D97-AF65-F5344CB8AC3E}">
        <p14:creationId xmlns:p14="http://schemas.microsoft.com/office/powerpoint/2010/main" val="30434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55"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strVal val="#ppt_w*0.70"/>
                                          </p:val>
                                        </p:tav>
                                        <p:tav tm="100000">
                                          <p:val>
                                            <p:strVal val="#ppt_w"/>
                                          </p:val>
                                        </p:tav>
                                      </p:tavLst>
                                    </p:anim>
                                    <p:anim calcmode="lin" valueType="num">
                                      <p:cBhvr>
                                        <p:cTn id="22" dur="500" fill="hold"/>
                                        <p:tgtEl>
                                          <p:spTgt spid="12"/>
                                        </p:tgtEl>
                                        <p:attrNameLst>
                                          <p:attrName>ppt_h</p:attrName>
                                        </p:attrNameLst>
                                      </p:cBhvr>
                                      <p:tavLst>
                                        <p:tav tm="0">
                                          <p:val>
                                            <p:strVal val="#ppt_h"/>
                                          </p:val>
                                        </p:tav>
                                        <p:tav tm="100000">
                                          <p:val>
                                            <p:strVal val="#ppt_h"/>
                                          </p:val>
                                        </p:tav>
                                      </p:tavLst>
                                    </p:anim>
                                    <p:animEffect transition="in" filter="fade">
                                      <p:cBhvr>
                                        <p:cTn id="23" dur="500"/>
                                        <p:tgtEl>
                                          <p:spTgt spid="12"/>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7" presetClass="entr" presetSubtype="2"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ppt_x</p:attrName>
                                        </p:attrNameLst>
                                      </p:cBhvr>
                                      <p:tavLst>
                                        <p:tav tm="0">
                                          <p:val>
                                            <p:strVal val="#ppt_x+#ppt_w/2"/>
                                          </p:val>
                                        </p:tav>
                                        <p:tav tm="100000">
                                          <p:val>
                                            <p:strVal val="#ppt_x"/>
                                          </p:val>
                                        </p:tav>
                                      </p:tavLst>
                                    </p:anim>
                                    <p:anim calcmode="lin" valueType="num">
                                      <p:cBhvr>
                                        <p:cTn id="33" dur="500" fill="hold"/>
                                        <p:tgtEl>
                                          <p:spTgt spid="6"/>
                                        </p:tgtEl>
                                        <p:attrNameLst>
                                          <p:attrName>ppt_y</p:attrName>
                                        </p:attrNameLst>
                                      </p:cBhvr>
                                      <p:tavLst>
                                        <p:tav tm="0">
                                          <p:val>
                                            <p:strVal val="#ppt_y"/>
                                          </p:val>
                                        </p:tav>
                                        <p:tav tm="100000">
                                          <p:val>
                                            <p:strVal val="#ppt_y"/>
                                          </p:val>
                                        </p:tav>
                                      </p:tavLst>
                                    </p:anim>
                                    <p:anim calcmode="lin" valueType="num">
                                      <p:cBhvr>
                                        <p:cTn id="34" dur="500" fill="hold"/>
                                        <p:tgtEl>
                                          <p:spTgt spid="6"/>
                                        </p:tgtEl>
                                        <p:attrNameLst>
                                          <p:attrName>ppt_w</p:attrName>
                                        </p:attrNameLst>
                                      </p:cBhvr>
                                      <p:tavLst>
                                        <p:tav tm="0">
                                          <p:val>
                                            <p:fltVal val="0"/>
                                          </p:val>
                                        </p:tav>
                                        <p:tav tm="100000">
                                          <p:val>
                                            <p:strVal val="#ppt_w"/>
                                          </p:val>
                                        </p:tav>
                                      </p:tavLst>
                                    </p:anim>
                                    <p:anim calcmode="lin" valueType="num">
                                      <p:cBhvr>
                                        <p:cTn id="35" dur="500" fill="hold"/>
                                        <p:tgtEl>
                                          <p:spTgt spid="6"/>
                                        </p:tgtEl>
                                        <p:attrNameLst>
                                          <p:attrName>ppt_h</p:attrName>
                                        </p:attrNameLst>
                                      </p:cBhvr>
                                      <p:tavLst>
                                        <p:tav tm="0">
                                          <p:val>
                                            <p:strVal val="#ppt_h"/>
                                          </p:val>
                                        </p:tav>
                                        <p:tav tm="100000">
                                          <p:val>
                                            <p:strVal val="#ppt_h"/>
                                          </p:val>
                                        </p:tav>
                                      </p:tavLst>
                                    </p:anim>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par>
                    <p:cTn id="40" fill="hold">
                      <p:stCondLst>
                        <p:cond delay="indefinite"/>
                      </p:stCondLst>
                      <p:childTnLst>
                        <p:par>
                          <p:cTn id="41" fill="hold">
                            <p:stCondLst>
                              <p:cond delay="0"/>
                            </p:stCondLst>
                            <p:childTnLst>
                              <p:par>
                                <p:cTn id="42" presetID="23" presetClass="entr" presetSubtype="36" fill="hold" nodeType="click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nodeType="click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down)">
                                      <p:cBhvr>
                                        <p:cTn id="56" dur="217">
                                          <p:stCondLst>
                                            <p:cond delay="0"/>
                                          </p:stCondLst>
                                        </p:cTn>
                                        <p:tgtEl>
                                          <p:spTgt spid="8"/>
                                        </p:tgtEl>
                                      </p:cBhvr>
                                    </p:animEffect>
                                    <p:anim calcmode="lin" valueType="num">
                                      <p:cBhvr>
                                        <p:cTn id="57" dur="683"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58" dur="249"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59" dur="249" tmFilter="0, 0; 0.125,0.2665; 0.25,0.4; 0.375,0.465; 0.5,0.5;  0.625,0.535; 0.75,0.6; 0.875,0.7335; 1,1">
                                          <p:stCondLst>
                                            <p:cond delay="249"/>
                                          </p:stCondLst>
                                        </p:cTn>
                                        <p:tgtEl>
                                          <p:spTgt spid="8"/>
                                        </p:tgtEl>
                                        <p:attrNameLst>
                                          <p:attrName>ppt_y</p:attrName>
                                        </p:attrNameLst>
                                      </p:cBhvr>
                                      <p:tavLst>
                                        <p:tav tm="0" fmla="#ppt_y-sin(pi*$)/9">
                                          <p:val>
                                            <p:fltVal val="0"/>
                                          </p:val>
                                        </p:tav>
                                        <p:tav tm="100000">
                                          <p:val>
                                            <p:fltVal val="1"/>
                                          </p:val>
                                        </p:tav>
                                      </p:tavLst>
                                    </p:anim>
                                    <p:anim calcmode="lin" valueType="num">
                                      <p:cBhvr>
                                        <p:cTn id="60" dur="124" tmFilter="0, 0; 0.125,0.2665; 0.25,0.4; 0.375,0.465; 0.5,0.5;  0.625,0.535; 0.75,0.6; 0.875,0.7335; 1,1">
                                          <p:stCondLst>
                                            <p:cond delay="497"/>
                                          </p:stCondLst>
                                        </p:cTn>
                                        <p:tgtEl>
                                          <p:spTgt spid="8"/>
                                        </p:tgtEl>
                                        <p:attrNameLst>
                                          <p:attrName>ppt_y</p:attrName>
                                        </p:attrNameLst>
                                      </p:cBhvr>
                                      <p:tavLst>
                                        <p:tav tm="0" fmla="#ppt_y-sin(pi*$)/27">
                                          <p:val>
                                            <p:fltVal val="0"/>
                                          </p:val>
                                        </p:tav>
                                        <p:tav tm="100000">
                                          <p:val>
                                            <p:fltVal val="1"/>
                                          </p:val>
                                        </p:tav>
                                      </p:tavLst>
                                    </p:anim>
                                    <p:anim calcmode="lin" valueType="num">
                                      <p:cBhvr>
                                        <p:cTn id="61" dur="62" tmFilter="0, 0; 0.125,0.2665; 0.25,0.4; 0.375,0.465; 0.5,0.5;  0.625,0.535; 0.75,0.6; 0.875,0.7335; 1,1">
                                          <p:stCondLst>
                                            <p:cond delay="621"/>
                                          </p:stCondLst>
                                        </p:cTn>
                                        <p:tgtEl>
                                          <p:spTgt spid="8"/>
                                        </p:tgtEl>
                                        <p:attrNameLst>
                                          <p:attrName>ppt_y</p:attrName>
                                        </p:attrNameLst>
                                      </p:cBhvr>
                                      <p:tavLst>
                                        <p:tav tm="0" fmla="#ppt_y-sin(pi*$)/81">
                                          <p:val>
                                            <p:fltVal val="0"/>
                                          </p:val>
                                        </p:tav>
                                        <p:tav tm="100000">
                                          <p:val>
                                            <p:fltVal val="1"/>
                                          </p:val>
                                        </p:tav>
                                      </p:tavLst>
                                    </p:anim>
                                    <p:animScale>
                                      <p:cBhvr>
                                        <p:cTn id="62" dur="10">
                                          <p:stCondLst>
                                            <p:cond delay="244"/>
                                          </p:stCondLst>
                                        </p:cTn>
                                        <p:tgtEl>
                                          <p:spTgt spid="8"/>
                                        </p:tgtEl>
                                      </p:cBhvr>
                                      <p:to x="100000" y="60000"/>
                                    </p:animScale>
                                    <p:animScale>
                                      <p:cBhvr>
                                        <p:cTn id="63" dur="62" decel="50000">
                                          <p:stCondLst>
                                            <p:cond delay="254"/>
                                          </p:stCondLst>
                                        </p:cTn>
                                        <p:tgtEl>
                                          <p:spTgt spid="8"/>
                                        </p:tgtEl>
                                      </p:cBhvr>
                                      <p:to x="100000" y="100000"/>
                                    </p:animScale>
                                    <p:animScale>
                                      <p:cBhvr>
                                        <p:cTn id="64" dur="10">
                                          <p:stCondLst>
                                            <p:cond delay="492"/>
                                          </p:stCondLst>
                                        </p:cTn>
                                        <p:tgtEl>
                                          <p:spTgt spid="8"/>
                                        </p:tgtEl>
                                      </p:cBhvr>
                                      <p:to x="100000" y="80000"/>
                                    </p:animScale>
                                    <p:animScale>
                                      <p:cBhvr>
                                        <p:cTn id="65" dur="62" decel="50000">
                                          <p:stCondLst>
                                            <p:cond delay="502"/>
                                          </p:stCondLst>
                                        </p:cTn>
                                        <p:tgtEl>
                                          <p:spTgt spid="8"/>
                                        </p:tgtEl>
                                      </p:cBhvr>
                                      <p:to x="100000" y="100000"/>
                                    </p:animScale>
                                    <p:animScale>
                                      <p:cBhvr>
                                        <p:cTn id="66" dur="10">
                                          <p:stCondLst>
                                            <p:cond delay="616"/>
                                          </p:stCondLst>
                                        </p:cTn>
                                        <p:tgtEl>
                                          <p:spTgt spid="8"/>
                                        </p:tgtEl>
                                      </p:cBhvr>
                                      <p:to x="100000" y="90000"/>
                                    </p:animScale>
                                    <p:animScale>
                                      <p:cBhvr>
                                        <p:cTn id="67" dur="62" decel="50000">
                                          <p:stCondLst>
                                            <p:cond delay="625"/>
                                          </p:stCondLst>
                                        </p:cTn>
                                        <p:tgtEl>
                                          <p:spTgt spid="8"/>
                                        </p:tgtEl>
                                      </p:cBhvr>
                                      <p:to x="100000" y="100000"/>
                                    </p:animScale>
                                    <p:animScale>
                                      <p:cBhvr>
                                        <p:cTn id="68" dur="10">
                                          <p:stCondLst>
                                            <p:cond delay="678"/>
                                          </p:stCondLst>
                                        </p:cTn>
                                        <p:tgtEl>
                                          <p:spTgt spid="8"/>
                                        </p:tgtEl>
                                      </p:cBhvr>
                                      <p:to x="100000" y="95000"/>
                                    </p:animScale>
                                    <p:animScale>
                                      <p:cBhvr>
                                        <p:cTn id="69" dur="62" decel="50000">
                                          <p:stCondLst>
                                            <p:cond delay="688"/>
                                          </p:stCondLst>
                                        </p:cTn>
                                        <p:tgtEl>
                                          <p:spTgt spid="8"/>
                                        </p:tgtEl>
                                      </p:cBhvr>
                                      <p:to x="100000" y="100000"/>
                                    </p:animScale>
                                  </p:childTnLst>
                                </p:cTn>
                              </p:par>
                            </p:childTnLst>
                          </p:cTn>
                        </p:par>
                        <p:par>
                          <p:cTn id="70" fill="hold">
                            <p:stCondLst>
                              <p:cond delay="75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p:bldP spid="14"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399EFA-8F3C-ACF2-C8C4-34EAE8FDADD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3" name="Rectángulo 22">
            <a:extLst>
              <a:ext uri="{FF2B5EF4-FFF2-40B4-BE49-F238E27FC236}">
                <a16:creationId xmlns:a16="http://schemas.microsoft.com/office/drawing/2014/main" id="{33218F67-272E-2F2E-DD52-505EF1E62DD8}"/>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2D4F3A80-2E87-8F9F-889D-E1D7457E81BE}"/>
              </a:ext>
            </a:extLst>
          </p:cNvPr>
          <p:cNvSpPr txBox="1"/>
          <p:nvPr/>
        </p:nvSpPr>
        <p:spPr>
          <a:xfrm>
            <a:off x="0" y="0"/>
            <a:ext cx="12191999"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fr-FR"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ÉSAÏE: LE PROPHÈTE MESSIANIQUE</a:t>
            </a:r>
          </a:p>
        </p:txBody>
      </p:sp>
      <p:sp>
        <p:nvSpPr>
          <p:cNvPr id="4" name="CuadroTexto 3">
            <a:extLst>
              <a:ext uri="{FF2B5EF4-FFF2-40B4-BE49-F238E27FC236}">
                <a16:creationId xmlns:a16="http://schemas.microsoft.com/office/drawing/2014/main" id="{E509138C-22AB-F866-4993-9C62D6CC06CA}"/>
              </a:ext>
            </a:extLst>
          </p:cNvPr>
          <p:cNvSpPr txBox="1"/>
          <p:nvPr/>
        </p:nvSpPr>
        <p:spPr>
          <a:xfrm>
            <a:off x="1285874" y="667047"/>
            <a:ext cx="9620250" cy="646331"/>
          </a:xfrm>
          <a:prstGeom prst="rect">
            <a:avLst/>
          </a:prstGeom>
          <a:noFill/>
        </p:spPr>
        <p:txBody>
          <a:bodyPr wrap="square">
            <a:spAutoFit/>
          </a:bodyPr>
          <a:lstStyle/>
          <a:p>
            <a:pPr algn="ctr"/>
            <a:r>
              <a:rPr lang="fr-FR"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«Nous étions tous errants comme des brebis, Chacun suivait sa propre voie; Et l’Éternel a fait retomber sur lui l’iniquité de nous tous.» (Ésaïe 53.6)</a:t>
            </a:r>
          </a:p>
        </p:txBody>
      </p:sp>
      <p:sp>
        <p:nvSpPr>
          <p:cNvPr id="5" name="CuadroTexto 4">
            <a:extLst>
              <a:ext uri="{FF2B5EF4-FFF2-40B4-BE49-F238E27FC236}">
                <a16:creationId xmlns:a16="http://schemas.microsoft.com/office/drawing/2014/main" id="{2D0BAB78-C0A7-A054-775C-2C6206D64881}"/>
              </a:ext>
            </a:extLst>
          </p:cNvPr>
          <p:cNvSpPr txBox="1"/>
          <p:nvPr/>
        </p:nvSpPr>
        <p:spPr>
          <a:xfrm>
            <a:off x="3181566" y="1403928"/>
            <a:ext cx="6746338" cy="707886"/>
          </a:xfrm>
          <a:prstGeom prst="rect">
            <a:avLst/>
          </a:prstGeom>
          <a:noFill/>
        </p:spPr>
        <p:txBody>
          <a:bodyPr wrap="square" rtlCol="0">
            <a:spAutoFit/>
          </a:bodyPr>
          <a:lstStyle/>
          <a:p>
            <a:pPr>
              <a:spcBef>
                <a:spcPts val="600"/>
              </a:spcBef>
            </a:pPr>
            <a:r>
              <a:rPr lang="fr-FR" sz="2000" b="1" dirty="0"/>
              <a:t>Ésaïe fut appelé à demander au peuple de reconnaître son péché et d’accepter le pardon de Dieu (Ésaïe 1.18).</a:t>
            </a:r>
          </a:p>
        </p:txBody>
      </p:sp>
      <p:pic>
        <p:nvPicPr>
          <p:cNvPr id="6" name="Imagen 5">
            <a:extLst>
              <a:ext uri="{FF2B5EF4-FFF2-40B4-BE49-F238E27FC236}">
                <a16:creationId xmlns:a16="http://schemas.microsoft.com/office/drawing/2014/main" id="{E852B346-89B3-A691-DB85-472572DE4406}"/>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r="-142"/>
          <a:stretch>
            <a:fillRect/>
          </a:stretch>
        </p:blipFill>
        <p:spPr>
          <a:xfrm>
            <a:off x="163276" y="4783830"/>
            <a:ext cx="2479207" cy="1946781"/>
          </a:xfrm>
          <a:prstGeom prst="snip2DiagRect">
            <a:avLst/>
          </a:prstGeom>
          <a:solidFill>
            <a:srgbClr val="FFFFFF">
              <a:shade val="85000"/>
            </a:srgbClr>
          </a:solidFill>
          <a:ln w="57150" cap="sq">
            <a:solidFill>
              <a:srgbClr val="FF641A"/>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F5E84DBF-61AC-132B-4CDF-51260252198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a:fillRect/>
          </a:stretch>
        </p:blipFill>
        <p:spPr>
          <a:xfrm>
            <a:off x="2794035" y="4783830"/>
            <a:ext cx="3613585" cy="1946781"/>
          </a:xfrm>
          <a:prstGeom prst="snip2DiagRect">
            <a:avLst>
              <a:gd name="adj1" fmla="val 15479"/>
              <a:gd name="adj2" fmla="val 0"/>
            </a:avLst>
          </a:prstGeom>
          <a:solidFill>
            <a:srgbClr val="FFFFFF">
              <a:shade val="85000"/>
            </a:srgbClr>
          </a:solidFill>
          <a:ln w="57150" cap="sq">
            <a:solidFill>
              <a:schemeClr val="accent2">
                <a:lumMod val="75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C7917131-334B-51F8-D6CD-12DF70433D3C}"/>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9988699" y="1104619"/>
            <a:ext cx="2059075" cy="957967"/>
          </a:xfrm>
          <a:prstGeom prst="roundRect">
            <a:avLst>
              <a:gd name="adj" fmla="val 4167"/>
            </a:avLst>
          </a:prstGeom>
          <a:solidFill>
            <a:srgbClr val="FFFFFF"/>
          </a:solidFill>
          <a:ln w="76200" cap="sq">
            <a:solidFill>
              <a:schemeClr val="accent5">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2" name="Imagen 11">
            <a:extLst>
              <a:ext uri="{FF2B5EF4-FFF2-40B4-BE49-F238E27FC236}">
                <a16:creationId xmlns:a16="http://schemas.microsoft.com/office/drawing/2014/main" id="{0CCC5388-AC26-0603-D099-D28FF6F69EE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63276" y="1471955"/>
            <a:ext cx="2924176" cy="2924176"/>
          </a:xfrm>
          <a:prstGeom prst="snip2DiagRect">
            <a:avLst>
              <a:gd name="adj1" fmla="val 15467"/>
              <a:gd name="adj2" fmla="val 15659"/>
            </a:avLst>
          </a:prstGeom>
          <a:solidFill>
            <a:srgbClr val="FFFFFF">
              <a:shade val="85000"/>
            </a:srgbClr>
          </a:solidFill>
          <a:ln w="76200" cap="sq">
            <a:solidFill>
              <a:schemeClr val="accent4">
                <a:lumMod val="40000"/>
                <a:lumOff val="60000"/>
              </a:schemeClr>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D8FDEF14-C887-6D51-2A66-6929A1A62F1E}"/>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230814" y="4697970"/>
            <a:ext cx="2816960" cy="2032642"/>
          </a:xfrm>
          <a:prstGeom prst="roundRect">
            <a:avLst>
              <a:gd name="adj" fmla="val 0"/>
            </a:avLst>
          </a:prstGeom>
          <a:ln w="38100">
            <a:solidFill>
              <a:schemeClr val="bg2">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CuadroTexto 15">
            <a:extLst>
              <a:ext uri="{FF2B5EF4-FFF2-40B4-BE49-F238E27FC236}">
                <a16:creationId xmlns:a16="http://schemas.microsoft.com/office/drawing/2014/main" id="{221C64D7-7FAB-3997-04D5-8D2B419F1F40}"/>
              </a:ext>
            </a:extLst>
          </p:cNvPr>
          <p:cNvSpPr txBox="1"/>
          <p:nvPr/>
        </p:nvSpPr>
        <p:spPr>
          <a:xfrm>
            <a:off x="3148247" y="2062586"/>
            <a:ext cx="8899527" cy="1323439"/>
          </a:xfrm>
          <a:prstGeom prst="rect">
            <a:avLst/>
          </a:prstGeom>
          <a:noFill/>
        </p:spPr>
        <p:txBody>
          <a:bodyPr wrap="square">
            <a:spAutoFit/>
          </a:bodyPr>
          <a:lstStyle/>
          <a:p>
            <a:pPr>
              <a:spcBef>
                <a:spcPts val="600"/>
              </a:spcBef>
            </a:pPr>
            <a:r>
              <a:rPr lang="fr-FR" sz="2000" b="1" dirty="0"/>
              <a:t>À la mort du roi Ozias, Ésaïe reçut une vision impressionnante qu’il garderait en mémoire durant tout son ministère: Dieu était dans son saint Temple et, tandis que les seuils tremblaient, le cœur du prophète tremblait devant sa propre indignité (Ésaïe 6.1-5).</a:t>
            </a:r>
          </a:p>
        </p:txBody>
      </p:sp>
      <p:sp>
        <p:nvSpPr>
          <p:cNvPr id="18" name="CuadroTexto 17">
            <a:extLst>
              <a:ext uri="{FF2B5EF4-FFF2-40B4-BE49-F238E27FC236}">
                <a16:creationId xmlns:a16="http://schemas.microsoft.com/office/drawing/2014/main" id="{F8B5EFB4-A222-A83C-5868-F173FF4FFD7D}"/>
              </a:ext>
            </a:extLst>
          </p:cNvPr>
          <p:cNvSpPr txBox="1"/>
          <p:nvPr/>
        </p:nvSpPr>
        <p:spPr>
          <a:xfrm>
            <a:off x="6510012" y="4895721"/>
            <a:ext cx="2674434" cy="1938992"/>
          </a:xfrm>
          <a:prstGeom prst="rect">
            <a:avLst/>
          </a:prstGeom>
          <a:noFill/>
        </p:spPr>
        <p:txBody>
          <a:bodyPr wrap="square">
            <a:spAutoFit/>
          </a:bodyPr>
          <a:lstStyle/>
          <a:p>
            <a:pPr>
              <a:spcBef>
                <a:spcPts val="600"/>
              </a:spcBef>
            </a:pPr>
            <a:r>
              <a:rPr lang="fr-FR" sz="2000" b="1" dirty="0"/>
              <a:t>Ce n’est pas sans raison que le livre d’Ésaïe est appelé le «proto-évangile» </a:t>
            </a:r>
            <a:r>
              <a:rPr lang="fr-FR" i="1" dirty="0"/>
              <a:t>(c’est-à-dire l’Évangile avant l’Évangile)</a:t>
            </a:r>
            <a:r>
              <a:rPr lang="fr-FR" sz="2000" b="1" dirty="0"/>
              <a:t>.</a:t>
            </a:r>
          </a:p>
        </p:txBody>
      </p:sp>
      <p:sp>
        <p:nvSpPr>
          <p:cNvPr id="20" name="CuadroTexto 19">
            <a:extLst>
              <a:ext uri="{FF2B5EF4-FFF2-40B4-BE49-F238E27FC236}">
                <a16:creationId xmlns:a16="http://schemas.microsoft.com/office/drawing/2014/main" id="{7B107B2A-33CB-3B12-0CF4-726EEBFC97ED}"/>
              </a:ext>
            </a:extLst>
          </p:cNvPr>
          <p:cNvSpPr txBox="1"/>
          <p:nvPr/>
        </p:nvSpPr>
        <p:spPr>
          <a:xfrm>
            <a:off x="3148246" y="3995456"/>
            <a:ext cx="9043754" cy="707886"/>
          </a:xfrm>
          <a:prstGeom prst="rect">
            <a:avLst/>
          </a:prstGeom>
          <a:noFill/>
        </p:spPr>
        <p:txBody>
          <a:bodyPr wrap="square">
            <a:spAutoFit/>
          </a:bodyPr>
          <a:lstStyle/>
          <a:p>
            <a:pPr>
              <a:spcBef>
                <a:spcPts val="600"/>
              </a:spcBef>
            </a:pPr>
            <a:r>
              <a:rPr lang="fr-FR" sz="2000" b="1" dirty="0"/>
              <a:t>Son long ministère ne s'est pas limité à appeler à la repentance, mais il a surtout annoncé l'œuvre de Jésus, le Messie.</a:t>
            </a:r>
          </a:p>
        </p:txBody>
      </p:sp>
      <p:sp>
        <p:nvSpPr>
          <p:cNvPr id="22" name="CuadroTexto 21">
            <a:extLst>
              <a:ext uri="{FF2B5EF4-FFF2-40B4-BE49-F238E27FC236}">
                <a16:creationId xmlns:a16="http://schemas.microsoft.com/office/drawing/2014/main" id="{980B0827-6A73-1AEB-19B1-6E6B53C3AC6F}"/>
              </a:ext>
            </a:extLst>
          </p:cNvPr>
          <p:cNvSpPr txBox="1"/>
          <p:nvPr/>
        </p:nvSpPr>
        <p:spPr>
          <a:xfrm>
            <a:off x="3144726" y="3336797"/>
            <a:ext cx="9043754"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effectLst/>
                <a:uLnTx/>
                <a:uFillTx/>
                <a:latin typeface="Aptos" panose="02110004020202020204"/>
                <a:ea typeface="+mn-ea"/>
                <a:cs typeface="+mn-cs"/>
              </a:rPr>
              <a:t>Une fois pardonné, il était en mesure de proclamer sans crainte le message de Dieu: «Me voici, envoie-moi.» (Ésaïe 6.6-8)</a:t>
            </a:r>
          </a:p>
        </p:txBody>
      </p:sp>
    </p:spTree>
    <p:extLst>
      <p:ext uri="{BB962C8B-B14F-4D97-AF65-F5344CB8AC3E}">
        <p14:creationId xmlns:p14="http://schemas.microsoft.com/office/powerpoint/2010/main" val="401036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31"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1000" fill="hold"/>
                                        <p:tgtEl>
                                          <p:spTgt spid="4"/>
                                        </p:tgtEl>
                                        <p:attrNameLst>
                                          <p:attrName>ppt_w</p:attrName>
                                        </p:attrNameLst>
                                      </p:cBhvr>
                                      <p:tavLst>
                                        <p:tav tm="0">
                                          <p:val>
                                            <p:fltVal val="0"/>
                                          </p:val>
                                        </p:tav>
                                        <p:tav tm="100000">
                                          <p:val>
                                            <p:strVal val="#ppt_w"/>
                                          </p:val>
                                        </p:tav>
                                      </p:tavLst>
                                    </p:anim>
                                    <p:anim calcmode="lin" valueType="num">
                                      <p:cBhvr>
                                        <p:cTn id="17" dur="1000" fill="hold"/>
                                        <p:tgtEl>
                                          <p:spTgt spid="4"/>
                                        </p:tgtEl>
                                        <p:attrNameLst>
                                          <p:attrName>ppt_h</p:attrName>
                                        </p:attrNameLst>
                                      </p:cBhvr>
                                      <p:tavLst>
                                        <p:tav tm="0">
                                          <p:val>
                                            <p:fltVal val="0"/>
                                          </p:val>
                                        </p:tav>
                                        <p:tav tm="100000">
                                          <p:val>
                                            <p:strVal val="#ppt_h"/>
                                          </p:val>
                                        </p:tav>
                                      </p:tavLst>
                                    </p:anim>
                                    <p:anim calcmode="lin" valueType="num">
                                      <p:cBhvr>
                                        <p:cTn id="18" dur="1000" fill="hold"/>
                                        <p:tgtEl>
                                          <p:spTgt spid="4"/>
                                        </p:tgtEl>
                                        <p:attrNameLst>
                                          <p:attrName>style.rotation</p:attrName>
                                        </p:attrNameLst>
                                      </p:cBhvr>
                                      <p:tavLst>
                                        <p:tav tm="0">
                                          <p:val>
                                            <p:fltVal val="90"/>
                                          </p:val>
                                        </p:tav>
                                        <p:tav tm="100000">
                                          <p:val>
                                            <p:fltVal val="0"/>
                                          </p:val>
                                        </p:tav>
                                      </p:tavLst>
                                    </p:anim>
                                    <p:animEffect transition="in" filter="fade">
                                      <p:cBhvr>
                                        <p:cTn id="19" dur="1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12"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0-#ppt_w/2"/>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500"/>
                                        <p:tgtEl>
                                          <p:spTgt spid="5"/>
                                        </p:tgtEl>
                                      </p:cBhvr>
                                    </p:animEffect>
                                  </p:childTnLst>
                                </p:cTn>
                              </p:par>
                            </p:childTnLst>
                          </p:cTn>
                        </p:par>
                      </p:childTnLst>
                    </p:cTn>
                  </p:par>
                  <p:par>
                    <p:cTn id="30" fill="hold">
                      <p:stCondLst>
                        <p:cond delay="indefinite"/>
                      </p:stCondLst>
                      <p:childTnLst>
                        <p:par>
                          <p:cTn id="31" fill="hold">
                            <p:stCondLst>
                              <p:cond delay="0"/>
                            </p:stCondLst>
                            <p:childTnLst>
                              <p:par>
                                <p:cTn id="32" presetID="8" presetClass="entr" presetSubtype="32"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diamond(out)">
                                      <p:cBhvr>
                                        <p:cTn id="34" dur="750"/>
                                        <p:tgtEl>
                                          <p:spTgt spid="12"/>
                                        </p:tgtEl>
                                      </p:cBhvr>
                                    </p:animEffect>
                                  </p:childTnLst>
                                </p:cTn>
                              </p:par>
                            </p:childTnLst>
                          </p:cTn>
                        </p:par>
                        <p:par>
                          <p:cTn id="35" fill="hold">
                            <p:stCondLst>
                              <p:cond delay="75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18" presetClass="entr" presetSubtype="6"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strips(downRight)">
                                      <p:cBhvr>
                                        <p:cTn id="43" dur="500"/>
                                        <p:tgtEl>
                                          <p:spTgt spid="6"/>
                                        </p:tgtEl>
                                      </p:cBhvr>
                                    </p:animEffect>
                                  </p:childTnLst>
                                </p:cTn>
                              </p:par>
                            </p:childTnLst>
                          </p:cTn>
                        </p:par>
                        <p:par>
                          <p:cTn id="44" fill="hold">
                            <p:stCondLst>
                              <p:cond delay="500"/>
                            </p:stCondLst>
                            <p:childTnLst>
                              <p:par>
                                <p:cTn id="45" presetID="18" presetClass="entr" presetSubtype="3"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strips(upRight)">
                                      <p:cBhvr>
                                        <p:cTn id="47" dur="500"/>
                                        <p:tgtEl>
                                          <p:spTgt spid="8"/>
                                        </p:tgtEl>
                                      </p:cBhvr>
                                    </p:animEffect>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wipe(left)">
                                      <p:cBhvr>
                                        <p:cTn id="51" dur="5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5" fill="hold"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randombar(vertical)">
                                      <p:cBhvr>
                                        <p:cTn id="56" dur="500"/>
                                        <p:tgtEl>
                                          <p:spTgt spid="14"/>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1000"/>
                                        <p:tgtEl>
                                          <p:spTgt spid="18"/>
                                        </p:tgtEl>
                                      </p:cBhvr>
                                    </p:animEffect>
                                    <p:anim calcmode="lin" valueType="num">
                                      <p:cBhvr>
                                        <p:cTn id="66" dur="1000" fill="hold"/>
                                        <p:tgtEl>
                                          <p:spTgt spid="18"/>
                                        </p:tgtEl>
                                        <p:attrNameLst>
                                          <p:attrName>ppt_x</p:attrName>
                                        </p:attrNameLst>
                                      </p:cBhvr>
                                      <p:tavLst>
                                        <p:tav tm="0">
                                          <p:val>
                                            <p:strVal val="#ppt_x"/>
                                          </p:val>
                                        </p:tav>
                                        <p:tav tm="100000">
                                          <p:val>
                                            <p:strVal val="#ppt_x"/>
                                          </p:val>
                                        </p:tav>
                                      </p:tavLst>
                                    </p:anim>
                                    <p:anim calcmode="lin" valueType="num">
                                      <p:cBhvr>
                                        <p:cTn id="67" dur="900" decel="100000" fill="hold"/>
                                        <p:tgtEl>
                                          <p:spTgt spid="18"/>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18" grpId="0"/>
      <p:bldP spid="20"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A6D63BB-1818-AAB0-5F2A-110BC6B5D08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BB0B7AF-29AF-74E7-CD81-83728E74EBE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3" name="Rectángulo 22">
            <a:extLst>
              <a:ext uri="{FF2B5EF4-FFF2-40B4-BE49-F238E27FC236}">
                <a16:creationId xmlns:a16="http://schemas.microsoft.com/office/drawing/2014/main" id="{4383CCA0-6777-836D-C8A0-DC6F3EFBCB03}"/>
              </a:ext>
            </a:extLst>
          </p:cNvPr>
          <p:cNvSpPr>
            <a:spLocks noGrp="1" noRot="1" noMove="1" noResize="1" noEditPoints="1" noAdjustHandles="1" noChangeArrowheads="1" noChangeShapeType="1"/>
          </p:cNvSpPr>
          <p:nvPr/>
        </p:nvSpPr>
        <p:spPr>
          <a:xfrm>
            <a:off x="0" y="0"/>
            <a:ext cx="12188480" cy="1323439"/>
          </a:xfrm>
          <a:prstGeom prst="rect">
            <a:avLst/>
          </a:prstGeom>
          <a:blipFill dpi="0" rotWithShape="1">
            <a:blip r:embed="rId3">
              <a:duotone>
                <a:schemeClr val="accent3">
                  <a:shade val="45000"/>
                  <a:satMod val="135000"/>
                </a:schemeClr>
                <a:prstClr val="white"/>
              </a:duotone>
              <a:extLst>
                <a:ext uri="{BEBA8EAE-BF5A-486C-A8C5-ECC9F3942E4B}">
                  <a14:imgProps xmlns:a14="http://schemas.microsoft.com/office/drawing/2010/main">
                    <a14:imgLayer r:embed="rId4">
                      <a14:imgEffect>
                        <a14:saturation sat="96000"/>
                      </a14:imgEffect>
                      <a14:imgEffect>
                        <a14:brightnessContrast bright="40000" contrast="40000"/>
                      </a14:imgEffect>
                    </a14:imgLayer>
                  </a14:imgProps>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B8C5DA3A-DAA8-9DAD-422F-D9F7699A11AA}"/>
              </a:ext>
            </a:extLst>
          </p:cNvPr>
          <p:cNvSpPr txBox="1"/>
          <p:nvPr/>
        </p:nvSpPr>
        <p:spPr>
          <a:xfrm>
            <a:off x="0" y="0"/>
            <a:ext cx="10491637" cy="769441"/>
          </a:xfrm>
          <a:prstGeom prst="rect">
            <a:avLst/>
          </a:prstGeom>
          <a:noFill/>
        </p:spPr>
        <p:txBody>
          <a:bodyPr wrap="square">
            <a:spAutoFit/>
            <a:scene3d>
              <a:camera prst="orthographicFront"/>
              <a:lightRig rig="brightRoom" dir="t"/>
            </a:scene3d>
            <a:sp3d extrusionH="57150">
              <a:bevelT w="69850" h="38100" prst="cross"/>
            </a:sp3d>
          </a:bodyPr>
          <a:lstStyle/>
          <a:p>
            <a:pPr algn="ctr"/>
            <a:r>
              <a:rPr lang="fr-FR" sz="4400" b="1" spc="30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ÉSAÏE: LE PROPHÈTE MESSIANIQUE</a:t>
            </a:r>
          </a:p>
        </p:txBody>
      </p:sp>
      <p:sp>
        <p:nvSpPr>
          <p:cNvPr id="4" name="CuadroTexto 3">
            <a:extLst>
              <a:ext uri="{FF2B5EF4-FFF2-40B4-BE49-F238E27FC236}">
                <a16:creationId xmlns:a16="http://schemas.microsoft.com/office/drawing/2014/main" id="{7D803627-4B57-CD84-E19D-906AD9A7D943}"/>
              </a:ext>
            </a:extLst>
          </p:cNvPr>
          <p:cNvSpPr txBox="1"/>
          <p:nvPr/>
        </p:nvSpPr>
        <p:spPr>
          <a:xfrm>
            <a:off x="435693" y="630942"/>
            <a:ext cx="9620250" cy="646331"/>
          </a:xfrm>
          <a:prstGeom prst="rect">
            <a:avLst/>
          </a:prstGeom>
          <a:noFill/>
        </p:spPr>
        <p:txBody>
          <a:bodyPr wrap="square">
            <a:spAutoFit/>
          </a:bodyPr>
          <a:lstStyle/>
          <a:p>
            <a:pPr algn="ctr"/>
            <a:r>
              <a:rPr lang="fr-FR" b="1" dirty="0">
                <a:solidFill>
                  <a:schemeClr val="bg2">
                    <a:lumMod val="40000"/>
                    <a:lumOff val="60000"/>
                  </a:schemeClr>
                </a:solidFill>
                <a:effectLst>
                  <a:outerShdw blurRad="38100" dist="38100" dir="2700000" algn="tl">
                    <a:srgbClr val="000000">
                      <a:alpha val="43137"/>
                    </a:srgbClr>
                  </a:outerShdw>
                </a:effectLst>
                <a:latin typeface="Comic Sans MS" panose="030F0702030302020204" pitchFamily="66" charset="0"/>
              </a:rPr>
              <a:t>«Nous étions tous errants comme des brebis, Chacun suivait sa propre voie; Et l’Éternel a fait retomber sur lui l’iniquité de nous tous.» (Ésaïe 53.6)</a:t>
            </a:r>
          </a:p>
        </p:txBody>
      </p:sp>
      <p:sp>
        <p:nvSpPr>
          <p:cNvPr id="11" name="CuadroTexto 10">
            <a:extLst>
              <a:ext uri="{FF2B5EF4-FFF2-40B4-BE49-F238E27FC236}">
                <a16:creationId xmlns:a16="http://schemas.microsoft.com/office/drawing/2014/main" id="{DCE513FE-5DC4-6C99-E63D-AE19103CEE56}"/>
              </a:ext>
            </a:extLst>
          </p:cNvPr>
          <p:cNvSpPr txBox="1"/>
          <p:nvPr/>
        </p:nvSpPr>
        <p:spPr>
          <a:xfrm>
            <a:off x="1368936" y="1406991"/>
            <a:ext cx="7753764" cy="707886"/>
          </a:xfrm>
          <a:prstGeom prst="rect">
            <a:avLst/>
          </a:prstGeom>
          <a:noFill/>
        </p:spPr>
        <p:txBody>
          <a:bodyPr wrap="square" rtlCol="0">
            <a:spAutoFit/>
          </a:bodyPr>
          <a:lstStyle/>
          <a:p>
            <a:pPr algn="ctr">
              <a:spcBef>
                <a:spcPts val="600"/>
              </a:spcBef>
            </a:pPr>
            <a:r>
              <a:rPr lang="fr-FR" sz="2000" b="1" dirty="0"/>
              <a:t>Le chapitre 53 d'Isaïe contient une explication très détaillée du plan de rédemption mis en œuvre par Jésus :</a:t>
            </a:r>
          </a:p>
        </p:txBody>
      </p:sp>
      <p:pic>
        <p:nvPicPr>
          <p:cNvPr id="17" name="Imagen 16">
            <a:extLst>
              <a:ext uri="{FF2B5EF4-FFF2-40B4-BE49-F238E27FC236}">
                <a16:creationId xmlns:a16="http://schemas.microsoft.com/office/drawing/2014/main" id="{C1F164B4-56DE-8ACD-3660-A19CD57B19E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499420" y="82765"/>
            <a:ext cx="1543629" cy="2061608"/>
          </a:xfrm>
          <a:prstGeom prst="rect">
            <a:avLst/>
          </a:prstGeom>
          <a:ln w="57150" cap="rnd">
            <a:solidFill>
              <a:schemeClr val="accent4">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graphicFrame>
        <p:nvGraphicFramePr>
          <p:cNvPr id="2" name="Diagrama 1">
            <a:extLst>
              <a:ext uri="{FF2B5EF4-FFF2-40B4-BE49-F238E27FC236}">
                <a16:creationId xmlns:a16="http://schemas.microsoft.com/office/drawing/2014/main" id="{859AC538-7DA3-9B3E-4E28-40AAD8BA4947}"/>
              </a:ext>
            </a:extLst>
          </p:cNvPr>
          <p:cNvGraphicFramePr/>
          <p:nvPr>
            <p:extLst>
              <p:ext uri="{D42A27DB-BD31-4B8C-83A1-F6EECF244321}">
                <p14:modId xmlns:p14="http://schemas.microsoft.com/office/powerpoint/2010/main" val="960669842"/>
              </p:ext>
            </p:extLst>
          </p:nvPr>
        </p:nvGraphicFramePr>
        <p:xfrm>
          <a:off x="147484" y="2144373"/>
          <a:ext cx="11897031" cy="460055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89720015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ppt_x</p:attrName>
                                        </p:attrNameLst>
                                      </p:cBhvr>
                                      <p:tavLst>
                                        <p:tav tm="0">
                                          <p:val>
                                            <p:strVal val="#ppt_x"/>
                                          </p:val>
                                        </p:tav>
                                        <p:tav tm="100000">
                                          <p:val>
                                            <p:strVal val="#ppt_x"/>
                                          </p:val>
                                        </p:tav>
                                      </p:tavLst>
                                    </p:anim>
                                    <p:anim calcmode="lin" valueType="num">
                                      <p:cBhvr>
                                        <p:cTn id="8" dur="500" fill="hold"/>
                                        <p:tgtEl>
                                          <p:spTgt spid="17"/>
                                        </p:tgtEl>
                                        <p:attrNameLst>
                                          <p:attrName>ppt_y</p:attrName>
                                        </p:attrNameLst>
                                      </p:cBhvr>
                                      <p:tavLst>
                                        <p:tav tm="0">
                                          <p:val>
                                            <p:strVal val="#ppt_y+#ppt_h/2"/>
                                          </p:val>
                                        </p:tav>
                                        <p:tav tm="100000">
                                          <p:val>
                                            <p:strVal val="#ppt_y"/>
                                          </p:val>
                                        </p:tav>
                                      </p:tavLst>
                                    </p:anim>
                                    <p:anim calcmode="lin" valueType="num">
                                      <p:cBhvr>
                                        <p:cTn id="9" dur="500" fill="hold"/>
                                        <p:tgtEl>
                                          <p:spTgt spid="17"/>
                                        </p:tgtEl>
                                        <p:attrNameLst>
                                          <p:attrName>ppt_w</p:attrName>
                                        </p:attrNameLst>
                                      </p:cBhvr>
                                      <p:tavLst>
                                        <p:tav tm="0">
                                          <p:val>
                                            <p:strVal val="#ppt_w"/>
                                          </p:val>
                                        </p:tav>
                                        <p:tav tm="100000">
                                          <p:val>
                                            <p:strVal val="#ppt_w"/>
                                          </p:val>
                                        </p:tav>
                                      </p:tavLst>
                                    </p:anim>
                                    <p:anim calcmode="lin" valueType="num">
                                      <p:cBhvr>
                                        <p:cTn id="10" dur="500" fill="hold"/>
                                        <p:tgtEl>
                                          <p:spTgt spid="17"/>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25" presetClass="entr" presetSubtype="0"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decel="50000" fill="hold">
                                          <p:stCondLst>
                                            <p:cond delay="0"/>
                                          </p:stCondLst>
                                        </p:cTn>
                                        <p:tgtEl>
                                          <p:spTgt spid="1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1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11"/>
                                        </p:tgtEl>
                                        <p:attrNameLst>
                                          <p:attrName>ppt_w</p:attrName>
                                        </p:attrNameLst>
                                      </p:cBhvr>
                                      <p:tavLst>
                                        <p:tav tm="0">
                                          <p:val>
                                            <p:strVal val="#ppt_w*.05"/>
                                          </p:val>
                                        </p:tav>
                                        <p:tav tm="100000">
                                          <p:val>
                                            <p:strVal val="#ppt_w"/>
                                          </p:val>
                                        </p:tav>
                                      </p:tavLst>
                                    </p:anim>
                                    <p:anim calcmode="lin" valueType="num">
                                      <p:cBhvr>
                                        <p:cTn id="17" dur="1000" fill="hold"/>
                                        <p:tgtEl>
                                          <p:spTgt spid="1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1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1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1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528" fill="hold" grpId="0" nodeType="clickEffect">
                                  <p:stCondLst>
                                    <p:cond delay="0"/>
                                  </p:stCondLst>
                                  <p:childTnLst>
                                    <p:set>
                                      <p:cBhvr>
                                        <p:cTn id="25" dur="1" fill="hold">
                                          <p:stCondLst>
                                            <p:cond delay="0"/>
                                          </p:stCondLst>
                                        </p:cTn>
                                        <p:tgtEl>
                                          <p:spTgt spid="2">
                                            <p:graphicEl>
                                              <a:dgm id="{F6438344-8F0F-4DC4-B75E-CF562DB342BA}"/>
                                            </p:graphicEl>
                                          </p:spTgt>
                                        </p:tgtEl>
                                        <p:attrNameLst>
                                          <p:attrName>style.visibility</p:attrName>
                                        </p:attrNameLst>
                                      </p:cBhvr>
                                      <p:to>
                                        <p:strVal val="visible"/>
                                      </p:to>
                                    </p:set>
                                    <p:anim calcmode="lin" valueType="num">
                                      <p:cBhvr>
                                        <p:cTn id="26" dur="500" fill="hold"/>
                                        <p:tgtEl>
                                          <p:spTgt spid="2">
                                            <p:graphicEl>
                                              <a:dgm id="{F6438344-8F0F-4DC4-B75E-CF562DB342BA}"/>
                                            </p:graphicEl>
                                          </p:spTgt>
                                        </p:tgtEl>
                                        <p:attrNameLst>
                                          <p:attrName>ppt_w</p:attrName>
                                        </p:attrNameLst>
                                      </p:cBhvr>
                                      <p:tavLst>
                                        <p:tav tm="0">
                                          <p:val>
                                            <p:fltVal val="0"/>
                                          </p:val>
                                        </p:tav>
                                        <p:tav tm="100000">
                                          <p:val>
                                            <p:strVal val="#ppt_w"/>
                                          </p:val>
                                        </p:tav>
                                      </p:tavLst>
                                    </p:anim>
                                    <p:anim calcmode="lin" valueType="num">
                                      <p:cBhvr>
                                        <p:cTn id="27" dur="500" fill="hold"/>
                                        <p:tgtEl>
                                          <p:spTgt spid="2">
                                            <p:graphicEl>
                                              <a:dgm id="{F6438344-8F0F-4DC4-B75E-CF562DB342BA}"/>
                                            </p:graphicEl>
                                          </p:spTgt>
                                        </p:tgtEl>
                                        <p:attrNameLst>
                                          <p:attrName>ppt_h</p:attrName>
                                        </p:attrNameLst>
                                      </p:cBhvr>
                                      <p:tavLst>
                                        <p:tav tm="0">
                                          <p:val>
                                            <p:fltVal val="0"/>
                                          </p:val>
                                        </p:tav>
                                        <p:tav tm="100000">
                                          <p:val>
                                            <p:strVal val="#ppt_h"/>
                                          </p:val>
                                        </p:tav>
                                      </p:tavLst>
                                    </p:anim>
                                    <p:animEffect transition="in" filter="fade">
                                      <p:cBhvr>
                                        <p:cTn id="28" dur="500"/>
                                        <p:tgtEl>
                                          <p:spTgt spid="2">
                                            <p:graphicEl>
                                              <a:dgm id="{F6438344-8F0F-4DC4-B75E-CF562DB342BA}"/>
                                            </p:graphicEl>
                                          </p:spTgt>
                                        </p:tgtEl>
                                      </p:cBhvr>
                                    </p:animEffect>
                                    <p:anim calcmode="lin" valueType="num">
                                      <p:cBhvr>
                                        <p:cTn id="29" dur="500" fill="hold"/>
                                        <p:tgtEl>
                                          <p:spTgt spid="2">
                                            <p:graphicEl>
                                              <a:dgm id="{F6438344-8F0F-4DC4-B75E-CF562DB342BA}"/>
                                            </p:graphicEl>
                                          </p:spTgt>
                                        </p:tgtEl>
                                        <p:attrNameLst>
                                          <p:attrName>ppt_x</p:attrName>
                                        </p:attrNameLst>
                                      </p:cBhvr>
                                      <p:tavLst>
                                        <p:tav tm="0">
                                          <p:val>
                                            <p:fltVal val="0.5"/>
                                          </p:val>
                                        </p:tav>
                                        <p:tav tm="100000">
                                          <p:val>
                                            <p:strVal val="#ppt_x"/>
                                          </p:val>
                                        </p:tav>
                                      </p:tavLst>
                                    </p:anim>
                                    <p:anim calcmode="lin" valueType="num">
                                      <p:cBhvr>
                                        <p:cTn id="30" dur="500" fill="hold"/>
                                        <p:tgtEl>
                                          <p:spTgt spid="2">
                                            <p:graphicEl>
                                              <a:dgm id="{F6438344-8F0F-4DC4-B75E-CF562DB342BA}"/>
                                            </p:graphicEl>
                                          </p:spTgt>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2">
                                            <p:graphicEl>
                                              <a:dgm id="{900C7FC6-8112-41E9-9028-5FA0098927D2}"/>
                                            </p:graphicEl>
                                          </p:spTgt>
                                        </p:tgtEl>
                                        <p:attrNameLst>
                                          <p:attrName>style.visibility</p:attrName>
                                        </p:attrNameLst>
                                      </p:cBhvr>
                                      <p:to>
                                        <p:strVal val="visible"/>
                                      </p:to>
                                    </p:set>
                                    <p:anim calcmode="lin" valueType="num">
                                      <p:cBhvr>
                                        <p:cTn id="33" dur="500" fill="hold"/>
                                        <p:tgtEl>
                                          <p:spTgt spid="2">
                                            <p:graphicEl>
                                              <a:dgm id="{900C7FC6-8112-41E9-9028-5FA0098927D2}"/>
                                            </p:graphicEl>
                                          </p:spTgt>
                                        </p:tgtEl>
                                        <p:attrNameLst>
                                          <p:attrName>ppt_w</p:attrName>
                                        </p:attrNameLst>
                                      </p:cBhvr>
                                      <p:tavLst>
                                        <p:tav tm="0">
                                          <p:val>
                                            <p:fltVal val="0"/>
                                          </p:val>
                                        </p:tav>
                                        <p:tav tm="100000">
                                          <p:val>
                                            <p:strVal val="#ppt_w"/>
                                          </p:val>
                                        </p:tav>
                                      </p:tavLst>
                                    </p:anim>
                                    <p:anim calcmode="lin" valueType="num">
                                      <p:cBhvr>
                                        <p:cTn id="34" dur="500" fill="hold"/>
                                        <p:tgtEl>
                                          <p:spTgt spid="2">
                                            <p:graphicEl>
                                              <a:dgm id="{900C7FC6-8112-41E9-9028-5FA0098927D2}"/>
                                            </p:graphicEl>
                                          </p:spTgt>
                                        </p:tgtEl>
                                        <p:attrNameLst>
                                          <p:attrName>ppt_h</p:attrName>
                                        </p:attrNameLst>
                                      </p:cBhvr>
                                      <p:tavLst>
                                        <p:tav tm="0">
                                          <p:val>
                                            <p:fltVal val="0"/>
                                          </p:val>
                                        </p:tav>
                                        <p:tav tm="100000">
                                          <p:val>
                                            <p:strVal val="#ppt_h"/>
                                          </p:val>
                                        </p:tav>
                                      </p:tavLst>
                                    </p:anim>
                                    <p:animEffect transition="in" filter="fade">
                                      <p:cBhvr>
                                        <p:cTn id="35" dur="500"/>
                                        <p:tgtEl>
                                          <p:spTgt spid="2">
                                            <p:graphicEl>
                                              <a:dgm id="{900C7FC6-8112-41E9-9028-5FA0098927D2}"/>
                                            </p:graphicEl>
                                          </p:spTgt>
                                        </p:tgtEl>
                                      </p:cBhvr>
                                    </p:animEffect>
                                    <p:anim calcmode="lin" valueType="num">
                                      <p:cBhvr>
                                        <p:cTn id="36" dur="500" fill="hold"/>
                                        <p:tgtEl>
                                          <p:spTgt spid="2">
                                            <p:graphicEl>
                                              <a:dgm id="{900C7FC6-8112-41E9-9028-5FA0098927D2}"/>
                                            </p:graphicEl>
                                          </p:spTgt>
                                        </p:tgtEl>
                                        <p:attrNameLst>
                                          <p:attrName>ppt_x</p:attrName>
                                        </p:attrNameLst>
                                      </p:cBhvr>
                                      <p:tavLst>
                                        <p:tav tm="0">
                                          <p:val>
                                            <p:fltVal val="0.5"/>
                                          </p:val>
                                        </p:tav>
                                        <p:tav tm="100000">
                                          <p:val>
                                            <p:strVal val="#ppt_x"/>
                                          </p:val>
                                        </p:tav>
                                      </p:tavLst>
                                    </p:anim>
                                    <p:anim calcmode="lin" valueType="num">
                                      <p:cBhvr>
                                        <p:cTn id="37" dur="500" fill="hold"/>
                                        <p:tgtEl>
                                          <p:spTgt spid="2">
                                            <p:graphicEl>
                                              <a:dgm id="{900C7FC6-8112-41E9-9028-5FA0098927D2}"/>
                                            </p:graphicEl>
                                          </p:spTgt>
                                        </p:tgtEl>
                                        <p:attrNameLst>
                                          <p:attrName>ppt_y</p:attrName>
                                        </p:attrNameLst>
                                      </p:cBhvr>
                                      <p:tavLst>
                                        <p:tav tm="0">
                                          <p:val>
                                            <p:fltVal val="0.5"/>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528" fill="hold" grpId="0" nodeType="clickEffect">
                                  <p:stCondLst>
                                    <p:cond delay="0"/>
                                  </p:stCondLst>
                                  <p:childTnLst>
                                    <p:set>
                                      <p:cBhvr>
                                        <p:cTn id="41" dur="1" fill="hold">
                                          <p:stCondLst>
                                            <p:cond delay="0"/>
                                          </p:stCondLst>
                                        </p:cTn>
                                        <p:tgtEl>
                                          <p:spTgt spid="2">
                                            <p:graphicEl>
                                              <a:dgm id="{7DF17FC3-A427-416A-9371-0A0113350C66}"/>
                                            </p:graphicEl>
                                          </p:spTgt>
                                        </p:tgtEl>
                                        <p:attrNameLst>
                                          <p:attrName>style.visibility</p:attrName>
                                        </p:attrNameLst>
                                      </p:cBhvr>
                                      <p:to>
                                        <p:strVal val="visible"/>
                                      </p:to>
                                    </p:set>
                                    <p:anim calcmode="lin" valueType="num">
                                      <p:cBhvr>
                                        <p:cTn id="42" dur="500" fill="hold"/>
                                        <p:tgtEl>
                                          <p:spTgt spid="2">
                                            <p:graphicEl>
                                              <a:dgm id="{7DF17FC3-A427-416A-9371-0A0113350C66}"/>
                                            </p:graphicEl>
                                          </p:spTgt>
                                        </p:tgtEl>
                                        <p:attrNameLst>
                                          <p:attrName>ppt_w</p:attrName>
                                        </p:attrNameLst>
                                      </p:cBhvr>
                                      <p:tavLst>
                                        <p:tav tm="0">
                                          <p:val>
                                            <p:fltVal val="0"/>
                                          </p:val>
                                        </p:tav>
                                        <p:tav tm="100000">
                                          <p:val>
                                            <p:strVal val="#ppt_w"/>
                                          </p:val>
                                        </p:tav>
                                      </p:tavLst>
                                    </p:anim>
                                    <p:anim calcmode="lin" valueType="num">
                                      <p:cBhvr>
                                        <p:cTn id="43" dur="500" fill="hold"/>
                                        <p:tgtEl>
                                          <p:spTgt spid="2">
                                            <p:graphicEl>
                                              <a:dgm id="{7DF17FC3-A427-416A-9371-0A0113350C66}"/>
                                            </p:graphicEl>
                                          </p:spTgt>
                                        </p:tgtEl>
                                        <p:attrNameLst>
                                          <p:attrName>ppt_h</p:attrName>
                                        </p:attrNameLst>
                                      </p:cBhvr>
                                      <p:tavLst>
                                        <p:tav tm="0">
                                          <p:val>
                                            <p:fltVal val="0"/>
                                          </p:val>
                                        </p:tav>
                                        <p:tav tm="100000">
                                          <p:val>
                                            <p:strVal val="#ppt_h"/>
                                          </p:val>
                                        </p:tav>
                                      </p:tavLst>
                                    </p:anim>
                                    <p:animEffect transition="in" filter="fade">
                                      <p:cBhvr>
                                        <p:cTn id="44" dur="500"/>
                                        <p:tgtEl>
                                          <p:spTgt spid="2">
                                            <p:graphicEl>
                                              <a:dgm id="{7DF17FC3-A427-416A-9371-0A0113350C66}"/>
                                            </p:graphicEl>
                                          </p:spTgt>
                                        </p:tgtEl>
                                      </p:cBhvr>
                                    </p:animEffect>
                                    <p:anim calcmode="lin" valueType="num">
                                      <p:cBhvr>
                                        <p:cTn id="45" dur="500" fill="hold"/>
                                        <p:tgtEl>
                                          <p:spTgt spid="2">
                                            <p:graphicEl>
                                              <a:dgm id="{7DF17FC3-A427-416A-9371-0A0113350C66}"/>
                                            </p:graphicEl>
                                          </p:spTgt>
                                        </p:tgtEl>
                                        <p:attrNameLst>
                                          <p:attrName>ppt_x</p:attrName>
                                        </p:attrNameLst>
                                      </p:cBhvr>
                                      <p:tavLst>
                                        <p:tav tm="0">
                                          <p:val>
                                            <p:fltVal val="0.5"/>
                                          </p:val>
                                        </p:tav>
                                        <p:tav tm="100000">
                                          <p:val>
                                            <p:strVal val="#ppt_x"/>
                                          </p:val>
                                        </p:tav>
                                      </p:tavLst>
                                    </p:anim>
                                    <p:anim calcmode="lin" valueType="num">
                                      <p:cBhvr>
                                        <p:cTn id="46" dur="500" fill="hold"/>
                                        <p:tgtEl>
                                          <p:spTgt spid="2">
                                            <p:graphicEl>
                                              <a:dgm id="{7DF17FC3-A427-416A-9371-0A0113350C66}"/>
                                            </p:graphicEl>
                                          </p:spTgt>
                                        </p:tgtEl>
                                        <p:attrNameLst>
                                          <p:attrName>ppt_y</p:attrName>
                                        </p:attrNameLst>
                                      </p:cBhvr>
                                      <p:tavLst>
                                        <p:tav tm="0">
                                          <p:val>
                                            <p:fltVal val="0.5"/>
                                          </p:val>
                                        </p:tav>
                                        <p:tav tm="100000">
                                          <p:val>
                                            <p:strVal val="#ppt_y"/>
                                          </p:val>
                                        </p:tav>
                                      </p:tavLst>
                                    </p:anim>
                                  </p:childTnLst>
                                </p:cTn>
                              </p:par>
                              <p:par>
                                <p:cTn id="47" presetID="53" presetClass="entr" presetSubtype="528" fill="hold" grpId="0" nodeType="withEffect">
                                  <p:stCondLst>
                                    <p:cond delay="0"/>
                                  </p:stCondLst>
                                  <p:childTnLst>
                                    <p:set>
                                      <p:cBhvr>
                                        <p:cTn id="48" dur="1" fill="hold">
                                          <p:stCondLst>
                                            <p:cond delay="0"/>
                                          </p:stCondLst>
                                        </p:cTn>
                                        <p:tgtEl>
                                          <p:spTgt spid="2">
                                            <p:graphicEl>
                                              <a:dgm id="{D4FF5664-0623-4096-9F26-41F8EF382369}"/>
                                            </p:graphicEl>
                                          </p:spTgt>
                                        </p:tgtEl>
                                        <p:attrNameLst>
                                          <p:attrName>style.visibility</p:attrName>
                                        </p:attrNameLst>
                                      </p:cBhvr>
                                      <p:to>
                                        <p:strVal val="visible"/>
                                      </p:to>
                                    </p:set>
                                    <p:anim calcmode="lin" valueType="num">
                                      <p:cBhvr>
                                        <p:cTn id="49" dur="500" fill="hold"/>
                                        <p:tgtEl>
                                          <p:spTgt spid="2">
                                            <p:graphicEl>
                                              <a:dgm id="{D4FF5664-0623-4096-9F26-41F8EF382369}"/>
                                            </p:graphicEl>
                                          </p:spTgt>
                                        </p:tgtEl>
                                        <p:attrNameLst>
                                          <p:attrName>ppt_w</p:attrName>
                                        </p:attrNameLst>
                                      </p:cBhvr>
                                      <p:tavLst>
                                        <p:tav tm="0">
                                          <p:val>
                                            <p:fltVal val="0"/>
                                          </p:val>
                                        </p:tav>
                                        <p:tav tm="100000">
                                          <p:val>
                                            <p:strVal val="#ppt_w"/>
                                          </p:val>
                                        </p:tav>
                                      </p:tavLst>
                                    </p:anim>
                                    <p:anim calcmode="lin" valueType="num">
                                      <p:cBhvr>
                                        <p:cTn id="50" dur="500" fill="hold"/>
                                        <p:tgtEl>
                                          <p:spTgt spid="2">
                                            <p:graphicEl>
                                              <a:dgm id="{D4FF5664-0623-4096-9F26-41F8EF382369}"/>
                                            </p:graphicEl>
                                          </p:spTgt>
                                        </p:tgtEl>
                                        <p:attrNameLst>
                                          <p:attrName>ppt_h</p:attrName>
                                        </p:attrNameLst>
                                      </p:cBhvr>
                                      <p:tavLst>
                                        <p:tav tm="0">
                                          <p:val>
                                            <p:fltVal val="0"/>
                                          </p:val>
                                        </p:tav>
                                        <p:tav tm="100000">
                                          <p:val>
                                            <p:strVal val="#ppt_h"/>
                                          </p:val>
                                        </p:tav>
                                      </p:tavLst>
                                    </p:anim>
                                    <p:animEffect transition="in" filter="fade">
                                      <p:cBhvr>
                                        <p:cTn id="51" dur="500"/>
                                        <p:tgtEl>
                                          <p:spTgt spid="2">
                                            <p:graphicEl>
                                              <a:dgm id="{D4FF5664-0623-4096-9F26-41F8EF382369}"/>
                                            </p:graphicEl>
                                          </p:spTgt>
                                        </p:tgtEl>
                                      </p:cBhvr>
                                    </p:animEffect>
                                    <p:anim calcmode="lin" valueType="num">
                                      <p:cBhvr>
                                        <p:cTn id="52" dur="500" fill="hold"/>
                                        <p:tgtEl>
                                          <p:spTgt spid="2">
                                            <p:graphicEl>
                                              <a:dgm id="{D4FF5664-0623-4096-9F26-41F8EF382369}"/>
                                            </p:graphicEl>
                                          </p:spTgt>
                                        </p:tgtEl>
                                        <p:attrNameLst>
                                          <p:attrName>ppt_x</p:attrName>
                                        </p:attrNameLst>
                                      </p:cBhvr>
                                      <p:tavLst>
                                        <p:tav tm="0">
                                          <p:val>
                                            <p:fltVal val="0.5"/>
                                          </p:val>
                                        </p:tav>
                                        <p:tav tm="100000">
                                          <p:val>
                                            <p:strVal val="#ppt_x"/>
                                          </p:val>
                                        </p:tav>
                                      </p:tavLst>
                                    </p:anim>
                                    <p:anim calcmode="lin" valueType="num">
                                      <p:cBhvr>
                                        <p:cTn id="53" dur="500" fill="hold"/>
                                        <p:tgtEl>
                                          <p:spTgt spid="2">
                                            <p:graphicEl>
                                              <a:dgm id="{D4FF5664-0623-4096-9F26-41F8EF382369}"/>
                                            </p:graphicEl>
                                          </p:spTgt>
                                        </p:tgtEl>
                                        <p:attrNameLst>
                                          <p:attrName>ppt_y</p:attrName>
                                        </p:attrNameLst>
                                      </p:cBhvr>
                                      <p:tavLst>
                                        <p:tav tm="0">
                                          <p:val>
                                            <p:fltVal val="0.5"/>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528" fill="hold" grpId="0" nodeType="clickEffect">
                                  <p:stCondLst>
                                    <p:cond delay="0"/>
                                  </p:stCondLst>
                                  <p:childTnLst>
                                    <p:set>
                                      <p:cBhvr>
                                        <p:cTn id="57" dur="1" fill="hold">
                                          <p:stCondLst>
                                            <p:cond delay="0"/>
                                          </p:stCondLst>
                                        </p:cTn>
                                        <p:tgtEl>
                                          <p:spTgt spid="2">
                                            <p:graphicEl>
                                              <a:dgm id="{24448896-CA1D-4883-BE3F-84CB5DDCC757}"/>
                                            </p:graphicEl>
                                          </p:spTgt>
                                        </p:tgtEl>
                                        <p:attrNameLst>
                                          <p:attrName>style.visibility</p:attrName>
                                        </p:attrNameLst>
                                      </p:cBhvr>
                                      <p:to>
                                        <p:strVal val="visible"/>
                                      </p:to>
                                    </p:set>
                                    <p:anim calcmode="lin" valueType="num">
                                      <p:cBhvr>
                                        <p:cTn id="58" dur="500" fill="hold"/>
                                        <p:tgtEl>
                                          <p:spTgt spid="2">
                                            <p:graphicEl>
                                              <a:dgm id="{24448896-CA1D-4883-BE3F-84CB5DDCC757}"/>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24448896-CA1D-4883-BE3F-84CB5DDCC757}"/>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24448896-CA1D-4883-BE3F-84CB5DDCC757}"/>
                                            </p:graphicEl>
                                          </p:spTgt>
                                        </p:tgtEl>
                                      </p:cBhvr>
                                    </p:animEffect>
                                    <p:anim calcmode="lin" valueType="num">
                                      <p:cBhvr>
                                        <p:cTn id="61" dur="500" fill="hold"/>
                                        <p:tgtEl>
                                          <p:spTgt spid="2">
                                            <p:graphicEl>
                                              <a:dgm id="{24448896-CA1D-4883-BE3F-84CB5DDCC757}"/>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24448896-CA1D-4883-BE3F-84CB5DDCC757}"/>
                                            </p:graphicEl>
                                          </p:spTgt>
                                        </p:tgtEl>
                                        <p:attrNameLst>
                                          <p:attrName>ppt_y</p:attrName>
                                        </p:attrNameLst>
                                      </p:cBhvr>
                                      <p:tavLst>
                                        <p:tav tm="0">
                                          <p:val>
                                            <p:fltVal val="0.5"/>
                                          </p:val>
                                        </p:tav>
                                        <p:tav tm="100000">
                                          <p:val>
                                            <p:strVal val="#ppt_y"/>
                                          </p:val>
                                        </p:tav>
                                      </p:tavLst>
                                    </p:anim>
                                  </p:childTnLst>
                                </p:cTn>
                              </p:par>
                              <p:par>
                                <p:cTn id="63" presetID="53" presetClass="entr" presetSubtype="528" fill="hold" grpId="0" nodeType="withEffect">
                                  <p:stCondLst>
                                    <p:cond delay="0"/>
                                  </p:stCondLst>
                                  <p:childTnLst>
                                    <p:set>
                                      <p:cBhvr>
                                        <p:cTn id="64" dur="1" fill="hold">
                                          <p:stCondLst>
                                            <p:cond delay="0"/>
                                          </p:stCondLst>
                                        </p:cTn>
                                        <p:tgtEl>
                                          <p:spTgt spid="2">
                                            <p:graphicEl>
                                              <a:dgm id="{D0C04B62-7486-41F9-B79B-C48B34E31EE6}"/>
                                            </p:graphicEl>
                                          </p:spTgt>
                                        </p:tgtEl>
                                        <p:attrNameLst>
                                          <p:attrName>style.visibility</p:attrName>
                                        </p:attrNameLst>
                                      </p:cBhvr>
                                      <p:to>
                                        <p:strVal val="visible"/>
                                      </p:to>
                                    </p:set>
                                    <p:anim calcmode="lin" valueType="num">
                                      <p:cBhvr>
                                        <p:cTn id="65" dur="500" fill="hold"/>
                                        <p:tgtEl>
                                          <p:spTgt spid="2">
                                            <p:graphicEl>
                                              <a:dgm id="{D0C04B62-7486-41F9-B79B-C48B34E31EE6}"/>
                                            </p:graphicEl>
                                          </p:spTgt>
                                        </p:tgtEl>
                                        <p:attrNameLst>
                                          <p:attrName>ppt_w</p:attrName>
                                        </p:attrNameLst>
                                      </p:cBhvr>
                                      <p:tavLst>
                                        <p:tav tm="0">
                                          <p:val>
                                            <p:fltVal val="0"/>
                                          </p:val>
                                        </p:tav>
                                        <p:tav tm="100000">
                                          <p:val>
                                            <p:strVal val="#ppt_w"/>
                                          </p:val>
                                        </p:tav>
                                      </p:tavLst>
                                    </p:anim>
                                    <p:anim calcmode="lin" valueType="num">
                                      <p:cBhvr>
                                        <p:cTn id="66" dur="500" fill="hold"/>
                                        <p:tgtEl>
                                          <p:spTgt spid="2">
                                            <p:graphicEl>
                                              <a:dgm id="{D0C04B62-7486-41F9-B79B-C48B34E31EE6}"/>
                                            </p:graphicEl>
                                          </p:spTgt>
                                        </p:tgtEl>
                                        <p:attrNameLst>
                                          <p:attrName>ppt_h</p:attrName>
                                        </p:attrNameLst>
                                      </p:cBhvr>
                                      <p:tavLst>
                                        <p:tav tm="0">
                                          <p:val>
                                            <p:fltVal val="0"/>
                                          </p:val>
                                        </p:tav>
                                        <p:tav tm="100000">
                                          <p:val>
                                            <p:strVal val="#ppt_h"/>
                                          </p:val>
                                        </p:tav>
                                      </p:tavLst>
                                    </p:anim>
                                    <p:animEffect transition="in" filter="fade">
                                      <p:cBhvr>
                                        <p:cTn id="67" dur="500"/>
                                        <p:tgtEl>
                                          <p:spTgt spid="2">
                                            <p:graphicEl>
                                              <a:dgm id="{D0C04B62-7486-41F9-B79B-C48B34E31EE6}"/>
                                            </p:graphicEl>
                                          </p:spTgt>
                                        </p:tgtEl>
                                      </p:cBhvr>
                                    </p:animEffect>
                                    <p:anim calcmode="lin" valueType="num">
                                      <p:cBhvr>
                                        <p:cTn id="68" dur="500" fill="hold"/>
                                        <p:tgtEl>
                                          <p:spTgt spid="2">
                                            <p:graphicEl>
                                              <a:dgm id="{D0C04B62-7486-41F9-B79B-C48B34E31EE6}"/>
                                            </p:graphicEl>
                                          </p:spTgt>
                                        </p:tgtEl>
                                        <p:attrNameLst>
                                          <p:attrName>ppt_x</p:attrName>
                                        </p:attrNameLst>
                                      </p:cBhvr>
                                      <p:tavLst>
                                        <p:tav tm="0">
                                          <p:val>
                                            <p:fltVal val="0.5"/>
                                          </p:val>
                                        </p:tav>
                                        <p:tav tm="100000">
                                          <p:val>
                                            <p:strVal val="#ppt_x"/>
                                          </p:val>
                                        </p:tav>
                                      </p:tavLst>
                                    </p:anim>
                                    <p:anim calcmode="lin" valueType="num">
                                      <p:cBhvr>
                                        <p:cTn id="69" dur="500" fill="hold"/>
                                        <p:tgtEl>
                                          <p:spTgt spid="2">
                                            <p:graphicEl>
                                              <a:dgm id="{D0C04B62-7486-41F9-B79B-C48B34E31EE6}"/>
                                            </p:graphicEl>
                                          </p:spTgt>
                                        </p:tgtEl>
                                        <p:attrNameLst>
                                          <p:attrName>ppt_y</p:attrName>
                                        </p:attrNameLst>
                                      </p:cBhvr>
                                      <p:tavLst>
                                        <p:tav tm="0">
                                          <p:val>
                                            <p:fltVal val="0.5"/>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53" presetClass="entr" presetSubtype="528" fill="hold" grpId="0" nodeType="clickEffect">
                                  <p:stCondLst>
                                    <p:cond delay="0"/>
                                  </p:stCondLst>
                                  <p:childTnLst>
                                    <p:set>
                                      <p:cBhvr>
                                        <p:cTn id="73" dur="1" fill="hold">
                                          <p:stCondLst>
                                            <p:cond delay="0"/>
                                          </p:stCondLst>
                                        </p:cTn>
                                        <p:tgtEl>
                                          <p:spTgt spid="2">
                                            <p:graphicEl>
                                              <a:dgm id="{5BA0408C-669B-45DF-995D-F2F35FC9DD3D}"/>
                                            </p:graphicEl>
                                          </p:spTgt>
                                        </p:tgtEl>
                                        <p:attrNameLst>
                                          <p:attrName>style.visibility</p:attrName>
                                        </p:attrNameLst>
                                      </p:cBhvr>
                                      <p:to>
                                        <p:strVal val="visible"/>
                                      </p:to>
                                    </p:set>
                                    <p:anim calcmode="lin" valueType="num">
                                      <p:cBhvr>
                                        <p:cTn id="74" dur="500" fill="hold"/>
                                        <p:tgtEl>
                                          <p:spTgt spid="2">
                                            <p:graphicEl>
                                              <a:dgm id="{5BA0408C-669B-45DF-995D-F2F35FC9DD3D}"/>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5BA0408C-669B-45DF-995D-F2F35FC9DD3D}"/>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5BA0408C-669B-45DF-995D-F2F35FC9DD3D}"/>
                                            </p:graphicEl>
                                          </p:spTgt>
                                        </p:tgtEl>
                                      </p:cBhvr>
                                    </p:animEffect>
                                    <p:anim calcmode="lin" valueType="num">
                                      <p:cBhvr>
                                        <p:cTn id="77" dur="500" fill="hold"/>
                                        <p:tgtEl>
                                          <p:spTgt spid="2">
                                            <p:graphicEl>
                                              <a:dgm id="{5BA0408C-669B-45DF-995D-F2F35FC9DD3D}"/>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5BA0408C-669B-45DF-995D-F2F35FC9DD3D}"/>
                                            </p:graphicEl>
                                          </p:spTgt>
                                        </p:tgtEl>
                                        <p:attrNameLst>
                                          <p:attrName>ppt_y</p:attrName>
                                        </p:attrNameLst>
                                      </p:cBhvr>
                                      <p:tavLst>
                                        <p:tav tm="0">
                                          <p:val>
                                            <p:fltVal val="0.5"/>
                                          </p:val>
                                        </p:tav>
                                        <p:tav tm="100000">
                                          <p:val>
                                            <p:strVal val="#ppt_y"/>
                                          </p:val>
                                        </p:tav>
                                      </p:tavLst>
                                    </p:anim>
                                  </p:childTnLst>
                                </p:cTn>
                              </p:par>
                              <p:par>
                                <p:cTn id="79" presetID="53" presetClass="entr" presetSubtype="528" fill="hold" grpId="0" nodeType="withEffect">
                                  <p:stCondLst>
                                    <p:cond delay="0"/>
                                  </p:stCondLst>
                                  <p:childTnLst>
                                    <p:set>
                                      <p:cBhvr>
                                        <p:cTn id="80" dur="1" fill="hold">
                                          <p:stCondLst>
                                            <p:cond delay="0"/>
                                          </p:stCondLst>
                                        </p:cTn>
                                        <p:tgtEl>
                                          <p:spTgt spid="2">
                                            <p:graphicEl>
                                              <a:dgm id="{F328A671-F538-4EAD-88EA-C1B65401CB01}"/>
                                            </p:graphicEl>
                                          </p:spTgt>
                                        </p:tgtEl>
                                        <p:attrNameLst>
                                          <p:attrName>style.visibility</p:attrName>
                                        </p:attrNameLst>
                                      </p:cBhvr>
                                      <p:to>
                                        <p:strVal val="visible"/>
                                      </p:to>
                                    </p:set>
                                    <p:anim calcmode="lin" valueType="num">
                                      <p:cBhvr>
                                        <p:cTn id="81" dur="500" fill="hold"/>
                                        <p:tgtEl>
                                          <p:spTgt spid="2">
                                            <p:graphicEl>
                                              <a:dgm id="{F328A671-F538-4EAD-88EA-C1B65401CB01}"/>
                                            </p:graphicEl>
                                          </p:spTgt>
                                        </p:tgtEl>
                                        <p:attrNameLst>
                                          <p:attrName>ppt_w</p:attrName>
                                        </p:attrNameLst>
                                      </p:cBhvr>
                                      <p:tavLst>
                                        <p:tav tm="0">
                                          <p:val>
                                            <p:fltVal val="0"/>
                                          </p:val>
                                        </p:tav>
                                        <p:tav tm="100000">
                                          <p:val>
                                            <p:strVal val="#ppt_w"/>
                                          </p:val>
                                        </p:tav>
                                      </p:tavLst>
                                    </p:anim>
                                    <p:anim calcmode="lin" valueType="num">
                                      <p:cBhvr>
                                        <p:cTn id="82" dur="500" fill="hold"/>
                                        <p:tgtEl>
                                          <p:spTgt spid="2">
                                            <p:graphicEl>
                                              <a:dgm id="{F328A671-F538-4EAD-88EA-C1B65401CB01}"/>
                                            </p:graphicEl>
                                          </p:spTgt>
                                        </p:tgtEl>
                                        <p:attrNameLst>
                                          <p:attrName>ppt_h</p:attrName>
                                        </p:attrNameLst>
                                      </p:cBhvr>
                                      <p:tavLst>
                                        <p:tav tm="0">
                                          <p:val>
                                            <p:fltVal val="0"/>
                                          </p:val>
                                        </p:tav>
                                        <p:tav tm="100000">
                                          <p:val>
                                            <p:strVal val="#ppt_h"/>
                                          </p:val>
                                        </p:tav>
                                      </p:tavLst>
                                    </p:anim>
                                    <p:animEffect transition="in" filter="fade">
                                      <p:cBhvr>
                                        <p:cTn id="83" dur="500"/>
                                        <p:tgtEl>
                                          <p:spTgt spid="2">
                                            <p:graphicEl>
                                              <a:dgm id="{F328A671-F538-4EAD-88EA-C1B65401CB01}"/>
                                            </p:graphicEl>
                                          </p:spTgt>
                                        </p:tgtEl>
                                      </p:cBhvr>
                                    </p:animEffect>
                                    <p:anim calcmode="lin" valueType="num">
                                      <p:cBhvr>
                                        <p:cTn id="84" dur="500" fill="hold"/>
                                        <p:tgtEl>
                                          <p:spTgt spid="2">
                                            <p:graphicEl>
                                              <a:dgm id="{F328A671-F538-4EAD-88EA-C1B65401CB01}"/>
                                            </p:graphicEl>
                                          </p:spTgt>
                                        </p:tgtEl>
                                        <p:attrNameLst>
                                          <p:attrName>ppt_x</p:attrName>
                                        </p:attrNameLst>
                                      </p:cBhvr>
                                      <p:tavLst>
                                        <p:tav tm="0">
                                          <p:val>
                                            <p:fltVal val="0.5"/>
                                          </p:val>
                                        </p:tav>
                                        <p:tav tm="100000">
                                          <p:val>
                                            <p:strVal val="#ppt_x"/>
                                          </p:val>
                                        </p:tav>
                                      </p:tavLst>
                                    </p:anim>
                                    <p:anim calcmode="lin" valueType="num">
                                      <p:cBhvr>
                                        <p:cTn id="85" dur="500" fill="hold"/>
                                        <p:tgtEl>
                                          <p:spTgt spid="2">
                                            <p:graphicEl>
                                              <a:dgm id="{F328A671-F538-4EAD-88EA-C1B65401CB01}"/>
                                            </p:graphicEl>
                                          </p:spTgt>
                                        </p:tgtEl>
                                        <p:attrNameLst>
                                          <p:attrName>ppt_y</p:attrName>
                                        </p:attrNameLst>
                                      </p:cBhvr>
                                      <p:tavLst>
                                        <p:tav tm="0">
                                          <p:val>
                                            <p:fltVal val="0.5"/>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53" presetClass="entr" presetSubtype="528" fill="hold" grpId="0" nodeType="clickEffect">
                                  <p:stCondLst>
                                    <p:cond delay="0"/>
                                  </p:stCondLst>
                                  <p:childTnLst>
                                    <p:set>
                                      <p:cBhvr>
                                        <p:cTn id="89" dur="1" fill="hold">
                                          <p:stCondLst>
                                            <p:cond delay="0"/>
                                          </p:stCondLst>
                                        </p:cTn>
                                        <p:tgtEl>
                                          <p:spTgt spid="2">
                                            <p:graphicEl>
                                              <a:dgm id="{AE878031-4BBF-4EF4-9556-33969B6A0D0E}"/>
                                            </p:graphicEl>
                                          </p:spTgt>
                                        </p:tgtEl>
                                        <p:attrNameLst>
                                          <p:attrName>style.visibility</p:attrName>
                                        </p:attrNameLst>
                                      </p:cBhvr>
                                      <p:to>
                                        <p:strVal val="visible"/>
                                      </p:to>
                                    </p:set>
                                    <p:anim calcmode="lin" valueType="num">
                                      <p:cBhvr>
                                        <p:cTn id="90" dur="500" fill="hold"/>
                                        <p:tgtEl>
                                          <p:spTgt spid="2">
                                            <p:graphicEl>
                                              <a:dgm id="{AE878031-4BBF-4EF4-9556-33969B6A0D0E}"/>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AE878031-4BBF-4EF4-9556-33969B6A0D0E}"/>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AE878031-4BBF-4EF4-9556-33969B6A0D0E}"/>
                                            </p:graphicEl>
                                          </p:spTgt>
                                        </p:tgtEl>
                                      </p:cBhvr>
                                    </p:animEffect>
                                    <p:anim calcmode="lin" valueType="num">
                                      <p:cBhvr>
                                        <p:cTn id="93" dur="500" fill="hold"/>
                                        <p:tgtEl>
                                          <p:spTgt spid="2">
                                            <p:graphicEl>
                                              <a:dgm id="{AE878031-4BBF-4EF4-9556-33969B6A0D0E}"/>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AE878031-4BBF-4EF4-9556-33969B6A0D0E}"/>
                                            </p:graphicEl>
                                          </p:spTgt>
                                        </p:tgtEl>
                                        <p:attrNameLst>
                                          <p:attrName>ppt_y</p:attrName>
                                        </p:attrNameLst>
                                      </p:cBhvr>
                                      <p:tavLst>
                                        <p:tav tm="0">
                                          <p:val>
                                            <p:fltVal val="0.5"/>
                                          </p:val>
                                        </p:tav>
                                        <p:tav tm="100000">
                                          <p:val>
                                            <p:strVal val="#ppt_y"/>
                                          </p:val>
                                        </p:tav>
                                      </p:tavLst>
                                    </p:anim>
                                  </p:childTnLst>
                                </p:cTn>
                              </p:par>
                              <p:par>
                                <p:cTn id="95" presetID="53" presetClass="entr" presetSubtype="528" fill="hold" grpId="0" nodeType="withEffect">
                                  <p:stCondLst>
                                    <p:cond delay="0"/>
                                  </p:stCondLst>
                                  <p:childTnLst>
                                    <p:set>
                                      <p:cBhvr>
                                        <p:cTn id="96" dur="1" fill="hold">
                                          <p:stCondLst>
                                            <p:cond delay="0"/>
                                          </p:stCondLst>
                                        </p:cTn>
                                        <p:tgtEl>
                                          <p:spTgt spid="2">
                                            <p:graphicEl>
                                              <a:dgm id="{EDF251BE-D7CD-436E-B59C-0606C669B925}"/>
                                            </p:graphicEl>
                                          </p:spTgt>
                                        </p:tgtEl>
                                        <p:attrNameLst>
                                          <p:attrName>style.visibility</p:attrName>
                                        </p:attrNameLst>
                                      </p:cBhvr>
                                      <p:to>
                                        <p:strVal val="visible"/>
                                      </p:to>
                                    </p:set>
                                    <p:anim calcmode="lin" valueType="num">
                                      <p:cBhvr>
                                        <p:cTn id="97" dur="500" fill="hold"/>
                                        <p:tgtEl>
                                          <p:spTgt spid="2">
                                            <p:graphicEl>
                                              <a:dgm id="{EDF251BE-D7CD-436E-B59C-0606C669B925}"/>
                                            </p:graphicEl>
                                          </p:spTgt>
                                        </p:tgtEl>
                                        <p:attrNameLst>
                                          <p:attrName>ppt_w</p:attrName>
                                        </p:attrNameLst>
                                      </p:cBhvr>
                                      <p:tavLst>
                                        <p:tav tm="0">
                                          <p:val>
                                            <p:fltVal val="0"/>
                                          </p:val>
                                        </p:tav>
                                        <p:tav tm="100000">
                                          <p:val>
                                            <p:strVal val="#ppt_w"/>
                                          </p:val>
                                        </p:tav>
                                      </p:tavLst>
                                    </p:anim>
                                    <p:anim calcmode="lin" valueType="num">
                                      <p:cBhvr>
                                        <p:cTn id="98" dur="500" fill="hold"/>
                                        <p:tgtEl>
                                          <p:spTgt spid="2">
                                            <p:graphicEl>
                                              <a:dgm id="{EDF251BE-D7CD-436E-B59C-0606C669B925}"/>
                                            </p:graphicEl>
                                          </p:spTgt>
                                        </p:tgtEl>
                                        <p:attrNameLst>
                                          <p:attrName>ppt_h</p:attrName>
                                        </p:attrNameLst>
                                      </p:cBhvr>
                                      <p:tavLst>
                                        <p:tav tm="0">
                                          <p:val>
                                            <p:fltVal val="0"/>
                                          </p:val>
                                        </p:tav>
                                        <p:tav tm="100000">
                                          <p:val>
                                            <p:strVal val="#ppt_h"/>
                                          </p:val>
                                        </p:tav>
                                      </p:tavLst>
                                    </p:anim>
                                    <p:animEffect transition="in" filter="fade">
                                      <p:cBhvr>
                                        <p:cTn id="99" dur="500"/>
                                        <p:tgtEl>
                                          <p:spTgt spid="2">
                                            <p:graphicEl>
                                              <a:dgm id="{EDF251BE-D7CD-436E-B59C-0606C669B925}"/>
                                            </p:graphicEl>
                                          </p:spTgt>
                                        </p:tgtEl>
                                      </p:cBhvr>
                                    </p:animEffect>
                                    <p:anim calcmode="lin" valueType="num">
                                      <p:cBhvr>
                                        <p:cTn id="100" dur="500" fill="hold"/>
                                        <p:tgtEl>
                                          <p:spTgt spid="2">
                                            <p:graphicEl>
                                              <a:dgm id="{EDF251BE-D7CD-436E-B59C-0606C669B925}"/>
                                            </p:graphicEl>
                                          </p:spTgt>
                                        </p:tgtEl>
                                        <p:attrNameLst>
                                          <p:attrName>ppt_x</p:attrName>
                                        </p:attrNameLst>
                                      </p:cBhvr>
                                      <p:tavLst>
                                        <p:tav tm="0">
                                          <p:val>
                                            <p:fltVal val="0.5"/>
                                          </p:val>
                                        </p:tav>
                                        <p:tav tm="100000">
                                          <p:val>
                                            <p:strVal val="#ppt_x"/>
                                          </p:val>
                                        </p:tav>
                                      </p:tavLst>
                                    </p:anim>
                                    <p:anim calcmode="lin" valueType="num">
                                      <p:cBhvr>
                                        <p:cTn id="101" dur="500" fill="hold"/>
                                        <p:tgtEl>
                                          <p:spTgt spid="2">
                                            <p:graphicEl>
                                              <a:dgm id="{EDF251BE-D7CD-436E-B59C-0606C669B925}"/>
                                            </p:graphicEl>
                                          </p:spTgt>
                                        </p:tgtEl>
                                        <p:attrNameLst>
                                          <p:attrName>ppt_y</p:attrName>
                                        </p:attrNameLst>
                                      </p:cBhvr>
                                      <p:tavLst>
                                        <p:tav tm="0">
                                          <p:val>
                                            <p:fltVal val="0.5"/>
                                          </p:val>
                                        </p:tav>
                                        <p:tav tm="100000">
                                          <p:val>
                                            <p:strVal val="#ppt_y"/>
                                          </p:val>
                                        </p:tav>
                                      </p:tavLst>
                                    </p:anim>
                                  </p:childTnLst>
                                </p:cTn>
                              </p:par>
                            </p:childTnLst>
                          </p:cTn>
                        </p:par>
                      </p:childTnLst>
                    </p:cTn>
                  </p:par>
                  <p:par>
                    <p:cTn id="102" fill="hold">
                      <p:stCondLst>
                        <p:cond delay="indefinite"/>
                      </p:stCondLst>
                      <p:childTnLst>
                        <p:par>
                          <p:cTn id="103" fill="hold">
                            <p:stCondLst>
                              <p:cond delay="0"/>
                            </p:stCondLst>
                            <p:childTnLst>
                              <p:par>
                                <p:cTn id="104" presetID="53" presetClass="entr" presetSubtype="528" fill="hold" grpId="0" nodeType="clickEffect">
                                  <p:stCondLst>
                                    <p:cond delay="0"/>
                                  </p:stCondLst>
                                  <p:childTnLst>
                                    <p:set>
                                      <p:cBhvr>
                                        <p:cTn id="105" dur="1" fill="hold">
                                          <p:stCondLst>
                                            <p:cond delay="0"/>
                                          </p:stCondLst>
                                        </p:cTn>
                                        <p:tgtEl>
                                          <p:spTgt spid="2">
                                            <p:graphicEl>
                                              <a:dgm id="{A3375F40-8DD6-4373-81D7-EE4B422B8BEF}"/>
                                            </p:graphicEl>
                                          </p:spTgt>
                                        </p:tgtEl>
                                        <p:attrNameLst>
                                          <p:attrName>style.visibility</p:attrName>
                                        </p:attrNameLst>
                                      </p:cBhvr>
                                      <p:to>
                                        <p:strVal val="visible"/>
                                      </p:to>
                                    </p:set>
                                    <p:anim calcmode="lin" valueType="num">
                                      <p:cBhvr>
                                        <p:cTn id="106" dur="500" fill="hold"/>
                                        <p:tgtEl>
                                          <p:spTgt spid="2">
                                            <p:graphicEl>
                                              <a:dgm id="{A3375F40-8DD6-4373-81D7-EE4B422B8BEF}"/>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A3375F40-8DD6-4373-81D7-EE4B422B8BEF}"/>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A3375F40-8DD6-4373-81D7-EE4B422B8BEF}"/>
                                            </p:graphicEl>
                                          </p:spTgt>
                                        </p:tgtEl>
                                      </p:cBhvr>
                                    </p:animEffect>
                                    <p:anim calcmode="lin" valueType="num">
                                      <p:cBhvr>
                                        <p:cTn id="109" dur="500" fill="hold"/>
                                        <p:tgtEl>
                                          <p:spTgt spid="2">
                                            <p:graphicEl>
                                              <a:dgm id="{A3375F40-8DD6-4373-81D7-EE4B422B8BEF}"/>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A3375F40-8DD6-4373-81D7-EE4B422B8BEF}"/>
                                            </p:graphicEl>
                                          </p:spTgt>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0"/>
                                  </p:stCondLst>
                                  <p:childTnLst>
                                    <p:set>
                                      <p:cBhvr>
                                        <p:cTn id="112" dur="1" fill="hold">
                                          <p:stCondLst>
                                            <p:cond delay="0"/>
                                          </p:stCondLst>
                                        </p:cTn>
                                        <p:tgtEl>
                                          <p:spTgt spid="2">
                                            <p:graphicEl>
                                              <a:dgm id="{05B072B4-7394-49EE-880D-7A0C05073BAC}"/>
                                            </p:graphicEl>
                                          </p:spTgt>
                                        </p:tgtEl>
                                        <p:attrNameLst>
                                          <p:attrName>style.visibility</p:attrName>
                                        </p:attrNameLst>
                                      </p:cBhvr>
                                      <p:to>
                                        <p:strVal val="visible"/>
                                      </p:to>
                                    </p:set>
                                    <p:anim calcmode="lin" valueType="num">
                                      <p:cBhvr>
                                        <p:cTn id="113" dur="500" fill="hold"/>
                                        <p:tgtEl>
                                          <p:spTgt spid="2">
                                            <p:graphicEl>
                                              <a:dgm id="{05B072B4-7394-49EE-880D-7A0C05073BAC}"/>
                                            </p:graphicEl>
                                          </p:spTgt>
                                        </p:tgtEl>
                                        <p:attrNameLst>
                                          <p:attrName>ppt_w</p:attrName>
                                        </p:attrNameLst>
                                      </p:cBhvr>
                                      <p:tavLst>
                                        <p:tav tm="0">
                                          <p:val>
                                            <p:fltVal val="0"/>
                                          </p:val>
                                        </p:tav>
                                        <p:tav tm="100000">
                                          <p:val>
                                            <p:strVal val="#ppt_w"/>
                                          </p:val>
                                        </p:tav>
                                      </p:tavLst>
                                    </p:anim>
                                    <p:anim calcmode="lin" valueType="num">
                                      <p:cBhvr>
                                        <p:cTn id="114" dur="500" fill="hold"/>
                                        <p:tgtEl>
                                          <p:spTgt spid="2">
                                            <p:graphicEl>
                                              <a:dgm id="{05B072B4-7394-49EE-880D-7A0C05073BAC}"/>
                                            </p:graphicEl>
                                          </p:spTgt>
                                        </p:tgtEl>
                                        <p:attrNameLst>
                                          <p:attrName>ppt_h</p:attrName>
                                        </p:attrNameLst>
                                      </p:cBhvr>
                                      <p:tavLst>
                                        <p:tav tm="0">
                                          <p:val>
                                            <p:fltVal val="0"/>
                                          </p:val>
                                        </p:tav>
                                        <p:tav tm="100000">
                                          <p:val>
                                            <p:strVal val="#ppt_h"/>
                                          </p:val>
                                        </p:tav>
                                      </p:tavLst>
                                    </p:anim>
                                    <p:animEffect transition="in" filter="fade">
                                      <p:cBhvr>
                                        <p:cTn id="115" dur="500"/>
                                        <p:tgtEl>
                                          <p:spTgt spid="2">
                                            <p:graphicEl>
                                              <a:dgm id="{05B072B4-7394-49EE-880D-7A0C05073BAC}"/>
                                            </p:graphicEl>
                                          </p:spTgt>
                                        </p:tgtEl>
                                      </p:cBhvr>
                                    </p:animEffect>
                                    <p:anim calcmode="lin" valueType="num">
                                      <p:cBhvr>
                                        <p:cTn id="116" dur="500" fill="hold"/>
                                        <p:tgtEl>
                                          <p:spTgt spid="2">
                                            <p:graphicEl>
                                              <a:dgm id="{05B072B4-7394-49EE-880D-7A0C05073BAC}"/>
                                            </p:graphicEl>
                                          </p:spTgt>
                                        </p:tgtEl>
                                        <p:attrNameLst>
                                          <p:attrName>ppt_x</p:attrName>
                                        </p:attrNameLst>
                                      </p:cBhvr>
                                      <p:tavLst>
                                        <p:tav tm="0">
                                          <p:val>
                                            <p:fltVal val="0.5"/>
                                          </p:val>
                                        </p:tav>
                                        <p:tav tm="100000">
                                          <p:val>
                                            <p:strVal val="#ppt_x"/>
                                          </p:val>
                                        </p:tav>
                                      </p:tavLst>
                                    </p:anim>
                                    <p:anim calcmode="lin" valueType="num">
                                      <p:cBhvr>
                                        <p:cTn id="117" dur="500" fill="hold"/>
                                        <p:tgtEl>
                                          <p:spTgt spid="2">
                                            <p:graphicEl>
                                              <a:dgm id="{05B072B4-7394-49EE-880D-7A0C05073BAC}"/>
                                            </p:graphicEl>
                                          </p:spTgt>
                                        </p:tgtEl>
                                        <p:attrNameLst>
                                          <p:attrName>ppt_y</p:attrName>
                                        </p:attrNameLst>
                                      </p:cBhvr>
                                      <p:tavLst>
                                        <p:tav tm="0">
                                          <p:val>
                                            <p:fltVal val="0.5"/>
                                          </p:val>
                                        </p:tav>
                                        <p:tav tm="100000">
                                          <p:val>
                                            <p:strVal val="#ppt_y"/>
                                          </p:val>
                                        </p:tav>
                                      </p:tavLst>
                                    </p:anim>
                                  </p:childTnLst>
                                </p:cTn>
                              </p:par>
                            </p:childTnLst>
                          </p:cTn>
                        </p:par>
                      </p:childTnLst>
                    </p:cTn>
                  </p:par>
                  <p:par>
                    <p:cTn id="118" fill="hold">
                      <p:stCondLst>
                        <p:cond delay="indefinite"/>
                      </p:stCondLst>
                      <p:childTnLst>
                        <p:par>
                          <p:cTn id="119" fill="hold">
                            <p:stCondLst>
                              <p:cond delay="0"/>
                            </p:stCondLst>
                            <p:childTnLst>
                              <p:par>
                                <p:cTn id="120" presetID="53" presetClass="entr" presetSubtype="528" fill="hold" grpId="0" nodeType="clickEffect">
                                  <p:stCondLst>
                                    <p:cond delay="0"/>
                                  </p:stCondLst>
                                  <p:childTnLst>
                                    <p:set>
                                      <p:cBhvr>
                                        <p:cTn id="121" dur="1" fill="hold">
                                          <p:stCondLst>
                                            <p:cond delay="0"/>
                                          </p:stCondLst>
                                        </p:cTn>
                                        <p:tgtEl>
                                          <p:spTgt spid="2">
                                            <p:graphicEl>
                                              <a:dgm id="{5237D0B7-7F65-4461-9797-CB2C5C38E1A5}"/>
                                            </p:graphicEl>
                                          </p:spTgt>
                                        </p:tgtEl>
                                        <p:attrNameLst>
                                          <p:attrName>style.visibility</p:attrName>
                                        </p:attrNameLst>
                                      </p:cBhvr>
                                      <p:to>
                                        <p:strVal val="visible"/>
                                      </p:to>
                                    </p:set>
                                    <p:anim calcmode="lin" valueType="num">
                                      <p:cBhvr>
                                        <p:cTn id="122" dur="500" fill="hold"/>
                                        <p:tgtEl>
                                          <p:spTgt spid="2">
                                            <p:graphicEl>
                                              <a:dgm id="{5237D0B7-7F65-4461-9797-CB2C5C38E1A5}"/>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5237D0B7-7F65-4461-9797-CB2C5C38E1A5}"/>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5237D0B7-7F65-4461-9797-CB2C5C38E1A5}"/>
                                            </p:graphicEl>
                                          </p:spTgt>
                                        </p:tgtEl>
                                      </p:cBhvr>
                                    </p:animEffect>
                                    <p:anim calcmode="lin" valueType="num">
                                      <p:cBhvr>
                                        <p:cTn id="125" dur="500" fill="hold"/>
                                        <p:tgtEl>
                                          <p:spTgt spid="2">
                                            <p:graphicEl>
                                              <a:dgm id="{5237D0B7-7F65-4461-9797-CB2C5C38E1A5}"/>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5237D0B7-7F65-4461-9797-CB2C5C38E1A5}"/>
                                            </p:graphicEl>
                                          </p:spTgt>
                                        </p:tgtEl>
                                        <p:attrNameLst>
                                          <p:attrName>ppt_y</p:attrName>
                                        </p:attrNameLst>
                                      </p:cBhvr>
                                      <p:tavLst>
                                        <p:tav tm="0">
                                          <p:val>
                                            <p:fltVal val="0.5"/>
                                          </p:val>
                                        </p:tav>
                                        <p:tav tm="100000">
                                          <p:val>
                                            <p:strVal val="#ppt_y"/>
                                          </p:val>
                                        </p:tav>
                                      </p:tavLst>
                                    </p:anim>
                                  </p:childTnLst>
                                </p:cTn>
                              </p:par>
                              <p:par>
                                <p:cTn id="127" presetID="53" presetClass="entr" presetSubtype="528" fill="hold" grpId="0" nodeType="withEffect">
                                  <p:stCondLst>
                                    <p:cond delay="0"/>
                                  </p:stCondLst>
                                  <p:childTnLst>
                                    <p:set>
                                      <p:cBhvr>
                                        <p:cTn id="128" dur="1" fill="hold">
                                          <p:stCondLst>
                                            <p:cond delay="0"/>
                                          </p:stCondLst>
                                        </p:cTn>
                                        <p:tgtEl>
                                          <p:spTgt spid="2">
                                            <p:graphicEl>
                                              <a:dgm id="{46E0D814-1770-4727-9EF9-9B6BC6CB9647}"/>
                                            </p:graphicEl>
                                          </p:spTgt>
                                        </p:tgtEl>
                                        <p:attrNameLst>
                                          <p:attrName>style.visibility</p:attrName>
                                        </p:attrNameLst>
                                      </p:cBhvr>
                                      <p:to>
                                        <p:strVal val="visible"/>
                                      </p:to>
                                    </p:set>
                                    <p:anim calcmode="lin" valueType="num">
                                      <p:cBhvr>
                                        <p:cTn id="129" dur="500" fill="hold"/>
                                        <p:tgtEl>
                                          <p:spTgt spid="2">
                                            <p:graphicEl>
                                              <a:dgm id="{46E0D814-1770-4727-9EF9-9B6BC6CB9647}"/>
                                            </p:graphicEl>
                                          </p:spTgt>
                                        </p:tgtEl>
                                        <p:attrNameLst>
                                          <p:attrName>ppt_w</p:attrName>
                                        </p:attrNameLst>
                                      </p:cBhvr>
                                      <p:tavLst>
                                        <p:tav tm="0">
                                          <p:val>
                                            <p:fltVal val="0"/>
                                          </p:val>
                                        </p:tav>
                                        <p:tav tm="100000">
                                          <p:val>
                                            <p:strVal val="#ppt_w"/>
                                          </p:val>
                                        </p:tav>
                                      </p:tavLst>
                                    </p:anim>
                                    <p:anim calcmode="lin" valueType="num">
                                      <p:cBhvr>
                                        <p:cTn id="130" dur="500" fill="hold"/>
                                        <p:tgtEl>
                                          <p:spTgt spid="2">
                                            <p:graphicEl>
                                              <a:dgm id="{46E0D814-1770-4727-9EF9-9B6BC6CB9647}"/>
                                            </p:graphicEl>
                                          </p:spTgt>
                                        </p:tgtEl>
                                        <p:attrNameLst>
                                          <p:attrName>ppt_h</p:attrName>
                                        </p:attrNameLst>
                                      </p:cBhvr>
                                      <p:tavLst>
                                        <p:tav tm="0">
                                          <p:val>
                                            <p:fltVal val="0"/>
                                          </p:val>
                                        </p:tav>
                                        <p:tav tm="100000">
                                          <p:val>
                                            <p:strVal val="#ppt_h"/>
                                          </p:val>
                                        </p:tav>
                                      </p:tavLst>
                                    </p:anim>
                                    <p:animEffect transition="in" filter="fade">
                                      <p:cBhvr>
                                        <p:cTn id="131" dur="500"/>
                                        <p:tgtEl>
                                          <p:spTgt spid="2">
                                            <p:graphicEl>
                                              <a:dgm id="{46E0D814-1770-4727-9EF9-9B6BC6CB9647}"/>
                                            </p:graphicEl>
                                          </p:spTgt>
                                        </p:tgtEl>
                                      </p:cBhvr>
                                    </p:animEffect>
                                    <p:anim calcmode="lin" valueType="num">
                                      <p:cBhvr>
                                        <p:cTn id="132" dur="500" fill="hold"/>
                                        <p:tgtEl>
                                          <p:spTgt spid="2">
                                            <p:graphicEl>
                                              <a:dgm id="{46E0D814-1770-4727-9EF9-9B6BC6CB9647}"/>
                                            </p:graphicEl>
                                          </p:spTgt>
                                        </p:tgtEl>
                                        <p:attrNameLst>
                                          <p:attrName>ppt_x</p:attrName>
                                        </p:attrNameLst>
                                      </p:cBhvr>
                                      <p:tavLst>
                                        <p:tav tm="0">
                                          <p:val>
                                            <p:fltVal val="0.5"/>
                                          </p:val>
                                        </p:tav>
                                        <p:tav tm="100000">
                                          <p:val>
                                            <p:strVal val="#ppt_x"/>
                                          </p:val>
                                        </p:tav>
                                      </p:tavLst>
                                    </p:anim>
                                    <p:anim calcmode="lin" valueType="num">
                                      <p:cBhvr>
                                        <p:cTn id="133" dur="500" fill="hold"/>
                                        <p:tgtEl>
                                          <p:spTgt spid="2">
                                            <p:graphicEl>
                                              <a:dgm id="{46E0D814-1770-4727-9EF9-9B6BC6CB9647}"/>
                                            </p:graphicEl>
                                          </p:spTgt>
                                        </p:tgtEl>
                                        <p:attrNameLst>
                                          <p:attrName>ppt_y</p:attrName>
                                        </p:attrNameLst>
                                      </p:cBhvr>
                                      <p:tavLst>
                                        <p:tav tm="0">
                                          <p:val>
                                            <p:fltVal val="0.5"/>
                                          </p:val>
                                        </p:tav>
                                        <p:tav tm="100000">
                                          <p:val>
                                            <p:strVal val="#ppt_y"/>
                                          </p:val>
                                        </p:tav>
                                      </p:tavLst>
                                    </p:anim>
                                  </p:childTnLst>
                                </p:cTn>
                              </p:par>
                            </p:childTnLst>
                          </p:cTn>
                        </p:par>
                      </p:childTnLst>
                    </p:cTn>
                  </p:par>
                  <p:par>
                    <p:cTn id="134" fill="hold">
                      <p:stCondLst>
                        <p:cond delay="indefinite"/>
                      </p:stCondLst>
                      <p:childTnLst>
                        <p:par>
                          <p:cTn id="135" fill="hold">
                            <p:stCondLst>
                              <p:cond delay="0"/>
                            </p:stCondLst>
                            <p:childTnLst>
                              <p:par>
                                <p:cTn id="136" presetID="53" presetClass="entr" presetSubtype="528" fill="hold" grpId="0" nodeType="clickEffect">
                                  <p:stCondLst>
                                    <p:cond delay="0"/>
                                  </p:stCondLst>
                                  <p:childTnLst>
                                    <p:set>
                                      <p:cBhvr>
                                        <p:cTn id="137" dur="1" fill="hold">
                                          <p:stCondLst>
                                            <p:cond delay="0"/>
                                          </p:stCondLst>
                                        </p:cTn>
                                        <p:tgtEl>
                                          <p:spTgt spid="2">
                                            <p:graphicEl>
                                              <a:dgm id="{12656DD7-776A-4FBB-B7F0-7C60A02F2F49}"/>
                                            </p:graphicEl>
                                          </p:spTgt>
                                        </p:tgtEl>
                                        <p:attrNameLst>
                                          <p:attrName>style.visibility</p:attrName>
                                        </p:attrNameLst>
                                      </p:cBhvr>
                                      <p:to>
                                        <p:strVal val="visible"/>
                                      </p:to>
                                    </p:set>
                                    <p:anim calcmode="lin" valueType="num">
                                      <p:cBhvr>
                                        <p:cTn id="138" dur="500" fill="hold"/>
                                        <p:tgtEl>
                                          <p:spTgt spid="2">
                                            <p:graphicEl>
                                              <a:dgm id="{12656DD7-776A-4FBB-B7F0-7C60A02F2F49}"/>
                                            </p:graphicEl>
                                          </p:spTgt>
                                        </p:tgtEl>
                                        <p:attrNameLst>
                                          <p:attrName>ppt_w</p:attrName>
                                        </p:attrNameLst>
                                      </p:cBhvr>
                                      <p:tavLst>
                                        <p:tav tm="0">
                                          <p:val>
                                            <p:fltVal val="0"/>
                                          </p:val>
                                        </p:tav>
                                        <p:tav tm="100000">
                                          <p:val>
                                            <p:strVal val="#ppt_w"/>
                                          </p:val>
                                        </p:tav>
                                      </p:tavLst>
                                    </p:anim>
                                    <p:anim calcmode="lin" valueType="num">
                                      <p:cBhvr>
                                        <p:cTn id="139" dur="500" fill="hold"/>
                                        <p:tgtEl>
                                          <p:spTgt spid="2">
                                            <p:graphicEl>
                                              <a:dgm id="{12656DD7-776A-4FBB-B7F0-7C60A02F2F49}"/>
                                            </p:graphicEl>
                                          </p:spTgt>
                                        </p:tgtEl>
                                        <p:attrNameLst>
                                          <p:attrName>ppt_h</p:attrName>
                                        </p:attrNameLst>
                                      </p:cBhvr>
                                      <p:tavLst>
                                        <p:tav tm="0">
                                          <p:val>
                                            <p:fltVal val="0"/>
                                          </p:val>
                                        </p:tav>
                                        <p:tav tm="100000">
                                          <p:val>
                                            <p:strVal val="#ppt_h"/>
                                          </p:val>
                                        </p:tav>
                                      </p:tavLst>
                                    </p:anim>
                                    <p:animEffect transition="in" filter="fade">
                                      <p:cBhvr>
                                        <p:cTn id="140" dur="500"/>
                                        <p:tgtEl>
                                          <p:spTgt spid="2">
                                            <p:graphicEl>
                                              <a:dgm id="{12656DD7-776A-4FBB-B7F0-7C60A02F2F49}"/>
                                            </p:graphicEl>
                                          </p:spTgt>
                                        </p:tgtEl>
                                      </p:cBhvr>
                                    </p:animEffect>
                                    <p:anim calcmode="lin" valueType="num">
                                      <p:cBhvr>
                                        <p:cTn id="141" dur="500" fill="hold"/>
                                        <p:tgtEl>
                                          <p:spTgt spid="2">
                                            <p:graphicEl>
                                              <a:dgm id="{12656DD7-776A-4FBB-B7F0-7C60A02F2F49}"/>
                                            </p:graphicEl>
                                          </p:spTgt>
                                        </p:tgtEl>
                                        <p:attrNameLst>
                                          <p:attrName>ppt_x</p:attrName>
                                        </p:attrNameLst>
                                      </p:cBhvr>
                                      <p:tavLst>
                                        <p:tav tm="0">
                                          <p:val>
                                            <p:fltVal val="0.5"/>
                                          </p:val>
                                        </p:tav>
                                        <p:tav tm="100000">
                                          <p:val>
                                            <p:strVal val="#ppt_x"/>
                                          </p:val>
                                        </p:tav>
                                      </p:tavLst>
                                    </p:anim>
                                    <p:anim calcmode="lin" valueType="num">
                                      <p:cBhvr>
                                        <p:cTn id="142" dur="500" fill="hold"/>
                                        <p:tgtEl>
                                          <p:spTgt spid="2">
                                            <p:graphicEl>
                                              <a:dgm id="{12656DD7-776A-4FBB-B7F0-7C60A02F2F49}"/>
                                            </p:graphicEl>
                                          </p:spTgt>
                                        </p:tgtEl>
                                        <p:attrNameLst>
                                          <p:attrName>ppt_y</p:attrName>
                                        </p:attrNameLst>
                                      </p:cBhvr>
                                      <p:tavLst>
                                        <p:tav tm="0">
                                          <p:val>
                                            <p:fltVal val="0.5"/>
                                          </p:val>
                                        </p:tav>
                                        <p:tav tm="100000">
                                          <p:val>
                                            <p:strVal val="#ppt_y"/>
                                          </p:val>
                                        </p:tav>
                                      </p:tavLst>
                                    </p:anim>
                                  </p:childTnLst>
                                </p:cTn>
                              </p:par>
                              <p:par>
                                <p:cTn id="143" presetID="53" presetClass="entr" presetSubtype="528" fill="hold" grpId="0" nodeType="withEffect">
                                  <p:stCondLst>
                                    <p:cond delay="0"/>
                                  </p:stCondLst>
                                  <p:childTnLst>
                                    <p:set>
                                      <p:cBhvr>
                                        <p:cTn id="144" dur="1" fill="hold">
                                          <p:stCondLst>
                                            <p:cond delay="0"/>
                                          </p:stCondLst>
                                        </p:cTn>
                                        <p:tgtEl>
                                          <p:spTgt spid="2">
                                            <p:graphicEl>
                                              <a:dgm id="{0BF2E09E-5358-4A27-9A8E-579579F6657C}"/>
                                            </p:graphicEl>
                                          </p:spTgt>
                                        </p:tgtEl>
                                        <p:attrNameLst>
                                          <p:attrName>style.visibility</p:attrName>
                                        </p:attrNameLst>
                                      </p:cBhvr>
                                      <p:to>
                                        <p:strVal val="visible"/>
                                      </p:to>
                                    </p:set>
                                    <p:anim calcmode="lin" valueType="num">
                                      <p:cBhvr>
                                        <p:cTn id="145" dur="500" fill="hold"/>
                                        <p:tgtEl>
                                          <p:spTgt spid="2">
                                            <p:graphicEl>
                                              <a:dgm id="{0BF2E09E-5358-4A27-9A8E-579579F6657C}"/>
                                            </p:graphicEl>
                                          </p:spTgt>
                                        </p:tgtEl>
                                        <p:attrNameLst>
                                          <p:attrName>ppt_w</p:attrName>
                                        </p:attrNameLst>
                                      </p:cBhvr>
                                      <p:tavLst>
                                        <p:tav tm="0">
                                          <p:val>
                                            <p:fltVal val="0"/>
                                          </p:val>
                                        </p:tav>
                                        <p:tav tm="100000">
                                          <p:val>
                                            <p:strVal val="#ppt_w"/>
                                          </p:val>
                                        </p:tav>
                                      </p:tavLst>
                                    </p:anim>
                                    <p:anim calcmode="lin" valueType="num">
                                      <p:cBhvr>
                                        <p:cTn id="146" dur="500" fill="hold"/>
                                        <p:tgtEl>
                                          <p:spTgt spid="2">
                                            <p:graphicEl>
                                              <a:dgm id="{0BF2E09E-5358-4A27-9A8E-579579F6657C}"/>
                                            </p:graphicEl>
                                          </p:spTgt>
                                        </p:tgtEl>
                                        <p:attrNameLst>
                                          <p:attrName>ppt_h</p:attrName>
                                        </p:attrNameLst>
                                      </p:cBhvr>
                                      <p:tavLst>
                                        <p:tav tm="0">
                                          <p:val>
                                            <p:fltVal val="0"/>
                                          </p:val>
                                        </p:tav>
                                        <p:tav tm="100000">
                                          <p:val>
                                            <p:strVal val="#ppt_h"/>
                                          </p:val>
                                        </p:tav>
                                      </p:tavLst>
                                    </p:anim>
                                    <p:animEffect transition="in" filter="fade">
                                      <p:cBhvr>
                                        <p:cTn id="147" dur="500"/>
                                        <p:tgtEl>
                                          <p:spTgt spid="2">
                                            <p:graphicEl>
                                              <a:dgm id="{0BF2E09E-5358-4A27-9A8E-579579F6657C}"/>
                                            </p:graphicEl>
                                          </p:spTgt>
                                        </p:tgtEl>
                                      </p:cBhvr>
                                    </p:animEffect>
                                    <p:anim calcmode="lin" valueType="num">
                                      <p:cBhvr>
                                        <p:cTn id="148" dur="500" fill="hold"/>
                                        <p:tgtEl>
                                          <p:spTgt spid="2">
                                            <p:graphicEl>
                                              <a:dgm id="{0BF2E09E-5358-4A27-9A8E-579579F6657C}"/>
                                            </p:graphicEl>
                                          </p:spTgt>
                                        </p:tgtEl>
                                        <p:attrNameLst>
                                          <p:attrName>ppt_x</p:attrName>
                                        </p:attrNameLst>
                                      </p:cBhvr>
                                      <p:tavLst>
                                        <p:tav tm="0">
                                          <p:val>
                                            <p:fltVal val="0.5"/>
                                          </p:val>
                                        </p:tav>
                                        <p:tav tm="100000">
                                          <p:val>
                                            <p:strVal val="#ppt_x"/>
                                          </p:val>
                                        </p:tav>
                                      </p:tavLst>
                                    </p:anim>
                                    <p:anim calcmode="lin" valueType="num">
                                      <p:cBhvr>
                                        <p:cTn id="149" dur="500" fill="hold"/>
                                        <p:tgtEl>
                                          <p:spTgt spid="2">
                                            <p:graphicEl>
                                              <a:dgm id="{0BF2E09E-5358-4A27-9A8E-579579F6657C}"/>
                                            </p:graphicEl>
                                          </p:spTgt>
                                        </p:tgtEl>
                                        <p:attrNameLst>
                                          <p:attrName>ppt_y</p:attrName>
                                        </p:attrNameLst>
                                      </p:cBhvr>
                                      <p:tavLst>
                                        <p:tav tm="0">
                                          <p:val>
                                            <p:fltVal val="0.5"/>
                                          </p:val>
                                        </p:tav>
                                        <p:tav tm="100000">
                                          <p:val>
                                            <p:strVal val="#ppt_y"/>
                                          </p:val>
                                        </p:tav>
                                      </p:tavLst>
                                    </p:anim>
                                  </p:childTnLst>
                                </p:cTn>
                              </p:par>
                            </p:childTnLst>
                          </p:cTn>
                        </p:par>
                      </p:childTnLst>
                    </p:cTn>
                  </p:par>
                  <p:par>
                    <p:cTn id="150" fill="hold">
                      <p:stCondLst>
                        <p:cond delay="indefinite"/>
                      </p:stCondLst>
                      <p:childTnLst>
                        <p:par>
                          <p:cTn id="151" fill="hold">
                            <p:stCondLst>
                              <p:cond delay="0"/>
                            </p:stCondLst>
                            <p:childTnLst>
                              <p:par>
                                <p:cTn id="152" presetID="53" presetClass="entr" presetSubtype="528" fill="hold" grpId="0" nodeType="clickEffect">
                                  <p:stCondLst>
                                    <p:cond delay="0"/>
                                  </p:stCondLst>
                                  <p:childTnLst>
                                    <p:set>
                                      <p:cBhvr>
                                        <p:cTn id="153" dur="1" fill="hold">
                                          <p:stCondLst>
                                            <p:cond delay="0"/>
                                          </p:stCondLst>
                                        </p:cTn>
                                        <p:tgtEl>
                                          <p:spTgt spid="2">
                                            <p:graphicEl>
                                              <a:dgm id="{5B87B8EE-EC59-410A-BC31-2F01366AE4A7}"/>
                                            </p:graphicEl>
                                          </p:spTgt>
                                        </p:tgtEl>
                                        <p:attrNameLst>
                                          <p:attrName>style.visibility</p:attrName>
                                        </p:attrNameLst>
                                      </p:cBhvr>
                                      <p:to>
                                        <p:strVal val="visible"/>
                                      </p:to>
                                    </p:set>
                                    <p:anim calcmode="lin" valueType="num">
                                      <p:cBhvr>
                                        <p:cTn id="154" dur="500" fill="hold"/>
                                        <p:tgtEl>
                                          <p:spTgt spid="2">
                                            <p:graphicEl>
                                              <a:dgm id="{5B87B8EE-EC59-410A-BC31-2F01366AE4A7}"/>
                                            </p:graphicEl>
                                          </p:spTgt>
                                        </p:tgtEl>
                                        <p:attrNameLst>
                                          <p:attrName>ppt_w</p:attrName>
                                        </p:attrNameLst>
                                      </p:cBhvr>
                                      <p:tavLst>
                                        <p:tav tm="0">
                                          <p:val>
                                            <p:fltVal val="0"/>
                                          </p:val>
                                        </p:tav>
                                        <p:tav tm="100000">
                                          <p:val>
                                            <p:strVal val="#ppt_w"/>
                                          </p:val>
                                        </p:tav>
                                      </p:tavLst>
                                    </p:anim>
                                    <p:anim calcmode="lin" valueType="num">
                                      <p:cBhvr>
                                        <p:cTn id="155" dur="500" fill="hold"/>
                                        <p:tgtEl>
                                          <p:spTgt spid="2">
                                            <p:graphicEl>
                                              <a:dgm id="{5B87B8EE-EC59-410A-BC31-2F01366AE4A7}"/>
                                            </p:graphicEl>
                                          </p:spTgt>
                                        </p:tgtEl>
                                        <p:attrNameLst>
                                          <p:attrName>ppt_h</p:attrName>
                                        </p:attrNameLst>
                                      </p:cBhvr>
                                      <p:tavLst>
                                        <p:tav tm="0">
                                          <p:val>
                                            <p:fltVal val="0"/>
                                          </p:val>
                                        </p:tav>
                                        <p:tav tm="100000">
                                          <p:val>
                                            <p:strVal val="#ppt_h"/>
                                          </p:val>
                                        </p:tav>
                                      </p:tavLst>
                                    </p:anim>
                                    <p:animEffect transition="in" filter="fade">
                                      <p:cBhvr>
                                        <p:cTn id="156" dur="500"/>
                                        <p:tgtEl>
                                          <p:spTgt spid="2">
                                            <p:graphicEl>
                                              <a:dgm id="{5B87B8EE-EC59-410A-BC31-2F01366AE4A7}"/>
                                            </p:graphicEl>
                                          </p:spTgt>
                                        </p:tgtEl>
                                      </p:cBhvr>
                                    </p:animEffect>
                                    <p:anim calcmode="lin" valueType="num">
                                      <p:cBhvr>
                                        <p:cTn id="157" dur="500" fill="hold"/>
                                        <p:tgtEl>
                                          <p:spTgt spid="2">
                                            <p:graphicEl>
                                              <a:dgm id="{5B87B8EE-EC59-410A-BC31-2F01366AE4A7}"/>
                                            </p:graphicEl>
                                          </p:spTgt>
                                        </p:tgtEl>
                                        <p:attrNameLst>
                                          <p:attrName>ppt_x</p:attrName>
                                        </p:attrNameLst>
                                      </p:cBhvr>
                                      <p:tavLst>
                                        <p:tav tm="0">
                                          <p:val>
                                            <p:fltVal val="0.5"/>
                                          </p:val>
                                        </p:tav>
                                        <p:tav tm="100000">
                                          <p:val>
                                            <p:strVal val="#ppt_x"/>
                                          </p:val>
                                        </p:tav>
                                      </p:tavLst>
                                    </p:anim>
                                    <p:anim calcmode="lin" valueType="num">
                                      <p:cBhvr>
                                        <p:cTn id="158" dur="500" fill="hold"/>
                                        <p:tgtEl>
                                          <p:spTgt spid="2">
                                            <p:graphicEl>
                                              <a:dgm id="{5B87B8EE-EC59-410A-BC31-2F01366AE4A7}"/>
                                            </p:graphicEl>
                                          </p:spTgt>
                                        </p:tgtEl>
                                        <p:attrNameLst>
                                          <p:attrName>ppt_y</p:attrName>
                                        </p:attrNameLst>
                                      </p:cBhvr>
                                      <p:tavLst>
                                        <p:tav tm="0">
                                          <p:val>
                                            <p:fltVal val="0.5"/>
                                          </p:val>
                                        </p:tav>
                                        <p:tav tm="100000">
                                          <p:val>
                                            <p:strVal val="#ppt_y"/>
                                          </p:val>
                                        </p:tav>
                                      </p:tavLst>
                                    </p:anim>
                                  </p:childTnLst>
                                </p:cTn>
                              </p:par>
                              <p:par>
                                <p:cTn id="159" presetID="53" presetClass="entr" presetSubtype="528" fill="hold" grpId="0" nodeType="withEffect">
                                  <p:stCondLst>
                                    <p:cond delay="0"/>
                                  </p:stCondLst>
                                  <p:childTnLst>
                                    <p:set>
                                      <p:cBhvr>
                                        <p:cTn id="160" dur="1" fill="hold">
                                          <p:stCondLst>
                                            <p:cond delay="0"/>
                                          </p:stCondLst>
                                        </p:cTn>
                                        <p:tgtEl>
                                          <p:spTgt spid="2">
                                            <p:graphicEl>
                                              <a:dgm id="{8BACC5E0-2473-4196-928F-E4A3074963F0}"/>
                                            </p:graphicEl>
                                          </p:spTgt>
                                        </p:tgtEl>
                                        <p:attrNameLst>
                                          <p:attrName>style.visibility</p:attrName>
                                        </p:attrNameLst>
                                      </p:cBhvr>
                                      <p:to>
                                        <p:strVal val="visible"/>
                                      </p:to>
                                    </p:set>
                                    <p:anim calcmode="lin" valueType="num">
                                      <p:cBhvr>
                                        <p:cTn id="161" dur="500" fill="hold"/>
                                        <p:tgtEl>
                                          <p:spTgt spid="2">
                                            <p:graphicEl>
                                              <a:dgm id="{8BACC5E0-2473-4196-928F-E4A3074963F0}"/>
                                            </p:graphicEl>
                                          </p:spTgt>
                                        </p:tgtEl>
                                        <p:attrNameLst>
                                          <p:attrName>ppt_w</p:attrName>
                                        </p:attrNameLst>
                                      </p:cBhvr>
                                      <p:tavLst>
                                        <p:tav tm="0">
                                          <p:val>
                                            <p:fltVal val="0"/>
                                          </p:val>
                                        </p:tav>
                                        <p:tav tm="100000">
                                          <p:val>
                                            <p:strVal val="#ppt_w"/>
                                          </p:val>
                                        </p:tav>
                                      </p:tavLst>
                                    </p:anim>
                                    <p:anim calcmode="lin" valueType="num">
                                      <p:cBhvr>
                                        <p:cTn id="162" dur="500" fill="hold"/>
                                        <p:tgtEl>
                                          <p:spTgt spid="2">
                                            <p:graphicEl>
                                              <a:dgm id="{8BACC5E0-2473-4196-928F-E4A3074963F0}"/>
                                            </p:graphicEl>
                                          </p:spTgt>
                                        </p:tgtEl>
                                        <p:attrNameLst>
                                          <p:attrName>ppt_h</p:attrName>
                                        </p:attrNameLst>
                                      </p:cBhvr>
                                      <p:tavLst>
                                        <p:tav tm="0">
                                          <p:val>
                                            <p:fltVal val="0"/>
                                          </p:val>
                                        </p:tav>
                                        <p:tav tm="100000">
                                          <p:val>
                                            <p:strVal val="#ppt_h"/>
                                          </p:val>
                                        </p:tav>
                                      </p:tavLst>
                                    </p:anim>
                                    <p:animEffect transition="in" filter="fade">
                                      <p:cBhvr>
                                        <p:cTn id="163" dur="500"/>
                                        <p:tgtEl>
                                          <p:spTgt spid="2">
                                            <p:graphicEl>
                                              <a:dgm id="{8BACC5E0-2473-4196-928F-E4A3074963F0}"/>
                                            </p:graphicEl>
                                          </p:spTgt>
                                        </p:tgtEl>
                                      </p:cBhvr>
                                    </p:animEffect>
                                    <p:anim calcmode="lin" valueType="num">
                                      <p:cBhvr>
                                        <p:cTn id="164" dur="500" fill="hold"/>
                                        <p:tgtEl>
                                          <p:spTgt spid="2">
                                            <p:graphicEl>
                                              <a:dgm id="{8BACC5E0-2473-4196-928F-E4A3074963F0}"/>
                                            </p:graphicEl>
                                          </p:spTgt>
                                        </p:tgtEl>
                                        <p:attrNameLst>
                                          <p:attrName>ppt_x</p:attrName>
                                        </p:attrNameLst>
                                      </p:cBhvr>
                                      <p:tavLst>
                                        <p:tav tm="0">
                                          <p:val>
                                            <p:fltVal val="0.5"/>
                                          </p:val>
                                        </p:tav>
                                        <p:tav tm="100000">
                                          <p:val>
                                            <p:strVal val="#ppt_x"/>
                                          </p:val>
                                        </p:tav>
                                      </p:tavLst>
                                    </p:anim>
                                    <p:anim calcmode="lin" valueType="num">
                                      <p:cBhvr>
                                        <p:cTn id="165" dur="500" fill="hold"/>
                                        <p:tgtEl>
                                          <p:spTgt spid="2">
                                            <p:graphicEl>
                                              <a:dgm id="{8BACC5E0-2473-4196-928F-E4A3074963F0}"/>
                                            </p:graphicEl>
                                          </p:spTgt>
                                        </p:tgtEl>
                                        <p:attrNameLst>
                                          <p:attrName>ppt_y</p:attrName>
                                        </p:attrNameLst>
                                      </p:cBhvr>
                                      <p:tavLst>
                                        <p:tav tm="0">
                                          <p:val>
                                            <p:fltVal val="0.5"/>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53" presetClass="entr" presetSubtype="528" fill="hold" grpId="0" nodeType="clickEffect">
                                  <p:stCondLst>
                                    <p:cond delay="0"/>
                                  </p:stCondLst>
                                  <p:childTnLst>
                                    <p:set>
                                      <p:cBhvr>
                                        <p:cTn id="169" dur="1" fill="hold">
                                          <p:stCondLst>
                                            <p:cond delay="0"/>
                                          </p:stCondLst>
                                        </p:cTn>
                                        <p:tgtEl>
                                          <p:spTgt spid="2">
                                            <p:graphicEl>
                                              <a:dgm id="{221F4DF1-C4D6-463F-A71F-CFB4A107A606}"/>
                                            </p:graphicEl>
                                          </p:spTgt>
                                        </p:tgtEl>
                                        <p:attrNameLst>
                                          <p:attrName>style.visibility</p:attrName>
                                        </p:attrNameLst>
                                      </p:cBhvr>
                                      <p:to>
                                        <p:strVal val="visible"/>
                                      </p:to>
                                    </p:set>
                                    <p:anim calcmode="lin" valueType="num">
                                      <p:cBhvr>
                                        <p:cTn id="170" dur="500" fill="hold"/>
                                        <p:tgtEl>
                                          <p:spTgt spid="2">
                                            <p:graphicEl>
                                              <a:dgm id="{221F4DF1-C4D6-463F-A71F-CFB4A107A606}"/>
                                            </p:graphicEl>
                                          </p:spTgt>
                                        </p:tgtEl>
                                        <p:attrNameLst>
                                          <p:attrName>ppt_w</p:attrName>
                                        </p:attrNameLst>
                                      </p:cBhvr>
                                      <p:tavLst>
                                        <p:tav tm="0">
                                          <p:val>
                                            <p:fltVal val="0"/>
                                          </p:val>
                                        </p:tav>
                                        <p:tav tm="100000">
                                          <p:val>
                                            <p:strVal val="#ppt_w"/>
                                          </p:val>
                                        </p:tav>
                                      </p:tavLst>
                                    </p:anim>
                                    <p:anim calcmode="lin" valueType="num">
                                      <p:cBhvr>
                                        <p:cTn id="171" dur="500" fill="hold"/>
                                        <p:tgtEl>
                                          <p:spTgt spid="2">
                                            <p:graphicEl>
                                              <a:dgm id="{221F4DF1-C4D6-463F-A71F-CFB4A107A606}"/>
                                            </p:graphicEl>
                                          </p:spTgt>
                                        </p:tgtEl>
                                        <p:attrNameLst>
                                          <p:attrName>ppt_h</p:attrName>
                                        </p:attrNameLst>
                                      </p:cBhvr>
                                      <p:tavLst>
                                        <p:tav tm="0">
                                          <p:val>
                                            <p:fltVal val="0"/>
                                          </p:val>
                                        </p:tav>
                                        <p:tav tm="100000">
                                          <p:val>
                                            <p:strVal val="#ppt_h"/>
                                          </p:val>
                                        </p:tav>
                                      </p:tavLst>
                                    </p:anim>
                                    <p:animEffect transition="in" filter="fade">
                                      <p:cBhvr>
                                        <p:cTn id="172" dur="500"/>
                                        <p:tgtEl>
                                          <p:spTgt spid="2">
                                            <p:graphicEl>
                                              <a:dgm id="{221F4DF1-C4D6-463F-A71F-CFB4A107A606}"/>
                                            </p:graphicEl>
                                          </p:spTgt>
                                        </p:tgtEl>
                                      </p:cBhvr>
                                    </p:animEffect>
                                    <p:anim calcmode="lin" valueType="num">
                                      <p:cBhvr>
                                        <p:cTn id="173" dur="500" fill="hold"/>
                                        <p:tgtEl>
                                          <p:spTgt spid="2">
                                            <p:graphicEl>
                                              <a:dgm id="{221F4DF1-C4D6-463F-A71F-CFB4A107A606}"/>
                                            </p:graphicEl>
                                          </p:spTgt>
                                        </p:tgtEl>
                                        <p:attrNameLst>
                                          <p:attrName>ppt_x</p:attrName>
                                        </p:attrNameLst>
                                      </p:cBhvr>
                                      <p:tavLst>
                                        <p:tav tm="0">
                                          <p:val>
                                            <p:fltVal val="0.5"/>
                                          </p:val>
                                        </p:tav>
                                        <p:tav tm="100000">
                                          <p:val>
                                            <p:strVal val="#ppt_x"/>
                                          </p:val>
                                        </p:tav>
                                      </p:tavLst>
                                    </p:anim>
                                    <p:anim calcmode="lin" valueType="num">
                                      <p:cBhvr>
                                        <p:cTn id="174" dur="500" fill="hold"/>
                                        <p:tgtEl>
                                          <p:spTgt spid="2">
                                            <p:graphicEl>
                                              <a:dgm id="{221F4DF1-C4D6-463F-A71F-CFB4A107A606}"/>
                                            </p:graphicEl>
                                          </p:spTgt>
                                        </p:tgtEl>
                                        <p:attrNameLst>
                                          <p:attrName>ppt_y</p:attrName>
                                        </p:attrNameLst>
                                      </p:cBhvr>
                                      <p:tavLst>
                                        <p:tav tm="0">
                                          <p:val>
                                            <p:fltVal val="0.5"/>
                                          </p:val>
                                        </p:tav>
                                        <p:tav tm="100000">
                                          <p:val>
                                            <p:strVal val="#ppt_y"/>
                                          </p:val>
                                        </p:tav>
                                      </p:tavLst>
                                    </p:anim>
                                  </p:childTnLst>
                                </p:cTn>
                              </p:par>
                              <p:par>
                                <p:cTn id="175" presetID="53" presetClass="entr" presetSubtype="528" fill="hold" grpId="0" nodeType="withEffect">
                                  <p:stCondLst>
                                    <p:cond delay="0"/>
                                  </p:stCondLst>
                                  <p:childTnLst>
                                    <p:set>
                                      <p:cBhvr>
                                        <p:cTn id="176" dur="1" fill="hold">
                                          <p:stCondLst>
                                            <p:cond delay="0"/>
                                          </p:stCondLst>
                                        </p:cTn>
                                        <p:tgtEl>
                                          <p:spTgt spid="2">
                                            <p:graphicEl>
                                              <a:dgm id="{5DA6CDA0-395F-491F-ABB7-6ED4F5BF27E4}"/>
                                            </p:graphicEl>
                                          </p:spTgt>
                                        </p:tgtEl>
                                        <p:attrNameLst>
                                          <p:attrName>style.visibility</p:attrName>
                                        </p:attrNameLst>
                                      </p:cBhvr>
                                      <p:to>
                                        <p:strVal val="visible"/>
                                      </p:to>
                                    </p:set>
                                    <p:anim calcmode="lin" valueType="num">
                                      <p:cBhvr>
                                        <p:cTn id="177" dur="500" fill="hold"/>
                                        <p:tgtEl>
                                          <p:spTgt spid="2">
                                            <p:graphicEl>
                                              <a:dgm id="{5DA6CDA0-395F-491F-ABB7-6ED4F5BF27E4}"/>
                                            </p:graphicEl>
                                          </p:spTgt>
                                        </p:tgtEl>
                                        <p:attrNameLst>
                                          <p:attrName>ppt_w</p:attrName>
                                        </p:attrNameLst>
                                      </p:cBhvr>
                                      <p:tavLst>
                                        <p:tav tm="0">
                                          <p:val>
                                            <p:fltVal val="0"/>
                                          </p:val>
                                        </p:tav>
                                        <p:tav tm="100000">
                                          <p:val>
                                            <p:strVal val="#ppt_w"/>
                                          </p:val>
                                        </p:tav>
                                      </p:tavLst>
                                    </p:anim>
                                    <p:anim calcmode="lin" valueType="num">
                                      <p:cBhvr>
                                        <p:cTn id="178" dur="500" fill="hold"/>
                                        <p:tgtEl>
                                          <p:spTgt spid="2">
                                            <p:graphicEl>
                                              <a:dgm id="{5DA6CDA0-395F-491F-ABB7-6ED4F5BF27E4}"/>
                                            </p:graphicEl>
                                          </p:spTgt>
                                        </p:tgtEl>
                                        <p:attrNameLst>
                                          <p:attrName>ppt_h</p:attrName>
                                        </p:attrNameLst>
                                      </p:cBhvr>
                                      <p:tavLst>
                                        <p:tav tm="0">
                                          <p:val>
                                            <p:fltVal val="0"/>
                                          </p:val>
                                        </p:tav>
                                        <p:tav tm="100000">
                                          <p:val>
                                            <p:strVal val="#ppt_h"/>
                                          </p:val>
                                        </p:tav>
                                      </p:tavLst>
                                    </p:anim>
                                    <p:animEffect transition="in" filter="fade">
                                      <p:cBhvr>
                                        <p:cTn id="179" dur="500"/>
                                        <p:tgtEl>
                                          <p:spTgt spid="2">
                                            <p:graphicEl>
                                              <a:dgm id="{5DA6CDA0-395F-491F-ABB7-6ED4F5BF27E4}"/>
                                            </p:graphicEl>
                                          </p:spTgt>
                                        </p:tgtEl>
                                      </p:cBhvr>
                                    </p:animEffect>
                                    <p:anim calcmode="lin" valueType="num">
                                      <p:cBhvr>
                                        <p:cTn id="180" dur="500" fill="hold"/>
                                        <p:tgtEl>
                                          <p:spTgt spid="2">
                                            <p:graphicEl>
                                              <a:dgm id="{5DA6CDA0-395F-491F-ABB7-6ED4F5BF27E4}"/>
                                            </p:graphicEl>
                                          </p:spTgt>
                                        </p:tgtEl>
                                        <p:attrNameLst>
                                          <p:attrName>ppt_x</p:attrName>
                                        </p:attrNameLst>
                                      </p:cBhvr>
                                      <p:tavLst>
                                        <p:tav tm="0">
                                          <p:val>
                                            <p:fltVal val="0.5"/>
                                          </p:val>
                                        </p:tav>
                                        <p:tav tm="100000">
                                          <p:val>
                                            <p:strVal val="#ppt_x"/>
                                          </p:val>
                                        </p:tav>
                                      </p:tavLst>
                                    </p:anim>
                                    <p:anim calcmode="lin" valueType="num">
                                      <p:cBhvr>
                                        <p:cTn id="181" dur="500" fill="hold"/>
                                        <p:tgtEl>
                                          <p:spTgt spid="2">
                                            <p:graphicEl>
                                              <a:dgm id="{5DA6CDA0-395F-491F-ABB7-6ED4F5BF27E4}"/>
                                            </p:graphicEl>
                                          </p:spTgt>
                                        </p:tgtEl>
                                        <p:attrNameLst>
                                          <p:attrName>ppt_y</p:attrName>
                                        </p:attrNameLst>
                                      </p:cBhvr>
                                      <p:tavLst>
                                        <p:tav tm="0">
                                          <p:val>
                                            <p:fltVal val="0.5"/>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53" presetClass="entr" presetSubtype="528" fill="hold" grpId="0" nodeType="clickEffect">
                                  <p:stCondLst>
                                    <p:cond delay="0"/>
                                  </p:stCondLst>
                                  <p:childTnLst>
                                    <p:set>
                                      <p:cBhvr>
                                        <p:cTn id="185" dur="1" fill="hold">
                                          <p:stCondLst>
                                            <p:cond delay="0"/>
                                          </p:stCondLst>
                                        </p:cTn>
                                        <p:tgtEl>
                                          <p:spTgt spid="2">
                                            <p:graphicEl>
                                              <a:dgm id="{CD8BC6EB-CBE6-4AFE-872D-39830C0A1935}"/>
                                            </p:graphicEl>
                                          </p:spTgt>
                                        </p:tgtEl>
                                        <p:attrNameLst>
                                          <p:attrName>style.visibility</p:attrName>
                                        </p:attrNameLst>
                                      </p:cBhvr>
                                      <p:to>
                                        <p:strVal val="visible"/>
                                      </p:to>
                                    </p:set>
                                    <p:anim calcmode="lin" valueType="num">
                                      <p:cBhvr>
                                        <p:cTn id="186" dur="500" fill="hold"/>
                                        <p:tgtEl>
                                          <p:spTgt spid="2">
                                            <p:graphicEl>
                                              <a:dgm id="{CD8BC6EB-CBE6-4AFE-872D-39830C0A1935}"/>
                                            </p:graphicEl>
                                          </p:spTgt>
                                        </p:tgtEl>
                                        <p:attrNameLst>
                                          <p:attrName>ppt_w</p:attrName>
                                        </p:attrNameLst>
                                      </p:cBhvr>
                                      <p:tavLst>
                                        <p:tav tm="0">
                                          <p:val>
                                            <p:fltVal val="0"/>
                                          </p:val>
                                        </p:tav>
                                        <p:tav tm="100000">
                                          <p:val>
                                            <p:strVal val="#ppt_w"/>
                                          </p:val>
                                        </p:tav>
                                      </p:tavLst>
                                    </p:anim>
                                    <p:anim calcmode="lin" valueType="num">
                                      <p:cBhvr>
                                        <p:cTn id="187" dur="500" fill="hold"/>
                                        <p:tgtEl>
                                          <p:spTgt spid="2">
                                            <p:graphicEl>
                                              <a:dgm id="{CD8BC6EB-CBE6-4AFE-872D-39830C0A1935}"/>
                                            </p:graphicEl>
                                          </p:spTgt>
                                        </p:tgtEl>
                                        <p:attrNameLst>
                                          <p:attrName>ppt_h</p:attrName>
                                        </p:attrNameLst>
                                      </p:cBhvr>
                                      <p:tavLst>
                                        <p:tav tm="0">
                                          <p:val>
                                            <p:fltVal val="0"/>
                                          </p:val>
                                        </p:tav>
                                        <p:tav tm="100000">
                                          <p:val>
                                            <p:strVal val="#ppt_h"/>
                                          </p:val>
                                        </p:tav>
                                      </p:tavLst>
                                    </p:anim>
                                    <p:animEffect transition="in" filter="fade">
                                      <p:cBhvr>
                                        <p:cTn id="188" dur="500"/>
                                        <p:tgtEl>
                                          <p:spTgt spid="2">
                                            <p:graphicEl>
                                              <a:dgm id="{CD8BC6EB-CBE6-4AFE-872D-39830C0A1935}"/>
                                            </p:graphicEl>
                                          </p:spTgt>
                                        </p:tgtEl>
                                      </p:cBhvr>
                                    </p:animEffect>
                                    <p:anim calcmode="lin" valueType="num">
                                      <p:cBhvr>
                                        <p:cTn id="189" dur="500" fill="hold"/>
                                        <p:tgtEl>
                                          <p:spTgt spid="2">
                                            <p:graphicEl>
                                              <a:dgm id="{CD8BC6EB-CBE6-4AFE-872D-39830C0A1935}"/>
                                            </p:graphicEl>
                                          </p:spTgt>
                                        </p:tgtEl>
                                        <p:attrNameLst>
                                          <p:attrName>ppt_x</p:attrName>
                                        </p:attrNameLst>
                                      </p:cBhvr>
                                      <p:tavLst>
                                        <p:tav tm="0">
                                          <p:val>
                                            <p:fltVal val="0.5"/>
                                          </p:val>
                                        </p:tav>
                                        <p:tav tm="100000">
                                          <p:val>
                                            <p:strVal val="#ppt_x"/>
                                          </p:val>
                                        </p:tav>
                                      </p:tavLst>
                                    </p:anim>
                                    <p:anim calcmode="lin" valueType="num">
                                      <p:cBhvr>
                                        <p:cTn id="190" dur="500" fill="hold"/>
                                        <p:tgtEl>
                                          <p:spTgt spid="2">
                                            <p:graphicEl>
                                              <a:dgm id="{CD8BC6EB-CBE6-4AFE-872D-39830C0A1935}"/>
                                            </p:graphicEl>
                                          </p:spTgt>
                                        </p:tgtEl>
                                        <p:attrNameLst>
                                          <p:attrName>ppt_y</p:attrName>
                                        </p:attrNameLst>
                                      </p:cBhvr>
                                      <p:tavLst>
                                        <p:tav tm="0">
                                          <p:val>
                                            <p:fltVal val="0.5"/>
                                          </p:val>
                                        </p:tav>
                                        <p:tav tm="100000">
                                          <p:val>
                                            <p:strVal val="#ppt_y"/>
                                          </p:val>
                                        </p:tav>
                                      </p:tavLst>
                                    </p:anim>
                                  </p:childTnLst>
                                </p:cTn>
                              </p:par>
                              <p:par>
                                <p:cTn id="191" presetID="53" presetClass="entr" presetSubtype="528" fill="hold" grpId="0" nodeType="withEffect">
                                  <p:stCondLst>
                                    <p:cond delay="0"/>
                                  </p:stCondLst>
                                  <p:childTnLst>
                                    <p:set>
                                      <p:cBhvr>
                                        <p:cTn id="192" dur="1" fill="hold">
                                          <p:stCondLst>
                                            <p:cond delay="0"/>
                                          </p:stCondLst>
                                        </p:cTn>
                                        <p:tgtEl>
                                          <p:spTgt spid="2">
                                            <p:graphicEl>
                                              <a:dgm id="{158A3A02-EB17-4596-B68B-7CAFDB9A99E5}"/>
                                            </p:graphicEl>
                                          </p:spTgt>
                                        </p:tgtEl>
                                        <p:attrNameLst>
                                          <p:attrName>style.visibility</p:attrName>
                                        </p:attrNameLst>
                                      </p:cBhvr>
                                      <p:to>
                                        <p:strVal val="visible"/>
                                      </p:to>
                                    </p:set>
                                    <p:anim calcmode="lin" valueType="num">
                                      <p:cBhvr>
                                        <p:cTn id="193" dur="500" fill="hold"/>
                                        <p:tgtEl>
                                          <p:spTgt spid="2">
                                            <p:graphicEl>
                                              <a:dgm id="{158A3A02-EB17-4596-B68B-7CAFDB9A99E5}"/>
                                            </p:graphicEl>
                                          </p:spTgt>
                                        </p:tgtEl>
                                        <p:attrNameLst>
                                          <p:attrName>ppt_w</p:attrName>
                                        </p:attrNameLst>
                                      </p:cBhvr>
                                      <p:tavLst>
                                        <p:tav tm="0">
                                          <p:val>
                                            <p:fltVal val="0"/>
                                          </p:val>
                                        </p:tav>
                                        <p:tav tm="100000">
                                          <p:val>
                                            <p:strVal val="#ppt_w"/>
                                          </p:val>
                                        </p:tav>
                                      </p:tavLst>
                                    </p:anim>
                                    <p:anim calcmode="lin" valueType="num">
                                      <p:cBhvr>
                                        <p:cTn id="194" dur="500" fill="hold"/>
                                        <p:tgtEl>
                                          <p:spTgt spid="2">
                                            <p:graphicEl>
                                              <a:dgm id="{158A3A02-EB17-4596-B68B-7CAFDB9A99E5}"/>
                                            </p:graphicEl>
                                          </p:spTgt>
                                        </p:tgtEl>
                                        <p:attrNameLst>
                                          <p:attrName>ppt_h</p:attrName>
                                        </p:attrNameLst>
                                      </p:cBhvr>
                                      <p:tavLst>
                                        <p:tav tm="0">
                                          <p:val>
                                            <p:fltVal val="0"/>
                                          </p:val>
                                        </p:tav>
                                        <p:tav tm="100000">
                                          <p:val>
                                            <p:strVal val="#ppt_h"/>
                                          </p:val>
                                        </p:tav>
                                      </p:tavLst>
                                    </p:anim>
                                    <p:animEffect transition="in" filter="fade">
                                      <p:cBhvr>
                                        <p:cTn id="195" dur="500"/>
                                        <p:tgtEl>
                                          <p:spTgt spid="2">
                                            <p:graphicEl>
                                              <a:dgm id="{158A3A02-EB17-4596-B68B-7CAFDB9A99E5}"/>
                                            </p:graphicEl>
                                          </p:spTgt>
                                        </p:tgtEl>
                                      </p:cBhvr>
                                    </p:animEffect>
                                    <p:anim calcmode="lin" valueType="num">
                                      <p:cBhvr>
                                        <p:cTn id="196" dur="500" fill="hold"/>
                                        <p:tgtEl>
                                          <p:spTgt spid="2">
                                            <p:graphicEl>
                                              <a:dgm id="{158A3A02-EB17-4596-B68B-7CAFDB9A99E5}"/>
                                            </p:graphicEl>
                                          </p:spTgt>
                                        </p:tgtEl>
                                        <p:attrNameLst>
                                          <p:attrName>ppt_x</p:attrName>
                                        </p:attrNameLst>
                                      </p:cBhvr>
                                      <p:tavLst>
                                        <p:tav tm="0">
                                          <p:val>
                                            <p:fltVal val="0.5"/>
                                          </p:val>
                                        </p:tav>
                                        <p:tav tm="100000">
                                          <p:val>
                                            <p:strVal val="#ppt_x"/>
                                          </p:val>
                                        </p:tav>
                                      </p:tavLst>
                                    </p:anim>
                                    <p:anim calcmode="lin" valueType="num">
                                      <p:cBhvr>
                                        <p:cTn id="197" dur="500" fill="hold"/>
                                        <p:tgtEl>
                                          <p:spTgt spid="2">
                                            <p:graphicEl>
                                              <a:dgm id="{158A3A02-EB17-4596-B68B-7CAFDB9A99E5}"/>
                                            </p:graphicEl>
                                          </p:spTgt>
                                        </p:tgtEl>
                                        <p:attrNameLst>
                                          <p:attrName>ppt_y</p:attrName>
                                        </p:attrNameLst>
                                      </p:cBhvr>
                                      <p:tavLst>
                                        <p:tav tm="0">
                                          <p:val>
                                            <p:fltVal val="0.5"/>
                                          </p:val>
                                        </p:tav>
                                        <p:tav tm="100000">
                                          <p:val>
                                            <p:strVal val="#ppt_y"/>
                                          </p:val>
                                        </p:tav>
                                      </p:tavLst>
                                    </p:anim>
                                  </p:childTnLst>
                                </p:cTn>
                              </p:par>
                            </p:childTnLst>
                          </p:cTn>
                        </p:par>
                      </p:childTnLst>
                    </p:cTn>
                  </p:par>
                  <p:par>
                    <p:cTn id="198" fill="hold">
                      <p:stCondLst>
                        <p:cond delay="indefinite"/>
                      </p:stCondLst>
                      <p:childTnLst>
                        <p:par>
                          <p:cTn id="199" fill="hold">
                            <p:stCondLst>
                              <p:cond delay="0"/>
                            </p:stCondLst>
                            <p:childTnLst>
                              <p:par>
                                <p:cTn id="200" presetID="53" presetClass="entr" presetSubtype="528" fill="hold" grpId="0" nodeType="clickEffect">
                                  <p:stCondLst>
                                    <p:cond delay="0"/>
                                  </p:stCondLst>
                                  <p:childTnLst>
                                    <p:set>
                                      <p:cBhvr>
                                        <p:cTn id="201" dur="1" fill="hold">
                                          <p:stCondLst>
                                            <p:cond delay="0"/>
                                          </p:stCondLst>
                                        </p:cTn>
                                        <p:tgtEl>
                                          <p:spTgt spid="2">
                                            <p:graphicEl>
                                              <a:dgm id="{A6C372CA-8BFD-4004-8FB0-0CAC06FFF0DA}"/>
                                            </p:graphicEl>
                                          </p:spTgt>
                                        </p:tgtEl>
                                        <p:attrNameLst>
                                          <p:attrName>style.visibility</p:attrName>
                                        </p:attrNameLst>
                                      </p:cBhvr>
                                      <p:to>
                                        <p:strVal val="visible"/>
                                      </p:to>
                                    </p:set>
                                    <p:anim calcmode="lin" valueType="num">
                                      <p:cBhvr>
                                        <p:cTn id="202" dur="500" fill="hold"/>
                                        <p:tgtEl>
                                          <p:spTgt spid="2">
                                            <p:graphicEl>
                                              <a:dgm id="{A6C372CA-8BFD-4004-8FB0-0CAC06FFF0DA}"/>
                                            </p:graphicEl>
                                          </p:spTgt>
                                        </p:tgtEl>
                                        <p:attrNameLst>
                                          <p:attrName>ppt_w</p:attrName>
                                        </p:attrNameLst>
                                      </p:cBhvr>
                                      <p:tavLst>
                                        <p:tav tm="0">
                                          <p:val>
                                            <p:fltVal val="0"/>
                                          </p:val>
                                        </p:tav>
                                        <p:tav tm="100000">
                                          <p:val>
                                            <p:strVal val="#ppt_w"/>
                                          </p:val>
                                        </p:tav>
                                      </p:tavLst>
                                    </p:anim>
                                    <p:anim calcmode="lin" valueType="num">
                                      <p:cBhvr>
                                        <p:cTn id="203" dur="500" fill="hold"/>
                                        <p:tgtEl>
                                          <p:spTgt spid="2">
                                            <p:graphicEl>
                                              <a:dgm id="{A6C372CA-8BFD-4004-8FB0-0CAC06FFF0DA}"/>
                                            </p:graphicEl>
                                          </p:spTgt>
                                        </p:tgtEl>
                                        <p:attrNameLst>
                                          <p:attrName>ppt_h</p:attrName>
                                        </p:attrNameLst>
                                      </p:cBhvr>
                                      <p:tavLst>
                                        <p:tav tm="0">
                                          <p:val>
                                            <p:fltVal val="0"/>
                                          </p:val>
                                        </p:tav>
                                        <p:tav tm="100000">
                                          <p:val>
                                            <p:strVal val="#ppt_h"/>
                                          </p:val>
                                        </p:tav>
                                      </p:tavLst>
                                    </p:anim>
                                    <p:animEffect transition="in" filter="fade">
                                      <p:cBhvr>
                                        <p:cTn id="204" dur="500"/>
                                        <p:tgtEl>
                                          <p:spTgt spid="2">
                                            <p:graphicEl>
                                              <a:dgm id="{A6C372CA-8BFD-4004-8FB0-0CAC06FFF0DA}"/>
                                            </p:graphicEl>
                                          </p:spTgt>
                                        </p:tgtEl>
                                      </p:cBhvr>
                                    </p:animEffect>
                                    <p:anim calcmode="lin" valueType="num">
                                      <p:cBhvr>
                                        <p:cTn id="205" dur="500" fill="hold"/>
                                        <p:tgtEl>
                                          <p:spTgt spid="2">
                                            <p:graphicEl>
                                              <a:dgm id="{A6C372CA-8BFD-4004-8FB0-0CAC06FFF0DA}"/>
                                            </p:graphicEl>
                                          </p:spTgt>
                                        </p:tgtEl>
                                        <p:attrNameLst>
                                          <p:attrName>ppt_x</p:attrName>
                                        </p:attrNameLst>
                                      </p:cBhvr>
                                      <p:tavLst>
                                        <p:tav tm="0">
                                          <p:val>
                                            <p:fltVal val="0.5"/>
                                          </p:val>
                                        </p:tav>
                                        <p:tav tm="100000">
                                          <p:val>
                                            <p:strVal val="#ppt_x"/>
                                          </p:val>
                                        </p:tav>
                                      </p:tavLst>
                                    </p:anim>
                                    <p:anim calcmode="lin" valueType="num">
                                      <p:cBhvr>
                                        <p:cTn id="206" dur="500" fill="hold"/>
                                        <p:tgtEl>
                                          <p:spTgt spid="2">
                                            <p:graphicEl>
                                              <a:dgm id="{A6C372CA-8BFD-4004-8FB0-0CAC06FFF0DA}"/>
                                            </p:graphicEl>
                                          </p:spTgt>
                                        </p:tgtEl>
                                        <p:attrNameLst>
                                          <p:attrName>ppt_y</p:attrName>
                                        </p:attrNameLst>
                                      </p:cBhvr>
                                      <p:tavLst>
                                        <p:tav tm="0">
                                          <p:val>
                                            <p:fltVal val="0.5"/>
                                          </p:val>
                                        </p:tav>
                                        <p:tav tm="100000">
                                          <p:val>
                                            <p:strVal val="#ppt_y"/>
                                          </p:val>
                                        </p:tav>
                                      </p:tavLst>
                                    </p:anim>
                                  </p:childTnLst>
                                </p:cTn>
                              </p:par>
                              <p:par>
                                <p:cTn id="207" presetID="53" presetClass="entr" presetSubtype="528" fill="hold" grpId="0" nodeType="withEffect">
                                  <p:stCondLst>
                                    <p:cond delay="0"/>
                                  </p:stCondLst>
                                  <p:childTnLst>
                                    <p:set>
                                      <p:cBhvr>
                                        <p:cTn id="208" dur="1" fill="hold">
                                          <p:stCondLst>
                                            <p:cond delay="0"/>
                                          </p:stCondLst>
                                        </p:cTn>
                                        <p:tgtEl>
                                          <p:spTgt spid="2">
                                            <p:graphicEl>
                                              <a:dgm id="{E0BCFF9E-D978-42AC-9151-B4B106A83126}"/>
                                            </p:graphicEl>
                                          </p:spTgt>
                                        </p:tgtEl>
                                        <p:attrNameLst>
                                          <p:attrName>style.visibility</p:attrName>
                                        </p:attrNameLst>
                                      </p:cBhvr>
                                      <p:to>
                                        <p:strVal val="visible"/>
                                      </p:to>
                                    </p:set>
                                    <p:anim calcmode="lin" valueType="num">
                                      <p:cBhvr>
                                        <p:cTn id="209" dur="500" fill="hold"/>
                                        <p:tgtEl>
                                          <p:spTgt spid="2">
                                            <p:graphicEl>
                                              <a:dgm id="{E0BCFF9E-D978-42AC-9151-B4B106A83126}"/>
                                            </p:graphicEl>
                                          </p:spTgt>
                                        </p:tgtEl>
                                        <p:attrNameLst>
                                          <p:attrName>ppt_w</p:attrName>
                                        </p:attrNameLst>
                                      </p:cBhvr>
                                      <p:tavLst>
                                        <p:tav tm="0">
                                          <p:val>
                                            <p:fltVal val="0"/>
                                          </p:val>
                                        </p:tav>
                                        <p:tav tm="100000">
                                          <p:val>
                                            <p:strVal val="#ppt_w"/>
                                          </p:val>
                                        </p:tav>
                                      </p:tavLst>
                                    </p:anim>
                                    <p:anim calcmode="lin" valueType="num">
                                      <p:cBhvr>
                                        <p:cTn id="210" dur="500" fill="hold"/>
                                        <p:tgtEl>
                                          <p:spTgt spid="2">
                                            <p:graphicEl>
                                              <a:dgm id="{E0BCFF9E-D978-42AC-9151-B4B106A83126}"/>
                                            </p:graphicEl>
                                          </p:spTgt>
                                        </p:tgtEl>
                                        <p:attrNameLst>
                                          <p:attrName>ppt_h</p:attrName>
                                        </p:attrNameLst>
                                      </p:cBhvr>
                                      <p:tavLst>
                                        <p:tav tm="0">
                                          <p:val>
                                            <p:fltVal val="0"/>
                                          </p:val>
                                        </p:tav>
                                        <p:tav tm="100000">
                                          <p:val>
                                            <p:strVal val="#ppt_h"/>
                                          </p:val>
                                        </p:tav>
                                      </p:tavLst>
                                    </p:anim>
                                    <p:animEffect transition="in" filter="fade">
                                      <p:cBhvr>
                                        <p:cTn id="211" dur="500"/>
                                        <p:tgtEl>
                                          <p:spTgt spid="2">
                                            <p:graphicEl>
                                              <a:dgm id="{E0BCFF9E-D978-42AC-9151-B4B106A83126}"/>
                                            </p:graphicEl>
                                          </p:spTgt>
                                        </p:tgtEl>
                                      </p:cBhvr>
                                    </p:animEffect>
                                    <p:anim calcmode="lin" valueType="num">
                                      <p:cBhvr>
                                        <p:cTn id="212" dur="500" fill="hold"/>
                                        <p:tgtEl>
                                          <p:spTgt spid="2">
                                            <p:graphicEl>
                                              <a:dgm id="{E0BCFF9E-D978-42AC-9151-B4B106A83126}"/>
                                            </p:graphicEl>
                                          </p:spTgt>
                                        </p:tgtEl>
                                        <p:attrNameLst>
                                          <p:attrName>ppt_x</p:attrName>
                                        </p:attrNameLst>
                                      </p:cBhvr>
                                      <p:tavLst>
                                        <p:tav tm="0">
                                          <p:val>
                                            <p:fltVal val="0.5"/>
                                          </p:val>
                                        </p:tav>
                                        <p:tav tm="100000">
                                          <p:val>
                                            <p:strVal val="#ppt_x"/>
                                          </p:val>
                                        </p:tav>
                                      </p:tavLst>
                                    </p:anim>
                                    <p:anim calcmode="lin" valueType="num">
                                      <p:cBhvr>
                                        <p:cTn id="213" dur="500" fill="hold"/>
                                        <p:tgtEl>
                                          <p:spTgt spid="2">
                                            <p:graphicEl>
                                              <a:dgm id="{E0BCFF9E-D978-42AC-9151-B4B106A83126}"/>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Graphic spid="2"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4E0BAF3-BDA5-96D4-784E-5EA008E8EA8E}"/>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3" name="Rectángulo 32">
            <a:extLst>
              <a:ext uri="{FF2B5EF4-FFF2-40B4-BE49-F238E27FC236}">
                <a16:creationId xmlns:a16="http://schemas.microsoft.com/office/drawing/2014/main" id="{1B60B596-8B0C-769A-8226-30B4DAB468FA}"/>
              </a:ext>
            </a:extLst>
          </p:cNvPr>
          <p:cNvSpPr>
            <a:spLocks noGrp="1" noRot="1" noMove="1" noResize="1" noEditPoints="1" noAdjustHandles="1" noChangeArrowheads="1" noChangeShapeType="1"/>
          </p:cNvSpPr>
          <p:nvPr/>
        </p:nvSpPr>
        <p:spPr>
          <a:xfrm>
            <a:off x="0" y="0"/>
            <a:ext cx="12191999" cy="1225534"/>
          </a:xfrm>
          <a:prstGeom prst="rect">
            <a:avLst/>
          </a:prstGeom>
          <a:gradFill flip="none" rotWithShape="1">
            <a:gsLst>
              <a:gs pos="0">
                <a:schemeClr val="accent1">
                  <a:lumMod val="40000"/>
                  <a:lumOff val="60000"/>
                </a:schemeClr>
              </a:gs>
              <a:gs pos="46000">
                <a:srgbClr val="6ADC85"/>
              </a:gs>
              <a:gs pos="100000">
                <a:srgbClr val="2DBD4F"/>
              </a:gs>
            </a:gsLst>
            <a:path path="circle">
              <a:fillToRect l="50000" t="50000" r="50000" b="50000"/>
            </a:path>
            <a:tileRect/>
          </a:grad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CuadroTexto 2">
            <a:extLst>
              <a:ext uri="{FF2B5EF4-FFF2-40B4-BE49-F238E27FC236}">
                <a16:creationId xmlns:a16="http://schemas.microsoft.com/office/drawing/2014/main" id="{25A959B8-DFA6-BBE9-4C58-E98E15361F30}"/>
              </a:ext>
            </a:extLst>
          </p:cNvPr>
          <p:cNvSpPr txBox="1"/>
          <p:nvPr/>
        </p:nvSpPr>
        <p:spPr>
          <a:xfrm>
            <a:off x="0" y="-76200"/>
            <a:ext cx="12192000" cy="769441"/>
          </a:xfrm>
          <a:prstGeom prst="rect">
            <a:avLst/>
          </a:prstGeom>
          <a:noFill/>
        </p:spPr>
        <p:txBody>
          <a:bodyPr wrap="square">
            <a:spAutoFit/>
          </a:bodyPr>
          <a:lstStyle/>
          <a:p>
            <a:pPr algn="ctr"/>
            <a:r>
              <a:rPr lang="fr-FR" sz="4400" b="1" dirty="0">
                <a:ln w="9525">
                  <a:solidFill>
                    <a:schemeClr val="bg1"/>
                  </a:solidFill>
                  <a:prstDash val="solid"/>
                </a:ln>
                <a:solidFill>
                  <a:schemeClr val="accent5"/>
                </a:solidFill>
                <a:effectLst>
                  <a:outerShdw blurRad="12700" dist="38100" dir="2700000" algn="tl" rotWithShape="0">
                    <a:schemeClr val="bg2">
                      <a:lumMod val="60000"/>
                      <a:lumOff val="40000"/>
                    </a:schemeClr>
                  </a:outerShdw>
                </a:effectLst>
              </a:rPr>
              <a:t>DANIEL: LE PROPHÈTE DE L’AVENIR</a:t>
            </a:r>
          </a:p>
        </p:txBody>
      </p:sp>
      <p:sp>
        <p:nvSpPr>
          <p:cNvPr id="4" name="CuadroTexto 3">
            <a:extLst>
              <a:ext uri="{FF2B5EF4-FFF2-40B4-BE49-F238E27FC236}">
                <a16:creationId xmlns:a16="http://schemas.microsoft.com/office/drawing/2014/main" id="{C6E762EC-EC65-41BF-D464-F37E3FD2AA0A}"/>
              </a:ext>
            </a:extLst>
          </p:cNvPr>
          <p:cNvSpPr txBox="1"/>
          <p:nvPr/>
        </p:nvSpPr>
        <p:spPr>
          <a:xfrm>
            <a:off x="238125" y="550366"/>
            <a:ext cx="11715750" cy="646331"/>
          </a:xfrm>
          <a:prstGeom prst="rect">
            <a:avLst/>
          </a:prstGeom>
          <a:noFill/>
        </p:spPr>
        <p:txBody>
          <a:bodyPr wrap="square">
            <a:spAutoFit/>
            <a:scene3d>
              <a:camera prst="orthographicFront"/>
              <a:lightRig rig="threePt" dir="t"/>
            </a:scene3d>
            <a:sp3d extrusionH="57150">
              <a:bevelT w="38100" h="38100"/>
            </a:sp3d>
          </a:bodyPr>
          <a:lstStyle/>
          <a:p>
            <a:pPr algn="ctr"/>
            <a:r>
              <a:rPr lang="fr-FR" b="1" dirty="0">
                <a:solidFill>
                  <a:schemeClr val="accent6">
                    <a:lumMod val="75000"/>
                  </a:schemeClr>
                </a:solidFill>
                <a:latin typeface="Comic Sans MS" panose="030F0702030302020204" pitchFamily="66" charset="0"/>
              </a:rPr>
              <a:t>«Mais il y a dans les cieux un Dieu qui révèle les secrets, et qui a fait connaître au roi Nebucadnetsar ce qui arrivera dans la suite des temps.» (Daniel 2.28a)</a:t>
            </a:r>
          </a:p>
        </p:txBody>
      </p:sp>
      <p:sp>
        <p:nvSpPr>
          <p:cNvPr id="5" name="CuadroTexto 4">
            <a:extLst>
              <a:ext uri="{FF2B5EF4-FFF2-40B4-BE49-F238E27FC236}">
                <a16:creationId xmlns:a16="http://schemas.microsoft.com/office/drawing/2014/main" id="{86682C84-93DD-8463-E4F9-537CCB4F5132}"/>
              </a:ext>
            </a:extLst>
          </p:cNvPr>
          <p:cNvSpPr txBox="1"/>
          <p:nvPr/>
        </p:nvSpPr>
        <p:spPr>
          <a:xfrm>
            <a:off x="6905625" y="1296000"/>
            <a:ext cx="5286375" cy="2031325"/>
          </a:xfrm>
          <a:prstGeom prst="rect">
            <a:avLst/>
          </a:prstGeom>
          <a:noFill/>
        </p:spPr>
        <p:txBody>
          <a:bodyPr wrap="square" rtlCol="0">
            <a:spAutoFit/>
          </a:bodyPr>
          <a:lstStyle/>
          <a:p>
            <a:pPr>
              <a:spcBef>
                <a:spcPts val="600"/>
              </a:spcBef>
            </a:pPr>
            <a:r>
              <a:rPr lang="fr-FR" b="1" dirty="0"/>
              <a:t>Dès le début, Daniel s’est distingué par sa fidélité. Il a été fidèle dans son alimentation (</a:t>
            </a:r>
            <a:r>
              <a:rPr lang="fr-FR" b="1" dirty="0" err="1"/>
              <a:t>Dn</a:t>
            </a:r>
            <a:r>
              <a:rPr lang="fr-FR" b="1" dirty="0"/>
              <a:t> 1, 8) ; fidèle en rendant toute la gloire à Dieu (</a:t>
            </a:r>
            <a:r>
              <a:rPr lang="fr-FR" b="1" dirty="0" err="1"/>
              <a:t>Dn</a:t>
            </a:r>
            <a:r>
              <a:rPr lang="fr-FR" b="1" dirty="0"/>
              <a:t> 2, 27-30) ; fidèle en révélant le jugement divin à Nabuchodonosor (</a:t>
            </a:r>
            <a:r>
              <a:rPr lang="fr-FR" b="1" dirty="0" err="1"/>
              <a:t>Dn</a:t>
            </a:r>
            <a:r>
              <a:rPr lang="fr-FR" b="1" dirty="0"/>
              <a:t> 4, 19) ; fidèle en dénonçant le péché de </a:t>
            </a:r>
            <a:r>
              <a:rPr lang="fr-FR" b="1" dirty="0" err="1"/>
              <a:t>Belshazzar</a:t>
            </a:r>
            <a:r>
              <a:rPr lang="fr-FR" b="1" dirty="0"/>
              <a:t> (</a:t>
            </a:r>
            <a:r>
              <a:rPr lang="fr-FR" b="1" dirty="0" err="1"/>
              <a:t>Dn</a:t>
            </a:r>
            <a:r>
              <a:rPr lang="fr-FR" b="1" dirty="0"/>
              <a:t> 5, 22-23) ; fidèle dans sa vie de prière (</a:t>
            </a:r>
            <a:r>
              <a:rPr lang="fr-FR" b="1" dirty="0" err="1"/>
              <a:t>Dn</a:t>
            </a:r>
            <a:r>
              <a:rPr lang="fr-FR" b="1" dirty="0"/>
              <a:t> 6, 10).</a:t>
            </a:r>
          </a:p>
        </p:txBody>
      </p:sp>
      <p:pic>
        <p:nvPicPr>
          <p:cNvPr id="6" name="Imagen 5">
            <a:extLst>
              <a:ext uri="{FF2B5EF4-FFF2-40B4-BE49-F238E27FC236}">
                <a16:creationId xmlns:a16="http://schemas.microsoft.com/office/drawing/2014/main" id="{271042D7-5BC3-6D81-969D-4216B0709D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645972" y="4469993"/>
            <a:ext cx="1368000" cy="1918180"/>
          </a:xfrm>
          <a:prstGeom prst="round2DiagRect">
            <a:avLst>
              <a:gd name="adj1" fmla="val 16667"/>
              <a:gd name="adj2" fmla="val 0"/>
            </a:avLst>
          </a:prstGeom>
          <a:ln w="38100" cap="sq">
            <a:solidFill>
              <a:srgbClr val="00B0F0"/>
            </a:solidFill>
            <a:miter lim="800000"/>
          </a:ln>
          <a:effectLst>
            <a:outerShdw blurRad="50800" dist="38100" dir="2700000" algn="tl" rotWithShape="0">
              <a:prstClr val="black">
                <a:alpha val="40000"/>
              </a:prstClr>
            </a:outerShdw>
          </a:effectLst>
        </p:spPr>
      </p:pic>
      <p:pic>
        <p:nvPicPr>
          <p:cNvPr id="8" name="Imagen 7">
            <a:extLst>
              <a:ext uri="{FF2B5EF4-FFF2-40B4-BE49-F238E27FC236}">
                <a16:creationId xmlns:a16="http://schemas.microsoft.com/office/drawing/2014/main" id="{612CA14F-42E9-00C2-80B4-0E65614126F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5734" y="4278294"/>
            <a:ext cx="1368000" cy="2087378"/>
          </a:xfrm>
          <a:prstGeom prst="round2DiagRect">
            <a:avLst>
              <a:gd name="adj1" fmla="val 0"/>
              <a:gd name="adj2" fmla="val 22626"/>
            </a:avLst>
          </a:prstGeom>
          <a:ln w="38100" cap="sq">
            <a:solidFill>
              <a:srgbClr val="00B0F0"/>
            </a:solidFill>
            <a:miter lim="800000"/>
          </a:ln>
          <a:effectLst>
            <a:outerShdw blurRad="50800" dist="38100" dir="2700000" algn="tl" rotWithShape="0">
              <a:prstClr val="black">
                <a:alpha val="40000"/>
              </a:prstClr>
            </a:outerShdw>
          </a:effectLst>
        </p:spPr>
      </p:pic>
      <p:pic>
        <p:nvPicPr>
          <p:cNvPr id="10" name="Imagen 9">
            <a:extLst>
              <a:ext uri="{FF2B5EF4-FFF2-40B4-BE49-F238E27FC236}">
                <a16:creationId xmlns:a16="http://schemas.microsoft.com/office/drawing/2014/main" id="{001BC15C-CAAA-F7FA-6C7B-836D7D998D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725" y="1366801"/>
            <a:ext cx="1445937" cy="1820073"/>
          </a:xfrm>
          <a:prstGeom prst="rect">
            <a:avLst/>
          </a:prstGeom>
          <a:ln w="28575">
            <a:solidFill>
              <a:srgbClr val="FFFF00"/>
            </a:solidFill>
          </a:ln>
        </p:spPr>
      </p:pic>
      <p:pic>
        <p:nvPicPr>
          <p:cNvPr id="12" name="Imagen 11">
            <a:extLst>
              <a:ext uri="{FF2B5EF4-FFF2-40B4-BE49-F238E27FC236}">
                <a16:creationId xmlns:a16="http://schemas.microsoft.com/office/drawing/2014/main" id="{62532F3F-4183-6804-507E-6712117B17E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561321" y="1369493"/>
            <a:ext cx="1412055" cy="1818727"/>
          </a:xfrm>
          <a:prstGeom prst="rect">
            <a:avLst/>
          </a:prstGeom>
          <a:ln w="28575">
            <a:solidFill>
              <a:srgbClr val="FFFF00"/>
            </a:solidFill>
          </a:ln>
        </p:spPr>
      </p:pic>
      <p:pic>
        <p:nvPicPr>
          <p:cNvPr id="14" name="Imagen 13">
            <a:extLst>
              <a:ext uri="{FF2B5EF4-FFF2-40B4-BE49-F238E27FC236}">
                <a16:creationId xmlns:a16="http://schemas.microsoft.com/office/drawing/2014/main" id="{E5A605C9-3B12-D2C4-FA0B-46516DA3EA1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003035" y="1368147"/>
            <a:ext cx="1392336" cy="1818727"/>
          </a:xfrm>
          <a:prstGeom prst="rect">
            <a:avLst/>
          </a:prstGeom>
          <a:ln w="28575">
            <a:solidFill>
              <a:srgbClr val="FFFF00"/>
            </a:solidFill>
          </a:ln>
        </p:spPr>
      </p:pic>
      <p:pic>
        <p:nvPicPr>
          <p:cNvPr id="16" name="Imagen 15">
            <a:extLst>
              <a:ext uri="{FF2B5EF4-FFF2-40B4-BE49-F238E27FC236}">
                <a16:creationId xmlns:a16="http://schemas.microsoft.com/office/drawing/2014/main" id="{22DEE1AF-E4AC-71C5-DC7C-5C591E16F66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425030" y="1366801"/>
            <a:ext cx="1274323" cy="1818728"/>
          </a:xfrm>
          <a:prstGeom prst="rect">
            <a:avLst/>
          </a:prstGeom>
          <a:ln w="28575">
            <a:solidFill>
              <a:srgbClr val="FFFF00"/>
            </a:solidFill>
          </a:ln>
        </p:spPr>
      </p:pic>
      <p:pic>
        <p:nvPicPr>
          <p:cNvPr id="20" name="Imagen 19">
            <a:extLst>
              <a:ext uri="{FF2B5EF4-FFF2-40B4-BE49-F238E27FC236}">
                <a16:creationId xmlns:a16="http://schemas.microsoft.com/office/drawing/2014/main" id="{71FC8FDA-7E79-F37B-5686-C2C14A14BD91}"/>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729012" y="1366801"/>
            <a:ext cx="1182015" cy="1818727"/>
          </a:xfrm>
          <a:prstGeom prst="rect">
            <a:avLst/>
          </a:prstGeom>
          <a:ln w="28575">
            <a:solidFill>
              <a:srgbClr val="FFFF00"/>
            </a:solidFill>
          </a:ln>
        </p:spPr>
      </p:pic>
      <p:pic>
        <p:nvPicPr>
          <p:cNvPr id="22" name="Imagen 21">
            <a:extLst>
              <a:ext uri="{FF2B5EF4-FFF2-40B4-BE49-F238E27FC236}">
                <a16:creationId xmlns:a16="http://schemas.microsoft.com/office/drawing/2014/main" id="{8B343593-70C1-F876-FD41-F8104268C755}"/>
              </a:ext>
            </a:extLst>
          </p:cNvPr>
          <p:cNvPicPr>
            <a:picLocks noChangeAspect="1"/>
          </p:cNvPicPr>
          <p:nvPr/>
        </p:nvPicPr>
        <p:blipFill rotWithShape="1">
          <a:blip r:embed="rId10" cstate="screen">
            <a:extLst>
              <a:ext uri="{28A0092B-C50C-407E-A947-70E740481C1C}">
                <a14:useLocalDpi xmlns:a14="http://schemas.microsoft.com/office/drawing/2010/main"/>
              </a:ext>
            </a:extLst>
          </a:blip>
          <a:srcRect/>
          <a:stretch>
            <a:fillRect/>
          </a:stretch>
        </p:blipFill>
        <p:spPr>
          <a:xfrm>
            <a:off x="85725" y="3326796"/>
            <a:ext cx="2161711" cy="181872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4" name="Imagen 23">
            <a:extLst>
              <a:ext uri="{FF2B5EF4-FFF2-40B4-BE49-F238E27FC236}">
                <a16:creationId xmlns:a16="http://schemas.microsoft.com/office/drawing/2014/main" id="{385CFE91-9E8C-CD55-0750-93357956565F}"/>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2343548" y="3326796"/>
            <a:ext cx="2426765" cy="182007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6" name="CuadroTexto 25">
            <a:extLst>
              <a:ext uri="{FF2B5EF4-FFF2-40B4-BE49-F238E27FC236}">
                <a16:creationId xmlns:a16="http://schemas.microsoft.com/office/drawing/2014/main" id="{4F7EF250-14AC-6460-0144-FBA0D00353C3}"/>
              </a:ext>
            </a:extLst>
          </p:cNvPr>
          <p:cNvSpPr txBox="1"/>
          <p:nvPr/>
        </p:nvSpPr>
        <p:spPr>
          <a:xfrm>
            <a:off x="4770313" y="3348000"/>
            <a:ext cx="7243660" cy="923330"/>
          </a:xfrm>
          <a:prstGeom prst="rect">
            <a:avLst/>
          </a:prstGeom>
          <a:noFill/>
        </p:spPr>
        <p:txBody>
          <a:bodyPr wrap="square">
            <a:spAutoFit/>
          </a:bodyPr>
          <a:lstStyle/>
          <a:p>
            <a:pPr>
              <a:spcBef>
                <a:spcPts val="600"/>
              </a:spcBef>
            </a:pPr>
            <a:r>
              <a:rPr lang="fr-FR" b="1" dirty="0"/>
              <a:t>En plus du message qu’il donna par sa propre vie, il fut appelé à annoncer l’essor et le déclin des grands empires mondiaux: Babylone, la Perse, la Grèce, Rome et l’Europe (Daniel 2, 7-12).</a:t>
            </a:r>
          </a:p>
        </p:txBody>
      </p:sp>
      <p:sp>
        <p:nvSpPr>
          <p:cNvPr id="28" name="CuadroTexto 27">
            <a:extLst>
              <a:ext uri="{FF2B5EF4-FFF2-40B4-BE49-F238E27FC236}">
                <a16:creationId xmlns:a16="http://schemas.microsoft.com/office/drawing/2014/main" id="{7DF63A3E-33DB-A924-71E4-268C475908D3}"/>
              </a:ext>
            </a:extLst>
          </p:cNvPr>
          <p:cNvSpPr txBox="1"/>
          <p:nvPr/>
        </p:nvSpPr>
        <p:spPr>
          <a:xfrm>
            <a:off x="2862436" y="4344769"/>
            <a:ext cx="6068914" cy="1200329"/>
          </a:xfrm>
          <a:prstGeom prst="rect">
            <a:avLst/>
          </a:prstGeom>
          <a:noFill/>
        </p:spPr>
        <p:txBody>
          <a:bodyPr wrap="square">
            <a:spAutoFit/>
          </a:bodyPr>
          <a:lstStyle/>
          <a:p>
            <a:pPr>
              <a:spcBef>
                <a:spcPts val="600"/>
              </a:spcBef>
            </a:pPr>
            <a:r>
              <a:rPr lang="fr-FR" b="1" dirty="0"/>
              <a:t>		  Au milieu des prophéties concernant  </a:t>
            </a:r>
          </a:p>
          <a:p>
            <a:r>
              <a:rPr lang="fr-FR" b="1" dirty="0"/>
              <a:t>		  les empires, Daniel a annoncé le </a:t>
            </a:r>
          </a:p>
          <a:p>
            <a:r>
              <a:rPr lang="fr-FR" b="1" dirty="0"/>
              <a:t>		  Jugement (</a:t>
            </a:r>
            <a:r>
              <a:rPr lang="fr-FR" b="1" dirty="0" err="1"/>
              <a:t>Dn</a:t>
            </a:r>
            <a:r>
              <a:rPr lang="fr-FR" b="1" dirty="0"/>
              <a:t> 7, 9-10) et le moment précis de la première venue de Jésus (</a:t>
            </a:r>
            <a:r>
              <a:rPr lang="fr-FR" b="1" dirty="0" err="1"/>
              <a:t>Dn</a:t>
            </a:r>
            <a:r>
              <a:rPr lang="fr-FR" b="1" dirty="0"/>
              <a:t> 9, 24-27).</a:t>
            </a:r>
          </a:p>
        </p:txBody>
      </p:sp>
      <p:sp>
        <p:nvSpPr>
          <p:cNvPr id="30" name="CuadroTexto 29">
            <a:extLst>
              <a:ext uri="{FF2B5EF4-FFF2-40B4-BE49-F238E27FC236}">
                <a16:creationId xmlns:a16="http://schemas.microsoft.com/office/drawing/2014/main" id="{6CC73D6B-48EE-3D12-D053-45166EE7D2D1}"/>
              </a:ext>
            </a:extLst>
          </p:cNvPr>
          <p:cNvSpPr txBox="1"/>
          <p:nvPr/>
        </p:nvSpPr>
        <p:spPr>
          <a:xfrm>
            <a:off x="2862435" y="5562000"/>
            <a:ext cx="6068913" cy="1200329"/>
          </a:xfrm>
          <a:prstGeom prst="rect">
            <a:avLst/>
          </a:prstGeom>
          <a:noFill/>
        </p:spPr>
        <p:txBody>
          <a:bodyPr wrap="square">
            <a:spAutoFit/>
          </a:bodyPr>
          <a:lstStyle/>
          <a:p>
            <a:pPr>
              <a:spcBef>
                <a:spcPts val="600"/>
              </a:spcBef>
            </a:pPr>
            <a:r>
              <a:rPr lang="fr-FR" b="1" dirty="0"/>
              <a:t>Ses prophéties nous aident aujourd’hui à proclamer l’accomplissement de la partie qui reste encore à accomplir : la venue du Royaume de Dieu (Daniel 2.44; 7.27).</a:t>
            </a:r>
          </a:p>
        </p:txBody>
      </p:sp>
      <p:pic>
        <p:nvPicPr>
          <p:cNvPr id="32" name="Imagen 31">
            <a:extLst>
              <a:ext uri="{FF2B5EF4-FFF2-40B4-BE49-F238E27FC236}">
                <a16:creationId xmlns:a16="http://schemas.microsoft.com/office/drawing/2014/main" id="{64BA46E1-F104-31E6-8BD0-61D1BA89E0B4}"/>
              </a:ext>
            </a:extLst>
          </p:cNvPr>
          <p:cNvPicPr>
            <a:picLocks noChangeAspect="1"/>
          </p:cNvPicPr>
          <p:nvPr/>
        </p:nvPicPr>
        <p:blipFill rotWithShape="1">
          <a:blip r:embed="rId12" cstate="screen">
            <a:extLst>
              <a:ext uri="{28A0092B-C50C-407E-A947-70E740481C1C}">
                <a14:useLocalDpi xmlns:a14="http://schemas.microsoft.com/office/drawing/2010/main"/>
              </a:ext>
            </a:extLst>
          </a:blip>
          <a:srcRect/>
          <a:stretch>
            <a:fillRect/>
          </a:stretch>
        </p:blipFill>
        <p:spPr>
          <a:xfrm>
            <a:off x="85725" y="5284099"/>
            <a:ext cx="2595648" cy="1447601"/>
          </a:xfrm>
          <a:prstGeom prst="roundRect">
            <a:avLst>
              <a:gd name="adj" fmla="val 4167"/>
            </a:avLst>
          </a:prstGeom>
          <a:solidFill>
            <a:srgbClr val="FFFFFF"/>
          </a:solidFill>
          <a:ln w="76200" cap="sq">
            <a:noFill/>
            <a:miter lim="800000"/>
          </a:ln>
          <a:effectLst>
            <a:outerShdw blurRad="107950" dist="12700" dir="5400000" algn="ctr">
              <a:srgbClr val="000000"/>
            </a:outerShdw>
            <a:reflection blurRad="12700" stA="28000" endPos="28000" dist="5000" dir="5400000" sy="-100000" algn="bl" rotWithShape="0"/>
          </a:effectLst>
          <a:scene3d>
            <a:camera prst="orthographicFront">
              <a:rot lat="0" lon="0" rev="0"/>
            </a:camera>
            <a:lightRig rig="soft" dir="t">
              <a:rot lat="0" lon="0" rev="0"/>
            </a:lightRig>
          </a:scene3d>
          <a:sp3d contourW="44450" prstMaterial="matte">
            <a:bevelT w="63500" h="63500" prst="artDeco"/>
            <a:contourClr>
              <a:schemeClr val="accent3">
                <a:lumMod val="75000"/>
              </a:schemeClr>
            </a:contourClr>
          </a:sp3d>
        </p:spPr>
      </p:pic>
    </p:spTree>
    <p:extLst>
      <p:ext uri="{BB962C8B-B14F-4D97-AF65-F5344CB8AC3E}">
        <p14:creationId xmlns:p14="http://schemas.microsoft.com/office/powerpoint/2010/main" val="987782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750" fill="hold"/>
                                        <p:tgtEl>
                                          <p:spTgt spid="10"/>
                                        </p:tgtEl>
                                        <p:attrNameLst>
                                          <p:attrName>ppt_x</p:attrName>
                                        </p:attrNameLst>
                                      </p:cBhvr>
                                      <p:tavLst>
                                        <p:tav tm="0">
                                          <p:val>
                                            <p:strVal val="0-#ppt_w/2"/>
                                          </p:val>
                                        </p:tav>
                                        <p:tav tm="100000">
                                          <p:val>
                                            <p:strVal val="#ppt_x"/>
                                          </p:val>
                                        </p:tav>
                                      </p:tavLst>
                                    </p:anim>
                                    <p:anim calcmode="lin" valueType="num">
                                      <p:cBhvr additive="base">
                                        <p:cTn id="26" dur="750" fill="hold"/>
                                        <p:tgtEl>
                                          <p:spTgt spid="10"/>
                                        </p:tgtEl>
                                        <p:attrNameLst>
                                          <p:attrName>ppt_y</p:attrName>
                                        </p:attrNameLst>
                                      </p:cBhvr>
                                      <p:tavLst>
                                        <p:tav tm="0">
                                          <p:val>
                                            <p:strVal val="#ppt_y"/>
                                          </p:val>
                                        </p:tav>
                                        <p:tav tm="100000">
                                          <p:val>
                                            <p:strVal val="#ppt_y"/>
                                          </p:val>
                                        </p:tav>
                                      </p:tavLst>
                                    </p:anim>
                                  </p:childTnLst>
                                </p:cTn>
                              </p:par>
                            </p:childTnLst>
                          </p:cTn>
                        </p:par>
                        <p:par>
                          <p:cTn id="27" fill="hold">
                            <p:stCondLst>
                              <p:cond delay="75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750" fill="hold"/>
                                        <p:tgtEl>
                                          <p:spTgt spid="12"/>
                                        </p:tgtEl>
                                        <p:attrNameLst>
                                          <p:attrName>ppt_x</p:attrName>
                                        </p:attrNameLst>
                                      </p:cBhvr>
                                      <p:tavLst>
                                        <p:tav tm="0">
                                          <p:val>
                                            <p:strVal val="0-#ppt_w/2"/>
                                          </p:val>
                                        </p:tav>
                                        <p:tav tm="100000">
                                          <p:val>
                                            <p:strVal val="#ppt_x"/>
                                          </p:val>
                                        </p:tav>
                                      </p:tavLst>
                                    </p:anim>
                                    <p:anim calcmode="lin" valueType="num">
                                      <p:cBhvr additive="base">
                                        <p:cTn id="31" dur="75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1500"/>
                            </p:stCondLst>
                            <p:childTnLst>
                              <p:par>
                                <p:cTn id="33" presetID="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750" fill="hold"/>
                                        <p:tgtEl>
                                          <p:spTgt spid="14"/>
                                        </p:tgtEl>
                                        <p:attrNameLst>
                                          <p:attrName>ppt_x</p:attrName>
                                        </p:attrNameLst>
                                      </p:cBhvr>
                                      <p:tavLst>
                                        <p:tav tm="0">
                                          <p:val>
                                            <p:strVal val="0-#ppt_w/2"/>
                                          </p:val>
                                        </p:tav>
                                        <p:tav tm="100000">
                                          <p:val>
                                            <p:strVal val="#ppt_x"/>
                                          </p:val>
                                        </p:tav>
                                      </p:tavLst>
                                    </p:anim>
                                    <p:anim calcmode="lin" valueType="num">
                                      <p:cBhvr additive="base">
                                        <p:cTn id="36" dur="750" fill="hold"/>
                                        <p:tgtEl>
                                          <p:spTgt spid="14"/>
                                        </p:tgtEl>
                                        <p:attrNameLst>
                                          <p:attrName>ppt_y</p:attrName>
                                        </p:attrNameLst>
                                      </p:cBhvr>
                                      <p:tavLst>
                                        <p:tav tm="0">
                                          <p:val>
                                            <p:strVal val="#ppt_y"/>
                                          </p:val>
                                        </p:tav>
                                        <p:tav tm="100000">
                                          <p:val>
                                            <p:strVal val="#ppt_y"/>
                                          </p:val>
                                        </p:tav>
                                      </p:tavLst>
                                    </p:anim>
                                  </p:childTnLst>
                                </p:cTn>
                              </p:par>
                            </p:childTnLst>
                          </p:cTn>
                        </p:par>
                        <p:par>
                          <p:cTn id="37" fill="hold">
                            <p:stCondLst>
                              <p:cond delay="2250"/>
                            </p:stCondLst>
                            <p:childTnLst>
                              <p:par>
                                <p:cTn id="38" presetID="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 calcmode="lin" valueType="num">
                                      <p:cBhvr additive="base">
                                        <p:cTn id="40" dur="750" fill="hold"/>
                                        <p:tgtEl>
                                          <p:spTgt spid="16"/>
                                        </p:tgtEl>
                                        <p:attrNameLst>
                                          <p:attrName>ppt_x</p:attrName>
                                        </p:attrNameLst>
                                      </p:cBhvr>
                                      <p:tavLst>
                                        <p:tav tm="0">
                                          <p:val>
                                            <p:strVal val="0-#ppt_w/2"/>
                                          </p:val>
                                        </p:tav>
                                        <p:tav tm="100000">
                                          <p:val>
                                            <p:strVal val="#ppt_x"/>
                                          </p:val>
                                        </p:tav>
                                      </p:tavLst>
                                    </p:anim>
                                    <p:anim calcmode="lin" valueType="num">
                                      <p:cBhvr additive="base">
                                        <p:cTn id="41" dur="750" fill="hold"/>
                                        <p:tgtEl>
                                          <p:spTgt spid="16"/>
                                        </p:tgtEl>
                                        <p:attrNameLst>
                                          <p:attrName>ppt_y</p:attrName>
                                        </p:attrNameLst>
                                      </p:cBhvr>
                                      <p:tavLst>
                                        <p:tav tm="0">
                                          <p:val>
                                            <p:strVal val="#ppt_y"/>
                                          </p:val>
                                        </p:tav>
                                        <p:tav tm="100000">
                                          <p:val>
                                            <p:strVal val="#ppt_y"/>
                                          </p:val>
                                        </p:tav>
                                      </p:tavLst>
                                    </p:anim>
                                  </p:childTnLst>
                                </p:cTn>
                              </p:par>
                            </p:childTnLst>
                          </p:cTn>
                        </p:par>
                        <p:par>
                          <p:cTn id="42" fill="hold">
                            <p:stCondLst>
                              <p:cond delay="3000"/>
                            </p:stCondLst>
                            <p:childTnLst>
                              <p:par>
                                <p:cTn id="43" presetID="2" presetClass="entr" presetSubtype="8"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0-#ppt_w/2"/>
                                          </p:val>
                                        </p:tav>
                                        <p:tav tm="100000">
                                          <p:val>
                                            <p:strVal val="#ppt_x"/>
                                          </p:val>
                                        </p:tav>
                                      </p:tavLst>
                                    </p:anim>
                                    <p:anim calcmode="lin" valueType="num">
                                      <p:cBhvr additive="base">
                                        <p:cTn id="46" dur="750" fill="hold"/>
                                        <p:tgtEl>
                                          <p:spTgt spid="20"/>
                                        </p:tgtEl>
                                        <p:attrNameLst>
                                          <p:attrName>ppt_y</p:attrName>
                                        </p:attrNameLst>
                                      </p:cBhvr>
                                      <p:tavLst>
                                        <p:tav tm="0">
                                          <p:val>
                                            <p:strVal val="#ppt_y"/>
                                          </p:val>
                                        </p:tav>
                                        <p:tav tm="100000">
                                          <p:val>
                                            <p:strVal val="#ppt_y"/>
                                          </p:val>
                                        </p:tav>
                                      </p:tavLst>
                                    </p:anim>
                                  </p:childTnLst>
                                </p:cTn>
                              </p:par>
                            </p:childTnLst>
                          </p:cTn>
                        </p:par>
                        <p:par>
                          <p:cTn id="47" fill="hold">
                            <p:stCondLst>
                              <p:cond delay="3750"/>
                            </p:stCondLst>
                            <p:childTnLst>
                              <p:par>
                                <p:cTn id="48" presetID="22" presetClass="entr" presetSubtype="8"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wipe(left)">
                                      <p:cBhvr>
                                        <p:cTn id="50" dur="500"/>
                                        <p:tgtEl>
                                          <p:spTgt spid="5"/>
                                        </p:tgtEl>
                                      </p:cBhvr>
                                    </p:animEffect>
                                  </p:childTnLst>
                                </p:cTn>
                              </p:par>
                            </p:childTnLst>
                          </p:cTn>
                        </p:par>
                      </p:childTnLst>
                    </p:cTn>
                  </p:par>
                  <p:par>
                    <p:cTn id="51" fill="hold">
                      <p:stCondLst>
                        <p:cond delay="indefinite"/>
                      </p:stCondLst>
                      <p:childTnLst>
                        <p:par>
                          <p:cTn id="52" fill="hold">
                            <p:stCondLst>
                              <p:cond delay="0"/>
                            </p:stCondLst>
                            <p:childTnLst>
                              <p:par>
                                <p:cTn id="53" presetID="18" presetClass="entr" presetSubtype="9" fill="hold" nodeType="click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strips(upLeft)">
                                      <p:cBhvr>
                                        <p:cTn id="55" dur="500"/>
                                        <p:tgtEl>
                                          <p:spTgt spid="8"/>
                                        </p:tgtEl>
                                      </p:cBhvr>
                                    </p:animEffect>
                                  </p:childTnLst>
                                </p:cTn>
                              </p:par>
                              <p:par>
                                <p:cTn id="56" presetID="18" presetClass="entr" presetSubtype="3" fill="hold" nodeType="with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strips(upRight)">
                                      <p:cBhvr>
                                        <p:cTn id="58" dur="500"/>
                                        <p:tgtEl>
                                          <p:spTgt spid="6"/>
                                        </p:tgtEl>
                                      </p:cBhvr>
                                    </p:animEffect>
                                  </p:childTnLst>
                                </p:cTn>
                              </p:par>
                            </p:childTnLst>
                          </p:cTn>
                        </p:par>
                        <p:par>
                          <p:cTn id="59" fill="hold">
                            <p:stCondLst>
                              <p:cond delay="500"/>
                            </p:stCondLst>
                            <p:childTnLst>
                              <p:par>
                                <p:cTn id="60" presetID="22" presetClass="entr" presetSubtype="8" fill="hold" grpId="0" nodeType="after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wipe(left)">
                                      <p:cBhvr>
                                        <p:cTn id="62" dur="500"/>
                                        <p:tgtEl>
                                          <p:spTgt spid="26"/>
                                        </p:tgtEl>
                                      </p:cBhvr>
                                    </p:animEffect>
                                  </p:childTnLst>
                                </p:cTn>
                              </p:par>
                            </p:childTnLst>
                          </p:cTn>
                        </p:par>
                      </p:childTnLst>
                    </p:cTn>
                  </p:par>
                  <p:par>
                    <p:cTn id="63" fill="hold">
                      <p:stCondLst>
                        <p:cond delay="indefinite"/>
                      </p:stCondLst>
                      <p:childTnLst>
                        <p:par>
                          <p:cTn id="64" fill="hold">
                            <p:stCondLst>
                              <p:cond delay="0"/>
                            </p:stCondLst>
                            <p:childTnLst>
                              <p:par>
                                <p:cTn id="65" presetID="30" presetClass="entr" presetSubtype="0" fill="hold"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800" decel="100000"/>
                                        <p:tgtEl>
                                          <p:spTgt spid="22"/>
                                        </p:tgtEl>
                                      </p:cBhvr>
                                    </p:animEffect>
                                    <p:anim calcmode="lin" valueType="num">
                                      <p:cBhvr>
                                        <p:cTn id="68" dur="800" decel="100000" fill="hold"/>
                                        <p:tgtEl>
                                          <p:spTgt spid="22"/>
                                        </p:tgtEl>
                                        <p:attrNameLst>
                                          <p:attrName>style.rotation</p:attrName>
                                        </p:attrNameLst>
                                      </p:cBhvr>
                                      <p:tavLst>
                                        <p:tav tm="0">
                                          <p:val>
                                            <p:fltVal val="-90"/>
                                          </p:val>
                                        </p:tav>
                                        <p:tav tm="100000">
                                          <p:val>
                                            <p:fltVal val="0"/>
                                          </p:val>
                                        </p:tav>
                                      </p:tavLst>
                                    </p:anim>
                                    <p:anim calcmode="lin" valueType="num">
                                      <p:cBhvr>
                                        <p:cTn id="69" dur="800" decel="100000" fill="hold"/>
                                        <p:tgtEl>
                                          <p:spTgt spid="22"/>
                                        </p:tgtEl>
                                        <p:attrNameLst>
                                          <p:attrName>ppt_x</p:attrName>
                                        </p:attrNameLst>
                                      </p:cBhvr>
                                      <p:tavLst>
                                        <p:tav tm="0">
                                          <p:val>
                                            <p:strVal val="#ppt_x+0.4"/>
                                          </p:val>
                                        </p:tav>
                                        <p:tav tm="100000">
                                          <p:val>
                                            <p:strVal val="#ppt_x-0.05"/>
                                          </p:val>
                                        </p:tav>
                                      </p:tavLst>
                                    </p:anim>
                                    <p:anim calcmode="lin" valueType="num">
                                      <p:cBhvr>
                                        <p:cTn id="70" dur="800" decel="100000" fill="hold"/>
                                        <p:tgtEl>
                                          <p:spTgt spid="22"/>
                                        </p:tgtEl>
                                        <p:attrNameLst>
                                          <p:attrName>ppt_y</p:attrName>
                                        </p:attrNameLst>
                                      </p:cBhvr>
                                      <p:tavLst>
                                        <p:tav tm="0">
                                          <p:val>
                                            <p:strVal val="#ppt_y-0.4"/>
                                          </p:val>
                                        </p:tav>
                                        <p:tav tm="100000">
                                          <p:val>
                                            <p:strVal val="#ppt_y+0.1"/>
                                          </p:val>
                                        </p:tav>
                                      </p:tavLst>
                                    </p:anim>
                                    <p:anim calcmode="lin" valueType="num">
                                      <p:cBhvr>
                                        <p:cTn id="71"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72"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73" fill="hold">
                            <p:stCondLst>
                              <p:cond delay="1000"/>
                            </p:stCondLst>
                            <p:childTnLst>
                              <p:par>
                                <p:cTn id="74" presetID="30" presetClass="entr" presetSubtype="0" fill="hold" nodeType="after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fade">
                                      <p:cBhvr>
                                        <p:cTn id="76" dur="800" decel="100000"/>
                                        <p:tgtEl>
                                          <p:spTgt spid="24"/>
                                        </p:tgtEl>
                                      </p:cBhvr>
                                    </p:animEffect>
                                    <p:anim calcmode="lin" valueType="num">
                                      <p:cBhvr>
                                        <p:cTn id="77" dur="800" decel="100000" fill="hold"/>
                                        <p:tgtEl>
                                          <p:spTgt spid="24"/>
                                        </p:tgtEl>
                                        <p:attrNameLst>
                                          <p:attrName>style.rotation</p:attrName>
                                        </p:attrNameLst>
                                      </p:cBhvr>
                                      <p:tavLst>
                                        <p:tav tm="0">
                                          <p:val>
                                            <p:fltVal val="-90"/>
                                          </p:val>
                                        </p:tav>
                                        <p:tav tm="100000">
                                          <p:val>
                                            <p:fltVal val="0"/>
                                          </p:val>
                                        </p:tav>
                                      </p:tavLst>
                                    </p:anim>
                                    <p:anim calcmode="lin" valueType="num">
                                      <p:cBhvr>
                                        <p:cTn id="78" dur="800" decel="100000" fill="hold"/>
                                        <p:tgtEl>
                                          <p:spTgt spid="24"/>
                                        </p:tgtEl>
                                        <p:attrNameLst>
                                          <p:attrName>ppt_x</p:attrName>
                                        </p:attrNameLst>
                                      </p:cBhvr>
                                      <p:tavLst>
                                        <p:tav tm="0">
                                          <p:val>
                                            <p:strVal val="#ppt_x+0.4"/>
                                          </p:val>
                                        </p:tav>
                                        <p:tav tm="100000">
                                          <p:val>
                                            <p:strVal val="#ppt_x-0.05"/>
                                          </p:val>
                                        </p:tav>
                                      </p:tavLst>
                                    </p:anim>
                                    <p:anim calcmode="lin" valueType="num">
                                      <p:cBhvr>
                                        <p:cTn id="79" dur="800" decel="100000" fill="hold"/>
                                        <p:tgtEl>
                                          <p:spTgt spid="24"/>
                                        </p:tgtEl>
                                        <p:attrNameLst>
                                          <p:attrName>ppt_y</p:attrName>
                                        </p:attrNameLst>
                                      </p:cBhvr>
                                      <p:tavLst>
                                        <p:tav tm="0">
                                          <p:val>
                                            <p:strVal val="#ppt_y-0.4"/>
                                          </p:val>
                                        </p:tav>
                                        <p:tav tm="100000">
                                          <p:val>
                                            <p:strVal val="#ppt_y+0.1"/>
                                          </p:val>
                                        </p:tav>
                                      </p:tavLst>
                                    </p:anim>
                                    <p:anim calcmode="lin" valueType="num">
                                      <p:cBhvr>
                                        <p:cTn id="80"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81"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82" fill="hold">
                            <p:stCondLst>
                              <p:cond delay="2000"/>
                            </p:stCondLst>
                            <p:childTnLst>
                              <p:par>
                                <p:cTn id="83" presetID="22" presetClass="entr" presetSubtype="8"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8" fill="hold" nodeType="clickEffect">
                                  <p:stCondLst>
                                    <p:cond delay="0"/>
                                  </p:stCondLst>
                                  <p:childTnLst>
                                    <p:set>
                                      <p:cBhvr>
                                        <p:cTn id="89" dur="1" fill="hold">
                                          <p:stCondLst>
                                            <p:cond delay="0"/>
                                          </p:stCondLst>
                                        </p:cTn>
                                        <p:tgtEl>
                                          <p:spTgt spid="32"/>
                                        </p:tgtEl>
                                        <p:attrNameLst>
                                          <p:attrName>style.visibility</p:attrName>
                                        </p:attrNameLst>
                                      </p:cBhvr>
                                      <p:to>
                                        <p:strVal val="visible"/>
                                      </p:to>
                                    </p:set>
                                    <p:anim calcmode="lin" valueType="num">
                                      <p:cBhvr additive="base">
                                        <p:cTn id="90" dur="500" fill="hold"/>
                                        <p:tgtEl>
                                          <p:spTgt spid="32"/>
                                        </p:tgtEl>
                                        <p:attrNameLst>
                                          <p:attrName>ppt_x</p:attrName>
                                        </p:attrNameLst>
                                      </p:cBhvr>
                                      <p:tavLst>
                                        <p:tav tm="0">
                                          <p:val>
                                            <p:strVal val="0-#ppt_w/2"/>
                                          </p:val>
                                        </p:tav>
                                        <p:tav tm="100000">
                                          <p:val>
                                            <p:strVal val="#ppt_x"/>
                                          </p:val>
                                        </p:tav>
                                      </p:tavLst>
                                    </p:anim>
                                    <p:anim calcmode="lin" valueType="num">
                                      <p:cBhvr additive="base">
                                        <p:cTn id="91" dur="500" fill="hold"/>
                                        <p:tgtEl>
                                          <p:spTgt spid="32"/>
                                        </p:tgtEl>
                                        <p:attrNameLst>
                                          <p:attrName>ppt_y</p:attrName>
                                        </p:attrNameLst>
                                      </p:cBhvr>
                                      <p:tavLst>
                                        <p:tav tm="0">
                                          <p:val>
                                            <p:strVal val="#ppt_y"/>
                                          </p:val>
                                        </p:tav>
                                        <p:tav tm="100000">
                                          <p:val>
                                            <p:strVal val="#ppt_y"/>
                                          </p:val>
                                        </p:tav>
                                      </p:tavLst>
                                    </p:anim>
                                  </p:childTnLst>
                                </p:cTn>
                              </p:par>
                              <p:par>
                                <p:cTn id="92" presetID="2" presetClass="entr" presetSubtype="8"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 calcmode="lin" valueType="num">
                                      <p:cBhvr additive="base">
                                        <p:cTn id="94" dur="500" fill="hold"/>
                                        <p:tgtEl>
                                          <p:spTgt spid="30"/>
                                        </p:tgtEl>
                                        <p:attrNameLst>
                                          <p:attrName>ppt_x</p:attrName>
                                        </p:attrNameLst>
                                      </p:cBhvr>
                                      <p:tavLst>
                                        <p:tav tm="0">
                                          <p:val>
                                            <p:strVal val="0-#ppt_w/2"/>
                                          </p:val>
                                        </p:tav>
                                        <p:tav tm="100000">
                                          <p:val>
                                            <p:strVal val="#ppt_x"/>
                                          </p:val>
                                        </p:tav>
                                      </p:tavLst>
                                    </p:anim>
                                    <p:anim calcmode="lin" valueType="num">
                                      <p:cBhvr additive="base">
                                        <p:cTn id="95"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26" grpId="0"/>
      <p:bldP spid="28"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A450787-02CA-46AC-B883-8E97FAFA1278}"/>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Rectángulo 20">
            <a:extLst>
              <a:ext uri="{FF2B5EF4-FFF2-40B4-BE49-F238E27FC236}">
                <a16:creationId xmlns:a16="http://schemas.microsoft.com/office/drawing/2014/main" id="{6104D7F6-7A92-A124-83A5-FFBDA9E06D5C}"/>
              </a:ext>
            </a:extLst>
          </p:cNvPr>
          <p:cNvSpPr>
            <a:spLocks noGrp="1" noRot="1" noMove="1" noResize="1" noEditPoints="1" noAdjustHandles="1" noChangeArrowheads="1" noChangeShapeType="1"/>
          </p:cNvSpPr>
          <p:nvPr/>
        </p:nvSpPr>
        <p:spPr>
          <a:xfrm>
            <a:off x="0" y="0"/>
            <a:ext cx="12191999" cy="1387197"/>
          </a:xfrm>
          <a:prstGeom prst="rect">
            <a:avLst/>
          </a:prstGeom>
          <a:blipFill dpi="0" rotWithShape="1">
            <a:blip r:embed="rId3"/>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 name="CuadroTexto 9">
            <a:extLst>
              <a:ext uri="{FF2B5EF4-FFF2-40B4-BE49-F238E27FC236}">
                <a16:creationId xmlns:a16="http://schemas.microsoft.com/office/drawing/2014/main" id="{0C88A0CC-1140-88DC-8267-D8E7416B17C9}"/>
              </a:ext>
            </a:extLst>
          </p:cNvPr>
          <p:cNvSpPr txBox="1"/>
          <p:nvPr/>
        </p:nvSpPr>
        <p:spPr>
          <a:xfrm>
            <a:off x="4941106" y="2330433"/>
            <a:ext cx="4739958" cy="2554545"/>
          </a:xfrm>
          <a:prstGeom prst="rect">
            <a:avLst/>
          </a:prstGeom>
          <a:noFill/>
        </p:spPr>
        <p:txBody>
          <a:bodyPr wrap="square">
            <a:spAutoFit/>
          </a:bodyPr>
          <a:lstStyle/>
          <a:p>
            <a:pPr>
              <a:spcBef>
                <a:spcPts val="600"/>
              </a:spcBef>
            </a:pPr>
            <a:r>
              <a:rPr lang="fr-FR" sz="2000" b="1" dirty="0"/>
              <a:t>Sa vie austère, sa conviction lorsqu’il dénonçait le péché et son appel urgent à la repentance conduisirent beaucoup de personnes au baptême (Marc 1.4-6). Son ministère marqua un tournant en Israël que le diable ne put que faiblement contrecarrer, en provoquant la mort du prophète (Luc 9.9).</a:t>
            </a:r>
          </a:p>
        </p:txBody>
      </p:sp>
      <p:sp>
        <p:nvSpPr>
          <p:cNvPr id="3" name="CuadroTexto 2">
            <a:extLst>
              <a:ext uri="{FF2B5EF4-FFF2-40B4-BE49-F238E27FC236}">
                <a16:creationId xmlns:a16="http://schemas.microsoft.com/office/drawing/2014/main" id="{FC540674-77D4-E895-19B9-F9865A478209}"/>
              </a:ext>
            </a:extLst>
          </p:cNvPr>
          <p:cNvSpPr txBox="1"/>
          <p:nvPr/>
        </p:nvSpPr>
        <p:spPr>
          <a:xfrm>
            <a:off x="1" y="0"/>
            <a:ext cx="10591800" cy="707886"/>
          </a:xfrm>
          <a:prstGeom prst="rect">
            <a:avLst/>
          </a:prstGeom>
          <a:noFill/>
        </p:spPr>
        <p:txBody>
          <a:bodyPr wrap="square">
            <a:spAutoFit/>
            <a:scene3d>
              <a:camera prst="orthographicFront"/>
              <a:lightRig rig="threePt" dir="t"/>
            </a:scene3d>
            <a:sp3d extrusionH="57150">
              <a:bevelT h="25400" prst="softRound"/>
            </a:sp3d>
          </a:bodyPr>
          <a:lstStyle/>
          <a:p>
            <a:pPr algn="ctr"/>
            <a:r>
              <a:rPr lang="fr-FR" sz="4000" b="1" dirty="0">
                <a:ln w="22225">
                  <a:noFill/>
                  <a:prstDash val="solid"/>
                </a:ln>
                <a:solidFill>
                  <a:schemeClr val="bg2">
                    <a:lumMod val="40000"/>
                    <a:lumOff val="60000"/>
                  </a:schemeClr>
                </a:solidFill>
                <a:effectLst>
                  <a:outerShdw blurRad="50800" dist="38100" dir="4200000" algn="ctr" rotWithShape="0">
                    <a:srgbClr val="FF0000"/>
                  </a:outerShdw>
                </a:effectLst>
              </a:rPr>
              <a:t>JEAN-BAPTISTE: LE PROPHÈTE PRÉCURSEUR</a:t>
            </a:r>
          </a:p>
        </p:txBody>
      </p:sp>
      <p:sp>
        <p:nvSpPr>
          <p:cNvPr id="4" name="CuadroTexto 3">
            <a:extLst>
              <a:ext uri="{FF2B5EF4-FFF2-40B4-BE49-F238E27FC236}">
                <a16:creationId xmlns:a16="http://schemas.microsoft.com/office/drawing/2014/main" id="{47EF7D01-92EB-2208-25CA-BCF6A728F75A}"/>
              </a:ext>
            </a:extLst>
          </p:cNvPr>
          <p:cNvSpPr txBox="1"/>
          <p:nvPr/>
        </p:nvSpPr>
        <p:spPr>
          <a:xfrm>
            <a:off x="-1" y="689087"/>
            <a:ext cx="10678609" cy="646331"/>
          </a:xfrm>
          <a:prstGeom prst="rect">
            <a:avLst/>
          </a:prstGeom>
          <a:noFill/>
        </p:spPr>
        <p:txBody>
          <a:bodyPr wrap="square">
            <a:spAutoFit/>
          </a:bodyPr>
          <a:lstStyle/>
          <a:p>
            <a:pPr algn="ctr"/>
            <a:r>
              <a:rPr lang="fr-FR" b="1" dirty="0">
                <a:solidFill>
                  <a:srgbClr val="B9F5FD"/>
                </a:solidFill>
                <a:effectLst>
                  <a:outerShdw blurRad="38100" dist="38100" dir="2700000" algn="tl">
                    <a:srgbClr val="000000">
                      <a:alpha val="43137"/>
                    </a:srgbClr>
                  </a:outerShdw>
                </a:effectLst>
                <a:latin typeface="Comic Sans MS" panose="030F0702030302020204" pitchFamily="66" charset="0"/>
              </a:rPr>
              <a:t>«[Jean] dit: Moi, dit-il, je suis la voix de celui qui crie dans le désert: Aplanissez le chemin du Seigneur, comme a dit Ésaïe, le prophète.» (Jean 1.23)</a:t>
            </a:r>
          </a:p>
        </p:txBody>
      </p:sp>
      <p:sp>
        <p:nvSpPr>
          <p:cNvPr id="5" name="CuadroTexto 4">
            <a:extLst>
              <a:ext uri="{FF2B5EF4-FFF2-40B4-BE49-F238E27FC236}">
                <a16:creationId xmlns:a16="http://schemas.microsoft.com/office/drawing/2014/main" id="{85CCD2AC-8F49-00F8-5E69-0E401711DE56}"/>
              </a:ext>
            </a:extLst>
          </p:cNvPr>
          <p:cNvSpPr txBox="1"/>
          <p:nvPr/>
        </p:nvSpPr>
        <p:spPr>
          <a:xfrm>
            <a:off x="136673" y="1510307"/>
            <a:ext cx="10455127" cy="1015663"/>
          </a:xfrm>
          <a:prstGeom prst="rect">
            <a:avLst/>
          </a:prstGeom>
          <a:noFill/>
        </p:spPr>
        <p:txBody>
          <a:bodyPr wrap="square" rtlCol="0">
            <a:spAutoFit/>
          </a:bodyPr>
          <a:lstStyle/>
          <a:p>
            <a:pPr>
              <a:spcBef>
                <a:spcPts val="600"/>
              </a:spcBef>
            </a:pPr>
            <a:r>
              <a:rPr lang="fr-FR" sz="2000" b="1" dirty="0"/>
              <a:t>Comme d’autres prophètes — tels que Samuel ou Jérémie —, Jean fut mis à part avant même de naître. Il fut appelé à accomplir l’œuvre d’Élie, comme précurseur du Messie (Luc 1.13-17).</a:t>
            </a:r>
          </a:p>
        </p:txBody>
      </p:sp>
      <p:pic>
        <p:nvPicPr>
          <p:cNvPr id="8" name="Imagen 7">
            <a:extLst>
              <a:ext uri="{FF2B5EF4-FFF2-40B4-BE49-F238E27FC236}">
                <a16:creationId xmlns:a16="http://schemas.microsoft.com/office/drawing/2014/main" id="{6F78C166-33CD-A2DF-4CD5-5E1EFC2F4B53}"/>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472583" y="2484059"/>
            <a:ext cx="4076706" cy="2265961"/>
          </a:xfrm>
          <a:prstGeom prst="ellipse">
            <a:avLst/>
          </a:prstGeom>
          <a:ln w="63500" cap="rnd">
            <a:solidFill>
              <a:schemeClr val="accent1">
                <a:lumMod val="60000"/>
                <a:lumOff val="40000"/>
              </a:schemeClr>
            </a:solidFill>
          </a:ln>
          <a:effectLst/>
          <a:scene3d>
            <a:camera prst="orthographicFront"/>
            <a:lightRig rig="contrasting" dir="t">
              <a:rot lat="0" lon="0" rev="3000000"/>
            </a:lightRig>
          </a:scene3d>
          <a:sp3d contourW="7620">
            <a:bevelT w="95250" h="31750"/>
            <a:contourClr>
              <a:srgbClr val="333333"/>
            </a:contourClr>
          </a:sp3d>
        </p:spPr>
      </p:pic>
      <p:sp>
        <p:nvSpPr>
          <p:cNvPr id="12" name="CuadroTexto 11">
            <a:extLst>
              <a:ext uri="{FF2B5EF4-FFF2-40B4-BE49-F238E27FC236}">
                <a16:creationId xmlns:a16="http://schemas.microsoft.com/office/drawing/2014/main" id="{430F33ED-ADA6-52EB-4A78-CBFF79783ACB}"/>
              </a:ext>
            </a:extLst>
          </p:cNvPr>
          <p:cNvSpPr txBox="1"/>
          <p:nvPr/>
        </p:nvSpPr>
        <p:spPr>
          <a:xfrm>
            <a:off x="136672" y="5940000"/>
            <a:ext cx="12055328" cy="707886"/>
          </a:xfrm>
          <a:prstGeom prst="rect">
            <a:avLst/>
          </a:prstGeom>
          <a:noFill/>
        </p:spPr>
        <p:txBody>
          <a:bodyPr wrap="square">
            <a:spAutoFit/>
          </a:bodyPr>
          <a:lstStyle>
            <a:defPPr>
              <a:defRPr lang="es-ES"/>
            </a:defPPr>
            <a:lvl1pPr>
              <a:spcBef>
                <a:spcPts val="600"/>
              </a:spcBef>
              <a:defRPr sz="2000" b="1"/>
            </a:lvl1pPr>
          </a:lstStyle>
          <a:p>
            <a:r>
              <a:rPr lang="fr-FR" dirty="0"/>
              <a:t>Ce n’est pas un chemin semé de roses. Il exige fidélité, conviction et consécration. La sécurité n’est pas garantie, mais la vie éternelle l’est (la nôtre et celle de ceux qui acceptent aujourd’hui le message).</a:t>
            </a:r>
          </a:p>
        </p:txBody>
      </p:sp>
      <p:sp>
        <p:nvSpPr>
          <p:cNvPr id="16" name="CuadroTexto 15">
            <a:extLst>
              <a:ext uri="{FF2B5EF4-FFF2-40B4-BE49-F238E27FC236}">
                <a16:creationId xmlns:a16="http://schemas.microsoft.com/office/drawing/2014/main" id="{129001D1-E93B-8904-4D65-4B585EDBE372}"/>
              </a:ext>
            </a:extLst>
          </p:cNvPr>
          <p:cNvSpPr txBox="1"/>
          <p:nvPr/>
        </p:nvSpPr>
        <p:spPr>
          <a:xfrm>
            <a:off x="136670" y="4918432"/>
            <a:ext cx="12055326" cy="1015663"/>
          </a:xfrm>
          <a:prstGeom prst="rect">
            <a:avLst/>
          </a:prstGeom>
          <a:noFill/>
        </p:spPr>
        <p:txBody>
          <a:bodyPr wrap="square">
            <a:spAutoFit/>
          </a:bodyPr>
          <a:lstStyle/>
          <a:p>
            <a:pPr>
              <a:spcBef>
                <a:spcPts val="600"/>
              </a:spcBef>
            </a:pPr>
            <a:r>
              <a:rPr lang="fr-FR" sz="2000" b="1" dirty="0"/>
              <a:t>L’œuvre de Jean (qui est aussi celle d’Élie) est maintenant notre œuvre. Nous sommes appelés à préparer la venue de Jésus en annonçant à tous l’Évangile de la repentance et le salut par la mort expiatoire de Jésus.</a:t>
            </a:r>
          </a:p>
        </p:txBody>
      </p:sp>
      <p:pic>
        <p:nvPicPr>
          <p:cNvPr id="20" name="Imagen 19">
            <a:extLst>
              <a:ext uri="{FF2B5EF4-FFF2-40B4-BE49-F238E27FC236}">
                <a16:creationId xmlns:a16="http://schemas.microsoft.com/office/drawing/2014/main" id="{9A4B87D8-085D-AF9F-0AB8-6F5E6ABB131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678609" y="177208"/>
            <a:ext cx="1376718" cy="2040985"/>
          </a:xfrm>
          <a:prstGeom prst="rect">
            <a:avLst/>
          </a:prstGeom>
          <a:solidFill>
            <a:srgbClr val="FFFFFF">
              <a:shade val="85000"/>
            </a:srgbClr>
          </a:solidFill>
          <a:ln w="88900" cap="sq">
            <a:solidFill>
              <a:schemeClr val="bg2">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Imagen 22">
            <a:extLst>
              <a:ext uri="{FF2B5EF4-FFF2-40B4-BE49-F238E27FC236}">
                <a16:creationId xmlns:a16="http://schemas.microsoft.com/office/drawing/2014/main" id="{49921C72-978C-FB21-5486-650CD6677D20}"/>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292576" y="2402433"/>
            <a:ext cx="1762750" cy="2347587"/>
          </a:xfrm>
          <a:prstGeom prst="rect">
            <a:avLst/>
          </a:prstGeom>
          <a:effectLst>
            <a:innerShdw blurRad="114300">
              <a:prstClr val="black"/>
            </a:innerShdw>
          </a:effectLst>
        </p:spPr>
      </p:pic>
    </p:spTree>
    <p:extLst>
      <p:ext uri="{BB962C8B-B14F-4D97-AF65-F5344CB8AC3E}">
        <p14:creationId xmlns:p14="http://schemas.microsoft.com/office/powerpoint/2010/main" val="4123268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500"/>
                                        <p:tgtEl>
                                          <p:spTgt spid="4"/>
                                        </p:tgtEl>
                                      </p:cBhvr>
                                    </p:animEffect>
                                  </p:childTnLst>
                                </p:cTn>
                              </p:par>
                            </p:childTnLst>
                          </p:cTn>
                        </p:par>
                        <p:par>
                          <p:cTn id="17" fill="hold">
                            <p:stCondLst>
                              <p:cond delay="1500"/>
                            </p:stCondLst>
                            <p:childTnLst>
                              <p:par>
                                <p:cTn id="18" presetID="25" presetClass="entr" presetSubtype="0" fill="hold" nodeType="after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21"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22"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23" dur="1000" fill="hold"/>
                                        <p:tgtEl>
                                          <p:spTgt spid="20"/>
                                        </p:tgtEl>
                                        <p:attrNameLst>
                                          <p:attrName>ppt_h</p:attrName>
                                        </p:attrNameLst>
                                      </p:cBhvr>
                                      <p:tavLst>
                                        <p:tav tm="0">
                                          <p:val>
                                            <p:strVal val="#ppt_h"/>
                                          </p:val>
                                        </p:tav>
                                        <p:tav tm="100000">
                                          <p:val>
                                            <p:strVal val="#ppt_h"/>
                                          </p:val>
                                        </p:tav>
                                      </p:tavLst>
                                    </p:anim>
                                    <p:anim calcmode="lin" valueType="num">
                                      <p:cBhvr>
                                        <p:cTn id="24"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25"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26"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27" dur="1000" decel="50000">
                                          <p:stCondLst>
                                            <p:cond delay="0"/>
                                          </p:stCondLst>
                                        </p:cTn>
                                        <p:tgtEl>
                                          <p:spTgt spid="20"/>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8"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heel(8)">
                                      <p:cBhvr>
                                        <p:cTn id="37" dur="750"/>
                                        <p:tgtEl>
                                          <p:spTgt spid="8"/>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 presetClass="entr" presetSubtype="16" fill="hold" nodeType="click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box(in)">
                                      <p:cBhvr>
                                        <p:cTn id="46" dur="500"/>
                                        <p:tgtEl>
                                          <p:spTgt spid="23"/>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3" grpId="0"/>
      <p:bldP spid="4" grpId="0"/>
      <p:bldP spid="5" grpId="0"/>
      <p:bldP spid="12"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C4F4940-D491-5CFE-48EA-2C38DF181B4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0570FAC-87EA-77C3-7305-41634CE98A17}"/>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CuadroTexto 2">
            <a:extLst>
              <a:ext uri="{FF2B5EF4-FFF2-40B4-BE49-F238E27FC236}">
                <a16:creationId xmlns:a16="http://schemas.microsoft.com/office/drawing/2014/main" id="{32632C53-FA74-E31B-EF6A-5F3F2EC0F279}"/>
              </a:ext>
            </a:extLst>
          </p:cNvPr>
          <p:cNvSpPr txBox="1"/>
          <p:nvPr/>
        </p:nvSpPr>
        <p:spPr>
          <a:xfrm>
            <a:off x="1376516" y="1031336"/>
            <a:ext cx="10333703" cy="5047536"/>
          </a:xfrm>
          <a:prstGeom prst="rect">
            <a:avLst/>
          </a:prstGeom>
          <a:noFill/>
        </p:spPr>
        <p:txBody>
          <a:bodyPr wrap="square">
            <a:spAutoFit/>
          </a:bodyPr>
          <a:lstStyle/>
          <a:p>
            <a:pPr>
              <a:spcBef>
                <a:spcPts val="600"/>
              </a:spcBef>
            </a:pPr>
            <a:r>
              <a:rPr lang="fr-FR" sz="2000" b="1" dirty="0">
                <a:solidFill>
                  <a:schemeClr val="accent5">
                    <a:lumMod val="50000"/>
                  </a:schemeClr>
                </a:solidFill>
                <a:latin typeface="Constantia" panose="02030602050306030303" pitchFamily="18" charset="0"/>
              </a:rPr>
              <a:t>« Les messages de conseil et d’exhortation donnés par les prophètes pour faire comprendre le dessein éternel de Dieu en faveur de l’humanité ont une grande valeur pour l’Eglise, gardienne de la vigne. Dans les enseignements des prophètes, l’amour de Dieu en faveur du pécheur et son plan pour le sauver sont clairement révélés. L’histoire de l’appel d’Israël, ses succès et ses défaillances, son retour à la faveur divine, son rejet par le maître de la vigne et l’accomplissement du plan des âges par un reste fidèle auquel sont faites toutes les promesses divines — tout cela a constitué le thème des messages de Dieu à son Eglise à mesure que les siècles se sont écoulés. Et, de nos jours, le message du Seigneur à son Eglise — à ceux qui s’occupent de sa vigne, comme de fidèles vignerons — n’est pas différent de celui que donnaient les prophètes d’autrefois:</a:t>
            </a:r>
            <a:br>
              <a:rPr lang="fr-FR" sz="2000" b="1" dirty="0">
                <a:solidFill>
                  <a:schemeClr val="accent5">
                    <a:lumMod val="50000"/>
                  </a:schemeClr>
                </a:solidFill>
                <a:latin typeface="Constantia" panose="02030602050306030303" pitchFamily="18" charset="0"/>
              </a:rPr>
            </a:br>
            <a:br>
              <a:rPr lang="fr-FR" sz="800" b="1" dirty="0">
                <a:solidFill>
                  <a:schemeClr val="accent5">
                    <a:lumMod val="50000"/>
                  </a:schemeClr>
                </a:solidFill>
                <a:latin typeface="Constantia" panose="02030602050306030303" pitchFamily="18" charset="0"/>
              </a:rPr>
            </a:br>
            <a:r>
              <a:rPr lang="fr-FR" b="1" dirty="0">
                <a:solidFill>
                  <a:schemeClr val="accent5">
                    <a:lumMod val="50000"/>
                  </a:schemeClr>
                </a:solidFill>
                <a:latin typeface="Constantia" panose="02030602050306030303" pitchFamily="18" charset="0"/>
              </a:rPr>
              <a:t>Chantez un cantique sur la vigne. </a:t>
            </a:r>
            <a:br>
              <a:rPr lang="fr-FR" b="1" dirty="0">
                <a:solidFill>
                  <a:schemeClr val="accent5">
                    <a:lumMod val="50000"/>
                  </a:schemeClr>
                </a:solidFill>
                <a:latin typeface="Constantia" panose="02030602050306030303" pitchFamily="18" charset="0"/>
              </a:rPr>
            </a:br>
            <a:r>
              <a:rPr lang="fr-FR" b="1" dirty="0">
                <a:solidFill>
                  <a:schemeClr val="accent5">
                    <a:lumMod val="50000"/>
                  </a:schemeClr>
                </a:solidFill>
                <a:latin typeface="Constantia" panose="02030602050306030303" pitchFamily="18" charset="0"/>
              </a:rPr>
              <a:t>Moi l’Eternel, j’en suis le gardien, </a:t>
            </a:r>
            <a:br>
              <a:rPr lang="fr-FR" b="1" dirty="0">
                <a:solidFill>
                  <a:schemeClr val="accent5">
                    <a:lumMod val="50000"/>
                  </a:schemeClr>
                </a:solidFill>
                <a:latin typeface="Constantia" panose="02030602050306030303" pitchFamily="18" charset="0"/>
              </a:rPr>
            </a:br>
            <a:r>
              <a:rPr lang="fr-FR" b="1" dirty="0">
                <a:solidFill>
                  <a:schemeClr val="accent5">
                    <a:lumMod val="50000"/>
                  </a:schemeClr>
                </a:solidFill>
                <a:latin typeface="Constantia" panose="02030602050306030303" pitchFamily="18" charset="0"/>
              </a:rPr>
              <a:t>Je l’arrose à chaque instant; </a:t>
            </a:r>
            <a:br>
              <a:rPr lang="fr-FR" b="1" dirty="0">
                <a:solidFill>
                  <a:schemeClr val="accent5">
                    <a:lumMod val="50000"/>
                  </a:schemeClr>
                </a:solidFill>
                <a:latin typeface="Constantia" panose="02030602050306030303" pitchFamily="18" charset="0"/>
              </a:rPr>
            </a:br>
            <a:r>
              <a:rPr lang="fr-FR" b="1" dirty="0">
                <a:solidFill>
                  <a:schemeClr val="accent5">
                    <a:lumMod val="50000"/>
                  </a:schemeClr>
                </a:solidFill>
                <a:latin typeface="Constantia" panose="02030602050306030303" pitchFamily="18" charset="0"/>
              </a:rPr>
              <a:t>De peur qu’on ne l’attaque, </a:t>
            </a:r>
            <a:br>
              <a:rPr lang="fr-FR" b="1" dirty="0">
                <a:solidFill>
                  <a:schemeClr val="accent5">
                    <a:lumMod val="50000"/>
                  </a:schemeClr>
                </a:solidFill>
                <a:latin typeface="Constantia" panose="02030602050306030303" pitchFamily="18" charset="0"/>
              </a:rPr>
            </a:br>
            <a:r>
              <a:rPr lang="fr-FR" b="1" dirty="0">
                <a:solidFill>
                  <a:schemeClr val="accent5">
                    <a:lumMod val="50000"/>
                  </a:schemeClr>
                </a:solidFill>
                <a:latin typeface="Constantia" panose="02030602050306030303" pitchFamily="18" charset="0"/>
              </a:rPr>
              <a:t>Nuit et jour je la garde.  </a:t>
            </a:r>
            <a:r>
              <a:rPr lang="fr-FR" sz="2000" b="1" dirty="0">
                <a:solidFill>
                  <a:schemeClr val="accent5">
                    <a:lumMod val="50000"/>
                  </a:schemeClr>
                </a:solidFill>
                <a:latin typeface="Constantia" panose="02030602050306030303" pitchFamily="18" charset="0"/>
              </a:rPr>
              <a:t>Ésaïe 27:2, 3. »</a:t>
            </a:r>
          </a:p>
        </p:txBody>
      </p:sp>
      <p:sp>
        <p:nvSpPr>
          <p:cNvPr id="4" name="CuadroTexto 3">
            <a:extLst>
              <a:ext uri="{FF2B5EF4-FFF2-40B4-BE49-F238E27FC236}">
                <a16:creationId xmlns:a16="http://schemas.microsoft.com/office/drawing/2014/main" id="{BA44A710-58A7-09DC-18E0-BADFE69C22AC}"/>
              </a:ext>
            </a:extLst>
          </p:cNvPr>
          <p:cNvSpPr txBox="1"/>
          <p:nvPr/>
        </p:nvSpPr>
        <p:spPr>
          <a:xfrm>
            <a:off x="7828157" y="5634498"/>
            <a:ext cx="3591466" cy="338554"/>
          </a:xfrm>
          <a:prstGeom prst="rect">
            <a:avLst/>
          </a:prstGeom>
          <a:noFill/>
        </p:spPr>
        <p:txBody>
          <a:bodyPr wrap="square" rtlCol="0">
            <a:spAutoFit/>
          </a:bodyPr>
          <a:lstStyle/>
          <a:p>
            <a:pPr algn="r"/>
            <a:r>
              <a:rPr lang="fr-FR" sz="1600" b="1" dirty="0">
                <a:solidFill>
                  <a:schemeClr val="accent5">
                    <a:lumMod val="50000"/>
                  </a:schemeClr>
                </a:solidFill>
              </a:rPr>
              <a:t>E. G. W. (Prophètes et rois, p. 13)</a:t>
            </a:r>
          </a:p>
        </p:txBody>
      </p:sp>
    </p:spTree>
    <p:extLst>
      <p:ext uri="{BB962C8B-B14F-4D97-AF65-F5344CB8AC3E}">
        <p14:creationId xmlns:p14="http://schemas.microsoft.com/office/powerpoint/2010/main" val="3238397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66FF396D-032F-055D-B723-7969626FE51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7" name="Imagen 6">
            <a:extLst>
              <a:ext uri="{FF2B5EF4-FFF2-40B4-BE49-F238E27FC236}">
                <a16:creationId xmlns:a16="http://schemas.microsoft.com/office/drawing/2014/main" id="{969324D9-C1F9-96CA-5204-333D3C4267B4}"/>
              </a:ext>
            </a:extLst>
          </p:cNvPr>
          <p:cNvPicPr>
            <a:picLocks noGrp="1" noRot="1" noChangeAspect="1" noMove="1" noResize="1" noEditPoints="1" noAdjustHandles="1" noChangeArrowheads="1" noChangeShapeType="1" noCrop="1"/>
          </p:cNvPicPr>
          <p:nvPr/>
        </p:nvPicPr>
        <p:blipFill>
          <a:blip r:embed="rId3" cstate="screen">
            <a:alphaModFix amt="34000"/>
            <a:extLst>
              <a:ext uri="{28A0092B-C50C-407E-A947-70E740481C1C}">
                <a14:useLocalDpi xmlns:a14="http://schemas.microsoft.com/office/drawing/2010/main"/>
              </a:ext>
            </a:extLst>
          </a:blip>
          <a:srcRect/>
          <a:stretch>
            <a:fillRect/>
          </a:stretch>
        </p:blipFill>
        <p:spPr>
          <a:xfrm>
            <a:off x="10363961" y="2496186"/>
            <a:ext cx="1575485" cy="1925262"/>
          </a:xfrm>
          <a:prstGeom prst="rect">
            <a:avLst/>
          </a:prstGeom>
        </p:spPr>
      </p:pic>
      <p:pic>
        <p:nvPicPr>
          <p:cNvPr id="8" name="Imagen 7">
            <a:extLst>
              <a:ext uri="{FF2B5EF4-FFF2-40B4-BE49-F238E27FC236}">
                <a16:creationId xmlns:a16="http://schemas.microsoft.com/office/drawing/2014/main" id="{5CA6BA2F-4FBC-38A3-8E4F-7B095CB84B0F}"/>
              </a:ext>
            </a:extLst>
          </p:cNvPr>
          <p:cNvPicPr>
            <a:picLocks noGrp="1" noRot="1" noChangeAspect="1" noMove="1" noResize="1" noEditPoints="1" noAdjustHandles="1" noChangeArrowheads="1" noChangeShapeType="1" noCrop="1"/>
          </p:cNvPicPr>
          <p:nvPr/>
        </p:nvPicPr>
        <p:blipFill rotWithShape="1">
          <a:blip r:embed="rId4" cstate="screen">
            <a:extLst>
              <a:ext uri="{28A0092B-C50C-407E-A947-70E740481C1C}">
                <a14:useLocalDpi xmlns:a14="http://schemas.microsoft.com/office/drawing/2010/main"/>
              </a:ext>
            </a:extLst>
          </a:blip>
          <a:srcRect r="-49"/>
          <a:stretch>
            <a:fillRect/>
          </a:stretch>
        </p:blipFill>
        <p:spPr>
          <a:xfrm>
            <a:off x="272432" y="4123862"/>
            <a:ext cx="11660257" cy="2485660"/>
          </a:xfrm>
          <a:prstGeom prst="rect">
            <a:avLst/>
          </a:prstGeom>
          <a:scene3d>
            <a:camera prst="orthographicFront"/>
            <a:lightRig rig="threePt" dir="t"/>
          </a:scene3d>
          <a:sp3d>
            <a:bevelT/>
          </a:sp3d>
        </p:spPr>
      </p:pic>
      <p:sp>
        <p:nvSpPr>
          <p:cNvPr id="2" name="CuadroTexto 1">
            <a:extLst>
              <a:ext uri="{FF2B5EF4-FFF2-40B4-BE49-F238E27FC236}">
                <a16:creationId xmlns:a16="http://schemas.microsoft.com/office/drawing/2014/main" id="{AD8B0E3B-6195-288C-4049-A6569FF62EFC}"/>
              </a:ext>
            </a:extLst>
          </p:cNvPr>
          <p:cNvSpPr txBox="1"/>
          <p:nvPr/>
        </p:nvSpPr>
        <p:spPr>
          <a:xfrm>
            <a:off x="0" y="0"/>
            <a:ext cx="12192000" cy="646331"/>
          </a:xfrm>
          <a:prstGeom prst="rect">
            <a:avLst/>
          </a:prstGeom>
          <a:noFill/>
        </p:spPr>
        <p:txBody>
          <a:bodyPr wrap="square" rtlCol="0">
            <a:spAutoFit/>
          </a:bodyPr>
          <a:lstStyle/>
          <a:p>
            <a:pPr algn="ctr"/>
            <a:r>
              <a:rPr lang="fr-FR" sz="3600" b="1" dirty="0">
                <a:ln w="6600">
                  <a:solidFill>
                    <a:srgbClr val="FF66F9"/>
                  </a:solidFill>
                  <a:prstDash val="solid"/>
                </a:ln>
                <a:solidFill>
                  <a:srgbClr val="FFFFFF"/>
                </a:solidFill>
                <a:effectLst>
                  <a:outerShdw dist="38100" dir="2700000" algn="tl" rotWithShape="0">
                    <a:srgbClr val="FF66F9"/>
                  </a:outerShdw>
                </a:effectLst>
              </a:rPr>
              <a:t>ANNEXE: L’APPEL PROPHÉTIQUE D’ELLEN G. WHITE</a:t>
            </a:r>
          </a:p>
        </p:txBody>
      </p:sp>
      <p:sp>
        <p:nvSpPr>
          <p:cNvPr id="4" name="CuadroTexto 3">
            <a:extLst>
              <a:ext uri="{FF2B5EF4-FFF2-40B4-BE49-F238E27FC236}">
                <a16:creationId xmlns:a16="http://schemas.microsoft.com/office/drawing/2014/main" id="{15E4714C-B068-34F5-9D00-779C945EE1C2}"/>
              </a:ext>
            </a:extLst>
          </p:cNvPr>
          <p:cNvSpPr txBox="1"/>
          <p:nvPr/>
        </p:nvSpPr>
        <p:spPr>
          <a:xfrm>
            <a:off x="266699" y="742950"/>
            <a:ext cx="11660257" cy="400110"/>
          </a:xfrm>
          <a:prstGeom prst="rect">
            <a:avLst/>
          </a:prstGeom>
          <a:noFill/>
        </p:spPr>
        <p:txBody>
          <a:bodyPr wrap="square" rtlCol="0">
            <a:spAutoFit/>
          </a:bodyPr>
          <a:lstStyle/>
          <a:p>
            <a:pPr>
              <a:spcBef>
                <a:spcPts val="600"/>
              </a:spcBef>
            </a:pPr>
            <a:r>
              <a:rPr lang="fr-FR" sz="2000" b="1" dirty="0"/>
              <a:t>Ellen Gould Harmon reçut sa première vision en décembre 1844, alors qu’elle avait 17 ans.</a:t>
            </a:r>
          </a:p>
        </p:txBody>
      </p:sp>
      <p:sp>
        <p:nvSpPr>
          <p:cNvPr id="5" name="CuadroTexto 4">
            <a:extLst>
              <a:ext uri="{FF2B5EF4-FFF2-40B4-BE49-F238E27FC236}">
                <a16:creationId xmlns:a16="http://schemas.microsoft.com/office/drawing/2014/main" id="{D87D645C-8EDE-E6B5-B075-2994D038ACF9}"/>
              </a:ext>
            </a:extLst>
          </p:cNvPr>
          <p:cNvSpPr txBox="1"/>
          <p:nvPr/>
        </p:nvSpPr>
        <p:spPr>
          <a:xfrm>
            <a:off x="265043" y="2783834"/>
            <a:ext cx="10230679"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Par cette vision, Dieu donnait aux croyants l’assurance qu’ils étaient sur le bon chemin. Bien qu’au début peu de personnes crurent Ellen, elle fut avec le temps reconnue comme prophétesse. Ses messages encouragèrent et guidèrent le peuple adventiste dès ses débuts, et continuent de le faire aujourd’hui.</a:t>
            </a:r>
          </a:p>
        </p:txBody>
      </p:sp>
      <p:sp>
        <p:nvSpPr>
          <p:cNvPr id="6" name="CuadroTexto 5">
            <a:extLst>
              <a:ext uri="{FF2B5EF4-FFF2-40B4-BE49-F238E27FC236}">
                <a16:creationId xmlns:a16="http://schemas.microsoft.com/office/drawing/2014/main" id="{37FFD5FF-9A9E-C3EF-9479-848903660298}"/>
              </a:ext>
            </a:extLst>
          </p:cNvPr>
          <p:cNvSpPr txBox="1"/>
          <p:nvPr/>
        </p:nvSpPr>
        <p:spPr>
          <a:xfrm>
            <a:off x="272431" y="1835255"/>
            <a:ext cx="1165286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solidFill>
                  <a:prstClr val="black"/>
                </a:solidFill>
                <a:effectLst/>
                <a:uLnTx/>
                <a:uFillTx/>
                <a:latin typeface="Aptos" panose="02110004020202020204"/>
                <a:ea typeface="+mn-ea"/>
                <a:cs typeface="+mn-cs"/>
              </a:rPr>
              <a:t>Dans ce contexte, Ellen vit un chemin qui allait de cette terre jusqu’à la Jérusalem céleste, ainsi que les croyants adventistes qui se dirigeaient vers la Ville sainte, guidés par Jésus. Si leur regard restait fixé sur Jésus, ils avançaient sur le chemin. S’ils détournaient les yeux, ils en tombaient.</a:t>
            </a:r>
          </a:p>
        </p:txBody>
      </p:sp>
      <p:sp>
        <p:nvSpPr>
          <p:cNvPr id="10" name="CuadroTexto 9">
            <a:extLst>
              <a:ext uri="{FF2B5EF4-FFF2-40B4-BE49-F238E27FC236}">
                <a16:creationId xmlns:a16="http://schemas.microsoft.com/office/drawing/2014/main" id="{AF09034C-7956-44B9-93F0-B3A60DB8D30E}"/>
              </a:ext>
            </a:extLst>
          </p:cNvPr>
          <p:cNvSpPr txBox="1"/>
          <p:nvPr/>
        </p:nvSpPr>
        <p:spPr>
          <a:xfrm>
            <a:off x="272430" y="1143060"/>
            <a:ext cx="11661913"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fr-FR" sz="2000" b="1" i="0" u="none" strike="noStrike" kern="1200" cap="none" spc="0" normalizeH="0" baseline="0" noProof="0" dirty="0">
                <a:ln>
                  <a:noFill/>
                </a:ln>
                <a:effectLst/>
                <a:uLnTx/>
                <a:uFillTx/>
                <a:latin typeface="Aptos" panose="02110004020202020204"/>
                <a:ea typeface="+mn-ea"/>
                <a:cs typeface="+mn-cs"/>
              </a:rPr>
              <a:t>Guillaume Miller avait interprété la prophétie de Daniel 8.14 comme annonçant le retour de Jésus en 1843. Par la suite, la date du 22 octobre 1844 fut fixée. Mais Jésus ne vint pas.</a:t>
            </a:r>
          </a:p>
        </p:txBody>
      </p:sp>
    </p:spTree>
    <p:extLst>
      <p:ext uri="{BB962C8B-B14F-4D97-AF65-F5344CB8AC3E}">
        <p14:creationId xmlns:p14="http://schemas.microsoft.com/office/powerpoint/2010/main" val="3802136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left)">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10" grpId="0"/>
    </p:bldLst>
  </p:timing>
</p:sld>
</file>

<file path=ppt/theme/theme1.xml><?xml version="1.0" encoding="utf-8"?>
<a:theme xmlns:a="http://schemas.openxmlformats.org/drawingml/2006/main" name="Tema de Office">
  <a:themeElements>
    <a:clrScheme name="Personalizado 3">
      <a:dk1>
        <a:sysClr val="windowText" lastClr="000000"/>
      </a:dk1>
      <a:lt1>
        <a:sysClr val="window" lastClr="FFFFFF"/>
      </a:lt1>
      <a:dk2>
        <a:srgbClr val="FF00FF"/>
      </a:dk2>
      <a:lt2>
        <a:srgbClr val="CCCC00"/>
      </a:lt2>
      <a:accent1>
        <a:srgbClr val="2FC753"/>
      </a:accent1>
      <a:accent2>
        <a:srgbClr val="E3B84B"/>
      </a:accent2>
      <a:accent3>
        <a:srgbClr val="B1319F"/>
      </a:accent3>
      <a:accent4>
        <a:srgbClr val="48CEE0"/>
      </a:accent4>
      <a:accent5>
        <a:srgbClr val="D91934"/>
      </a:accent5>
      <a:accent6>
        <a:srgbClr val="635DD3"/>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orde de resplandor">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2181</TotalTime>
  <Words>2142</Words>
  <Application>Microsoft Office PowerPoint</Application>
  <PresentationFormat>Panorámica</PresentationFormat>
  <Paragraphs>89</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Constantia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115</cp:revision>
  <dcterms:created xsi:type="dcterms:W3CDTF">2026-09-11T15:58:36Z</dcterms:created>
  <dcterms:modified xsi:type="dcterms:W3CDTF">2026-10-07T15:57:14Z</dcterms:modified>
</cp:coreProperties>
</file>