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300" r:id="rId4"/>
    <p:sldId id="257" r:id="rId5"/>
    <p:sldId id="258" r:id="rId6"/>
    <p:sldId id="259" r:id="rId7"/>
    <p:sldId id="260" r:id="rId8"/>
    <p:sldId id="299" r:id="rId9"/>
    <p:sldId id="296" r:id="rId10"/>
    <p:sldId id="297" r:id="rId11"/>
    <p:sldId id="263" r:id="rId12"/>
    <p:sldId id="264" r:id="rId13"/>
    <p:sldId id="295" r:id="rId14"/>
  </p:sldIdLst>
  <p:sldSz cx="12192000" cy="6858000"/>
  <p:notesSz cx="6858000" cy="9144000"/>
  <p:embeddedFontLst>
    <p:embeddedFont>
      <p:font typeface="Nirmala UI" panose="020B0502040204020203" pitchFamily="34" charset="0"/>
      <p:regular r:id="rId15"/>
      <p:bold r:id="rId16"/>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4E0"/>
    <a:srgbClr val="66FF33"/>
    <a:srgbClr val="96CE96"/>
    <a:srgbClr val="F79E9E"/>
    <a:srgbClr val="FFA3A3"/>
    <a:srgbClr val="EC4C25"/>
    <a:srgbClr val="6CB2C3"/>
    <a:srgbClr val="F49C64"/>
    <a:srgbClr val="8BFFFF"/>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32" d="100"/>
          <a:sy n="32" d="100"/>
        </p:scale>
        <p:origin x="54" y="13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font" Target="fonts/font1.fntdata"/><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DA2CE4-820D-4773-9B0B-1471AEB8FA08}" type="doc">
      <dgm:prSet loTypeId="urn:microsoft.com/office/officeart/2005/8/layout/hierarchy3" loCatId="hierarchy" qsTypeId="urn:microsoft.com/office/officeart/2005/8/quickstyle/simple5" qsCatId="simple" csTypeId="urn:microsoft.com/office/officeart/2005/8/colors/colorful5" csCatId="colorful" phldr="1"/>
      <dgm:spPr/>
      <dgm:t>
        <a:bodyPr/>
        <a:lstStyle/>
        <a:p>
          <a:endParaRPr lang="es-ES"/>
        </a:p>
      </dgm:t>
    </dgm:pt>
    <dgm:pt modelId="{0B2DA5BA-FBCE-4E02-8876-620F68596D9A}">
      <dgm:prSet custT="1"/>
      <dgm:spPr>
        <a:solidFill>
          <a:schemeClr val="accent5"/>
        </a:solidFill>
      </dgm:spPr>
      <dgm:t>
        <a:bodyPr/>
        <a:lstStyle/>
        <a:p>
          <a:r>
            <a:rPr lang="hi-IN" sz="1400"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परमेश्वर इस्राएल को बताता है कि उसे क्या करना है</a:t>
          </a:r>
          <a:endParaRPr lang="es-ES" sz="14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gm:t>
    </dgm:pt>
    <dgm:pt modelId="{3B4D0A9B-67B9-4CA3-90D4-344E979E3A34}" type="parTrans" cxnId="{1A6288D7-7D17-4022-B2D1-93711EA192A5}">
      <dgm:prSet/>
      <dgm:spPr/>
      <dgm:t>
        <a:bodyPr/>
        <a:lstStyle/>
        <a:p>
          <a:endParaRPr lang="es-ES" sz="1800"/>
        </a:p>
      </dgm:t>
    </dgm:pt>
    <dgm:pt modelId="{DA4E8E4A-4E13-4AA2-B768-6BADE167FFEB}" type="sibTrans" cxnId="{1A6288D7-7D17-4022-B2D1-93711EA192A5}">
      <dgm:prSet/>
      <dgm:spPr/>
      <dgm:t>
        <a:bodyPr/>
        <a:lstStyle/>
        <a:p>
          <a:endParaRPr lang="es-ES" sz="1800"/>
        </a:p>
      </dgm:t>
    </dgm:pt>
    <dgm:pt modelId="{21A964F0-8882-4BAA-A831-CEC102C2B268}">
      <dgm:prSet custT="1"/>
      <dgm:spPr>
        <a:solidFill>
          <a:schemeClr val="tx2">
            <a:lumMod val="20000"/>
            <a:lumOff val="80000"/>
          </a:schemeClr>
        </a:solidFill>
        <a:ln>
          <a:solidFill>
            <a:schemeClr val="accent5"/>
          </a:solidFill>
        </a:ln>
      </dgm:spPr>
      <dgm:t>
        <a:bodyPr/>
        <a:lstStyle/>
        <a:p>
          <a:r>
            <a:rPr lang="hi-IN" sz="1600" b="1" dirty="0">
              <a:latin typeface="Nirmala UI" panose="020B0502040204020203" pitchFamily="34" charset="0"/>
              <a:ea typeface="Nirmala UI" panose="020B0502040204020203" pitchFamily="34" charset="0"/>
              <a:cs typeface="Nirmala UI" panose="020B0502040204020203" pitchFamily="34" charset="0"/>
            </a:rPr>
            <a:t>जो कुछ वह कहे वह करना, ताकि परमेश्वर उनके शत्रुओं का शत्रु और उनके द्रोहियों का द्रोही बन जाए (23:21-22)</a:t>
          </a:r>
          <a:endParaRPr lang="es-ES" sz="1600" dirty="0">
            <a:latin typeface="Nirmala UI" panose="020B0502040204020203" pitchFamily="34" charset="0"/>
            <a:ea typeface="Nirmala UI" panose="020B0502040204020203" pitchFamily="34" charset="0"/>
            <a:cs typeface="Nirmala UI" panose="020B0502040204020203" pitchFamily="34" charset="0"/>
          </a:endParaRPr>
        </a:p>
      </dgm:t>
    </dgm:pt>
    <dgm:pt modelId="{089996DA-B84F-4ABF-9F03-88D7C9F68F4F}" type="parTrans" cxnId="{EFE3C521-9515-4D1D-8E5B-101838DD267C}">
      <dgm:prSet/>
      <dgm:spPr>
        <a:ln>
          <a:solidFill>
            <a:schemeClr val="accent5"/>
          </a:solidFill>
        </a:ln>
      </dgm:spPr>
      <dgm:t>
        <a:bodyPr/>
        <a:lstStyle/>
        <a:p>
          <a:endParaRPr lang="es-ES" sz="1800"/>
        </a:p>
      </dgm:t>
    </dgm:pt>
    <dgm:pt modelId="{1B6C6359-7C9F-4DCD-8817-9FF42ECBBB34}" type="sibTrans" cxnId="{EFE3C521-9515-4D1D-8E5B-101838DD267C}">
      <dgm:prSet/>
      <dgm:spPr/>
      <dgm:t>
        <a:bodyPr/>
        <a:lstStyle/>
        <a:p>
          <a:endParaRPr lang="es-ES" sz="1800"/>
        </a:p>
      </dgm:t>
    </dgm:pt>
    <dgm:pt modelId="{93D76C7D-DECD-46DA-B28A-00E6881A9FCD}">
      <dgm:prSet custT="1"/>
      <dgm:spPr>
        <a:solidFill>
          <a:srgbClr val="CCFF99"/>
        </a:solidFill>
        <a:ln>
          <a:solidFill>
            <a:schemeClr val="accent5"/>
          </a:solidFill>
        </a:ln>
      </dgm:spPr>
      <dgm:t>
        <a:bodyPr/>
        <a:lstStyle/>
        <a:p>
          <a:r>
            <a:rPr lang="hi-IN" sz="1600" b="1" dirty="0">
              <a:latin typeface="Nirmala UI" panose="020B0502040204020203" pitchFamily="34" charset="0"/>
              <a:ea typeface="Nirmala UI" panose="020B0502040204020203" pitchFamily="34" charset="0"/>
              <a:cs typeface="Nirmala UI" panose="020B0502040204020203" pitchFamily="34" charset="0"/>
            </a:rPr>
            <a:t>केवल परमेश्वर की सेवा करना, ताकि वह सभी बीमारियों को दूर कर दे (23:24-26)</a:t>
          </a:r>
          <a:endParaRPr lang="es-ES" sz="1600" dirty="0">
            <a:latin typeface="Nirmala UI" panose="020B0502040204020203" pitchFamily="34" charset="0"/>
            <a:ea typeface="Nirmala UI" panose="020B0502040204020203" pitchFamily="34" charset="0"/>
            <a:cs typeface="Nirmala UI" panose="020B0502040204020203" pitchFamily="34" charset="0"/>
          </a:endParaRPr>
        </a:p>
      </dgm:t>
    </dgm:pt>
    <dgm:pt modelId="{79C790E7-9EBD-469E-B5B5-B207A4C3C0B6}" type="parTrans" cxnId="{0D1A3DAE-4825-4A0F-8D40-94D7720EB93C}">
      <dgm:prSet/>
      <dgm:spPr>
        <a:ln>
          <a:solidFill>
            <a:schemeClr val="accent5"/>
          </a:solidFill>
        </a:ln>
      </dgm:spPr>
      <dgm:t>
        <a:bodyPr/>
        <a:lstStyle/>
        <a:p>
          <a:endParaRPr lang="es-ES" sz="1800"/>
        </a:p>
      </dgm:t>
    </dgm:pt>
    <dgm:pt modelId="{0A91FBC3-7B67-499F-B3A9-B795A3BF65FC}" type="sibTrans" cxnId="{0D1A3DAE-4825-4A0F-8D40-94D7720EB93C}">
      <dgm:prSet/>
      <dgm:spPr/>
      <dgm:t>
        <a:bodyPr/>
        <a:lstStyle/>
        <a:p>
          <a:endParaRPr lang="es-ES" sz="1800"/>
        </a:p>
      </dgm:t>
    </dgm:pt>
    <dgm:pt modelId="{A5B6EAD1-7EAA-4808-8F27-F0A69B92EFA9}">
      <dgm:prSet custT="1"/>
      <dgm:spPr>
        <a:solidFill>
          <a:schemeClr val="bg2"/>
        </a:solidFill>
        <a:ln>
          <a:solidFill>
            <a:schemeClr val="accent5"/>
          </a:solidFill>
        </a:ln>
      </dgm:spPr>
      <dgm:t>
        <a:bodyPr/>
        <a:lstStyle/>
        <a:p>
          <a:r>
            <a:rPr lang="hi-IN" sz="1600" b="1" dirty="0">
              <a:latin typeface="Nirmala UI" panose="020B0502040204020203" pitchFamily="34" charset="0"/>
              <a:ea typeface="Nirmala UI" panose="020B0502040204020203" pitchFamily="34" charset="0"/>
              <a:cs typeface="Nirmala UI" panose="020B0502040204020203" pitchFamily="34" charset="0"/>
            </a:rPr>
            <a:t>कनानियों के साथ कोई संधि न करना, ताकि उनके देवताओं की पूजा न करो (23:32-33)</a:t>
          </a:r>
          <a:endParaRPr lang="es-ES" sz="1600" dirty="0">
            <a:latin typeface="Nirmala UI" panose="020B0502040204020203" pitchFamily="34" charset="0"/>
            <a:ea typeface="Nirmala UI" panose="020B0502040204020203" pitchFamily="34" charset="0"/>
            <a:cs typeface="Nirmala UI" panose="020B0502040204020203" pitchFamily="34" charset="0"/>
          </a:endParaRPr>
        </a:p>
      </dgm:t>
    </dgm:pt>
    <dgm:pt modelId="{31FE02D1-CD2F-4676-8F1E-8BD2D0F7C9A7}" type="parTrans" cxnId="{BE2E1418-ACAF-45F0-AB69-C246C8C893FB}">
      <dgm:prSet/>
      <dgm:spPr>
        <a:ln>
          <a:solidFill>
            <a:schemeClr val="accent5"/>
          </a:solidFill>
        </a:ln>
      </dgm:spPr>
      <dgm:t>
        <a:bodyPr/>
        <a:lstStyle/>
        <a:p>
          <a:endParaRPr lang="es-ES" sz="1800"/>
        </a:p>
      </dgm:t>
    </dgm:pt>
    <dgm:pt modelId="{14692E7D-D8C8-4B44-A41B-4009ACFB7321}" type="sibTrans" cxnId="{BE2E1418-ACAF-45F0-AB69-C246C8C893FB}">
      <dgm:prSet/>
      <dgm:spPr/>
      <dgm:t>
        <a:bodyPr/>
        <a:lstStyle/>
        <a:p>
          <a:endParaRPr lang="es-ES" sz="1800"/>
        </a:p>
      </dgm:t>
    </dgm:pt>
    <dgm:pt modelId="{036C6CA5-7494-428E-8635-334B835ED6FB}">
      <dgm:prSet custT="1"/>
      <dgm:spPr>
        <a:solidFill>
          <a:srgbClr val="0070C0"/>
        </a:solidFill>
      </dgm:spPr>
      <dgm:t>
        <a:bodyPr/>
        <a:lstStyle/>
        <a:p>
          <a:r>
            <a:rPr lang="hi-IN" sz="1600"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परमेश्वर इस्राएल को बताता है कि वह क्या करने जा रहा है</a:t>
          </a:r>
          <a:endParaRPr lang="es-ES" sz="16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gm:t>
    </dgm:pt>
    <dgm:pt modelId="{3EF1D91F-37EF-422B-9C15-0D0BDB535ACC}" type="parTrans" cxnId="{28ADD609-94F8-4604-BA6C-150440E38AB5}">
      <dgm:prSet/>
      <dgm:spPr/>
      <dgm:t>
        <a:bodyPr/>
        <a:lstStyle/>
        <a:p>
          <a:endParaRPr lang="es-ES" sz="1800"/>
        </a:p>
      </dgm:t>
    </dgm:pt>
    <dgm:pt modelId="{28D23280-2CB7-4DF8-970F-232EF986C26D}" type="sibTrans" cxnId="{28ADD609-94F8-4604-BA6C-150440E38AB5}">
      <dgm:prSet/>
      <dgm:spPr/>
      <dgm:t>
        <a:bodyPr/>
        <a:lstStyle/>
        <a:p>
          <a:endParaRPr lang="es-ES" sz="1800"/>
        </a:p>
      </dgm:t>
    </dgm:pt>
    <dgm:pt modelId="{C4316A83-495C-46A9-95E9-2F999EB778EF}">
      <dgm:prSet custT="1"/>
      <dgm:spPr>
        <a:solidFill>
          <a:schemeClr val="accent1">
            <a:lumMod val="20000"/>
            <a:lumOff val="80000"/>
          </a:schemeClr>
        </a:solidFill>
        <a:ln>
          <a:solidFill>
            <a:srgbClr val="0070C0"/>
          </a:solidFill>
        </a:ln>
      </dgm:spPr>
      <dgm:t>
        <a:bodyPr/>
        <a:lstStyle/>
        <a:p>
          <a:r>
            <a:rPr lang="hi-IN" sz="1600" b="1" dirty="0">
              <a:latin typeface="Nirmala UI" panose="020B0502040204020203" pitchFamily="34" charset="0"/>
              <a:ea typeface="Nirmala UI" panose="020B0502040204020203" pitchFamily="34" charset="0"/>
              <a:cs typeface="Nirmala UI" panose="020B0502040204020203" pitchFamily="34" charset="0"/>
            </a:rPr>
            <a:t>वह उनकी रक्षा करने और उन्हें अंदर लाने के लिए अपना दूत भेजेगा [सुरक्षा] (23:20)</a:t>
          </a:r>
          <a:endParaRPr lang="es-ES" sz="1600" dirty="0">
            <a:latin typeface="Nirmala UI" panose="020B0502040204020203" pitchFamily="34" charset="0"/>
            <a:ea typeface="Nirmala UI" panose="020B0502040204020203" pitchFamily="34" charset="0"/>
            <a:cs typeface="Nirmala UI" panose="020B0502040204020203" pitchFamily="34" charset="0"/>
          </a:endParaRPr>
        </a:p>
      </dgm:t>
    </dgm:pt>
    <dgm:pt modelId="{9E27533A-37A8-4A4D-B6F8-984038CA4D82}" type="parTrans" cxnId="{534FA406-97CF-4020-872C-5E51E269529D}">
      <dgm:prSet/>
      <dgm:spPr>
        <a:ln>
          <a:solidFill>
            <a:srgbClr val="0070C0"/>
          </a:solidFill>
        </a:ln>
      </dgm:spPr>
      <dgm:t>
        <a:bodyPr/>
        <a:lstStyle/>
        <a:p>
          <a:endParaRPr lang="es-ES" sz="1800"/>
        </a:p>
      </dgm:t>
    </dgm:pt>
    <dgm:pt modelId="{FA64988B-5484-4BB1-B94D-5228F4ED0D00}" type="sibTrans" cxnId="{534FA406-97CF-4020-872C-5E51E269529D}">
      <dgm:prSet/>
      <dgm:spPr/>
      <dgm:t>
        <a:bodyPr/>
        <a:lstStyle/>
        <a:p>
          <a:endParaRPr lang="es-ES" sz="1800"/>
        </a:p>
      </dgm:t>
    </dgm:pt>
    <dgm:pt modelId="{E869DC71-7944-4D39-914A-68D61C319145}">
      <dgm:prSet custT="1"/>
      <dgm:spPr>
        <a:solidFill>
          <a:schemeClr val="accent2">
            <a:lumMod val="20000"/>
            <a:lumOff val="80000"/>
          </a:schemeClr>
        </a:solidFill>
        <a:ln>
          <a:solidFill>
            <a:srgbClr val="0070C0"/>
          </a:solidFill>
        </a:ln>
      </dgm:spPr>
      <dgm:t>
        <a:bodyPr/>
        <a:lstStyle/>
        <a:p>
          <a:r>
            <a:rPr lang="hi-IN" sz="1600" b="1" dirty="0">
              <a:latin typeface="Nirmala UI" panose="020B0502040204020203" pitchFamily="34" charset="0"/>
              <a:ea typeface="Nirmala UI" panose="020B0502040204020203" pitchFamily="34" charset="0"/>
              <a:cs typeface="Nirmala UI" panose="020B0502040204020203" pitchFamily="34" charset="0"/>
            </a:rPr>
            <a:t>दूत उनके आगे-आगे चलेगा और उन्हें कनान में ले आएगा [दिशा] (23:23)</a:t>
          </a:r>
          <a:endParaRPr lang="es-ES" sz="1600" dirty="0">
            <a:latin typeface="Nirmala UI" panose="020B0502040204020203" pitchFamily="34" charset="0"/>
            <a:ea typeface="Nirmala UI" panose="020B0502040204020203" pitchFamily="34" charset="0"/>
            <a:cs typeface="Nirmala UI" panose="020B0502040204020203" pitchFamily="34" charset="0"/>
          </a:endParaRPr>
        </a:p>
      </dgm:t>
    </dgm:pt>
    <dgm:pt modelId="{7E6F50D8-AD45-4642-9A68-C3BB64BB8DEB}" type="parTrans" cxnId="{FD2794E8-DA13-42CE-8956-E0D416BCB93C}">
      <dgm:prSet/>
      <dgm:spPr>
        <a:ln>
          <a:solidFill>
            <a:srgbClr val="0070C0"/>
          </a:solidFill>
        </a:ln>
      </dgm:spPr>
      <dgm:t>
        <a:bodyPr/>
        <a:lstStyle/>
        <a:p>
          <a:endParaRPr lang="es-ES" sz="1800"/>
        </a:p>
      </dgm:t>
    </dgm:pt>
    <dgm:pt modelId="{93AC1619-555B-4E09-A341-05D3A6BA02E8}" type="sibTrans" cxnId="{FD2794E8-DA13-42CE-8956-E0D416BCB93C}">
      <dgm:prSet/>
      <dgm:spPr/>
      <dgm:t>
        <a:bodyPr/>
        <a:lstStyle/>
        <a:p>
          <a:endParaRPr lang="es-ES" sz="1800"/>
        </a:p>
      </dgm:t>
    </dgm:pt>
    <dgm:pt modelId="{86E79D34-A1D5-4192-91E0-0D4C4FD5D8C2}">
      <dgm:prSet custT="1"/>
      <dgm:spPr>
        <a:solidFill>
          <a:srgbClr val="E2CFF1"/>
        </a:solidFill>
        <a:ln>
          <a:solidFill>
            <a:srgbClr val="0070C0"/>
          </a:solidFill>
        </a:ln>
      </dgm:spPr>
      <dgm:t>
        <a:bodyPr/>
        <a:lstStyle/>
        <a:p>
          <a:r>
            <a:rPr lang="hi-IN" sz="1600" b="1" dirty="0">
              <a:latin typeface="Nirmala UI" panose="020B0502040204020203" pitchFamily="34" charset="0"/>
              <a:ea typeface="Nirmala UI" panose="020B0502040204020203" pitchFamily="34" charset="0"/>
              <a:cs typeface="Nirmala UI" panose="020B0502040204020203" pitchFamily="34" charset="0"/>
            </a:rPr>
            <a:t>वह निवासियों में भय पैदा करेगा (23:27)</a:t>
          </a:r>
          <a:endParaRPr lang="es-ES" sz="1600" dirty="0">
            <a:latin typeface="Nirmala UI" panose="020B0502040204020203" pitchFamily="34" charset="0"/>
            <a:ea typeface="Nirmala UI" panose="020B0502040204020203" pitchFamily="34" charset="0"/>
            <a:cs typeface="Nirmala UI" panose="020B0502040204020203" pitchFamily="34" charset="0"/>
          </a:endParaRPr>
        </a:p>
      </dgm:t>
    </dgm:pt>
    <dgm:pt modelId="{7CBD58EF-DE8F-436E-9BB8-308F2E665A44}" type="parTrans" cxnId="{0FA30892-8462-4E2E-B349-FDC6A3753A41}">
      <dgm:prSet/>
      <dgm:spPr>
        <a:ln>
          <a:solidFill>
            <a:srgbClr val="0070C0"/>
          </a:solidFill>
        </a:ln>
      </dgm:spPr>
      <dgm:t>
        <a:bodyPr/>
        <a:lstStyle/>
        <a:p>
          <a:endParaRPr lang="es-ES" sz="1800"/>
        </a:p>
      </dgm:t>
    </dgm:pt>
    <dgm:pt modelId="{2A80BBE1-3413-4E70-9918-4B0400B5F2EB}" type="sibTrans" cxnId="{0FA30892-8462-4E2E-B349-FDC6A3753A41}">
      <dgm:prSet/>
      <dgm:spPr/>
      <dgm:t>
        <a:bodyPr/>
        <a:lstStyle/>
        <a:p>
          <a:endParaRPr lang="es-ES" sz="1800"/>
        </a:p>
      </dgm:t>
    </dgm:pt>
    <dgm:pt modelId="{EF5E6CE9-1195-48C3-A6A3-296EC27490AA}">
      <dgm:prSet custT="1"/>
      <dgm:spPr>
        <a:solidFill>
          <a:srgbClr val="FFD961"/>
        </a:solidFill>
        <a:ln>
          <a:solidFill>
            <a:srgbClr val="0070C0"/>
          </a:solidFill>
        </a:ln>
      </dgm:spPr>
      <dgm:t>
        <a:bodyPr/>
        <a:lstStyle/>
        <a:p>
          <a:r>
            <a:rPr lang="hi-IN" sz="1600" b="1" dirty="0">
              <a:latin typeface="Nirmala UI" panose="020B0502040204020203" pitchFamily="34" charset="0"/>
              <a:ea typeface="Nirmala UI" panose="020B0502040204020203" pitchFamily="34" charset="0"/>
              <a:cs typeface="Nirmala UI" panose="020B0502040204020203" pitchFamily="34" charset="0"/>
            </a:rPr>
            <a:t>वह उन्हें भगाने के लिए बर्रों को भेजेगा (23:28)</a:t>
          </a:r>
          <a:endParaRPr lang="es-ES" sz="1600" dirty="0">
            <a:latin typeface="Nirmala UI" panose="020B0502040204020203" pitchFamily="34" charset="0"/>
            <a:ea typeface="Nirmala UI" panose="020B0502040204020203" pitchFamily="34" charset="0"/>
            <a:cs typeface="Nirmala UI" panose="020B0502040204020203" pitchFamily="34" charset="0"/>
          </a:endParaRPr>
        </a:p>
      </dgm:t>
    </dgm:pt>
    <dgm:pt modelId="{36A0B609-28D6-48BA-BB22-42F31E30CAFF}" type="parTrans" cxnId="{91CA50FC-48FE-4653-AF5D-A9043154ADD9}">
      <dgm:prSet/>
      <dgm:spPr>
        <a:ln>
          <a:solidFill>
            <a:srgbClr val="0070C0"/>
          </a:solidFill>
        </a:ln>
      </dgm:spPr>
      <dgm:t>
        <a:bodyPr/>
        <a:lstStyle/>
        <a:p>
          <a:endParaRPr lang="es-ES" sz="1800"/>
        </a:p>
      </dgm:t>
    </dgm:pt>
    <dgm:pt modelId="{A45BB5F0-CC6F-4BDE-B986-FE70DE3861C9}" type="sibTrans" cxnId="{91CA50FC-48FE-4653-AF5D-A9043154ADD9}">
      <dgm:prSet/>
      <dgm:spPr/>
      <dgm:t>
        <a:bodyPr/>
        <a:lstStyle/>
        <a:p>
          <a:endParaRPr lang="es-ES" sz="1800"/>
        </a:p>
      </dgm:t>
    </dgm:pt>
    <dgm:pt modelId="{3D05D016-7CA9-4326-9B9D-832F9F356EF5}">
      <dgm:prSet custT="1"/>
      <dgm:spPr>
        <a:solidFill>
          <a:schemeClr val="accent5">
            <a:lumMod val="20000"/>
            <a:lumOff val="80000"/>
          </a:schemeClr>
        </a:solidFill>
        <a:ln>
          <a:solidFill>
            <a:srgbClr val="0070C0"/>
          </a:solidFill>
        </a:ln>
      </dgm:spPr>
      <dgm:t>
        <a:bodyPr/>
        <a:lstStyle/>
        <a:p>
          <a:r>
            <a:rPr lang="hi-IN" sz="1600" b="1" dirty="0">
              <a:latin typeface="Nirmala UI" panose="020B0502040204020203" pitchFamily="34" charset="0"/>
              <a:ea typeface="Nirmala UI" panose="020B0502040204020203" pitchFamily="34" charset="0"/>
              <a:cs typeface="Nirmala UI" panose="020B0502040204020203" pitchFamily="34" charset="0"/>
            </a:rPr>
            <a:t>वह उन्हें धीरे-धीरे बाहर निकालेगा (23:29-30)</a:t>
          </a:r>
          <a:endParaRPr lang="es-ES" sz="1600" dirty="0">
            <a:latin typeface="Nirmala UI" panose="020B0502040204020203" pitchFamily="34" charset="0"/>
            <a:ea typeface="Nirmala UI" panose="020B0502040204020203" pitchFamily="34" charset="0"/>
            <a:cs typeface="Nirmala UI" panose="020B0502040204020203" pitchFamily="34" charset="0"/>
          </a:endParaRPr>
        </a:p>
      </dgm:t>
    </dgm:pt>
    <dgm:pt modelId="{8D437A1E-1D6B-4046-AC0D-44AE760FF216}" type="parTrans" cxnId="{784B642D-9731-444A-9BD1-444A62EA91B4}">
      <dgm:prSet/>
      <dgm:spPr>
        <a:ln>
          <a:solidFill>
            <a:srgbClr val="0070C0"/>
          </a:solidFill>
        </a:ln>
      </dgm:spPr>
      <dgm:t>
        <a:bodyPr/>
        <a:lstStyle/>
        <a:p>
          <a:endParaRPr lang="es-ES" sz="1800"/>
        </a:p>
      </dgm:t>
    </dgm:pt>
    <dgm:pt modelId="{6D8748AB-A606-4B81-8392-65078D5462F2}" type="sibTrans" cxnId="{784B642D-9731-444A-9BD1-444A62EA91B4}">
      <dgm:prSet/>
      <dgm:spPr/>
      <dgm:t>
        <a:bodyPr/>
        <a:lstStyle/>
        <a:p>
          <a:endParaRPr lang="es-ES" sz="1800"/>
        </a:p>
      </dgm:t>
    </dgm:pt>
    <dgm:pt modelId="{8241A0F5-175F-4221-BED8-4DDFE93C2C79}">
      <dgm:prSet custT="1"/>
      <dgm:spPr>
        <a:solidFill>
          <a:schemeClr val="accent3">
            <a:lumMod val="20000"/>
            <a:lumOff val="80000"/>
          </a:schemeClr>
        </a:solidFill>
        <a:ln>
          <a:solidFill>
            <a:srgbClr val="0070C0"/>
          </a:solidFill>
        </a:ln>
      </dgm:spPr>
      <dgm:t>
        <a:bodyPr/>
        <a:lstStyle/>
        <a:p>
          <a:r>
            <a:rPr lang="hi-IN" sz="1600" b="1" dirty="0">
              <a:latin typeface="Nirmala UI" panose="020B0502040204020203" pitchFamily="34" charset="0"/>
              <a:ea typeface="Nirmala UI" panose="020B0502040204020203" pitchFamily="34" charset="0"/>
              <a:cs typeface="Nirmala UI" panose="020B0502040204020203" pitchFamily="34" charset="0"/>
            </a:rPr>
            <a:t>वह उन्हें इस्राएल के हाथ में तब तक सौंपता रहेगा जब तक कि वे भूमध्य सागर से लेकर फरात नदी तक प्रभुत्व नहीं बना लेते (23:31)</a:t>
          </a:r>
          <a:endParaRPr lang="es-ES" sz="1600" dirty="0">
            <a:latin typeface="Nirmala UI" panose="020B0502040204020203" pitchFamily="34" charset="0"/>
            <a:ea typeface="Nirmala UI" panose="020B0502040204020203" pitchFamily="34" charset="0"/>
            <a:cs typeface="Nirmala UI" panose="020B0502040204020203" pitchFamily="34" charset="0"/>
          </a:endParaRPr>
        </a:p>
      </dgm:t>
    </dgm:pt>
    <dgm:pt modelId="{CBA97E23-1816-49F9-AB4D-1A83F2CD4DAA}" type="parTrans" cxnId="{601FBA0B-0C98-406B-9C60-D49FE76034F2}">
      <dgm:prSet/>
      <dgm:spPr>
        <a:ln>
          <a:solidFill>
            <a:srgbClr val="0070C0"/>
          </a:solidFill>
        </a:ln>
      </dgm:spPr>
      <dgm:t>
        <a:bodyPr/>
        <a:lstStyle/>
        <a:p>
          <a:endParaRPr lang="es-ES" sz="1800"/>
        </a:p>
      </dgm:t>
    </dgm:pt>
    <dgm:pt modelId="{CCB9AC84-E446-4ED4-BDDE-32FB38DFACD1}" type="sibTrans" cxnId="{601FBA0B-0C98-406B-9C60-D49FE76034F2}">
      <dgm:prSet/>
      <dgm:spPr/>
      <dgm:t>
        <a:bodyPr/>
        <a:lstStyle/>
        <a:p>
          <a:endParaRPr lang="es-ES" sz="1800"/>
        </a:p>
      </dgm:t>
    </dgm:pt>
    <dgm:pt modelId="{7495F440-6AF5-473F-80B9-93F70FFED350}" type="pres">
      <dgm:prSet presAssocID="{B5DA2CE4-820D-4773-9B0B-1471AEB8FA08}" presName="diagram" presStyleCnt="0">
        <dgm:presLayoutVars>
          <dgm:chPref val="1"/>
          <dgm:dir/>
          <dgm:animOne val="branch"/>
          <dgm:animLvl val="lvl"/>
          <dgm:resizeHandles/>
        </dgm:presLayoutVars>
      </dgm:prSet>
      <dgm:spPr/>
    </dgm:pt>
    <dgm:pt modelId="{238A6AB9-02CA-45CD-B8DA-9F6E4197E763}" type="pres">
      <dgm:prSet presAssocID="{0B2DA5BA-FBCE-4E02-8876-620F68596D9A}" presName="root" presStyleCnt="0"/>
      <dgm:spPr/>
    </dgm:pt>
    <dgm:pt modelId="{49A1EB33-8399-475E-8BBF-6E7908F858A2}" type="pres">
      <dgm:prSet presAssocID="{0B2DA5BA-FBCE-4E02-8876-620F68596D9A}" presName="rootComposite" presStyleCnt="0"/>
      <dgm:spPr/>
    </dgm:pt>
    <dgm:pt modelId="{695BDC2E-B103-4AD5-8155-305CF6EDC473}" type="pres">
      <dgm:prSet presAssocID="{0B2DA5BA-FBCE-4E02-8876-620F68596D9A}" presName="rootText" presStyleLbl="node1" presStyleIdx="0" presStyleCnt="2" custScaleX="193337"/>
      <dgm:spPr/>
    </dgm:pt>
    <dgm:pt modelId="{354EF6AF-25E7-4455-A1BE-C588C709FC66}" type="pres">
      <dgm:prSet presAssocID="{0B2DA5BA-FBCE-4E02-8876-620F68596D9A}" presName="rootConnector" presStyleLbl="node1" presStyleIdx="0" presStyleCnt="2"/>
      <dgm:spPr/>
    </dgm:pt>
    <dgm:pt modelId="{97EC305F-93A6-468E-9515-D0C63D1C1CCA}" type="pres">
      <dgm:prSet presAssocID="{0B2DA5BA-FBCE-4E02-8876-620F68596D9A}" presName="childShape" presStyleCnt="0"/>
      <dgm:spPr/>
    </dgm:pt>
    <dgm:pt modelId="{764F3D33-8790-42F3-A612-9A10B698F301}" type="pres">
      <dgm:prSet presAssocID="{089996DA-B84F-4ABF-9F03-88D7C9F68F4F}" presName="Name13" presStyleLbl="parChTrans1D2" presStyleIdx="0" presStyleCnt="9"/>
      <dgm:spPr/>
    </dgm:pt>
    <dgm:pt modelId="{D9407576-407E-4898-AB8F-5D45BEFB68E4}" type="pres">
      <dgm:prSet presAssocID="{21A964F0-8882-4BAA-A831-CEC102C2B268}" presName="childText" presStyleLbl="bgAcc1" presStyleIdx="0" presStyleCnt="9" custScaleX="208690" custScaleY="234763">
        <dgm:presLayoutVars>
          <dgm:bulletEnabled val="1"/>
        </dgm:presLayoutVars>
      </dgm:prSet>
      <dgm:spPr/>
    </dgm:pt>
    <dgm:pt modelId="{646C048A-3FAC-4BFD-8BC1-3F55D6CA3F61}" type="pres">
      <dgm:prSet presAssocID="{79C790E7-9EBD-469E-B5B5-B207A4C3C0B6}" presName="Name13" presStyleLbl="parChTrans1D2" presStyleIdx="1" presStyleCnt="9"/>
      <dgm:spPr/>
    </dgm:pt>
    <dgm:pt modelId="{4B774A78-6B56-4815-99E0-F5274C4A6A11}" type="pres">
      <dgm:prSet presAssocID="{93D76C7D-DECD-46DA-B28A-00E6881A9FCD}" presName="childText" presStyleLbl="bgAcc1" presStyleIdx="1" presStyleCnt="9" custScaleX="208690" custScaleY="234763" custLinFactNeighborY="-6528">
        <dgm:presLayoutVars>
          <dgm:bulletEnabled val="1"/>
        </dgm:presLayoutVars>
      </dgm:prSet>
      <dgm:spPr/>
    </dgm:pt>
    <dgm:pt modelId="{2CAC2AF5-3F99-4D75-A510-79A9E815886C}" type="pres">
      <dgm:prSet presAssocID="{31FE02D1-CD2F-4676-8F1E-8BD2D0F7C9A7}" presName="Name13" presStyleLbl="parChTrans1D2" presStyleIdx="2" presStyleCnt="9"/>
      <dgm:spPr/>
    </dgm:pt>
    <dgm:pt modelId="{9145DD23-DA1E-4BCC-8EEF-E4D91923061A}" type="pres">
      <dgm:prSet presAssocID="{A5B6EAD1-7EAA-4808-8F27-F0A69B92EFA9}" presName="childText" presStyleLbl="bgAcc1" presStyleIdx="2" presStyleCnt="9" custScaleX="208690" custScaleY="252249" custLinFactNeighborY="-13056">
        <dgm:presLayoutVars>
          <dgm:bulletEnabled val="1"/>
        </dgm:presLayoutVars>
      </dgm:prSet>
      <dgm:spPr/>
    </dgm:pt>
    <dgm:pt modelId="{81D9290B-2B51-4300-9D97-BE3E64F9D10C}" type="pres">
      <dgm:prSet presAssocID="{036C6CA5-7494-428E-8635-334B835ED6FB}" presName="root" presStyleCnt="0"/>
      <dgm:spPr/>
    </dgm:pt>
    <dgm:pt modelId="{EDD9B341-BCE7-4CC4-9BCE-96A2000AD37A}" type="pres">
      <dgm:prSet presAssocID="{036C6CA5-7494-428E-8635-334B835ED6FB}" presName="rootComposite" presStyleCnt="0"/>
      <dgm:spPr/>
    </dgm:pt>
    <dgm:pt modelId="{2C16D801-25D9-476F-A96A-456EF4DC99BF}" type="pres">
      <dgm:prSet presAssocID="{036C6CA5-7494-428E-8635-334B835ED6FB}" presName="rootText" presStyleLbl="node1" presStyleIdx="1" presStyleCnt="2" custScaleX="221495"/>
      <dgm:spPr/>
    </dgm:pt>
    <dgm:pt modelId="{1251F9AB-3C11-429D-9E56-F34D7C3F1C72}" type="pres">
      <dgm:prSet presAssocID="{036C6CA5-7494-428E-8635-334B835ED6FB}" presName="rootConnector" presStyleLbl="node1" presStyleIdx="1" presStyleCnt="2"/>
      <dgm:spPr/>
    </dgm:pt>
    <dgm:pt modelId="{64AF1B67-0168-4C37-9E5F-AF30B33A22B6}" type="pres">
      <dgm:prSet presAssocID="{036C6CA5-7494-428E-8635-334B835ED6FB}" presName="childShape" presStyleCnt="0"/>
      <dgm:spPr/>
    </dgm:pt>
    <dgm:pt modelId="{48A48776-191B-4C31-B6FC-C0F773CE0533}" type="pres">
      <dgm:prSet presAssocID="{9E27533A-37A8-4A4D-B6F8-984038CA4D82}" presName="Name13" presStyleLbl="parChTrans1D2" presStyleIdx="3" presStyleCnt="9"/>
      <dgm:spPr/>
    </dgm:pt>
    <dgm:pt modelId="{F7C1F1C6-A3AB-475F-940D-3A1507501024}" type="pres">
      <dgm:prSet presAssocID="{C4316A83-495C-46A9-95E9-2F999EB778EF}" presName="childText" presStyleLbl="bgAcc1" presStyleIdx="3" presStyleCnt="9" custScaleX="309473" custScaleY="175029">
        <dgm:presLayoutVars>
          <dgm:bulletEnabled val="1"/>
        </dgm:presLayoutVars>
      </dgm:prSet>
      <dgm:spPr/>
    </dgm:pt>
    <dgm:pt modelId="{FC03CFAA-8D1B-4B4D-B6E7-202EB01B9AF3}" type="pres">
      <dgm:prSet presAssocID="{7E6F50D8-AD45-4642-9A68-C3BB64BB8DEB}" presName="Name13" presStyleLbl="parChTrans1D2" presStyleIdx="4" presStyleCnt="9"/>
      <dgm:spPr/>
    </dgm:pt>
    <dgm:pt modelId="{99EDFEB2-C2AF-4C3C-B0FD-8AEE31129811}" type="pres">
      <dgm:prSet presAssocID="{E869DC71-7944-4D39-914A-68D61C319145}" presName="childText" presStyleLbl="bgAcc1" presStyleIdx="4" presStyleCnt="9" custScaleX="309473" custScaleY="146020">
        <dgm:presLayoutVars>
          <dgm:bulletEnabled val="1"/>
        </dgm:presLayoutVars>
      </dgm:prSet>
      <dgm:spPr/>
    </dgm:pt>
    <dgm:pt modelId="{0B4D5CE0-CDE7-416B-8E23-2559268C5123}" type="pres">
      <dgm:prSet presAssocID="{7CBD58EF-DE8F-436E-9BB8-308F2E665A44}" presName="Name13" presStyleLbl="parChTrans1D2" presStyleIdx="5" presStyleCnt="9"/>
      <dgm:spPr/>
    </dgm:pt>
    <dgm:pt modelId="{18CAF239-D666-4C90-9356-52166A7FFF47}" type="pres">
      <dgm:prSet presAssocID="{86E79D34-A1D5-4192-91E0-0D4C4FD5D8C2}" presName="childText" presStyleLbl="bgAcc1" presStyleIdx="5" presStyleCnt="9" custScaleX="309473">
        <dgm:presLayoutVars>
          <dgm:bulletEnabled val="1"/>
        </dgm:presLayoutVars>
      </dgm:prSet>
      <dgm:spPr/>
    </dgm:pt>
    <dgm:pt modelId="{C9AD4B2F-B8D5-441A-822E-E35D0C26A0F9}" type="pres">
      <dgm:prSet presAssocID="{36A0B609-28D6-48BA-BB22-42F31E30CAFF}" presName="Name13" presStyleLbl="parChTrans1D2" presStyleIdx="6" presStyleCnt="9"/>
      <dgm:spPr/>
    </dgm:pt>
    <dgm:pt modelId="{F8EF12A8-565F-4E7E-8071-DBC89BD77DAF}" type="pres">
      <dgm:prSet presAssocID="{EF5E6CE9-1195-48C3-A6A3-296EC27490AA}" presName="childText" presStyleLbl="bgAcc1" presStyleIdx="6" presStyleCnt="9" custScaleX="309473">
        <dgm:presLayoutVars>
          <dgm:bulletEnabled val="1"/>
        </dgm:presLayoutVars>
      </dgm:prSet>
      <dgm:spPr/>
    </dgm:pt>
    <dgm:pt modelId="{B84EDD32-83AD-4C7B-8D37-09AEC8E052F9}" type="pres">
      <dgm:prSet presAssocID="{8D437A1E-1D6B-4046-AC0D-44AE760FF216}" presName="Name13" presStyleLbl="parChTrans1D2" presStyleIdx="7" presStyleCnt="9"/>
      <dgm:spPr/>
    </dgm:pt>
    <dgm:pt modelId="{A93570C0-6F11-4269-AD8B-EAEAD3CAC43D}" type="pres">
      <dgm:prSet presAssocID="{3D05D016-7CA9-4326-9B9D-832F9F356EF5}" presName="childText" presStyleLbl="bgAcc1" presStyleIdx="7" presStyleCnt="9" custScaleX="309473">
        <dgm:presLayoutVars>
          <dgm:bulletEnabled val="1"/>
        </dgm:presLayoutVars>
      </dgm:prSet>
      <dgm:spPr/>
    </dgm:pt>
    <dgm:pt modelId="{B18A2427-8B60-4E58-9E91-3D82907DCED2}" type="pres">
      <dgm:prSet presAssocID="{CBA97E23-1816-49F9-AB4D-1A83F2CD4DAA}" presName="Name13" presStyleLbl="parChTrans1D2" presStyleIdx="8" presStyleCnt="9"/>
      <dgm:spPr/>
    </dgm:pt>
    <dgm:pt modelId="{4F0F7B52-F75C-4B1B-BF43-CE7E0486CB0C}" type="pres">
      <dgm:prSet presAssocID="{8241A0F5-175F-4221-BED8-4DDFE93C2C79}" presName="childText" presStyleLbl="bgAcc1" presStyleIdx="8" presStyleCnt="9" custScaleX="309473" custScaleY="180546">
        <dgm:presLayoutVars>
          <dgm:bulletEnabled val="1"/>
        </dgm:presLayoutVars>
      </dgm:prSet>
      <dgm:spPr/>
    </dgm:pt>
  </dgm:ptLst>
  <dgm:cxnLst>
    <dgm:cxn modelId="{534FA406-97CF-4020-872C-5E51E269529D}" srcId="{036C6CA5-7494-428E-8635-334B835ED6FB}" destId="{C4316A83-495C-46A9-95E9-2F999EB778EF}" srcOrd="0" destOrd="0" parTransId="{9E27533A-37A8-4A4D-B6F8-984038CA4D82}" sibTransId="{FA64988B-5484-4BB1-B94D-5228F4ED0D00}"/>
    <dgm:cxn modelId="{28ADD609-94F8-4604-BA6C-150440E38AB5}" srcId="{B5DA2CE4-820D-4773-9B0B-1471AEB8FA08}" destId="{036C6CA5-7494-428E-8635-334B835ED6FB}" srcOrd="1" destOrd="0" parTransId="{3EF1D91F-37EF-422B-9C15-0D0BDB535ACC}" sibTransId="{28D23280-2CB7-4DF8-970F-232EF986C26D}"/>
    <dgm:cxn modelId="{601FBA0B-0C98-406B-9C60-D49FE76034F2}" srcId="{036C6CA5-7494-428E-8635-334B835ED6FB}" destId="{8241A0F5-175F-4221-BED8-4DDFE93C2C79}" srcOrd="5" destOrd="0" parTransId="{CBA97E23-1816-49F9-AB4D-1A83F2CD4DAA}" sibTransId="{CCB9AC84-E446-4ED4-BDDE-32FB38DFACD1}"/>
    <dgm:cxn modelId="{E2851215-CE9F-40D9-A84E-883F9F2544B8}" type="presOf" srcId="{8241A0F5-175F-4221-BED8-4DDFE93C2C79}" destId="{4F0F7B52-F75C-4B1B-BF43-CE7E0486CB0C}" srcOrd="0" destOrd="0" presId="urn:microsoft.com/office/officeart/2005/8/layout/hierarchy3"/>
    <dgm:cxn modelId="{BE2E1418-ACAF-45F0-AB69-C246C8C893FB}" srcId="{0B2DA5BA-FBCE-4E02-8876-620F68596D9A}" destId="{A5B6EAD1-7EAA-4808-8F27-F0A69B92EFA9}" srcOrd="2" destOrd="0" parTransId="{31FE02D1-CD2F-4676-8F1E-8BD2D0F7C9A7}" sibTransId="{14692E7D-D8C8-4B44-A41B-4009ACFB7321}"/>
    <dgm:cxn modelId="{C610C11A-7DFE-497B-9D86-EC3CA74CFE97}" type="presOf" srcId="{8D437A1E-1D6B-4046-AC0D-44AE760FF216}" destId="{B84EDD32-83AD-4C7B-8D37-09AEC8E052F9}" srcOrd="0" destOrd="0" presId="urn:microsoft.com/office/officeart/2005/8/layout/hierarchy3"/>
    <dgm:cxn modelId="{5BCF0220-FC2C-47D0-847E-955C01E5E7A9}" type="presOf" srcId="{31FE02D1-CD2F-4676-8F1E-8BD2D0F7C9A7}" destId="{2CAC2AF5-3F99-4D75-A510-79A9E815886C}" srcOrd="0" destOrd="0" presId="urn:microsoft.com/office/officeart/2005/8/layout/hierarchy3"/>
    <dgm:cxn modelId="{EFE3C521-9515-4D1D-8E5B-101838DD267C}" srcId="{0B2DA5BA-FBCE-4E02-8876-620F68596D9A}" destId="{21A964F0-8882-4BAA-A831-CEC102C2B268}" srcOrd="0" destOrd="0" parTransId="{089996DA-B84F-4ABF-9F03-88D7C9F68F4F}" sibTransId="{1B6C6359-7C9F-4DCD-8817-9FF42ECBBB34}"/>
    <dgm:cxn modelId="{69C31924-81F8-4645-9DB5-38F0BB6769DA}" type="presOf" srcId="{93D76C7D-DECD-46DA-B28A-00E6881A9FCD}" destId="{4B774A78-6B56-4815-99E0-F5274C4A6A11}" srcOrd="0" destOrd="0" presId="urn:microsoft.com/office/officeart/2005/8/layout/hierarchy3"/>
    <dgm:cxn modelId="{784B642D-9731-444A-9BD1-444A62EA91B4}" srcId="{036C6CA5-7494-428E-8635-334B835ED6FB}" destId="{3D05D016-7CA9-4326-9B9D-832F9F356EF5}" srcOrd="4" destOrd="0" parTransId="{8D437A1E-1D6B-4046-AC0D-44AE760FF216}" sibTransId="{6D8748AB-A606-4B81-8392-65078D5462F2}"/>
    <dgm:cxn modelId="{C3144335-5823-4910-A551-32F6E0DA6B1C}" type="presOf" srcId="{B5DA2CE4-820D-4773-9B0B-1471AEB8FA08}" destId="{7495F440-6AF5-473F-80B9-93F70FFED350}" srcOrd="0" destOrd="0" presId="urn:microsoft.com/office/officeart/2005/8/layout/hierarchy3"/>
    <dgm:cxn modelId="{565DFB36-BACC-4633-B467-C3C1B350DF1F}" type="presOf" srcId="{86E79D34-A1D5-4192-91E0-0D4C4FD5D8C2}" destId="{18CAF239-D666-4C90-9356-52166A7FFF47}" srcOrd="0" destOrd="0" presId="urn:microsoft.com/office/officeart/2005/8/layout/hierarchy3"/>
    <dgm:cxn modelId="{E903EF37-F474-44B3-8D49-8B7CF37C0651}" type="presOf" srcId="{0B2DA5BA-FBCE-4E02-8876-620F68596D9A}" destId="{354EF6AF-25E7-4455-A1BE-C588C709FC66}" srcOrd="1" destOrd="0" presId="urn:microsoft.com/office/officeart/2005/8/layout/hierarchy3"/>
    <dgm:cxn modelId="{014CD13D-46AC-47D6-A09D-535C3C152083}" type="presOf" srcId="{036C6CA5-7494-428E-8635-334B835ED6FB}" destId="{1251F9AB-3C11-429D-9E56-F34D7C3F1C72}" srcOrd="1" destOrd="0" presId="urn:microsoft.com/office/officeart/2005/8/layout/hierarchy3"/>
    <dgm:cxn modelId="{27515142-39C3-442A-ABC7-4FCBE7B1D746}" type="presOf" srcId="{C4316A83-495C-46A9-95E9-2F999EB778EF}" destId="{F7C1F1C6-A3AB-475F-940D-3A1507501024}" srcOrd="0" destOrd="0" presId="urn:microsoft.com/office/officeart/2005/8/layout/hierarchy3"/>
    <dgm:cxn modelId="{E78AC772-BCD2-4010-B669-9091A0DAB171}" type="presOf" srcId="{79C790E7-9EBD-469E-B5B5-B207A4C3C0B6}" destId="{646C048A-3FAC-4BFD-8BC1-3F55D6CA3F61}" srcOrd="0" destOrd="0" presId="urn:microsoft.com/office/officeart/2005/8/layout/hierarchy3"/>
    <dgm:cxn modelId="{F6233173-852D-44B4-A850-73CE5A869DD5}" type="presOf" srcId="{A5B6EAD1-7EAA-4808-8F27-F0A69B92EFA9}" destId="{9145DD23-DA1E-4BCC-8EEF-E4D91923061A}" srcOrd="0" destOrd="0" presId="urn:microsoft.com/office/officeart/2005/8/layout/hierarchy3"/>
    <dgm:cxn modelId="{B7727A77-859A-47DC-80F2-8D1A0AB048C0}" type="presOf" srcId="{CBA97E23-1816-49F9-AB4D-1A83F2CD4DAA}" destId="{B18A2427-8B60-4E58-9E91-3D82907DCED2}" srcOrd="0" destOrd="0" presId="urn:microsoft.com/office/officeart/2005/8/layout/hierarchy3"/>
    <dgm:cxn modelId="{1416577C-DDE6-4D81-9ADF-67068824D047}" type="presOf" srcId="{036C6CA5-7494-428E-8635-334B835ED6FB}" destId="{2C16D801-25D9-476F-A96A-456EF4DC99BF}" srcOrd="0" destOrd="0" presId="urn:microsoft.com/office/officeart/2005/8/layout/hierarchy3"/>
    <dgm:cxn modelId="{47864689-E24C-4CE5-8883-CADF53D59AF8}" type="presOf" srcId="{21A964F0-8882-4BAA-A831-CEC102C2B268}" destId="{D9407576-407E-4898-AB8F-5D45BEFB68E4}" srcOrd="0" destOrd="0" presId="urn:microsoft.com/office/officeart/2005/8/layout/hierarchy3"/>
    <dgm:cxn modelId="{5450E48E-8698-4DB9-8A75-67E6A821213A}" type="presOf" srcId="{9E27533A-37A8-4A4D-B6F8-984038CA4D82}" destId="{48A48776-191B-4C31-B6FC-C0F773CE0533}" srcOrd="0" destOrd="0" presId="urn:microsoft.com/office/officeart/2005/8/layout/hierarchy3"/>
    <dgm:cxn modelId="{3FABFD91-18BE-42D3-BD68-DB1110AB556F}" type="presOf" srcId="{E869DC71-7944-4D39-914A-68D61C319145}" destId="{99EDFEB2-C2AF-4C3C-B0FD-8AEE31129811}" srcOrd="0" destOrd="0" presId="urn:microsoft.com/office/officeart/2005/8/layout/hierarchy3"/>
    <dgm:cxn modelId="{0FA30892-8462-4E2E-B349-FDC6A3753A41}" srcId="{036C6CA5-7494-428E-8635-334B835ED6FB}" destId="{86E79D34-A1D5-4192-91E0-0D4C4FD5D8C2}" srcOrd="2" destOrd="0" parTransId="{7CBD58EF-DE8F-436E-9BB8-308F2E665A44}" sibTransId="{2A80BBE1-3413-4E70-9918-4B0400B5F2EB}"/>
    <dgm:cxn modelId="{0D1A3DAE-4825-4A0F-8D40-94D7720EB93C}" srcId="{0B2DA5BA-FBCE-4E02-8876-620F68596D9A}" destId="{93D76C7D-DECD-46DA-B28A-00E6881A9FCD}" srcOrd="1" destOrd="0" parTransId="{79C790E7-9EBD-469E-B5B5-B207A4C3C0B6}" sibTransId="{0A91FBC3-7B67-499F-B3A9-B795A3BF65FC}"/>
    <dgm:cxn modelId="{70D0B2B9-9624-4DC1-9530-0A3BE2A00BB3}" type="presOf" srcId="{3D05D016-7CA9-4326-9B9D-832F9F356EF5}" destId="{A93570C0-6F11-4269-AD8B-EAEAD3CAC43D}" srcOrd="0" destOrd="0" presId="urn:microsoft.com/office/officeart/2005/8/layout/hierarchy3"/>
    <dgm:cxn modelId="{27A3AAC2-2DFA-4C55-B256-F3F393D1EAEC}" type="presOf" srcId="{36A0B609-28D6-48BA-BB22-42F31E30CAFF}" destId="{C9AD4B2F-B8D5-441A-822E-E35D0C26A0F9}" srcOrd="0" destOrd="0" presId="urn:microsoft.com/office/officeart/2005/8/layout/hierarchy3"/>
    <dgm:cxn modelId="{BDF839C3-0F3E-45A2-8C68-91FCDB928ECE}" type="presOf" srcId="{7E6F50D8-AD45-4642-9A68-C3BB64BB8DEB}" destId="{FC03CFAA-8D1B-4B4D-B6E7-202EB01B9AF3}" srcOrd="0" destOrd="0" presId="urn:microsoft.com/office/officeart/2005/8/layout/hierarchy3"/>
    <dgm:cxn modelId="{7A03BDC6-DC51-44EB-A49A-4C8202C4BE5B}" type="presOf" srcId="{0B2DA5BA-FBCE-4E02-8876-620F68596D9A}" destId="{695BDC2E-B103-4AD5-8155-305CF6EDC473}" srcOrd="0" destOrd="0" presId="urn:microsoft.com/office/officeart/2005/8/layout/hierarchy3"/>
    <dgm:cxn modelId="{EA9EA9C7-C7DC-418A-BC30-2E769A265802}" type="presOf" srcId="{7CBD58EF-DE8F-436E-9BB8-308F2E665A44}" destId="{0B4D5CE0-CDE7-416B-8E23-2559268C5123}" srcOrd="0" destOrd="0" presId="urn:microsoft.com/office/officeart/2005/8/layout/hierarchy3"/>
    <dgm:cxn modelId="{B0B9B5D6-CEF7-443C-9841-E47DE02C7E25}" type="presOf" srcId="{EF5E6CE9-1195-48C3-A6A3-296EC27490AA}" destId="{F8EF12A8-565F-4E7E-8071-DBC89BD77DAF}" srcOrd="0" destOrd="0" presId="urn:microsoft.com/office/officeart/2005/8/layout/hierarchy3"/>
    <dgm:cxn modelId="{1A6288D7-7D17-4022-B2D1-93711EA192A5}" srcId="{B5DA2CE4-820D-4773-9B0B-1471AEB8FA08}" destId="{0B2DA5BA-FBCE-4E02-8876-620F68596D9A}" srcOrd="0" destOrd="0" parTransId="{3B4D0A9B-67B9-4CA3-90D4-344E979E3A34}" sibTransId="{DA4E8E4A-4E13-4AA2-B768-6BADE167FFEB}"/>
    <dgm:cxn modelId="{FD2794E8-DA13-42CE-8956-E0D416BCB93C}" srcId="{036C6CA5-7494-428E-8635-334B835ED6FB}" destId="{E869DC71-7944-4D39-914A-68D61C319145}" srcOrd="1" destOrd="0" parTransId="{7E6F50D8-AD45-4642-9A68-C3BB64BB8DEB}" sibTransId="{93AC1619-555B-4E09-A341-05D3A6BA02E8}"/>
    <dgm:cxn modelId="{91CA50FC-48FE-4653-AF5D-A9043154ADD9}" srcId="{036C6CA5-7494-428E-8635-334B835ED6FB}" destId="{EF5E6CE9-1195-48C3-A6A3-296EC27490AA}" srcOrd="3" destOrd="0" parTransId="{36A0B609-28D6-48BA-BB22-42F31E30CAFF}" sibTransId="{A45BB5F0-CC6F-4BDE-B986-FE70DE3861C9}"/>
    <dgm:cxn modelId="{8E2F83FF-6227-476B-AF5F-AB3F03DAC18B}" type="presOf" srcId="{089996DA-B84F-4ABF-9F03-88D7C9F68F4F}" destId="{764F3D33-8790-42F3-A612-9A10B698F301}" srcOrd="0" destOrd="0" presId="urn:microsoft.com/office/officeart/2005/8/layout/hierarchy3"/>
    <dgm:cxn modelId="{DBEC28C7-6A5F-4998-8FC5-C4A9077689A2}" type="presParOf" srcId="{7495F440-6AF5-473F-80B9-93F70FFED350}" destId="{238A6AB9-02CA-45CD-B8DA-9F6E4197E763}" srcOrd="0" destOrd="0" presId="urn:microsoft.com/office/officeart/2005/8/layout/hierarchy3"/>
    <dgm:cxn modelId="{F4BF5B61-9A37-4BCB-B120-547361431D1A}" type="presParOf" srcId="{238A6AB9-02CA-45CD-B8DA-9F6E4197E763}" destId="{49A1EB33-8399-475E-8BBF-6E7908F858A2}" srcOrd="0" destOrd="0" presId="urn:microsoft.com/office/officeart/2005/8/layout/hierarchy3"/>
    <dgm:cxn modelId="{3DF22CDE-AB0B-4318-95AB-D844793D4756}" type="presParOf" srcId="{49A1EB33-8399-475E-8BBF-6E7908F858A2}" destId="{695BDC2E-B103-4AD5-8155-305CF6EDC473}" srcOrd="0" destOrd="0" presId="urn:microsoft.com/office/officeart/2005/8/layout/hierarchy3"/>
    <dgm:cxn modelId="{B4A20AB5-4EAB-4001-9963-067A814F7248}" type="presParOf" srcId="{49A1EB33-8399-475E-8BBF-6E7908F858A2}" destId="{354EF6AF-25E7-4455-A1BE-C588C709FC66}" srcOrd="1" destOrd="0" presId="urn:microsoft.com/office/officeart/2005/8/layout/hierarchy3"/>
    <dgm:cxn modelId="{12B4FF46-70DD-408A-8523-657BE08BB564}" type="presParOf" srcId="{238A6AB9-02CA-45CD-B8DA-9F6E4197E763}" destId="{97EC305F-93A6-468E-9515-D0C63D1C1CCA}" srcOrd="1" destOrd="0" presId="urn:microsoft.com/office/officeart/2005/8/layout/hierarchy3"/>
    <dgm:cxn modelId="{BAB6B578-B49E-49D2-848B-94D683847CD1}" type="presParOf" srcId="{97EC305F-93A6-468E-9515-D0C63D1C1CCA}" destId="{764F3D33-8790-42F3-A612-9A10B698F301}" srcOrd="0" destOrd="0" presId="urn:microsoft.com/office/officeart/2005/8/layout/hierarchy3"/>
    <dgm:cxn modelId="{837506D9-A088-41A4-BF8E-A80C3933EBBE}" type="presParOf" srcId="{97EC305F-93A6-468E-9515-D0C63D1C1CCA}" destId="{D9407576-407E-4898-AB8F-5D45BEFB68E4}" srcOrd="1" destOrd="0" presId="urn:microsoft.com/office/officeart/2005/8/layout/hierarchy3"/>
    <dgm:cxn modelId="{7EECD222-5443-4A17-BA42-1E89E829BFA7}" type="presParOf" srcId="{97EC305F-93A6-468E-9515-D0C63D1C1CCA}" destId="{646C048A-3FAC-4BFD-8BC1-3F55D6CA3F61}" srcOrd="2" destOrd="0" presId="urn:microsoft.com/office/officeart/2005/8/layout/hierarchy3"/>
    <dgm:cxn modelId="{E9EE170C-EBE4-4D0D-B026-418FBEB830E9}" type="presParOf" srcId="{97EC305F-93A6-468E-9515-D0C63D1C1CCA}" destId="{4B774A78-6B56-4815-99E0-F5274C4A6A11}" srcOrd="3" destOrd="0" presId="urn:microsoft.com/office/officeart/2005/8/layout/hierarchy3"/>
    <dgm:cxn modelId="{5091E8CE-F192-4B66-92AB-D2714330529A}" type="presParOf" srcId="{97EC305F-93A6-468E-9515-D0C63D1C1CCA}" destId="{2CAC2AF5-3F99-4D75-A510-79A9E815886C}" srcOrd="4" destOrd="0" presId="urn:microsoft.com/office/officeart/2005/8/layout/hierarchy3"/>
    <dgm:cxn modelId="{DBFCB2E1-7AEE-4048-8390-42951208D924}" type="presParOf" srcId="{97EC305F-93A6-468E-9515-D0C63D1C1CCA}" destId="{9145DD23-DA1E-4BCC-8EEF-E4D91923061A}" srcOrd="5" destOrd="0" presId="urn:microsoft.com/office/officeart/2005/8/layout/hierarchy3"/>
    <dgm:cxn modelId="{4D86DD06-6048-499C-9859-21EA672AF308}" type="presParOf" srcId="{7495F440-6AF5-473F-80B9-93F70FFED350}" destId="{81D9290B-2B51-4300-9D97-BE3E64F9D10C}" srcOrd="1" destOrd="0" presId="urn:microsoft.com/office/officeart/2005/8/layout/hierarchy3"/>
    <dgm:cxn modelId="{C0F23EBB-D001-44E9-9A26-829407B027E0}" type="presParOf" srcId="{81D9290B-2B51-4300-9D97-BE3E64F9D10C}" destId="{EDD9B341-BCE7-4CC4-9BCE-96A2000AD37A}" srcOrd="0" destOrd="0" presId="urn:microsoft.com/office/officeart/2005/8/layout/hierarchy3"/>
    <dgm:cxn modelId="{B0F8E87A-2832-4BC9-94BB-7B4420AB6A19}" type="presParOf" srcId="{EDD9B341-BCE7-4CC4-9BCE-96A2000AD37A}" destId="{2C16D801-25D9-476F-A96A-456EF4DC99BF}" srcOrd="0" destOrd="0" presId="urn:microsoft.com/office/officeart/2005/8/layout/hierarchy3"/>
    <dgm:cxn modelId="{E18E68FE-47C5-4817-B652-3956CD647977}" type="presParOf" srcId="{EDD9B341-BCE7-4CC4-9BCE-96A2000AD37A}" destId="{1251F9AB-3C11-429D-9E56-F34D7C3F1C72}" srcOrd="1" destOrd="0" presId="urn:microsoft.com/office/officeart/2005/8/layout/hierarchy3"/>
    <dgm:cxn modelId="{979E9DFF-DDF8-4CCE-BA2E-58D484AC0352}" type="presParOf" srcId="{81D9290B-2B51-4300-9D97-BE3E64F9D10C}" destId="{64AF1B67-0168-4C37-9E5F-AF30B33A22B6}" srcOrd="1" destOrd="0" presId="urn:microsoft.com/office/officeart/2005/8/layout/hierarchy3"/>
    <dgm:cxn modelId="{4A5147E1-1B38-4498-9255-5B85461FD4E4}" type="presParOf" srcId="{64AF1B67-0168-4C37-9E5F-AF30B33A22B6}" destId="{48A48776-191B-4C31-B6FC-C0F773CE0533}" srcOrd="0" destOrd="0" presId="urn:microsoft.com/office/officeart/2005/8/layout/hierarchy3"/>
    <dgm:cxn modelId="{02E236C1-DAA6-4F92-AF4F-EABCC11FF805}" type="presParOf" srcId="{64AF1B67-0168-4C37-9E5F-AF30B33A22B6}" destId="{F7C1F1C6-A3AB-475F-940D-3A1507501024}" srcOrd="1" destOrd="0" presId="urn:microsoft.com/office/officeart/2005/8/layout/hierarchy3"/>
    <dgm:cxn modelId="{2BD7B5CF-B537-402F-8663-1A24390097DB}" type="presParOf" srcId="{64AF1B67-0168-4C37-9E5F-AF30B33A22B6}" destId="{FC03CFAA-8D1B-4B4D-B6E7-202EB01B9AF3}" srcOrd="2" destOrd="0" presId="urn:microsoft.com/office/officeart/2005/8/layout/hierarchy3"/>
    <dgm:cxn modelId="{8D173957-55AA-44DA-B5E2-12647D40D7A3}" type="presParOf" srcId="{64AF1B67-0168-4C37-9E5F-AF30B33A22B6}" destId="{99EDFEB2-C2AF-4C3C-B0FD-8AEE31129811}" srcOrd="3" destOrd="0" presId="urn:microsoft.com/office/officeart/2005/8/layout/hierarchy3"/>
    <dgm:cxn modelId="{D15F8CC6-7549-4EC2-A272-747477D8DD43}" type="presParOf" srcId="{64AF1B67-0168-4C37-9E5F-AF30B33A22B6}" destId="{0B4D5CE0-CDE7-416B-8E23-2559268C5123}" srcOrd="4" destOrd="0" presId="urn:microsoft.com/office/officeart/2005/8/layout/hierarchy3"/>
    <dgm:cxn modelId="{09953212-39B3-47B3-A2BB-CB9B90C37956}" type="presParOf" srcId="{64AF1B67-0168-4C37-9E5F-AF30B33A22B6}" destId="{18CAF239-D666-4C90-9356-52166A7FFF47}" srcOrd="5" destOrd="0" presId="urn:microsoft.com/office/officeart/2005/8/layout/hierarchy3"/>
    <dgm:cxn modelId="{9DB394F2-35AA-4F45-BB06-F7CC8C9D6700}" type="presParOf" srcId="{64AF1B67-0168-4C37-9E5F-AF30B33A22B6}" destId="{C9AD4B2F-B8D5-441A-822E-E35D0C26A0F9}" srcOrd="6" destOrd="0" presId="urn:microsoft.com/office/officeart/2005/8/layout/hierarchy3"/>
    <dgm:cxn modelId="{4D2B90B0-F6DC-405A-97E3-945338D0DC92}" type="presParOf" srcId="{64AF1B67-0168-4C37-9E5F-AF30B33A22B6}" destId="{F8EF12A8-565F-4E7E-8071-DBC89BD77DAF}" srcOrd="7" destOrd="0" presId="urn:microsoft.com/office/officeart/2005/8/layout/hierarchy3"/>
    <dgm:cxn modelId="{F636765D-1264-47E8-8212-091BEECFF733}" type="presParOf" srcId="{64AF1B67-0168-4C37-9E5F-AF30B33A22B6}" destId="{B84EDD32-83AD-4C7B-8D37-09AEC8E052F9}" srcOrd="8" destOrd="0" presId="urn:microsoft.com/office/officeart/2005/8/layout/hierarchy3"/>
    <dgm:cxn modelId="{EB974258-5FDD-49E5-824B-2EB9DB84814E}" type="presParOf" srcId="{64AF1B67-0168-4C37-9E5F-AF30B33A22B6}" destId="{A93570C0-6F11-4269-AD8B-EAEAD3CAC43D}" srcOrd="9" destOrd="0" presId="urn:microsoft.com/office/officeart/2005/8/layout/hierarchy3"/>
    <dgm:cxn modelId="{214BA958-175F-4363-8D96-25DD6A313597}" type="presParOf" srcId="{64AF1B67-0168-4C37-9E5F-AF30B33A22B6}" destId="{B18A2427-8B60-4E58-9E91-3D82907DCED2}" srcOrd="10" destOrd="0" presId="urn:microsoft.com/office/officeart/2005/8/layout/hierarchy3"/>
    <dgm:cxn modelId="{F85DDE49-04FF-49E2-BF0C-93E40DFD719C}" type="presParOf" srcId="{64AF1B67-0168-4C37-9E5F-AF30B33A22B6}" destId="{4F0F7B52-F75C-4B1B-BF43-CE7E0486CB0C}" srcOrd="1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5BDC2E-B103-4AD5-8155-305CF6EDC473}">
      <dsp:nvSpPr>
        <dsp:cNvPr id="0" name=""/>
        <dsp:cNvSpPr/>
      </dsp:nvSpPr>
      <dsp:spPr>
        <a:xfrm>
          <a:off x="2970" y="102505"/>
          <a:ext cx="2257192" cy="583745"/>
        </a:xfrm>
        <a:prstGeom prst="roundRect">
          <a:avLst>
            <a:gd name="adj" fmla="val 10000"/>
          </a:avLst>
        </a:prstGeom>
        <a:solidFill>
          <a:schemeClr val="accent5"/>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hi-IN" sz="1400" b="1"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परमेश्वर इस्राएल को बताता है कि उसे क्या करना है</a:t>
          </a:r>
          <a:endParaRPr lang="es-ES" sz="1400"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sp:txBody>
      <dsp:txXfrm>
        <a:off x="20067" y="119602"/>
        <a:ext cx="2222998" cy="549551"/>
      </dsp:txXfrm>
    </dsp:sp>
    <dsp:sp modelId="{764F3D33-8790-42F3-A612-9A10B698F301}">
      <dsp:nvSpPr>
        <dsp:cNvPr id="0" name=""/>
        <dsp:cNvSpPr/>
      </dsp:nvSpPr>
      <dsp:spPr>
        <a:xfrm>
          <a:off x="228689" y="686251"/>
          <a:ext cx="225719" cy="831145"/>
        </a:xfrm>
        <a:custGeom>
          <a:avLst/>
          <a:gdLst/>
          <a:ahLst/>
          <a:cxnLst/>
          <a:rect l="0" t="0" r="0" b="0"/>
          <a:pathLst>
            <a:path>
              <a:moveTo>
                <a:pt x="0" y="0"/>
              </a:moveTo>
              <a:lnTo>
                <a:pt x="0" y="831145"/>
              </a:lnTo>
              <a:lnTo>
                <a:pt x="225719" y="831145"/>
              </a:lnTo>
            </a:path>
          </a:pathLst>
        </a:custGeom>
        <a:noFill/>
        <a:ln w="19050" cap="flat" cmpd="sng" algn="ctr">
          <a:solidFill>
            <a:schemeClr val="accent5"/>
          </a:solidFill>
          <a:prstDash val="solid"/>
          <a:miter lim="800000"/>
        </a:ln>
        <a:effectLst/>
      </dsp:spPr>
      <dsp:style>
        <a:lnRef idx="2">
          <a:scrgbClr r="0" g="0" b="0"/>
        </a:lnRef>
        <a:fillRef idx="0">
          <a:scrgbClr r="0" g="0" b="0"/>
        </a:fillRef>
        <a:effectRef idx="0">
          <a:scrgbClr r="0" g="0" b="0"/>
        </a:effectRef>
        <a:fontRef idx="minor"/>
      </dsp:style>
    </dsp:sp>
    <dsp:sp modelId="{D9407576-407E-4898-AB8F-5D45BEFB68E4}">
      <dsp:nvSpPr>
        <dsp:cNvPr id="0" name=""/>
        <dsp:cNvSpPr/>
      </dsp:nvSpPr>
      <dsp:spPr>
        <a:xfrm>
          <a:off x="454408" y="832187"/>
          <a:ext cx="1949150" cy="1370418"/>
        </a:xfrm>
        <a:prstGeom prst="roundRect">
          <a:avLst>
            <a:gd name="adj" fmla="val 10000"/>
          </a:avLst>
        </a:prstGeom>
        <a:solidFill>
          <a:schemeClr val="tx2">
            <a:lumMod val="20000"/>
            <a:lumOff val="80000"/>
          </a:schemeClr>
        </a:solidFill>
        <a:ln w="12700" cap="flat" cmpd="sng" algn="ctr">
          <a:solidFill>
            <a:schemeClr val="accent5"/>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hi-IN" sz="1600" b="1" kern="1200" dirty="0">
              <a:latin typeface="Nirmala UI" panose="020B0502040204020203" pitchFamily="34" charset="0"/>
              <a:ea typeface="Nirmala UI" panose="020B0502040204020203" pitchFamily="34" charset="0"/>
              <a:cs typeface="Nirmala UI" panose="020B0502040204020203" pitchFamily="34" charset="0"/>
            </a:rPr>
            <a:t>जो कुछ वह कहे वह करना, ताकि परमेश्वर उनके शत्रुओं का शत्रु और उनके द्रोहियों का द्रोही बन जाए (23:21-22)</a:t>
          </a:r>
          <a:endParaRPr lang="es-ES" sz="1600"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494546" y="872325"/>
        <a:ext cx="1868874" cy="1290142"/>
      </dsp:txXfrm>
    </dsp:sp>
    <dsp:sp modelId="{646C048A-3FAC-4BFD-8BC1-3F55D6CA3F61}">
      <dsp:nvSpPr>
        <dsp:cNvPr id="0" name=""/>
        <dsp:cNvSpPr/>
      </dsp:nvSpPr>
      <dsp:spPr>
        <a:xfrm>
          <a:off x="228689" y="686251"/>
          <a:ext cx="225719" cy="2309394"/>
        </a:xfrm>
        <a:custGeom>
          <a:avLst/>
          <a:gdLst/>
          <a:ahLst/>
          <a:cxnLst/>
          <a:rect l="0" t="0" r="0" b="0"/>
          <a:pathLst>
            <a:path>
              <a:moveTo>
                <a:pt x="0" y="0"/>
              </a:moveTo>
              <a:lnTo>
                <a:pt x="0" y="2309394"/>
              </a:lnTo>
              <a:lnTo>
                <a:pt x="225719" y="2309394"/>
              </a:lnTo>
            </a:path>
          </a:pathLst>
        </a:custGeom>
        <a:noFill/>
        <a:ln w="19050" cap="flat" cmpd="sng" algn="ctr">
          <a:solidFill>
            <a:schemeClr val="accent5"/>
          </a:solidFill>
          <a:prstDash val="solid"/>
          <a:miter lim="800000"/>
        </a:ln>
        <a:effectLst/>
      </dsp:spPr>
      <dsp:style>
        <a:lnRef idx="2">
          <a:scrgbClr r="0" g="0" b="0"/>
        </a:lnRef>
        <a:fillRef idx="0">
          <a:scrgbClr r="0" g="0" b="0"/>
        </a:fillRef>
        <a:effectRef idx="0">
          <a:scrgbClr r="0" g="0" b="0"/>
        </a:effectRef>
        <a:fontRef idx="minor"/>
      </dsp:style>
    </dsp:sp>
    <dsp:sp modelId="{4B774A78-6B56-4815-99E0-F5274C4A6A11}">
      <dsp:nvSpPr>
        <dsp:cNvPr id="0" name=""/>
        <dsp:cNvSpPr/>
      </dsp:nvSpPr>
      <dsp:spPr>
        <a:xfrm>
          <a:off x="454408" y="2310435"/>
          <a:ext cx="1949150" cy="1370418"/>
        </a:xfrm>
        <a:prstGeom prst="roundRect">
          <a:avLst>
            <a:gd name="adj" fmla="val 10000"/>
          </a:avLst>
        </a:prstGeom>
        <a:solidFill>
          <a:srgbClr val="CCFF99"/>
        </a:solidFill>
        <a:ln w="12700" cap="flat" cmpd="sng" algn="ctr">
          <a:solidFill>
            <a:schemeClr val="accent5"/>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hi-IN" sz="1600" b="1" kern="1200" dirty="0">
              <a:latin typeface="Nirmala UI" panose="020B0502040204020203" pitchFamily="34" charset="0"/>
              <a:ea typeface="Nirmala UI" panose="020B0502040204020203" pitchFamily="34" charset="0"/>
              <a:cs typeface="Nirmala UI" panose="020B0502040204020203" pitchFamily="34" charset="0"/>
            </a:rPr>
            <a:t>केवल परमेश्वर की सेवा करना, ताकि वह सभी बीमारियों को दूर कर दे (23:24-26)</a:t>
          </a:r>
          <a:endParaRPr lang="es-ES" sz="1600"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494546" y="2350573"/>
        <a:ext cx="1868874" cy="1290142"/>
      </dsp:txXfrm>
    </dsp:sp>
    <dsp:sp modelId="{2CAC2AF5-3F99-4D75-A510-79A9E815886C}">
      <dsp:nvSpPr>
        <dsp:cNvPr id="0" name=""/>
        <dsp:cNvSpPr/>
      </dsp:nvSpPr>
      <dsp:spPr>
        <a:xfrm>
          <a:off x="228689" y="686251"/>
          <a:ext cx="225719" cy="3838679"/>
        </a:xfrm>
        <a:custGeom>
          <a:avLst/>
          <a:gdLst/>
          <a:ahLst/>
          <a:cxnLst/>
          <a:rect l="0" t="0" r="0" b="0"/>
          <a:pathLst>
            <a:path>
              <a:moveTo>
                <a:pt x="0" y="0"/>
              </a:moveTo>
              <a:lnTo>
                <a:pt x="0" y="3838679"/>
              </a:lnTo>
              <a:lnTo>
                <a:pt x="225719" y="3838679"/>
              </a:lnTo>
            </a:path>
          </a:pathLst>
        </a:custGeom>
        <a:noFill/>
        <a:ln w="19050" cap="flat" cmpd="sng" algn="ctr">
          <a:solidFill>
            <a:schemeClr val="accent5"/>
          </a:solidFill>
          <a:prstDash val="solid"/>
          <a:miter lim="800000"/>
        </a:ln>
        <a:effectLst/>
      </dsp:spPr>
      <dsp:style>
        <a:lnRef idx="2">
          <a:scrgbClr r="0" g="0" b="0"/>
        </a:lnRef>
        <a:fillRef idx="0">
          <a:scrgbClr r="0" g="0" b="0"/>
        </a:fillRef>
        <a:effectRef idx="0">
          <a:scrgbClr r="0" g="0" b="0"/>
        </a:effectRef>
        <a:fontRef idx="minor"/>
      </dsp:style>
    </dsp:sp>
    <dsp:sp modelId="{9145DD23-DA1E-4BCC-8EEF-E4D91923061A}">
      <dsp:nvSpPr>
        <dsp:cNvPr id="0" name=""/>
        <dsp:cNvSpPr/>
      </dsp:nvSpPr>
      <dsp:spPr>
        <a:xfrm>
          <a:off x="454408" y="3788684"/>
          <a:ext cx="1949150" cy="1472492"/>
        </a:xfrm>
        <a:prstGeom prst="roundRect">
          <a:avLst>
            <a:gd name="adj" fmla="val 10000"/>
          </a:avLst>
        </a:prstGeom>
        <a:solidFill>
          <a:schemeClr val="bg2"/>
        </a:solidFill>
        <a:ln w="12700" cap="flat" cmpd="sng" algn="ctr">
          <a:solidFill>
            <a:schemeClr val="accent5"/>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hi-IN" sz="1600" b="1" kern="1200" dirty="0">
              <a:latin typeface="Nirmala UI" panose="020B0502040204020203" pitchFamily="34" charset="0"/>
              <a:ea typeface="Nirmala UI" panose="020B0502040204020203" pitchFamily="34" charset="0"/>
              <a:cs typeface="Nirmala UI" panose="020B0502040204020203" pitchFamily="34" charset="0"/>
            </a:rPr>
            <a:t>कनानियों के साथ कोई संधि न करना, ताकि उनके देवताओं की पूजा न करो (23:32-33)</a:t>
          </a:r>
          <a:endParaRPr lang="es-ES" sz="1600"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497536" y="3831812"/>
        <a:ext cx="1862894" cy="1386236"/>
      </dsp:txXfrm>
    </dsp:sp>
    <dsp:sp modelId="{2C16D801-25D9-476F-A96A-456EF4DC99BF}">
      <dsp:nvSpPr>
        <dsp:cNvPr id="0" name=""/>
        <dsp:cNvSpPr/>
      </dsp:nvSpPr>
      <dsp:spPr>
        <a:xfrm>
          <a:off x="2552035" y="102505"/>
          <a:ext cx="2585934" cy="583745"/>
        </a:xfrm>
        <a:prstGeom prst="roundRect">
          <a:avLst>
            <a:gd name="adj" fmla="val 10000"/>
          </a:avLst>
        </a:prstGeom>
        <a:solidFill>
          <a:srgbClr val="0070C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hi-IN" sz="1600" b="1"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परमेश्वर इस्राएल को बताता है कि वह क्या करने जा रहा है</a:t>
          </a:r>
          <a:endParaRPr lang="es-ES" sz="1600"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sp:txBody>
      <dsp:txXfrm>
        <a:off x="2569132" y="119602"/>
        <a:ext cx="2551740" cy="549551"/>
      </dsp:txXfrm>
    </dsp:sp>
    <dsp:sp modelId="{48A48776-191B-4C31-B6FC-C0F773CE0533}">
      <dsp:nvSpPr>
        <dsp:cNvPr id="0" name=""/>
        <dsp:cNvSpPr/>
      </dsp:nvSpPr>
      <dsp:spPr>
        <a:xfrm>
          <a:off x="2810629" y="686251"/>
          <a:ext cx="258593" cy="656798"/>
        </a:xfrm>
        <a:custGeom>
          <a:avLst/>
          <a:gdLst/>
          <a:ahLst/>
          <a:cxnLst/>
          <a:rect l="0" t="0" r="0" b="0"/>
          <a:pathLst>
            <a:path>
              <a:moveTo>
                <a:pt x="0" y="0"/>
              </a:moveTo>
              <a:lnTo>
                <a:pt x="0" y="656798"/>
              </a:lnTo>
              <a:lnTo>
                <a:pt x="258593" y="656798"/>
              </a:lnTo>
            </a:path>
          </a:pathLst>
        </a:custGeom>
        <a:noFill/>
        <a:ln w="19050" cap="flat" cmpd="sng" algn="ctr">
          <a:solidFill>
            <a:srgbClr val="0070C0"/>
          </a:solidFill>
          <a:prstDash val="solid"/>
          <a:miter lim="800000"/>
        </a:ln>
        <a:effectLst/>
      </dsp:spPr>
      <dsp:style>
        <a:lnRef idx="2">
          <a:scrgbClr r="0" g="0" b="0"/>
        </a:lnRef>
        <a:fillRef idx="0">
          <a:scrgbClr r="0" g="0" b="0"/>
        </a:fillRef>
        <a:effectRef idx="0">
          <a:scrgbClr r="0" g="0" b="0"/>
        </a:effectRef>
        <a:fontRef idx="minor"/>
      </dsp:style>
    </dsp:sp>
    <dsp:sp modelId="{F7C1F1C6-A3AB-475F-940D-3A1507501024}">
      <dsp:nvSpPr>
        <dsp:cNvPr id="0" name=""/>
        <dsp:cNvSpPr/>
      </dsp:nvSpPr>
      <dsp:spPr>
        <a:xfrm>
          <a:off x="3069222" y="832187"/>
          <a:ext cx="2890456" cy="1021724"/>
        </a:xfrm>
        <a:prstGeom prst="roundRect">
          <a:avLst>
            <a:gd name="adj" fmla="val 10000"/>
          </a:avLst>
        </a:prstGeom>
        <a:solidFill>
          <a:schemeClr val="accent1">
            <a:lumMod val="20000"/>
            <a:lumOff val="80000"/>
          </a:schemeClr>
        </a:solidFill>
        <a:ln w="12700" cap="flat" cmpd="sng" algn="ctr">
          <a:solidFill>
            <a:srgbClr val="0070C0"/>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hi-IN" sz="1600" b="1" kern="1200" dirty="0">
              <a:latin typeface="Nirmala UI" panose="020B0502040204020203" pitchFamily="34" charset="0"/>
              <a:ea typeface="Nirmala UI" panose="020B0502040204020203" pitchFamily="34" charset="0"/>
              <a:cs typeface="Nirmala UI" panose="020B0502040204020203" pitchFamily="34" charset="0"/>
            </a:rPr>
            <a:t>वह उनकी रक्षा करने और उन्हें अंदर लाने के लिए अपना दूत भेजेगा [सुरक्षा] (23:20)</a:t>
          </a:r>
          <a:endParaRPr lang="es-ES" sz="1600"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3099147" y="862112"/>
        <a:ext cx="2830606" cy="961874"/>
      </dsp:txXfrm>
    </dsp:sp>
    <dsp:sp modelId="{FC03CFAA-8D1B-4B4D-B6E7-202EB01B9AF3}">
      <dsp:nvSpPr>
        <dsp:cNvPr id="0" name=""/>
        <dsp:cNvSpPr/>
      </dsp:nvSpPr>
      <dsp:spPr>
        <a:xfrm>
          <a:off x="2810629" y="686251"/>
          <a:ext cx="258593" cy="1739789"/>
        </a:xfrm>
        <a:custGeom>
          <a:avLst/>
          <a:gdLst/>
          <a:ahLst/>
          <a:cxnLst/>
          <a:rect l="0" t="0" r="0" b="0"/>
          <a:pathLst>
            <a:path>
              <a:moveTo>
                <a:pt x="0" y="0"/>
              </a:moveTo>
              <a:lnTo>
                <a:pt x="0" y="1739789"/>
              </a:lnTo>
              <a:lnTo>
                <a:pt x="258593" y="1739789"/>
              </a:lnTo>
            </a:path>
          </a:pathLst>
        </a:custGeom>
        <a:noFill/>
        <a:ln w="19050" cap="flat" cmpd="sng" algn="ctr">
          <a:solidFill>
            <a:srgbClr val="0070C0"/>
          </a:solidFill>
          <a:prstDash val="solid"/>
          <a:miter lim="800000"/>
        </a:ln>
        <a:effectLst/>
      </dsp:spPr>
      <dsp:style>
        <a:lnRef idx="2">
          <a:scrgbClr r="0" g="0" b="0"/>
        </a:lnRef>
        <a:fillRef idx="0">
          <a:scrgbClr r="0" g="0" b="0"/>
        </a:fillRef>
        <a:effectRef idx="0">
          <a:scrgbClr r="0" g="0" b="0"/>
        </a:effectRef>
        <a:fontRef idx="minor"/>
      </dsp:style>
    </dsp:sp>
    <dsp:sp modelId="{99EDFEB2-C2AF-4C3C-B0FD-8AEE31129811}">
      <dsp:nvSpPr>
        <dsp:cNvPr id="0" name=""/>
        <dsp:cNvSpPr/>
      </dsp:nvSpPr>
      <dsp:spPr>
        <a:xfrm>
          <a:off x="3069222" y="1999848"/>
          <a:ext cx="2890456" cy="852385"/>
        </a:xfrm>
        <a:prstGeom prst="roundRect">
          <a:avLst>
            <a:gd name="adj" fmla="val 10000"/>
          </a:avLst>
        </a:prstGeom>
        <a:solidFill>
          <a:schemeClr val="accent2">
            <a:lumMod val="20000"/>
            <a:lumOff val="80000"/>
          </a:schemeClr>
        </a:solidFill>
        <a:ln w="12700" cap="flat" cmpd="sng" algn="ctr">
          <a:solidFill>
            <a:srgbClr val="0070C0"/>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hi-IN" sz="1600" b="1" kern="1200" dirty="0">
              <a:latin typeface="Nirmala UI" panose="020B0502040204020203" pitchFamily="34" charset="0"/>
              <a:ea typeface="Nirmala UI" panose="020B0502040204020203" pitchFamily="34" charset="0"/>
              <a:cs typeface="Nirmala UI" panose="020B0502040204020203" pitchFamily="34" charset="0"/>
            </a:rPr>
            <a:t>दूत उनके आगे-आगे चलेगा और उन्हें कनान में ले आएगा [दिशा] (23:23)</a:t>
          </a:r>
          <a:endParaRPr lang="es-ES" sz="1600"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3094188" y="2024814"/>
        <a:ext cx="2840524" cy="802453"/>
      </dsp:txXfrm>
    </dsp:sp>
    <dsp:sp modelId="{0B4D5CE0-CDE7-416B-8E23-2559268C5123}">
      <dsp:nvSpPr>
        <dsp:cNvPr id="0" name=""/>
        <dsp:cNvSpPr/>
      </dsp:nvSpPr>
      <dsp:spPr>
        <a:xfrm>
          <a:off x="2810629" y="686251"/>
          <a:ext cx="258593" cy="2603791"/>
        </a:xfrm>
        <a:custGeom>
          <a:avLst/>
          <a:gdLst/>
          <a:ahLst/>
          <a:cxnLst/>
          <a:rect l="0" t="0" r="0" b="0"/>
          <a:pathLst>
            <a:path>
              <a:moveTo>
                <a:pt x="0" y="0"/>
              </a:moveTo>
              <a:lnTo>
                <a:pt x="0" y="2603791"/>
              </a:lnTo>
              <a:lnTo>
                <a:pt x="258593" y="2603791"/>
              </a:lnTo>
            </a:path>
          </a:pathLst>
        </a:custGeom>
        <a:noFill/>
        <a:ln w="19050" cap="flat" cmpd="sng" algn="ctr">
          <a:solidFill>
            <a:srgbClr val="0070C0"/>
          </a:solidFill>
          <a:prstDash val="solid"/>
          <a:miter lim="800000"/>
        </a:ln>
        <a:effectLst/>
      </dsp:spPr>
      <dsp:style>
        <a:lnRef idx="2">
          <a:scrgbClr r="0" g="0" b="0"/>
        </a:lnRef>
        <a:fillRef idx="0">
          <a:scrgbClr r="0" g="0" b="0"/>
        </a:fillRef>
        <a:effectRef idx="0">
          <a:scrgbClr r="0" g="0" b="0"/>
        </a:effectRef>
        <a:fontRef idx="minor"/>
      </dsp:style>
    </dsp:sp>
    <dsp:sp modelId="{18CAF239-D666-4C90-9356-52166A7FFF47}">
      <dsp:nvSpPr>
        <dsp:cNvPr id="0" name=""/>
        <dsp:cNvSpPr/>
      </dsp:nvSpPr>
      <dsp:spPr>
        <a:xfrm>
          <a:off x="3069222" y="2998169"/>
          <a:ext cx="2890456" cy="583745"/>
        </a:xfrm>
        <a:prstGeom prst="roundRect">
          <a:avLst>
            <a:gd name="adj" fmla="val 10000"/>
          </a:avLst>
        </a:prstGeom>
        <a:solidFill>
          <a:srgbClr val="E2CFF1"/>
        </a:solidFill>
        <a:ln w="12700" cap="flat" cmpd="sng" algn="ctr">
          <a:solidFill>
            <a:srgbClr val="0070C0"/>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hi-IN" sz="1600" b="1" kern="1200" dirty="0">
              <a:latin typeface="Nirmala UI" panose="020B0502040204020203" pitchFamily="34" charset="0"/>
              <a:ea typeface="Nirmala UI" panose="020B0502040204020203" pitchFamily="34" charset="0"/>
              <a:cs typeface="Nirmala UI" panose="020B0502040204020203" pitchFamily="34" charset="0"/>
            </a:rPr>
            <a:t>वह निवासियों में भय पैदा करेगा (23:27)</a:t>
          </a:r>
          <a:endParaRPr lang="es-ES" sz="1600"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3086319" y="3015266"/>
        <a:ext cx="2856262" cy="549551"/>
      </dsp:txXfrm>
    </dsp:sp>
    <dsp:sp modelId="{C9AD4B2F-B8D5-441A-822E-E35D0C26A0F9}">
      <dsp:nvSpPr>
        <dsp:cNvPr id="0" name=""/>
        <dsp:cNvSpPr/>
      </dsp:nvSpPr>
      <dsp:spPr>
        <a:xfrm>
          <a:off x="2810629" y="686251"/>
          <a:ext cx="258593" cy="3333473"/>
        </a:xfrm>
        <a:custGeom>
          <a:avLst/>
          <a:gdLst/>
          <a:ahLst/>
          <a:cxnLst/>
          <a:rect l="0" t="0" r="0" b="0"/>
          <a:pathLst>
            <a:path>
              <a:moveTo>
                <a:pt x="0" y="0"/>
              </a:moveTo>
              <a:lnTo>
                <a:pt x="0" y="3333473"/>
              </a:lnTo>
              <a:lnTo>
                <a:pt x="258593" y="3333473"/>
              </a:lnTo>
            </a:path>
          </a:pathLst>
        </a:custGeom>
        <a:noFill/>
        <a:ln w="19050" cap="flat" cmpd="sng" algn="ctr">
          <a:solidFill>
            <a:srgbClr val="0070C0"/>
          </a:solidFill>
          <a:prstDash val="solid"/>
          <a:miter lim="800000"/>
        </a:ln>
        <a:effectLst/>
      </dsp:spPr>
      <dsp:style>
        <a:lnRef idx="2">
          <a:scrgbClr r="0" g="0" b="0"/>
        </a:lnRef>
        <a:fillRef idx="0">
          <a:scrgbClr r="0" g="0" b="0"/>
        </a:fillRef>
        <a:effectRef idx="0">
          <a:scrgbClr r="0" g="0" b="0"/>
        </a:effectRef>
        <a:fontRef idx="minor"/>
      </dsp:style>
    </dsp:sp>
    <dsp:sp modelId="{F8EF12A8-565F-4E7E-8071-DBC89BD77DAF}">
      <dsp:nvSpPr>
        <dsp:cNvPr id="0" name=""/>
        <dsp:cNvSpPr/>
      </dsp:nvSpPr>
      <dsp:spPr>
        <a:xfrm>
          <a:off x="3069222" y="3727852"/>
          <a:ext cx="2890456" cy="583745"/>
        </a:xfrm>
        <a:prstGeom prst="roundRect">
          <a:avLst>
            <a:gd name="adj" fmla="val 10000"/>
          </a:avLst>
        </a:prstGeom>
        <a:solidFill>
          <a:srgbClr val="FFD961"/>
        </a:solidFill>
        <a:ln w="12700" cap="flat" cmpd="sng" algn="ctr">
          <a:solidFill>
            <a:srgbClr val="0070C0"/>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hi-IN" sz="1600" b="1" kern="1200" dirty="0">
              <a:latin typeface="Nirmala UI" panose="020B0502040204020203" pitchFamily="34" charset="0"/>
              <a:ea typeface="Nirmala UI" panose="020B0502040204020203" pitchFamily="34" charset="0"/>
              <a:cs typeface="Nirmala UI" panose="020B0502040204020203" pitchFamily="34" charset="0"/>
            </a:rPr>
            <a:t>वह उन्हें भगाने के लिए बर्रों को भेजेगा (23:28)</a:t>
          </a:r>
          <a:endParaRPr lang="es-ES" sz="1600"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3086319" y="3744949"/>
        <a:ext cx="2856262" cy="549551"/>
      </dsp:txXfrm>
    </dsp:sp>
    <dsp:sp modelId="{B84EDD32-83AD-4C7B-8D37-09AEC8E052F9}">
      <dsp:nvSpPr>
        <dsp:cNvPr id="0" name=""/>
        <dsp:cNvSpPr/>
      </dsp:nvSpPr>
      <dsp:spPr>
        <a:xfrm>
          <a:off x="2810629" y="686251"/>
          <a:ext cx="258593" cy="4063155"/>
        </a:xfrm>
        <a:custGeom>
          <a:avLst/>
          <a:gdLst/>
          <a:ahLst/>
          <a:cxnLst/>
          <a:rect l="0" t="0" r="0" b="0"/>
          <a:pathLst>
            <a:path>
              <a:moveTo>
                <a:pt x="0" y="0"/>
              </a:moveTo>
              <a:lnTo>
                <a:pt x="0" y="4063155"/>
              </a:lnTo>
              <a:lnTo>
                <a:pt x="258593" y="4063155"/>
              </a:lnTo>
            </a:path>
          </a:pathLst>
        </a:custGeom>
        <a:noFill/>
        <a:ln w="19050" cap="flat" cmpd="sng" algn="ctr">
          <a:solidFill>
            <a:srgbClr val="0070C0"/>
          </a:solidFill>
          <a:prstDash val="solid"/>
          <a:miter lim="800000"/>
        </a:ln>
        <a:effectLst/>
      </dsp:spPr>
      <dsp:style>
        <a:lnRef idx="2">
          <a:scrgbClr r="0" g="0" b="0"/>
        </a:lnRef>
        <a:fillRef idx="0">
          <a:scrgbClr r="0" g="0" b="0"/>
        </a:fillRef>
        <a:effectRef idx="0">
          <a:scrgbClr r="0" g="0" b="0"/>
        </a:effectRef>
        <a:fontRef idx="minor"/>
      </dsp:style>
    </dsp:sp>
    <dsp:sp modelId="{A93570C0-6F11-4269-AD8B-EAEAD3CAC43D}">
      <dsp:nvSpPr>
        <dsp:cNvPr id="0" name=""/>
        <dsp:cNvSpPr/>
      </dsp:nvSpPr>
      <dsp:spPr>
        <a:xfrm>
          <a:off x="3069222" y="4457534"/>
          <a:ext cx="2890456" cy="583745"/>
        </a:xfrm>
        <a:prstGeom prst="roundRect">
          <a:avLst>
            <a:gd name="adj" fmla="val 10000"/>
          </a:avLst>
        </a:prstGeom>
        <a:solidFill>
          <a:schemeClr val="accent5">
            <a:lumMod val="20000"/>
            <a:lumOff val="80000"/>
          </a:schemeClr>
        </a:solidFill>
        <a:ln w="12700" cap="flat" cmpd="sng" algn="ctr">
          <a:solidFill>
            <a:srgbClr val="0070C0"/>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hi-IN" sz="1600" b="1" kern="1200" dirty="0">
              <a:latin typeface="Nirmala UI" panose="020B0502040204020203" pitchFamily="34" charset="0"/>
              <a:ea typeface="Nirmala UI" panose="020B0502040204020203" pitchFamily="34" charset="0"/>
              <a:cs typeface="Nirmala UI" panose="020B0502040204020203" pitchFamily="34" charset="0"/>
            </a:rPr>
            <a:t>वह उन्हें धीरे-धीरे बाहर निकालेगा (23:29-30)</a:t>
          </a:r>
          <a:endParaRPr lang="es-ES" sz="1600"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3086319" y="4474631"/>
        <a:ext cx="2856262" cy="549551"/>
      </dsp:txXfrm>
    </dsp:sp>
    <dsp:sp modelId="{B18A2427-8B60-4E58-9E91-3D82907DCED2}">
      <dsp:nvSpPr>
        <dsp:cNvPr id="0" name=""/>
        <dsp:cNvSpPr/>
      </dsp:nvSpPr>
      <dsp:spPr>
        <a:xfrm>
          <a:off x="2810629" y="686251"/>
          <a:ext cx="258593" cy="5027929"/>
        </a:xfrm>
        <a:custGeom>
          <a:avLst/>
          <a:gdLst/>
          <a:ahLst/>
          <a:cxnLst/>
          <a:rect l="0" t="0" r="0" b="0"/>
          <a:pathLst>
            <a:path>
              <a:moveTo>
                <a:pt x="0" y="0"/>
              </a:moveTo>
              <a:lnTo>
                <a:pt x="0" y="5027929"/>
              </a:lnTo>
              <a:lnTo>
                <a:pt x="258593" y="5027929"/>
              </a:lnTo>
            </a:path>
          </a:pathLst>
        </a:custGeom>
        <a:noFill/>
        <a:ln w="19050" cap="flat" cmpd="sng" algn="ctr">
          <a:solidFill>
            <a:srgbClr val="0070C0"/>
          </a:solidFill>
          <a:prstDash val="solid"/>
          <a:miter lim="800000"/>
        </a:ln>
        <a:effectLst/>
      </dsp:spPr>
      <dsp:style>
        <a:lnRef idx="2">
          <a:scrgbClr r="0" g="0" b="0"/>
        </a:lnRef>
        <a:fillRef idx="0">
          <a:scrgbClr r="0" g="0" b="0"/>
        </a:fillRef>
        <a:effectRef idx="0">
          <a:scrgbClr r="0" g="0" b="0"/>
        </a:effectRef>
        <a:fontRef idx="minor"/>
      </dsp:style>
    </dsp:sp>
    <dsp:sp modelId="{4F0F7B52-F75C-4B1B-BF43-CE7E0486CB0C}">
      <dsp:nvSpPr>
        <dsp:cNvPr id="0" name=""/>
        <dsp:cNvSpPr/>
      </dsp:nvSpPr>
      <dsp:spPr>
        <a:xfrm>
          <a:off x="3069222" y="5187216"/>
          <a:ext cx="2890456" cy="1053929"/>
        </a:xfrm>
        <a:prstGeom prst="roundRect">
          <a:avLst>
            <a:gd name="adj" fmla="val 10000"/>
          </a:avLst>
        </a:prstGeom>
        <a:solidFill>
          <a:schemeClr val="accent3">
            <a:lumMod val="20000"/>
            <a:lumOff val="80000"/>
          </a:schemeClr>
        </a:solidFill>
        <a:ln w="12700" cap="flat" cmpd="sng" algn="ctr">
          <a:solidFill>
            <a:srgbClr val="0070C0"/>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hi-IN" sz="1600" b="1" kern="1200" dirty="0">
              <a:latin typeface="Nirmala UI" panose="020B0502040204020203" pitchFamily="34" charset="0"/>
              <a:ea typeface="Nirmala UI" panose="020B0502040204020203" pitchFamily="34" charset="0"/>
              <a:cs typeface="Nirmala UI" panose="020B0502040204020203" pitchFamily="34" charset="0"/>
            </a:rPr>
            <a:t>वह उन्हें इस्राएल के हाथ में तब तक सौंपता रहेगा जब तक कि वे भूमध्य सागर से लेकर फरात नदी तक प्रभुत्व नहीं बना लेते (23:31)</a:t>
          </a:r>
          <a:endParaRPr lang="es-ES" sz="1600"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3100091" y="5218085"/>
        <a:ext cx="2828718" cy="99219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C50376-006E-D8B4-0FFA-54D928E3704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551ACE0-8177-CD2B-8A49-797AC9641C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CCC6AA69-C4AA-4636-A516-85149148C119}"/>
              </a:ext>
            </a:extLst>
          </p:cNvPr>
          <p:cNvSpPr>
            <a:spLocks noGrp="1"/>
          </p:cNvSpPr>
          <p:nvPr>
            <p:ph type="dt" sz="half" idx="10"/>
          </p:nvPr>
        </p:nvSpPr>
        <p:spPr/>
        <p:txBody>
          <a:bodyPr/>
          <a:lstStyle/>
          <a:p>
            <a:fld id="{01ABA094-1257-4EEB-9482-85C96F5877A9}" type="datetimeFigureOut">
              <a:rPr lang="es-ES" smtClean="0"/>
              <a:t>01/08/2025</a:t>
            </a:fld>
            <a:endParaRPr lang="es-ES"/>
          </a:p>
        </p:txBody>
      </p:sp>
      <p:sp>
        <p:nvSpPr>
          <p:cNvPr id="5" name="Marcador de pie de página 4">
            <a:extLst>
              <a:ext uri="{FF2B5EF4-FFF2-40B4-BE49-F238E27FC236}">
                <a16:creationId xmlns:a16="http://schemas.microsoft.com/office/drawing/2014/main" id="{3BE8DD57-0FF2-3496-2817-21BB46AAEC1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FC279A6-D6AB-0FC4-B9E2-E4661D9F15B8}"/>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3338335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AE6A85-947D-915D-52D3-AF2C6099099C}"/>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27F7891-93E3-CAF7-5106-BC1F8A5F4F2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3D9AA9F-FE50-846F-5202-4DA02B100BEB}"/>
              </a:ext>
            </a:extLst>
          </p:cNvPr>
          <p:cNvSpPr>
            <a:spLocks noGrp="1"/>
          </p:cNvSpPr>
          <p:nvPr>
            <p:ph type="dt" sz="half" idx="10"/>
          </p:nvPr>
        </p:nvSpPr>
        <p:spPr/>
        <p:txBody>
          <a:bodyPr/>
          <a:lstStyle/>
          <a:p>
            <a:fld id="{01ABA094-1257-4EEB-9482-85C96F5877A9}" type="datetimeFigureOut">
              <a:rPr lang="es-ES" smtClean="0"/>
              <a:t>01/08/2025</a:t>
            </a:fld>
            <a:endParaRPr lang="es-ES"/>
          </a:p>
        </p:txBody>
      </p:sp>
      <p:sp>
        <p:nvSpPr>
          <p:cNvPr id="5" name="Marcador de pie de página 4">
            <a:extLst>
              <a:ext uri="{FF2B5EF4-FFF2-40B4-BE49-F238E27FC236}">
                <a16:creationId xmlns:a16="http://schemas.microsoft.com/office/drawing/2014/main" id="{4B3A9BFA-DAFA-A34E-DE5F-118DCB78E3F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661581A-21C3-985F-01B7-3728495185E1}"/>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328304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27DD0E2-9869-8F01-0892-8A4F8A1C784A}"/>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0C9B9AA-3C81-51BD-42FB-875E4FB30BF5}"/>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29344DF-51BE-44B8-D21C-229FED1FE624}"/>
              </a:ext>
            </a:extLst>
          </p:cNvPr>
          <p:cNvSpPr>
            <a:spLocks noGrp="1"/>
          </p:cNvSpPr>
          <p:nvPr>
            <p:ph type="dt" sz="half" idx="10"/>
          </p:nvPr>
        </p:nvSpPr>
        <p:spPr/>
        <p:txBody>
          <a:bodyPr/>
          <a:lstStyle/>
          <a:p>
            <a:fld id="{01ABA094-1257-4EEB-9482-85C96F5877A9}" type="datetimeFigureOut">
              <a:rPr lang="es-ES" smtClean="0"/>
              <a:t>01/08/2025</a:t>
            </a:fld>
            <a:endParaRPr lang="es-ES"/>
          </a:p>
        </p:txBody>
      </p:sp>
      <p:sp>
        <p:nvSpPr>
          <p:cNvPr id="5" name="Marcador de pie de página 4">
            <a:extLst>
              <a:ext uri="{FF2B5EF4-FFF2-40B4-BE49-F238E27FC236}">
                <a16:creationId xmlns:a16="http://schemas.microsoft.com/office/drawing/2014/main" id="{C53EFBDB-6661-23BA-CF9C-20621ED6C8C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B3FC956-F71B-3693-7ED0-47173A019BC8}"/>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2599721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BC5242-8B85-8557-BB6A-EC5FA5CC3C7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1636A15-A615-D552-643B-5BE998F78C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30B9167-08F1-9232-F550-BA3D31617F21}"/>
              </a:ext>
            </a:extLst>
          </p:cNvPr>
          <p:cNvSpPr>
            <a:spLocks noGrp="1"/>
          </p:cNvSpPr>
          <p:nvPr>
            <p:ph type="dt" sz="half" idx="10"/>
          </p:nvPr>
        </p:nvSpPr>
        <p:spPr/>
        <p:txBody>
          <a:bodyPr/>
          <a:lstStyle/>
          <a:p>
            <a:fld id="{CC0B3F51-AA9E-4D34-8144-3A5F1E1AEB52}" type="datetimeFigureOut">
              <a:rPr lang="es-ES" smtClean="0"/>
              <a:t>01/08/2025</a:t>
            </a:fld>
            <a:endParaRPr lang="es-ES"/>
          </a:p>
        </p:txBody>
      </p:sp>
      <p:sp>
        <p:nvSpPr>
          <p:cNvPr id="5" name="Marcador de pie de página 4">
            <a:extLst>
              <a:ext uri="{FF2B5EF4-FFF2-40B4-BE49-F238E27FC236}">
                <a16:creationId xmlns:a16="http://schemas.microsoft.com/office/drawing/2014/main" id="{C843561D-3819-D62F-504E-0B23902F17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742DB3-855A-99A8-B1D1-ACB865A433D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483043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187DD8-56B5-9443-F661-6A5303BE2E8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0DD9CD8-1BF2-D6C4-18CA-736C22A55B9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9736E3B-E045-D6EE-24D4-51DE43305804}"/>
              </a:ext>
            </a:extLst>
          </p:cNvPr>
          <p:cNvSpPr>
            <a:spLocks noGrp="1"/>
          </p:cNvSpPr>
          <p:nvPr>
            <p:ph type="dt" sz="half" idx="10"/>
          </p:nvPr>
        </p:nvSpPr>
        <p:spPr/>
        <p:txBody>
          <a:bodyPr/>
          <a:lstStyle/>
          <a:p>
            <a:fld id="{CC0B3F51-AA9E-4D34-8144-3A5F1E1AEB52}" type="datetimeFigureOut">
              <a:rPr lang="es-ES" smtClean="0"/>
              <a:t>01/08/2025</a:t>
            </a:fld>
            <a:endParaRPr lang="es-ES"/>
          </a:p>
        </p:txBody>
      </p:sp>
      <p:sp>
        <p:nvSpPr>
          <p:cNvPr id="5" name="Marcador de pie de página 4">
            <a:extLst>
              <a:ext uri="{FF2B5EF4-FFF2-40B4-BE49-F238E27FC236}">
                <a16:creationId xmlns:a16="http://schemas.microsoft.com/office/drawing/2014/main" id="{E134C23E-B978-4FAF-1970-48AD1014CAD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41B1BE-67DF-E439-79BB-16663D60CCE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571648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B4B658-3017-E75B-309B-6D5BFB6C2BB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4001EE6-8A99-E853-EB25-0F4F972B6F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3233F85-56E3-1FF6-7B6A-0581DA12F0A1}"/>
              </a:ext>
            </a:extLst>
          </p:cNvPr>
          <p:cNvSpPr>
            <a:spLocks noGrp="1"/>
          </p:cNvSpPr>
          <p:nvPr>
            <p:ph type="dt" sz="half" idx="10"/>
          </p:nvPr>
        </p:nvSpPr>
        <p:spPr/>
        <p:txBody>
          <a:bodyPr/>
          <a:lstStyle/>
          <a:p>
            <a:fld id="{CC0B3F51-AA9E-4D34-8144-3A5F1E1AEB52}" type="datetimeFigureOut">
              <a:rPr lang="es-ES" smtClean="0"/>
              <a:t>01/08/2025</a:t>
            </a:fld>
            <a:endParaRPr lang="es-ES"/>
          </a:p>
        </p:txBody>
      </p:sp>
      <p:sp>
        <p:nvSpPr>
          <p:cNvPr id="5" name="Marcador de pie de página 4">
            <a:extLst>
              <a:ext uri="{FF2B5EF4-FFF2-40B4-BE49-F238E27FC236}">
                <a16:creationId xmlns:a16="http://schemas.microsoft.com/office/drawing/2014/main" id="{459DB2E5-B898-98C5-7B56-B1050038AF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E4DF615-238F-9AC7-9D60-279B7B6DDA69}"/>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528993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B72884-11E8-0131-BFF5-34B10E06C1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3C304CA-0A82-E53F-91F0-76D2D0AF29B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808C05-9AEE-2D43-5685-7B1E3261C53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1AA6CAF-E048-7217-7FBF-EECEA180C733}"/>
              </a:ext>
            </a:extLst>
          </p:cNvPr>
          <p:cNvSpPr>
            <a:spLocks noGrp="1"/>
          </p:cNvSpPr>
          <p:nvPr>
            <p:ph type="dt" sz="half" idx="10"/>
          </p:nvPr>
        </p:nvSpPr>
        <p:spPr/>
        <p:txBody>
          <a:bodyPr/>
          <a:lstStyle/>
          <a:p>
            <a:fld id="{CC0B3F51-AA9E-4D34-8144-3A5F1E1AEB52}" type="datetimeFigureOut">
              <a:rPr lang="es-ES" smtClean="0"/>
              <a:t>01/08/2025</a:t>
            </a:fld>
            <a:endParaRPr lang="es-ES"/>
          </a:p>
        </p:txBody>
      </p:sp>
      <p:sp>
        <p:nvSpPr>
          <p:cNvPr id="6" name="Marcador de pie de página 5">
            <a:extLst>
              <a:ext uri="{FF2B5EF4-FFF2-40B4-BE49-F238E27FC236}">
                <a16:creationId xmlns:a16="http://schemas.microsoft.com/office/drawing/2014/main" id="{87DE3D02-9131-C7FE-F779-4EBE9E7E262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97FAF90-F926-7323-B286-6A566EC788DC}"/>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249316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C566C8-1795-9A1F-5B24-AC8F0A4A591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F339249-3A0A-0A66-E494-B94628E270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07B9772-F57D-1260-B879-6CD17157B78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2C6B75B-F42A-1D8C-2DC1-88E812FE2B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3DAE0DD-DEBA-7DDB-CC33-639967131C3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58901A6-6BEB-9582-6595-DBC49D4A44BC}"/>
              </a:ext>
            </a:extLst>
          </p:cNvPr>
          <p:cNvSpPr>
            <a:spLocks noGrp="1"/>
          </p:cNvSpPr>
          <p:nvPr>
            <p:ph type="dt" sz="half" idx="10"/>
          </p:nvPr>
        </p:nvSpPr>
        <p:spPr/>
        <p:txBody>
          <a:bodyPr/>
          <a:lstStyle/>
          <a:p>
            <a:fld id="{CC0B3F51-AA9E-4D34-8144-3A5F1E1AEB52}" type="datetimeFigureOut">
              <a:rPr lang="es-ES" smtClean="0"/>
              <a:t>01/08/2025</a:t>
            </a:fld>
            <a:endParaRPr lang="es-ES"/>
          </a:p>
        </p:txBody>
      </p:sp>
      <p:sp>
        <p:nvSpPr>
          <p:cNvPr id="8" name="Marcador de pie de página 7">
            <a:extLst>
              <a:ext uri="{FF2B5EF4-FFF2-40B4-BE49-F238E27FC236}">
                <a16:creationId xmlns:a16="http://schemas.microsoft.com/office/drawing/2014/main" id="{F64D162B-61FC-6E58-78B1-6EBF5737B93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96B3F92-54B5-5AA6-B9BC-A07442C435B7}"/>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072441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C27248-C770-6332-D9E1-06DB3AE442C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9A658C4-D54E-2ED0-1AD6-363B9C14A6D3}"/>
              </a:ext>
            </a:extLst>
          </p:cNvPr>
          <p:cNvSpPr>
            <a:spLocks noGrp="1"/>
          </p:cNvSpPr>
          <p:nvPr>
            <p:ph type="dt" sz="half" idx="10"/>
          </p:nvPr>
        </p:nvSpPr>
        <p:spPr/>
        <p:txBody>
          <a:bodyPr/>
          <a:lstStyle/>
          <a:p>
            <a:fld id="{CC0B3F51-AA9E-4D34-8144-3A5F1E1AEB52}" type="datetimeFigureOut">
              <a:rPr lang="es-ES" smtClean="0"/>
              <a:t>01/08/2025</a:t>
            </a:fld>
            <a:endParaRPr lang="es-ES"/>
          </a:p>
        </p:txBody>
      </p:sp>
      <p:sp>
        <p:nvSpPr>
          <p:cNvPr id="4" name="Marcador de pie de página 3">
            <a:extLst>
              <a:ext uri="{FF2B5EF4-FFF2-40B4-BE49-F238E27FC236}">
                <a16:creationId xmlns:a16="http://schemas.microsoft.com/office/drawing/2014/main" id="{2F2FF0DF-D287-F5F7-8E3F-F9298B5459F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804369D-471E-9828-D713-5D81F089C6E1}"/>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957775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4A17242-C785-15C9-1379-B9A1BAA3EF41}"/>
              </a:ext>
            </a:extLst>
          </p:cNvPr>
          <p:cNvSpPr>
            <a:spLocks noGrp="1"/>
          </p:cNvSpPr>
          <p:nvPr>
            <p:ph type="dt" sz="half" idx="10"/>
          </p:nvPr>
        </p:nvSpPr>
        <p:spPr/>
        <p:txBody>
          <a:bodyPr/>
          <a:lstStyle/>
          <a:p>
            <a:fld id="{CC0B3F51-AA9E-4D34-8144-3A5F1E1AEB52}" type="datetimeFigureOut">
              <a:rPr lang="es-ES" smtClean="0"/>
              <a:t>01/08/2025</a:t>
            </a:fld>
            <a:endParaRPr lang="es-ES"/>
          </a:p>
        </p:txBody>
      </p:sp>
      <p:sp>
        <p:nvSpPr>
          <p:cNvPr id="3" name="Marcador de pie de página 2">
            <a:extLst>
              <a:ext uri="{FF2B5EF4-FFF2-40B4-BE49-F238E27FC236}">
                <a16:creationId xmlns:a16="http://schemas.microsoft.com/office/drawing/2014/main" id="{CA257EEF-4521-6B6D-C46B-BF189A6CD2B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3945EE9-3A90-B540-5F95-634A74CB22AA}"/>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416215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9C0D16-1634-4B40-FF60-72962A4FFA4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DAD870E-339D-98B4-64C4-F46E5BC020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274894-088E-E1DF-3B76-F5FB7A8DD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601A5DE-CAC1-18A7-4621-999A73F2851F}"/>
              </a:ext>
            </a:extLst>
          </p:cNvPr>
          <p:cNvSpPr>
            <a:spLocks noGrp="1"/>
          </p:cNvSpPr>
          <p:nvPr>
            <p:ph type="dt" sz="half" idx="10"/>
          </p:nvPr>
        </p:nvSpPr>
        <p:spPr/>
        <p:txBody>
          <a:bodyPr/>
          <a:lstStyle/>
          <a:p>
            <a:fld id="{CC0B3F51-AA9E-4D34-8144-3A5F1E1AEB52}" type="datetimeFigureOut">
              <a:rPr lang="es-ES" smtClean="0"/>
              <a:t>01/08/2025</a:t>
            </a:fld>
            <a:endParaRPr lang="es-ES"/>
          </a:p>
        </p:txBody>
      </p:sp>
      <p:sp>
        <p:nvSpPr>
          <p:cNvPr id="6" name="Marcador de pie de página 5">
            <a:extLst>
              <a:ext uri="{FF2B5EF4-FFF2-40B4-BE49-F238E27FC236}">
                <a16:creationId xmlns:a16="http://schemas.microsoft.com/office/drawing/2014/main" id="{0E7B2E03-EF41-6637-B9DE-92DA0500FDB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219CF3F-7614-AA39-8A82-6A41B6704F0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642594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301A05-7842-A257-51B1-99D698117AC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40FAD76-6D03-C11B-CF74-B33D30C95B1E}"/>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512672F-01C4-C84C-E3E7-28A39A1C0D27}"/>
              </a:ext>
            </a:extLst>
          </p:cNvPr>
          <p:cNvSpPr>
            <a:spLocks noGrp="1"/>
          </p:cNvSpPr>
          <p:nvPr>
            <p:ph type="dt" sz="half" idx="10"/>
          </p:nvPr>
        </p:nvSpPr>
        <p:spPr/>
        <p:txBody>
          <a:bodyPr/>
          <a:lstStyle/>
          <a:p>
            <a:fld id="{01ABA094-1257-4EEB-9482-85C96F5877A9}" type="datetimeFigureOut">
              <a:rPr lang="es-ES" smtClean="0"/>
              <a:t>01/08/2025</a:t>
            </a:fld>
            <a:endParaRPr lang="es-ES"/>
          </a:p>
        </p:txBody>
      </p:sp>
      <p:sp>
        <p:nvSpPr>
          <p:cNvPr id="5" name="Marcador de pie de página 4">
            <a:extLst>
              <a:ext uri="{FF2B5EF4-FFF2-40B4-BE49-F238E27FC236}">
                <a16:creationId xmlns:a16="http://schemas.microsoft.com/office/drawing/2014/main" id="{5F95C1A3-0AB9-08BD-CC15-25E4F95FC6C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69482DA-1A0D-DC07-D090-32DB435379D2}"/>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496551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C2151-1B6B-4677-46B3-6BCF7A84EED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13D3CE2-F016-8279-EAB5-B22EC7B593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62ED04D-2FF8-C17A-240E-CE4B655E5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04A8ED-5426-E73E-23BC-FEE4D9715910}"/>
              </a:ext>
            </a:extLst>
          </p:cNvPr>
          <p:cNvSpPr>
            <a:spLocks noGrp="1"/>
          </p:cNvSpPr>
          <p:nvPr>
            <p:ph type="dt" sz="half" idx="10"/>
          </p:nvPr>
        </p:nvSpPr>
        <p:spPr/>
        <p:txBody>
          <a:bodyPr/>
          <a:lstStyle/>
          <a:p>
            <a:fld id="{CC0B3F51-AA9E-4D34-8144-3A5F1E1AEB52}" type="datetimeFigureOut">
              <a:rPr lang="es-ES" smtClean="0"/>
              <a:t>01/08/2025</a:t>
            </a:fld>
            <a:endParaRPr lang="es-ES"/>
          </a:p>
        </p:txBody>
      </p:sp>
      <p:sp>
        <p:nvSpPr>
          <p:cNvPr id="6" name="Marcador de pie de página 5">
            <a:extLst>
              <a:ext uri="{FF2B5EF4-FFF2-40B4-BE49-F238E27FC236}">
                <a16:creationId xmlns:a16="http://schemas.microsoft.com/office/drawing/2014/main" id="{98678B2B-DFD3-B4FC-BD1C-F3EB3AB0A46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E7634A-07D9-F00C-0FF5-CBED5C447BC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325170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F3FA4-91B3-2232-5B10-CB4EF8240E8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5CD1151-E280-41E7-58B2-005A5AE7310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376219-E411-BF11-6DB6-9CED6EB08D30}"/>
              </a:ext>
            </a:extLst>
          </p:cNvPr>
          <p:cNvSpPr>
            <a:spLocks noGrp="1"/>
          </p:cNvSpPr>
          <p:nvPr>
            <p:ph type="dt" sz="half" idx="10"/>
          </p:nvPr>
        </p:nvSpPr>
        <p:spPr/>
        <p:txBody>
          <a:bodyPr/>
          <a:lstStyle/>
          <a:p>
            <a:fld id="{CC0B3F51-AA9E-4D34-8144-3A5F1E1AEB52}" type="datetimeFigureOut">
              <a:rPr lang="es-ES" smtClean="0"/>
              <a:t>01/08/2025</a:t>
            </a:fld>
            <a:endParaRPr lang="es-ES"/>
          </a:p>
        </p:txBody>
      </p:sp>
      <p:sp>
        <p:nvSpPr>
          <p:cNvPr id="5" name="Marcador de pie de página 4">
            <a:extLst>
              <a:ext uri="{FF2B5EF4-FFF2-40B4-BE49-F238E27FC236}">
                <a16:creationId xmlns:a16="http://schemas.microsoft.com/office/drawing/2014/main" id="{A5E5890B-CDD0-A1CB-FE9F-662538E790B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29D042B-4856-FB2D-F76D-9A6D65522165}"/>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694513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1704705-6456-C284-FCBF-54308819DD2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3D2852E-553E-9CFB-8F7D-0838F276470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B903240-C095-16BA-327D-3CAAEBEBB5D8}"/>
              </a:ext>
            </a:extLst>
          </p:cNvPr>
          <p:cNvSpPr>
            <a:spLocks noGrp="1"/>
          </p:cNvSpPr>
          <p:nvPr>
            <p:ph type="dt" sz="half" idx="10"/>
          </p:nvPr>
        </p:nvSpPr>
        <p:spPr/>
        <p:txBody>
          <a:bodyPr/>
          <a:lstStyle/>
          <a:p>
            <a:fld id="{CC0B3F51-AA9E-4D34-8144-3A5F1E1AEB52}" type="datetimeFigureOut">
              <a:rPr lang="es-ES" smtClean="0"/>
              <a:t>01/08/2025</a:t>
            </a:fld>
            <a:endParaRPr lang="es-ES"/>
          </a:p>
        </p:txBody>
      </p:sp>
      <p:sp>
        <p:nvSpPr>
          <p:cNvPr id="5" name="Marcador de pie de página 4">
            <a:extLst>
              <a:ext uri="{FF2B5EF4-FFF2-40B4-BE49-F238E27FC236}">
                <a16:creationId xmlns:a16="http://schemas.microsoft.com/office/drawing/2014/main" id="{9DCEE36A-A456-EF06-E6A8-D61D12AC601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B8E7F8-148F-BF52-D5B4-884F736D17AD}"/>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829312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0A923A-37AF-EB09-8598-8F6437E0AD58}"/>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04AB7D1-2106-5102-D66A-B931586CA97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CE65177-43D1-3B2A-5863-9D5CF89CBC8A}"/>
              </a:ext>
            </a:extLst>
          </p:cNvPr>
          <p:cNvSpPr>
            <a:spLocks noGrp="1"/>
          </p:cNvSpPr>
          <p:nvPr>
            <p:ph type="dt" sz="half" idx="10"/>
          </p:nvPr>
        </p:nvSpPr>
        <p:spPr/>
        <p:txBody>
          <a:bodyPr/>
          <a:lstStyle/>
          <a:p>
            <a:fld id="{01ABA094-1257-4EEB-9482-85C96F5877A9}" type="datetimeFigureOut">
              <a:rPr lang="es-ES" smtClean="0"/>
              <a:t>01/08/2025</a:t>
            </a:fld>
            <a:endParaRPr lang="es-ES"/>
          </a:p>
        </p:txBody>
      </p:sp>
      <p:sp>
        <p:nvSpPr>
          <p:cNvPr id="5" name="Marcador de pie de página 4">
            <a:extLst>
              <a:ext uri="{FF2B5EF4-FFF2-40B4-BE49-F238E27FC236}">
                <a16:creationId xmlns:a16="http://schemas.microsoft.com/office/drawing/2014/main" id="{4BDB22BF-C327-DA72-4D8A-FE6C701B992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A0C8DBB-A9E2-FE85-14DF-32F24F72BA05}"/>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837783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D4EEA5-F461-A07B-6EF9-017E77D73C4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4FF6C05-31FD-63B1-E975-89C4FC95B225}"/>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F0E4DE94-B359-81FB-7447-4B3D0E1E487B}"/>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F7CA162-6F6F-A6E1-8501-7F8E5C1CD852}"/>
              </a:ext>
            </a:extLst>
          </p:cNvPr>
          <p:cNvSpPr>
            <a:spLocks noGrp="1"/>
          </p:cNvSpPr>
          <p:nvPr>
            <p:ph type="dt" sz="half" idx="10"/>
          </p:nvPr>
        </p:nvSpPr>
        <p:spPr/>
        <p:txBody>
          <a:bodyPr/>
          <a:lstStyle/>
          <a:p>
            <a:fld id="{01ABA094-1257-4EEB-9482-85C96F5877A9}" type="datetimeFigureOut">
              <a:rPr lang="es-ES" smtClean="0"/>
              <a:t>01/08/2025</a:t>
            </a:fld>
            <a:endParaRPr lang="es-ES"/>
          </a:p>
        </p:txBody>
      </p:sp>
      <p:sp>
        <p:nvSpPr>
          <p:cNvPr id="6" name="Marcador de pie de página 5">
            <a:extLst>
              <a:ext uri="{FF2B5EF4-FFF2-40B4-BE49-F238E27FC236}">
                <a16:creationId xmlns:a16="http://schemas.microsoft.com/office/drawing/2014/main" id="{8C156CAC-DC85-CC1B-5A29-B564807EBD8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B9643BB-DF97-FFCC-6EA4-59C07F6BFBF5}"/>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623321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E7EC55-9A43-8B5B-5B0C-BA76C847C28F}"/>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6818C099-3DC1-25BD-298B-8D5BEAA39F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3490EAA-292A-6448-00FD-9799CA69C24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A66CA88C-B0D3-8D36-C083-15B13F4156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18698EF2-1328-242A-9815-C863CC539066}"/>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9CE251FF-5F5E-5A21-FBC5-333D6A7B2BE9}"/>
              </a:ext>
            </a:extLst>
          </p:cNvPr>
          <p:cNvSpPr>
            <a:spLocks noGrp="1"/>
          </p:cNvSpPr>
          <p:nvPr>
            <p:ph type="dt" sz="half" idx="10"/>
          </p:nvPr>
        </p:nvSpPr>
        <p:spPr/>
        <p:txBody>
          <a:bodyPr/>
          <a:lstStyle/>
          <a:p>
            <a:fld id="{01ABA094-1257-4EEB-9482-85C96F5877A9}" type="datetimeFigureOut">
              <a:rPr lang="es-ES" smtClean="0"/>
              <a:t>01/08/2025</a:t>
            </a:fld>
            <a:endParaRPr lang="es-ES"/>
          </a:p>
        </p:txBody>
      </p:sp>
      <p:sp>
        <p:nvSpPr>
          <p:cNvPr id="8" name="Marcador de pie de página 7">
            <a:extLst>
              <a:ext uri="{FF2B5EF4-FFF2-40B4-BE49-F238E27FC236}">
                <a16:creationId xmlns:a16="http://schemas.microsoft.com/office/drawing/2014/main" id="{7A479305-7A81-7776-6303-B044A247363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DABAE353-F873-71D7-3232-106A5E39020A}"/>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3688963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B97477-305A-D026-29B6-398DBCF0A0B7}"/>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ACEB0E83-1C6F-3513-24B7-93103AF0B03E}"/>
              </a:ext>
            </a:extLst>
          </p:cNvPr>
          <p:cNvSpPr>
            <a:spLocks noGrp="1"/>
          </p:cNvSpPr>
          <p:nvPr>
            <p:ph type="dt" sz="half" idx="10"/>
          </p:nvPr>
        </p:nvSpPr>
        <p:spPr/>
        <p:txBody>
          <a:bodyPr/>
          <a:lstStyle/>
          <a:p>
            <a:fld id="{01ABA094-1257-4EEB-9482-85C96F5877A9}" type="datetimeFigureOut">
              <a:rPr lang="es-ES" smtClean="0"/>
              <a:t>01/08/2025</a:t>
            </a:fld>
            <a:endParaRPr lang="es-ES"/>
          </a:p>
        </p:txBody>
      </p:sp>
      <p:sp>
        <p:nvSpPr>
          <p:cNvPr id="4" name="Marcador de pie de página 3">
            <a:extLst>
              <a:ext uri="{FF2B5EF4-FFF2-40B4-BE49-F238E27FC236}">
                <a16:creationId xmlns:a16="http://schemas.microsoft.com/office/drawing/2014/main" id="{F7DD0356-7FF4-2D2F-D302-55CBCA599B70}"/>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D334CCF4-69F5-6397-1A5A-3D31D0CB4993}"/>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2357830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19526C3C-9A78-32B1-2224-3E832E53E26D}"/>
              </a:ext>
            </a:extLst>
          </p:cNvPr>
          <p:cNvSpPr>
            <a:spLocks noGrp="1"/>
          </p:cNvSpPr>
          <p:nvPr>
            <p:ph type="dt" sz="half" idx="10"/>
          </p:nvPr>
        </p:nvSpPr>
        <p:spPr/>
        <p:txBody>
          <a:bodyPr/>
          <a:lstStyle/>
          <a:p>
            <a:fld id="{01ABA094-1257-4EEB-9482-85C96F5877A9}" type="datetimeFigureOut">
              <a:rPr lang="es-ES" smtClean="0"/>
              <a:t>01/08/2025</a:t>
            </a:fld>
            <a:endParaRPr lang="es-ES"/>
          </a:p>
        </p:txBody>
      </p:sp>
      <p:sp>
        <p:nvSpPr>
          <p:cNvPr id="3" name="Marcador de pie de página 2">
            <a:extLst>
              <a:ext uri="{FF2B5EF4-FFF2-40B4-BE49-F238E27FC236}">
                <a16:creationId xmlns:a16="http://schemas.microsoft.com/office/drawing/2014/main" id="{09172448-300E-91B9-F136-D6AB70F3A4FF}"/>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DB081F-D6A3-C4DD-0EE6-EBCB413171CB}"/>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1541544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1E47A4-DDD2-E873-6C02-04F65DF594B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5589AF9-A997-00E0-EE89-A4858628A5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8509F9E-8A0A-7137-B837-45D67AC1E3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A0087D7-C87B-1E25-42D2-A254EA41C825}"/>
              </a:ext>
            </a:extLst>
          </p:cNvPr>
          <p:cNvSpPr>
            <a:spLocks noGrp="1"/>
          </p:cNvSpPr>
          <p:nvPr>
            <p:ph type="dt" sz="half" idx="10"/>
          </p:nvPr>
        </p:nvSpPr>
        <p:spPr/>
        <p:txBody>
          <a:bodyPr/>
          <a:lstStyle/>
          <a:p>
            <a:fld id="{01ABA094-1257-4EEB-9482-85C96F5877A9}" type="datetimeFigureOut">
              <a:rPr lang="es-ES" smtClean="0"/>
              <a:t>01/08/2025</a:t>
            </a:fld>
            <a:endParaRPr lang="es-ES"/>
          </a:p>
        </p:txBody>
      </p:sp>
      <p:sp>
        <p:nvSpPr>
          <p:cNvPr id="6" name="Marcador de pie de página 5">
            <a:extLst>
              <a:ext uri="{FF2B5EF4-FFF2-40B4-BE49-F238E27FC236}">
                <a16:creationId xmlns:a16="http://schemas.microsoft.com/office/drawing/2014/main" id="{E718C3F7-B9F7-6E4A-DCA2-388E35743AB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9661E98-71BE-3F34-EBFC-53462B98118A}"/>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105127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9F44A3-1957-5814-FF9E-316E68E316C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B1013EAD-8242-B9B9-6500-40E536D17B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85FFAEC1-BFEC-FA5E-6AB2-8F9A25DE0A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6F80858-9801-0432-6F66-47DB8F9F40EB}"/>
              </a:ext>
            </a:extLst>
          </p:cNvPr>
          <p:cNvSpPr>
            <a:spLocks noGrp="1"/>
          </p:cNvSpPr>
          <p:nvPr>
            <p:ph type="dt" sz="half" idx="10"/>
          </p:nvPr>
        </p:nvSpPr>
        <p:spPr/>
        <p:txBody>
          <a:bodyPr/>
          <a:lstStyle/>
          <a:p>
            <a:fld id="{01ABA094-1257-4EEB-9482-85C96F5877A9}" type="datetimeFigureOut">
              <a:rPr lang="es-ES" smtClean="0"/>
              <a:t>01/08/2025</a:t>
            </a:fld>
            <a:endParaRPr lang="es-ES"/>
          </a:p>
        </p:txBody>
      </p:sp>
      <p:sp>
        <p:nvSpPr>
          <p:cNvPr id="6" name="Marcador de pie de página 5">
            <a:extLst>
              <a:ext uri="{FF2B5EF4-FFF2-40B4-BE49-F238E27FC236}">
                <a16:creationId xmlns:a16="http://schemas.microsoft.com/office/drawing/2014/main" id="{E725BB7F-846A-3FBB-4CBD-0BD832F5233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E4F3A4C-8A5F-8010-DBA1-29BFAAD54BCA}"/>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4072259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85553C7-B702-A7D4-FAB8-3198EC8C7D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5DF7D52-A6A2-DD6C-40AA-F2AB22A173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55B58C0-F7BF-B1DA-082F-1A3139F201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1ABA094-1257-4EEB-9482-85C96F5877A9}" type="datetimeFigureOut">
              <a:rPr lang="es-ES" smtClean="0"/>
              <a:t>01/08/2025</a:t>
            </a:fld>
            <a:endParaRPr lang="es-ES"/>
          </a:p>
        </p:txBody>
      </p:sp>
      <p:sp>
        <p:nvSpPr>
          <p:cNvPr id="5" name="Marcador de pie de página 4">
            <a:extLst>
              <a:ext uri="{FF2B5EF4-FFF2-40B4-BE49-F238E27FC236}">
                <a16:creationId xmlns:a16="http://schemas.microsoft.com/office/drawing/2014/main" id="{42CF1178-3E82-68E9-0FAB-CF2B363253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1DEEA7DD-DDAA-0004-2E9E-F0245AC621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FA72523-6403-4137-A872-BA2357622E92}" type="slidenum">
              <a:rPr lang="es-ES" smtClean="0"/>
              <a:t>‹Nº›</a:t>
            </a:fld>
            <a:endParaRPr lang="es-ES"/>
          </a:p>
        </p:txBody>
      </p:sp>
    </p:spTree>
    <p:extLst>
      <p:ext uri="{BB962C8B-B14F-4D97-AF65-F5344CB8AC3E}">
        <p14:creationId xmlns:p14="http://schemas.microsoft.com/office/powerpoint/2010/main" val="9767221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12C07F4-4E9F-F2BD-94BB-9CCA94DDC9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C76BF94-1D6E-5419-7FFF-5D6BF9CFA6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B5DAAF-503D-5C63-0D57-D02267677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0B3F51-AA9E-4D34-8144-3A5F1E1AEB52}" type="datetimeFigureOut">
              <a:rPr lang="es-ES" smtClean="0"/>
              <a:t>01/08/2025</a:t>
            </a:fld>
            <a:endParaRPr lang="es-ES"/>
          </a:p>
        </p:txBody>
      </p:sp>
      <p:sp>
        <p:nvSpPr>
          <p:cNvPr id="5" name="Marcador de pie de página 4">
            <a:extLst>
              <a:ext uri="{FF2B5EF4-FFF2-40B4-BE49-F238E27FC236}">
                <a16:creationId xmlns:a16="http://schemas.microsoft.com/office/drawing/2014/main" id="{65C4CB22-D2D7-60F1-A7D6-29120CD021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59F44E1-4CE8-5978-2F3E-CB1AC17DBB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3970836-AFF6-4270-B515-228F2A2EA8DC}" type="slidenum">
              <a:rPr lang="es-ES" smtClean="0"/>
              <a:t>‹Nº›</a:t>
            </a:fld>
            <a:endParaRPr lang="es-ES"/>
          </a:p>
        </p:txBody>
      </p:sp>
    </p:spTree>
    <p:extLst>
      <p:ext uri="{BB962C8B-B14F-4D97-AF65-F5344CB8AC3E}">
        <p14:creationId xmlns:p14="http://schemas.microsoft.com/office/powerpoint/2010/main" val="40785613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jpeg"/></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44.jpe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microsoft.com/office/2007/relationships/hdphoto" Target="../media/hdphoto1.wdp"/><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jpeg"/><Relationship Id="rId11" Type="http://schemas.openxmlformats.org/officeDocument/2006/relationships/image" Target="../media/image12.png"/><Relationship Id="rId5" Type="http://schemas.openxmlformats.org/officeDocument/2006/relationships/image" Target="../media/image6.jpe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22.JP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33.jpeg"/><Relationship Id="rId5" Type="http://schemas.openxmlformats.org/officeDocument/2006/relationships/diagramQuickStyle" Target="../diagrams/quickStyle1.xml"/><Relationship Id="rId10" Type="http://schemas.openxmlformats.org/officeDocument/2006/relationships/image" Target="../media/image32.jpeg"/><Relationship Id="rId4" Type="http://schemas.openxmlformats.org/officeDocument/2006/relationships/diagramLayout" Target="../diagrams/layout1.xml"/><Relationship Id="rId9" Type="http://schemas.openxmlformats.org/officeDocument/2006/relationships/image" Target="../media/image31.jpeg"/></Relationships>
</file>

<file path=ppt/slides/_rels/slide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41E0A724-8E2C-56ED-A305-79226480CB8B}"/>
              </a:ext>
            </a:extLst>
          </p:cNvPr>
          <p:cNvSpPr txBox="1"/>
          <p:nvPr/>
        </p:nvSpPr>
        <p:spPr>
          <a:xfrm>
            <a:off x="323850" y="137696"/>
            <a:ext cx="5892494" cy="3785652"/>
          </a:xfrm>
          <a:prstGeom prst="rect">
            <a:avLst/>
          </a:prstGeom>
          <a:noFill/>
        </p:spPr>
        <p:txBody>
          <a:bodyPr wrap="square" rtlCol="0">
            <a:spAutoFit/>
          </a:bodyPr>
          <a:lstStyle/>
          <a:p>
            <a:pPr algn="ctr"/>
            <a:r>
              <a:rPr lang="hi-IN" sz="8000" b="1" spc="600" dirty="0">
                <a:ln w="6600">
                  <a:solidFill>
                    <a:schemeClr val="accent2"/>
                  </a:solidFill>
                  <a:prstDash val="solid"/>
                </a:ln>
                <a:solidFill>
                  <a:srgbClr val="FFFFFF"/>
                </a:solidFill>
                <a:effectLst>
                  <a:outerShdw dist="38100" dir="2700000" algn="tl" rotWithShape="0">
                    <a:schemeClr val="accent2">
                      <a:lumMod val="60000"/>
                      <a:lumOff val="40000"/>
                    </a:schemeClr>
                  </a:outerShdw>
                </a:effectLst>
                <a:latin typeface="Nirmala UI" panose="020B0502040204020203" pitchFamily="34" charset="0"/>
                <a:ea typeface="Nirmala UI" panose="020B0502040204020203" pitchFamily="34" charset="0"/>
                <a:cs typeface="Nirmala UI" panose="020B0502040204020203" pitchFamily="34" charset="0"/>
              </a:rPr>
              <a:t>व्यवस्था के अनुसार जीना</a:t>
            </a:r>
            <a:endParaRPr lang="en" sz="8000" b="1" spc="600" dirty="0">
              <a:ln w="6600">
                <a:solidFill>
                  <a:schemeClr val="accent2"/>
                </a:solidFill>
                <a:prstDash val="solid"/>
              </a:ln>
              <a:solidFill>
                <a:srgbClr val="FFFFFF"/>
              </a:solidFill>
              <a:effectLst>
                <a:outerShdw dist="38100" dir="2700000" algn="tl" rotWithShape="0">
                  <a:schemeClr val="accent2">
                    <a:lumMod val="60000"/>
                    <a:lumOff val="40000"/>
                  </a:schemeClr>
                </a:outerShdw>
              </a:effectLst>
              <a:latin typeface="Nirmala UI" panose="020B0502040204020203" pitchFamily="34" charset="0"/>
              <a:ea typeface="Nirmala UI" panose="020B0502040204020203" pitchFamily="34" charset="0"/>
              <a:cs typeface="Nirmala UI" panose="020B0502040204020203" pitchFamily="34" charset="0"/>
            </a:endParaRPr>
          </a:p>
        </p:txBody>
      </p:sp>
      <p:sp>
        <p:nvSpPr>
          <p:cNvPr id="5" name="CuadroTexto 4">
            <a:extLst>
              <a:ext uri="{FF2B5EF4-FFF2-40B4-BE49-F238E27FC236}">
                <a16:creationId xmlns:a16="http://schemas.microsoft.com/office/drawing/2014/main" id="{84625DAE-1FB7-C045-E753-85D2FF843660}"/>
              </a:ext>
            </a:extLst>
          </p:cNvPr>
          <p:cNvSpPr txBox="1"/>
          <p:nvPr/>
        </p:nvSpPr>
        <p:spPr>
          <a:xfrm>
            <a:off x="101294" y="6468375"/>
            <a:ext cx="2967479" cy="338554"/>
          </a:xfrm>
          <a:prstGeom prst="rect">
            <a:avLst/>
          </a:prstGeom>
          <a:noFill/>
        </p:spPr>
        <p:txBody>
          <a:bodyPr wrap="square" rtlCol="0">
            <a:spAutoFit/>
          </a:bodyPr>
          <a:lstStyle/>
          <a:p>
            <a:r>
              <a:rPr lang="hi-IN" sz="1600" b="1" dirty="0">
                <a:solidFill>
                  <a:schemeClr val="accent2">
                    <a:lumMod val="20000"/>
                    <a:lumOff val="80000"/>
                  </a:schemeClr>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पाठ 9, अगस्त 30, 2025 के लिए </a:t>
            </a:r>
            <a:endParaRPr lang="en" sz="1600" b="1" dirty="0">
              <a:solidFill>
                <a:schemeClr val="accent2">
                  <a:lumMod val="20000"/>
                  <a:lumOff val="80000"/>
                </a:schemeClr>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p:txBody>
      </p:sp>
      <p:sp>
        <p:nvSpPr>
          <p:cNvPr id="6" name="CuadroTexto 4">
            <a:extLst>
              <a:ext uri="{FF2B5EF4-FFF2-40B4-BE49-F238E27FC236}">
                <a16:creationId xmlns:a16="http://schemas.microsoft.com/office/drawing/2014/main" id="{84625DAE-1FB7-C045-E753-85D2FF843660}"/>
              </a:ext>
            </a:extLst>
          </p:cNvPr>
          <p:cNvSpPr txBox="1"/>
          <p:nvPr/>
        </p:nvSpPr>
        <p:spPr>
          <a:xfrm>
            <a:off x="8614611" y="6505273"/>
            <a:ext cx="3519586" cy="338554"/>
          </a:xfrm>
          <a:prstGeom prst="rect">
            <a:avLst/>
          </a:prstGeom>
          <a:noFill/>
        </p:spPr>
        <p:txBody>
          <a:bodyPr wrap="square" rtlCol="0">
            <a:spAutoFit/>
          </a:bodyPr>
          <a:lstStyle/>
          <a:p>
            <a:r>
              <a:rPr lang="hi-IN" sz="1600" b="1" dirty="0">
                <a:solidFill>
                  <a:schemeClr val="accent2">
                    <a:lumMod val="20000"/>
                    <a:lumOff val="80000"/>
                  </a:schemeClr>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हिंदी अनुवादक: पादरी विजय पाल सिंह</a:t>
            </a:r>
            <a:endParaRPr lang="en" sz="1600" b="1" dirty="0">
              <a:solidFill>
                <a:schemeClr val="accent2">
                  <a:lumMod val="20000"/>
                  <a:lumOff val="80000"/>
                </a:schemeClr>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3118715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a:fillRect t="-12000" b="-3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189BB6A-F23F-069E-EC10-6CA7AE838C0D}"/>
              </a:ext>
            </a:extLst>
          </p:cNvPr>
          <p:cNvSpPr txBox="1"/>
          <p:nvPr/>
        </p:nvSpPr>
        <p:spPr>
          <a:xfrm>
            <a:off x="0" y="0"/>
            <a:ext cx="12192000" cy="769441"/>
          </a:xfrm>
          <a:prstGeom prst="rect">
            <a:avLst/>
          </a:prstGeom>
          <a:noFill/>
        </p:spPr>
        <p:txBody>
          <a:bodyPr wrap="square">
            <a:spAutoFit/>
          </a:bodyPr>
          <a:lstStyle/>
          <a:p>
            <a:pPr algn="ctr"/>
            <a:r>
              <a:rPr lang="hi-IN" sz="4400" b="1" spc="6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प्रतिशोध की व्यवस्था </a:t>
            </a:r>
            <a:endParaRPr lang="en" sz="4400" b="1" spc="6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p:txBody>
      </p:sp>
      <p:sp>
        <p:nvSpPr>
          <p:cNvPr id="4" name="CuadroTexto 3">
            <a:extLst>
              <a:ext uri="{FF2B5EF4-FFF2-40B4-BE49-F238E27FC236}">
                <a16:creationId xmlns:a16="http://schemas.microsoft.com/office/drawing/2014/main" id="{8D804591-EAFD-EA9E-C34B-00B3EDD91DC5}"/>
              </a:ext>
            </a:extLst>
          </p:cNvPr>
          <p:cNvSpPr txBox="1"/>
          <p:nvPr/>
        </p:nvSpPr>
        <p:spPr>
          <a:xfrm>
            <a:off x="373075" y="627608"/>
            <a:ext cx="11434764" cy="369332"/>
          </a:xfrm>
          <a:prstGeom prst="rect">
            <a:avLst/>
          </a:prstGeom>
          <a:noFill/>
        </p:spPr>
        <p:txBody>
          <a:bodyPr wrap="square">
            <a:spAutoFit/>
          </a:bodyPr>
          <a:lstStyle/>
          <a:p>
            <a:pPr algn="ctr"/>
            <a:r>
              <a:rPr lang="hi-IN" b="1" i="1" dirty="0">
                <a:solidFill>
                  <a:schemeClr val="accent4">
                    <a:lumMod val="60000"/>
                    <a:lumOff val="40000"/>
                  </a:schemeClr>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“आँख के बदले आँख का, और दाँत के बदले दाँत का, और हाथ के बदले हाथ का, और पाँव के बदले पाँव” </a:t>
            </a:r>
            <a:r>
              <a:rPr lang="hi-IN" sz="1400" b="1" i="1" dirty="0">
                <a:solidFill>
                  <a:schemeClr val="accent4">
                    <a:lumMod val="60000"/>
                    <a:lumOff val="40000"/>
                  </a:schemeClr>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(निर्गमन 21:24)</a:t>
            </a:r>
            <a:endParaRPr lang="en" sz="1100" b="1" i="1" dirty="0">
              <a:solidFill>
                <a:schemeClr val="accent4">
                  <a:lumMod val="60000"/>
                  <a:lumOff val="40000"/>
                </a:schemeClr>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p:txBody>
      </p:sp>
      <p:sp>
        <p:nvSpPr>
          <p:cNvPr id="5" name="CuadroTexto 4">
            <a:extLst>
              <a:ext uri="{FF2B5EF4-FFF2-40B4-BE49-F238E27FC236}">
                <a16:creationId xmlns:a16="http://schemas.microsoft.com/office/drawing/2014/main" id="{38E110C8-53A7-73A3-1D87-EFF65AD1A878}"/>
              </a:ext>
            </a:extLst>
          </p:cNvPr>
          <p:cNvSpPr txBox="1"/>
          <p:nvPr/>
        </p:nvSpPr>
        <p:spPr>
          <a:xfrm>
            <a:off x="219074" y="1052006"/>
            <a:ext cx="7191376" cy="646331"/>
          </a:xfrm>
          <a:prstGeom prst="rect">
            <a:avLst/>
          </a:prstGeom>
          <a:noFill/>
        </p:spPr>
        <p:txBody>
          <a:bodyPr wrap="square" rtlCol="0">
            <a:spAutoFit/>
          </a:bodyPr>
          <a:lstStyle/>
          <a:p>
            <a:pPr algn="just">
              <a:spcBef>
                <a:spcPts val="600"/>
              </a:spcBef>
            </a:pPr>
            <a:r>
              <a:rPr lang="hi-IN" b="1" dirty="0">
                <a:latin typeface="Nirmala UI" panose="020B0502040204020203" pitchFamily="34" charset="0"/>
                <a:ea typeface="Nirmala UI" panose="020B0502040204020203" pitchFamily="34" charset="0"/>
                <a:cs typeface="Nirmala UI" panose="020B0502040204020203" pitchFamily="34" charset="0"/>
              </a:rPr>
              <a:t>जब यीशु ने पहाड़ी उपदेश दिया, तो उसने प्रतिशोध की व्यवस्था को समाप्त कर दिया था (मत्ती 5:38-42) ... या नहीं?</a:t>
            </a:r>
            <a:endParaRPr lang="en" b="1" dirty="0">
              <a:latin typeface="Nirmala UI" panose="020B0502040204020203" pitchFamily="34" charset="0"/>
              <a:ea typeface="Nirmala UI" panose="020B0502040204020203" pitchFamily="34" charset="0"/>
              <a:cs typeface="Nirmala UI" panose="020B0502040204020203" pitchFamily="34" charset="0"/>
            </a:endParaRPr>
          </a:p>
        </p:txBody>
      </p:sp>
      <p:pic>
        <p:nvPicPr>
          <p:cNvPr id="6" name="Imagen 5" descr="Un grupo de personas sentadas en el suelo&#10;&#10;El contenido generado por IA puede ser incorrecto.">
            <a:extLst>
              <a:ext uri="{FF2B5EF4-FFF2-40B4-BE49-F238E27FC236}">
                <a16:creationId xmlns:a16="http://schemas.microsoft.com/office/drawing/2014/main" id="{AB0878CE-9455-D95E-5933-FEEE050F71A6}"/>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7553325" y="1226164"/>
            <a:ext cx="4562476" cy="3276675"/>
          </a:xfrm>
          <a:prstGeom prst="roundRect">
            <a:avLst>
              <a:gd name="adj" fmla="val 13884"/>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002060"/>
            </a:contourClr>
          </a:sp3d>
        </p:spPr>
      </p:pic>
      <p:sp>
        <p:nvSpPr>
          <p:cNvPr id="8" name="CuadroTexto 7">
            <a:extLst>
              <a:ext uri="{FF2B5EF4-FFF2-40B4-BE49-F238E27FC236}">
                <a16:creationId xmlns:a16="http://schemas.microsoft.com/office/drawing/2014/main" id="{04B44B2A-5380-8449-04D8-56DAD211FDF6}"/>
              </a:ext>
            </a:extLst>
          </p:cNvPr>
          <p:cNvSpPr txBox="1"/>
          <p:nvPr/>
        </p:nvSpPr>
        <p:spPr>
          <a:xfrm>
            <a:off x="4152900" y="4832746"/>
            <a:ext cx="8039100" cy="1938992"/>
          </a:xfrm>
          <a:prstGeom prst="rect">
            <a:avLst/>
          </a:prstGeom>
          <a:noFill/>
        </p:spPr>
        <p:txBody>
          <a:bodyPr wrap="square">
            <a:spAutoFit/>
          </a:bodyPr>
          <a:lstStyle/>
          <a:p>
            <a:pPr algn="just">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यह नियम बदला लेने, खूनी झगड़े को रोकने और बिना पूर्व जांच के प्रतिशोध को रोकने के इरादे से बनाया गया था। न्यायाधीशों द्वारा क्षति का आकलन किया जाना था, और फिर उचित मौद्रिक मुआवजा निर्धारित कर उसका भुगतान किया जाना था। यह प्रथा लोगों को न्याय अपने हाथ में लेने से रोकने के लिए शुरू की गई थी। न्याय तो होना ही था, लेकिन परमेश्वर की व्यवस्था के अनुसार।</a:t>
            </a:r>
            <a:endParaRPr lang="en" sz="2000" b="1" dirty="0">
              <a:latin typeface="Nirmala UI" panose="020B0502040204020203" pitchFamily="34" charset="0"/>
              <a:ea typeface="Nirmala UI" panose="020B0502040204020203" pitchFamily="34" charset="0"/>
              <a:cs typeface="Nirmala UI" panose="020B0502040204020203" pitchFamily="34" charset="0"/>
            </a:endParaRPr>
          </a:p>
        </p:txBody>
      </p:sp>
      <p:pic>
        <p:nvPicPr>
          <p:cNvPr id="10" name="Imagen 9">
            <a:extLst>
              <a:ext uri="{FF2B5EF4-FFF2-40B4-BE49-F238E27FC236}">
                <a16:creationId xmlns:a16="http://schemas.microsoft.com/office/drawing/2014/main" id="{F4018056-2661-6510-8AEA-9FA095D2CC7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9074" y="4358996"/>
            <a:ext cx="3762376" cy="2351485"/>
          </a:xfrm>
          <a:prstGeom prst="roundRect">
            <a:avLst>
              <a:gd name="adj" fmla="val 4167"/>
            </a:avLst>
          </a:prstGeom>
          <a:solidFill>
            <a:srgbClr val="FFFFFF"/>
          </a:solidFill>
          <a:ln w="76200" cap="sq">
            <a:solidFill>
              <a:srgbClr val="002060"/>
            </a:solidFill>
            <a:miter lim="800000"/>
          </a:ln>
          <a:effectLst/>
          <a:scene3d>
            <a:camera prst="orthographicFront"/>
            <a:lightRig rig="threePt" dir="t">
              <a:rot lat="0" lon="0" rev="2700000"/>
            </a:lightRig>
          </a:scene3d>
          <a:sp3d contourW="6350">
            <a:bevelT h="38100"/>
            <a:contourClr>
              <a:srgbClr val="C0C0C0"/>
            </a:contourClr>
          </a:sp3d>
        </p:spPr>
      </p:pic>
      <p:pic>
        <p:nvPicPr>
          <p:cNvPr id="12" name="Imagen 11" descr="Texto&#10;&#10;El contenido generado por IA puede ser incorrecto.">
            <a:extLst>
              <a:ext uri="{FF2B5EF4-FFF2-40B4-BE49-F238E27FC236}">
                <a16:creationId xmlns:a16="http://schemas.microsoft.com/office/drawing/2014/main" id="{F64BF963-104E-E91C-0E9B-DCC98C6152B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781551" y="4171921"/>
            <a:ext cx="2257424" cy="517992"/>
          </a:xfrm>
          <a:prstGeom prst="rect">
            <a:avLst/>
          </a:prstGeom>
          <a:ln w="38100" cap="sq">
            <a:solidFill>
              <a:schemeClr val="accent2">
                <a:lumMod val="60000"/>
                <a:lumOff val="40000"/>
              </a:schemeClr>
            </a:solidFill>
            <a:prstDash val="solid"/>
            <a:miter lim="800000"/>
          </a:ln>
          <a:effectLst>
            <a:innerShdw blurRad="114300">
              <a:prstClr val="black"/>
            </a:innerShdw>
          </a:effectLst>
        </p:spPr>
      </p:pic>
      <p:sp>
        <p:nvSpPr>
          <p:cNvPr id="7" name="CuadroTexto 6">
            <a:extLst>
              <a:ext uri="{FF2B5EF4-FFF2-40B4-BE49-F238E27FC236}">
                <a16:creationId xmlns:a16="http://schemas.microsoft.com/office/drawing/2014/main" id="{1B4559AE-552C-BFA9-EBAC-91F59C938ED4}"/>
              </a:ext>
            </a:extLst>
          </p:cNvPr>
          <p:cNvSpPr txBox="1"/>
          <p:nvPr/>
        </p:nvSpPr>
        <p:spPr>
          <a:xfrm>
            <a:off x="219073" y="3461389"/>
            <a:ext cx="7334252" cy="646331"/>
          </a:xfrm>
          <a:prstGeom prst="rect">
            <a:avLst/>
          </a:prstGeom>
          <a:noFill/>
        </p:spPr>
        <p:txBody>
          <a:bodyPr wrap="square">
            <a:spAutoFit/>
          </a:bodyPr>
          <a:lstStyle/>
          <a:p>
            <a:pPr algn="just">
              <a:spcBef>
                <a:spcPts val="600"/>
              </a:spcBef>
            </a:pPr>
            <a:r>
              <a:rPr lang="hi-IN" b="1" dirty="0">
                <a:latin typeface="Nirmala UI" panose="020B0502040204020203" pitchFamily="34" charset="0"/>
                <a:ea typeface="Nirmala UI" panose="020B0502040204020203" pitchFamily="34" charset="0"/>
                <a:cs typeface="Nirmala UI" panose="020B0502040204020203" pitchFamily="34" charset="0"/>
              </a:rPr>
              <a:t>प्रतिशोध के नियम का वास्तविक उद्देश्य यह कभी नहीं था कि किसी व्यक्ति को दूसरे को नुकसान पहुंचाने के कारण अपनी आंख या हाथ खोना पड़े।</a:t>
            </a:r>
            <a:endParaRPr lang="en" b="1" dirty="0">
              <a:latin typeface="Nirmala UI" panose="020B0502040204020203" pitchFamily="34" charset="0"/>
              <a:ea typeface="Nirmala UI" panose="020B0502040204020203" pitchFamily="34" charset="0"/>
              <a:cs typeface="Nirmala UI" panose="020B0502040204020203" pitchFamily="34" charset="0"/>
            </a:endParaRPr>
          </a:p>
        </p:txBody>
      </p:sp>
      <p:sp>
        <p:nvSpPr>
          <p:cNvPr id="11" name="CuadroTexto 10">
            <a:extLst>
              <a:ext uri="{FF2B5EF4-FFF2-40B4-BE49-F238E27FC236}">
                <a16:creationId xmlns:a16="http://schemas.microsoft.com/office/drawing/2014/main" id="{15175847-DD26-9CA1-1A79-DC9C09292F28}"/>
              </a:ext>
            </a:extLst>
          </p:cNvPr>
          <p:cNvSpPr txBox="1"/>
          <p:nvPr/>
        </p:nvSpPr>
        <p:spPr>
          <a:xfrm>
            <a:off x="219073" y="1713219"/>
            <a:ext cx="7191374" cy="1754326"/>
          </a:xfrm>
          <a:prstGeom prst="rect">
            <a:avLst/>
          </a:prstGeom>
          <a:noFill/>
        </p:spPr>
        <p:txBody>
          <a:bodyPr wrap="square">
            <a:spAutoFit/>
          </a:bodyPr>
          <a:lstStyle/>
          <a:p>
            <a:pPr algn="just">
              <a:spcBef>
                <a:spcPts val="600"/>
              </a:spcBef>
            </a:pPr>
            <a:r>
              <a:rPr lang="hi-IN" b="1" dirty="0">
                <a:latin typeface="Nirmala UI" panose="020B0502040204020203" pitchFamily="34" charset="0"/>
                <a:ea typeface="Nirmala UI" panose="020B0502040204020203" pitchFamily="34" charset="0"/>
                <a:cs typeface="Nirmala UI" panose="020B0502040204020203" pitchFamily="34" charset="0"/>
              </a:rPr>
              <a:t>"तुम सुन चुके हो कि कहा गया था... परन्तु मैं तुम से यह कहता हूँ" वाक्यांश ने किसी भी व्यवस्था को समाप्त नहीं किया (यीशु ने "तू हत्या न करना" या "तू व्यभिचार न करना" के लिए भी यही वाक्यांश का इस्तेमाल किया था, परन्तु उसका इरादा कभी भी उन्हें समाप्त करने का नहीं था)। वास्तव में, यीशु ने हमेशा व्यवस्था का विस्तार किया, उसमें सुधार किया, और उसे उसका सच्चा अर्थ दिया।</a:t>
            </a:r>
            <a:endParaRPr lang="en" b="1" dirty="0">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2671444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750" fill="hold"/>
                                        <p:tgtEl>
                                          <p:spTgt spid="4"/>
                                        </p:tgtEl>
                                        <p:attrNameLst>
                                          <p:attrName>ppt_w</p:attrName>
                                        </p:attrNameLst>
                                      </p:cBhvr>
                                      <p:tavLst>
                                        <p:tav tm="0">
                                          <p:val>
                                            <p:fltVal val="0"/>
                                          </p:val>
                                        </p:tav>
                                        <p:tav tm="100000">
                                          <p:val>
                                            <p:strVal val="#ppt_w"/>
                                          </p:val>
                                        </p:tav>
                                      </p:tavLst>
                                    </p:anim>
                                    <p:anim calcmode="lin" valueType="num">
                                      <p:cBhvr>
                                        <p:cTn id="17" dur="750" fill="hold"/>
                                        <p:tgtEl>
                                          <p:spTgt spid="4"/>
                                        </p:tgtEl>
                                        <p:attrNameLst>
                                          <p:attrName>ppt_h</p:attrName>
                                        </p:attrNameLst>
                                      </p:cBhvr>
                                      <p:tavLst>
                                        <p:tav tm="0">
                                          <p:val>
                                            <p:fltVal val="0"/>
                                          </p:val>
                                        </p:tav>
                                        <p:tav tm="100000">
                                          <p:val>
                                            <p:strVal val="#ppt_h"/>
                                          </p:val>
                                        </p:tav>
                                      </p:tavLst>
                                    </p:anim>
                                    <p:anim calcmode="lin" valueType="num">
                                      <p:cBhvr>
                                        <p:cTn id="18" dur="750" fill="hold"/>
                                        <p:tgtEl>
                                          <p:spTgt spid="4"/>
                                        </p:tgtEl>
                                        <p:attrNameLst>
                                          <p:attrName>style.rotation</p:attrName>
                                        </p:attrNameLst>
                                      </p:cBhvr>
                                      <p:tavLst>
                                        <p:tav tm="0">
                                          <p:val>
                                            <p:fltVal val="90"/>
                                          </p:val>
                                        </p:tav>
                                        <p:tav tm="100000">
                                          <p:val>
                                            <p:fltVal val="0"/>
                                          </p:val>
                                        </p:tav>
                                      </p:tavLst>
                                    </p:anim>
                                    <p:animEffect transition="in" filter="fade">
                                      <p:cBhvr>
                                        <p:cTn id="19" dur="750"/>
                                        <p:tgtEl>
                                          <p:spTgt spid="4"/>
                                        </p:tgtEl>
                                      </p:cBhvr>
                                    </p:animEffect>
                                  </p:childTnLst>
                                </p:cTn>
                              </p:par>
                              <p:par>
                                <p:cTn id="20" presetID="31"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750" fill="hold"/>
                                        <p:tgtEl>
                                          <p:spTgt spid="12"/>
                                        </p:tgtEl>
                                        <p:attrNameLst>
                                          <p:attrName>ppt_w</p:attrName>
                                        </p:attrNameLst>
                                      </p:cBhvr>
                                      <p:tavLst>
                                        <p:tav tm="0">
                                          <p:val>
                                            <p:fltVal val="0"/>
                                          </p:val>
                                        </p:tav>
                                        <p:tav tm="100000">
                                          <p:val>
                                            <p:strVal val="#ppt_w"/>
                                          </p:val>
                                        </p:tav>
                                      </p:tavLst>
                                    </p:anim>
                                    <p:anim calcmode="lin" valueType="num">
                                      <p:cBhvr>
                                        <p:cTn id="23" dur="750" fill="hold"/>
                                        <p:tgtEl>
                                          <p:spTgt spid="12"/>
                                        </p:tgtEl>
                                        <p:attrNameLst>
                                          <p:attrName>ppt_h</p:attrName>
                                        </p:attrNameLst>
                                      </p:cBhvr>
                                      <p:tavLst>
                                        <p:tav tm="0">
                                          <p:val>
                                            <p:fltVal val="0"/>
                                          </p:val>
                                        </p:tav>
                                        <p:tav tm="100000">
                                          <p:val>
                                            <p:strVal val="#ppt_h"/>
                                          </p:val>
                                        </p:tav>
                                      </p:tavLst>
                                    </p:anim>
                                    <p:anim calcmode="lin" valueType="num">
                                      <p:cBhvr>
                                        <p:cTn id="24" dur="750" fill="hold"/>
                                        <p:tgtEl>
                                          <p:spTgt spid="12"/>
                                        </p:tgtEl>
                                        <p:attrNameLst>
                                          <p:attrName>style.rotation</p:attrName>
                                        </p:attrNameLst>
                                      </p:cBhvr>
                                      <p:tavLst>
                                        <p:tav tm="0">
                                          <p:val>
                                            <p:fltVal val="90"/>
                                          </p:val>
                                        </p:tav>
                                        <p:tav tm="100000">
                                          <p:val>
                                            <p:fltVal val="0"/>
                                          </p:val>
                                        </p:tav>
                                      </p:tavLst>
                                    </p:anim>
                                    <p:animEffect transition="in" filter="fade">
                                      <p:cBhvr>
                                        <p:cTn id="25" dur="75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circle(in)">
                                      <p:cBhvr>
                                        <p:cTn id="30" dur="1000"/>
                                        <p:tgtEl>
                                          <p:spTgt spid="6"/>
                                        </p:tgtEl>
                                      </p:cBhvr>
                                    </p:animEffect>
                                  </p:childTnLst>
                                </p:cTn>
                              </p:par>
                            </p:childTnLst>
                          </p:cTn>
                        </p:par>
                        <p:par>
                          <p:cTn id="31" fill="hold">
                            <p:stCondLst>
                              <p:cond delay="1000"/>
                            </p:stCondLst>
                            <p:childTnLst>
                              <p:par>
                                <p:cTn id="32" presetID="22" presetClass="entr" presetSubtype="8"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left)">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left)">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mph" presetSubtype="0" fill="remove" nodeType="clickEffect">
                                  <p:stCondLst>
                                    <p:cond delay="0"/>
                                  </p:stCondLst>
                                  <p:childTnLst>
                                    <p:animScale>
                                      <p:cBhvr>
                                        <p:cTn id="43" dur="500" fill="hold"/>
                                        <p:tgtEl>
                                          <p:spTgt spid="12"/>
                                        </p:tgtEl>
                                      </p:cBhvr>
                                      <p:by x="150000" y="150000"/>
                                    </p:animScale>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left)">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additive="base">
                                        <p:cTn id="52" dur="500" fill="hold"/>
                                        <p:tgtEl>
                                          <p:spTgt spid="10"/>
                                        </p:tgtEl>
                                        <p:attrNameLst>
                                          <p:attrName>ppt_x</p:attrName>
                                        </p:attrNameLst>
                                      </p:cBhvr>
                                      <p:tavLst>
                                        <p:tav tm="0">
                                          <p:val>
                                            <p:strVal val="0-#ppt_w/2"/>
                                          </p:val>
                                        </p:tav>
                                        <p:tav tm="100000">
                                          <p:val>
                                            <p:strVal val="#ppt_x"/>
                                          </p:val>
                                        </p:tav>
                                      </p:tavLst>
                                    </p:anim>
                                    <p:anim calcmode="lin" valueType="num">
                                      <p:cBhvr additive="base">
                                        <p:cTn id="53" dur="500" fill="hold"/>
                                        <p:tgtEl>
                                          <p:spTgt spid="10"/>
                                        </p:tgtEl>
                                        <p:attrNameLst>
                                          <p:attrName>ppt_y</p:attrName>
                                        </p:attrNameLst>
                                      </p:cBhvr>
                                      <p:tavLst>
                                        <p:tav tm="0">
                                          <p:val>
                                            <p:strVal val="#ppt_y"/>
                                          </p:val>
                                        </p:tav>
                                        <p:tav tm="100000">
                                          <p:val>
                                            <p:strVal val="#ppt_y"/>
                                          </p:val>
                                        </p:tav>
                                      </p:tavLst>
                                    </p:anim>
                                  </p:childTnLst>
                                </p:cTn>
                              </p:par>
                              <p:par>
                                <p:cTn id="54" presetID="2" presetClass="entr" presetSubtype="8" fill="hold" grpId="0" nodeType="with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additive="base">
                                        <p:cTn id="56" dur="500" fill="hold"/>
                                        <p:tgtEl>
                                          <p:spTgt spid="8"/>
                                        </p:tgtEl>
                                        <p:attrNameLst>
                                          <p:attrName>ppt_x</p:attrName>
                                        </p:attrNameLst>
                                      </p:cBhvr>
                                      <p:tavLst>
                                        <p:tav tm="0">
                                          <p:val>
                                            <p:strVal val="0-#ppt_w/2"/>
                                          </p:val>
                                        </p:tav>
                                        <p:tav tm="100000">
                                          <p:val>
                                            <p:strVal val="#ppt_x"/>
                                          </p:val>
                                        </p:tav>
                                      </p:tavLst>
                                    </p:anim>
                                    <p:anim calcmode="lin" valueType="num">
                                      <p:cBhvr additive="base">
                                        <p:cTn id="57"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8" grpId="0"/>
      <p:bldP spid="7"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E356AFE-5D75-4EA1-BDEF-5DAB5536F72C}"/>
              </a:ext>
            </a:extLst>
          </p:cNvPr>
          <p:cNvSpPr txBox="1"/>
          <p:nvPr/>
        </p:nvSpPr>
        <p:spPr>
          <a:xfrm>
            <a:off x="0" y="600"/>
            <a:ext cx="12192000"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hi-IN" sz="4400" b="1" dirty="0">
                <a:ln/>
                <a:solidFill>
                  <a:schemeClr val="accent5">
                    <a:lumMod val="40000"/>
                    <a:lumOff val="60000"/>
                  </a:schemeClr>
                </a:solidFill>
                <a:latin typeface="Nirmala UI" panose="020B0502040204020203" pitchFamily="34" charset="0"/>
                <a:ea typeface="Nirmala UI" panose="020B0502040204020203" pitchFamily="34" charset="0"/>
                <a:cs typeface="Nirmala UI" panose="020B0502040204020203" pitchFamily="34" charset="0"/>
              </a:rPr>
              <a:t>पुरस्कार और दंड</a:t>
            </a:r>
            <a:endParaRPr lang="en" sz="4400" b="1" dirty="0">
              <a:ln/>
              <a:solidFill>
                <a:srgbClr val="FFA3A3"/>
              </a:solidFill>
              <a:latin typeface="Nirmala UI" panose="020B0502040204020203" pitchFamily="34" charset="0"/>
              <a:ea typeface="Nirmala UI" panose="020B0502040204020203" pitchFamily="34" charset="0"/>
              <a:cs typeface="Nirmala UI" panose="020B0502040204020203" pitchFamily="34" charset="0"/>
            </a:endParaRPr>
          </a:p>
        </p:txBody>
      </p:sp>
      <p:sp>
        <p:nvSpPr>
          <p:cNvPr id="4" name="CuadroTexto 3">
            <a:extLst>
              <a:ext uri="{FF2B5EF4-FFF2-40B4-BE49-F238E27FC236}">
                <a16:creationId xmlns:a16="http://schemas.microsoft.com/office/drawing/2014/main" id="{62BE13D6-6FC3-3BBD-7BB6-D41C981656D6}"/>
              </a:ext>
            </a:extLst>
          </p:cNvPr>
          <p:cNvSpPr txBox="1"/>
          <p:nvPr/>
        </p:nvSpPr>
        <p:spPr>
          <a:xfrm>
            <a:off x="1549667" y="617741"/>
            <a:ext cx="9212117" cy="646331"/>
          </a:xfrm>
          <a:prstGeom prst="rect">
            <a:avLst/>
          </a:prstGeom>
          <a:noFill/>
        </p:spPr>
        <p:txBody>
          <a:bodyPr wrap="square">
            <a:spAutoFit/>
          </a:bodyPr>
          <a:lstStyle/>
          <a:p>
            <a:pPr algn="ctr"/>
            <a:r>
              <a:rPr lang="hi-IN" b="1" i="1" dirty="0">
                <a:solidFill>
                  <a:srgbClr val="FBF4E0"/>
                </a:solidFill>
                <a:latin typeface="Nirmala UI" panose="020B0502040204020203" pitchFamily="34" charset="0"/>
                <a:ea typeface="Nirmala UI" panose="020B0502040204020203" pitchFamily="34" charset="0"/>
                <a:cs typeface="Nirmala UI" panose="020B0502040204020203" pitchFamily="34" charset="0"/>
              </a:rPr>
              <a:t>“यदि वह उसकी घात में न बैठा हो, और परमेश्‍वर की इच्छा ही से वह उसके हाथ में पड़ गया हो, तो ऐसे मारनेवाले के भागने के लिए मैं एक स्थान ठहराऊँगा जहाँ वह भाग जाए।” </a:t>
            </a:r>
            <a:r>
              <a:rPr lang="hi-IN" sz="1400" b="1" i="1" dirty="0">
                <a:solidFill>
                  <a:srgbClr val="FBF4E0"/>
                </a:solidFill>
                <a:latin typeface="Nirmala UI" panose="020B0502040204020203" pitchFamily="34" charset="0"/>
                <a:ea typeface="Nirmala UI" panose="020B0502040204020203" pitchFamily="34" charset="0"/>
                <a:cs typeface="Nirmala UI" panose="020B0502040204020203" pitchFamily="34" charset="0"/>
              </a:rPr>
              <a:t>(निर्गमन 21:13)</a:t>
            </a:r>
            <a:endParaRPr lang="es-ES" sz="1000" b="1" i="1" dirty="0">
              <a:solidFill>
                <a:srgbClr val="FBF4E0"/>
              </a:solidFill>
              <a:latin typeface="Nirmala UI" panose="020B0502040204020203" pitchFamily="34" charset="0"/>
              <a:ea typeface="Nirmala UI" panose="020B0502040204020203" pitchFamily="34" charset="0"/>
              <a:cs typeface="Nirmala UI" panose="020B0502040204020203" pitchFamily="34" charset="0"/>
            </a:endParaRPr>
          </a:p>
        </p:txBody>
      </p:sp>
      <p:sp>
        <p:nvSpPr>
          <p:cNvPr id="5" name="CuadroTexto 4">
            <a:extLst>
              <a:ext uri="{FF2B5EF4-FFF2-40B4-BE49-F238E27FC236}">
                <a16:creationId xmlns:a16="http://schemas.microsoft.com/office/drawing/2014/main" id="{072CC7CE-0E36-97F8-92A2-A869440D9580}"/>
              </a:ext>
            </a:extLst>
          </p:cNvPr>
          <p:cNvSpPr txBox="1"/>
          <p:nvPr/>
        </p:nvSpPr>
        <p:spPr>
          <a:xfrm>
            <a:off x="-1" y="1291947"/>
            <a:ext cx="6800849" cy="1261884"/>
          </a:xfrm>
          <a:prstGeom prst="rect">
            <a:avLst/>
          </a:prstGeom>
          <a:noFill/>
        </p:spPr>
        <p:txBody>
          <a:bodyPr wrap="square" rtlCol="0">
            <a:spAutoFit/>
          </a:bodyPr>
          <a:lstStyle/>
          <a:p>
            <a:pPr algn="just">
              <a:spcBef>
                <a:spcPts val="600"/>
              </a:spcBef>
            </a:pPr>
            <a:r>
              <a:rPr lang="hi-IN" sz="1900" b="1" dirty="0">
                <a:latin typeface="Nirmala UI" panose="020B0502040204020203" pitchFamily="34" charset="0"/>
                <a:ea typeface="Nirmala UI" panose="020B0502040204020203" pitchFamily="34" charset="0"/>
                <a:cs typeface="Nirmala UI" panose="020B0502040204020203" pitchFamily="34" charset="0"/>
              </a:rPr>
              <a:t>बदला लेने की चाहत हममें गहराई से समाई हुई है। और यह हमेशा हमारे साथ हुए अन्याय के अनुपात से कहीं ज़्यादा होती है: "अगर उसने मेरे साथ ऐसा किया है, तो मैं उसके साथ और भी ज्यादा बुरा करूँगा।"</a:t>
            </a:r>
            <a:endParaRPr lang="en" sz="1900" b="1" dirty="0">
              <a:latin typeface="Nirmala UI" panose="020B0502040204020203" pitchFamily="34" charset="0"/>
              <a:ea typeface="Nirmala UI" panose="020B0502040204020203" pitchFamily="34" charset="0"/>
              <a:cs typeface="Nirmala UI" panose="020B0502040204020203" pitchFamily="34" charset="0"/>
            </a:endParaRPr>
          </a:p>
        </p:txBody>
      </p:sp>
      <p:pic>
        <p:nvPicPr>
          <p:cNvPr id="7" name="Imagen 6" descr="Imagen que contiene hombre, persona, parado, sostener&#10;&#10;El contenido generado por IA puede ser incorrecto.">
            <a:extLst>
              <a:ext uri="{FF2B5EF4-FFF2-40B4-BE49-F238E27FC236}">
                <a16:creationId xmlns:a16="http://schemas.microsoft.com/office/drawing/2014/main" id="{45941B1D-9C16-E9FE-BA27-AECFC0CBEF5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05624" y="1376957"/>
            <a:ext cx="2497371" cy="1665240"/>
          </a:xfrm>
          <a:prstGeom prst="rect">
            <a:avLst/>
          </a:prstGeom>
          <a:ln w="88900" cap="sq" cmpd="thickThin">
            <a:solidFill>
              <a:schemeClr val="bg2">
                <a:lumMod val="50000"/>
              </a:schemeClr>
            </a:solidFill>
            <a:prstDash val="solid"/>
            <a:miter lim="800000"/>
          </a:ln>
          <a:effectLst>
            <a:innerShdw blurRad="76200">
              <a:srgbClr val="000000"/>
            </a:innerShdw>
          </a:effectLst>
        </p:spPr>
      </p:pic>
      <p:pic>
        <p:nvPicPr>
          <p:cNvPr id="9" name="Imagen 8" descr="Un hombre con los brazos abiertos&#10;&#10;El contenido generado por IA puede ser incorrecto.">
            <a:extLst>
              <a:ext uri="{FF2B5EF4-FFF2-40B4-BE49-F238E27FC236}">
                <a16:creationId xmlns:a16="http://schemas.microsoft.com/office/drawing/2014/main" id="{5F8A6D17-5D17-EF62-43FA-346D51B3B55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572334" y="1376957"/>
            <a:ext cx="2497609" cy="1665240"/>
          </a:xfrm>
          <a:prstGeom prst="rect">
            <a:avLst/>
          </a:prstGeom>
          <a:ln w="88900" cap="sq" cmpd="thickThin">
            <a:solidFill>
              <a:schemeClr val="bg2">
                <a:lumMod val="50000"/>
              </a:schemeClr>
            </a:solidFill>
            <a:prstDash val="solid"/>
            <a:miter lim="800000"/>
          </a:ln>
          <a:effectLst>
            <a:innerShdw blurRad="76200">
              <a:srgbClr val="000000"/>
            </a:innerShdw>
          </a:effectLst>
        </p:spPr>
      </p:pic>
      <p:sp>
        <p:nvSpPr>
          <p:cNvPr id="13" name="CuadroTexto 12">
            <a:extLst>
              <a:ext uri="{FF2B5EF4-FFF2-40B4-BE49-F238E27FC236}">
                <a16:creationId xmlns:a16="http://schemas.microsoft.com/office/drawing/2014/main" id="{A4322A79-32E4-C75B-E9DF-7105FCE5B0D2}"/>
              </a:ext>
            </a:extLst>
          </p:cNvPr>
          <p:cNvSpPr txBox="1"/>
          <p:nvPr/>
        </p:nvSpPr>
        <p:spPr>
          <a:xfrm>
            <a:off x="3876676" y="4774168"/>
            <a:ext cx="8315324" cy="969496"/>
          </a:xfrm>
          <a:prstGeom prst="rect">
            <a:avLst/>
          </a:prstGeom>
          <a:noFill/>
        </p:spPr>
        <p:txBody>
          <a:bodyPr wrap="square">
            <a:spAutoFit/>
          </a:bodyPr>
          <a:lstStyle/>
          <a:p>
            <a:pPr algn="just">
              <a:spcBef>
                <a:spcPts val="600"/>
              </a:spcBef>
            </a:pPr>
            <a:r>
              <a:rPr lang="hi-IN" sz="1900" b="1" dirty="0">
                <a:latin typeface="Nirmala UI" panose="020B0502040204020203" pitchFamily="34" charset="0"/>
                <a:ea typeface="Nirmala UI" panose="020B0502040204020203" pitchFamily="34" charset="0"/>
                <a:cs typeface="Nirmala UI" panose="020B0502040204020203" pitchFamily="34" charset="0"/>
              </a:rPr>
              <a:t>यद्यपि वाचा संहिता में व्यक्तिगत बदला लेने को सहन किया गया है, लेकिन दुष्प्रयोग को रोकने के लिए न्यायिक प्रणाली बनाकर इसे रोका गया था (निर्गमन 21:12-13, 22; 22:8-9)।</a:t>
            </a:r>
            <a:endParaRPr lang="en" sz="1900" b="1" dirty="0">
              <a:latin typeface="Nirmala UI" panose="020B0502040204020203" pitchFamily="34" charset="0"/>
              <a:ea typeface="Nirmala UI" panose="020B0502040204020203" pitchFamily="34" charset="0"/>
              <a:cs typeface="Nirmala UI" panose="020B0502040204020203" pitchFamily="34" charset="0"/>
            </a:endParaRPr>
          </a:p>
        </p:txBody>
      </p:sp>
      <p:pic>
        <p:nvPicPr>
          <p:cNvPr id="15" name="Imagen 14" descr="Imagen que contiene tabla, comida, pastel, plato&#10;&#10;El contenido generado por IA puede ser incorrecto.">
            <a:extLst>
              <a:ext uri="{FF2B5EF4-FFF2-40B4-BE49-F238E27FC236}">
                <a16:creationId xmlns:a16="http://schemas.microsoft.com/office/drawing/2014/main" id="{EF5735CC-602F-1DE5-65C0-DEB105ECAC98}"/>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l="191" r="191"/>
          <a:stretch>
            <a:fillRect/>
          </a:stretch>
        </p:blipFill>
        <p:spPr>
          <a:xfrm>
            <a:off x="141108" y="4761547"/>
            <a:ext cx="3602217" cy="1942832"/>
          </a:xfrm>
          <a:prstGeom prst="rect">
            <a:avLst/>
          </a:prstGeom>
          <a:ln w="38100" cap="sq">
            <a:gradFill flip="none" rotWithShape="1">
              <a:gsLst>
                <a:gs pos="0">
                  <a:srgbClr val="66FF33"/>
                </a:gs>
                <a:gs pos="45000">
                  <a:srgbClr val="96CE96"/>
                </a:gs>
                <a:gs pos="55000">
                  <a:srgbClr val="F79E9E"/>
                </a:gs>
                <a:gs pos="100000">
                  <a:schemeClr val="accent3">
                    <a:lumMod val="60000"/>
                    <a:lumOff val="40000"/>
                  </a:schemeClr>
                </a:gs>
              </a:gsLst>
              <a:lin ang="0" scaled="1"/>
              <a:tileRect/>
            </a:gradFill>
            <a:prstDash val="solid"/>
            <a:miter lim="800000"/>
          </a:ln>
          <a:effectLst>
            <a:outerShdw blurRad="50800" dist="38100" dir="2700000" algn="tl" rotWithShape="0">
              <a:srgbClr val="000000">
                <a:alpha val="43000"/>
              </a:srgbClr>
            </a:outerShdw>
          </a:effectLst>
        </p:spPr>
      </p:pic>
      <p:pic>
        <p:nvPicPr>
          <p:cNvPr id="16" name="Imagen 15">
            <a:extLst>
              <a:ext uri="{FF2B5EF4-FFF2-40B4-BE49-F238E27FC236}">
                <a16:creationId xmlns:a16="http://schemas.microsoft.com/office/drawing/2014/main" id="{1DA9D225-AEC6-9A15-9BB0-5400B2035520}"/>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a:fillRect/>
          </a:stretch>
        </p:blipFill>
        <p:spPr>
          <a:xfrm>
            <a:off x="6886573" y="3238530"/>
            <a:ext cx="5164319" cy="1482180"/>
          </a:xfrm>
          <a:prstGeom prst="rect">
            <a:avLst/>
          </a:prstGeom>
          <a:ln w="38100" cap="sq">
            <a:gradFill flip="none" rotWithShape="1">
              <a:gsLst>
                <a:gs pos="0">
                  <a:srgbClr val="66FF33"/>
                </a:gs>
                <a:gs pos="45000">
                  <a:srgbClr val="96CE96"/>
                </a:gs>
                <a:gs pos="55000">
                  <a:srgbClr val="F79E9E"/>
                </a:gs>
                <a:gs pos="100000">
                  <a:schemeClr val="accent3">
                    <a:lumMod val="60000"/>
                    <a:lumOff val="40000"/>
                  </a:schemeClr>
                </a:gs>
              </a:gsLst>
              <a:lin ang="0" scaled="1"/>
              <a:tileRect/>
            </a:gradFill>
            <a:prstDash val="solid"/>
            <a:miter lim="800000"/>
          </a:ln>
          <a:effectLst>
            <a:outerShdw blurRad="50800" dist="38100" dir="2700000" algn="tl" rotWithShape="0">
              <a:srgbClr val="000000">
                <a:alpha val="43000"/>
              </a:srgbClr>
            </a:outerShdw>
          </a:effectLst>
        </p:spPr>
      </p:pic>
      <p:sp>
        <p:nvSpPr>
          <p:cNvPr id="6" name="CuadroTexto 5">
            <a:extLst>
              <a:ext uri="{FF2B5EF4-FFF2-40B4-BE49-F238E27FC236}">
                <a16:creationId xmlns:a16="http://schemas.microsoft.com/office/drawing/2014/main" id="{55B5E207-D6FD-5339-BD45-6270FD55F152}"/>
              </a:ext>
            </a:extLst>
          </p:cNvPr>
          <p:cNvSpPr txBox="1"/>
          <p:nvPr/>
        </p:nvSpPr>
        <p:spPr>
          <a:xfrm>
            <a:off x="0" y="3471788"/>
            <a:ext cx="6800850" cy="1261884"/>
          </a:xfrm>
          <a:prstGeom prst="rect">
            <a:avLst/>
          </a:prstGeom>
          <a:noFill/>
        </p:spPr>
        <p:txBody>
          <a:bodyPr wrap="square">
            <a:spAutoFit/>
          </a:bodyPr>
          <a:lstStyle/>
          <a:p>
            <a:pPr algn="just">
              <a:spcBef>
                <a:spcPts val="600"/>
              </a:spcBef>
            </a:pPr>
            <a:r>
              <a:rPr lang="hi-IN" sz="1900" b="1" dirty="0">
                <a:latin typeface="Nirmala UI" panose="020B0502040204020203" pitchFamily="34" charset="0"/>
                <a:ea typeface="Nirmala UI" panose="020B0502040204020203" pitchFamily="34" charset="0"/>
                <a:cs typeface="Nirmala UI" panose="020B0502040204020203" pitchFamily="34" charset="0"/>
              </a:rPr>
              <a:t>परमेश्वर हमें यह नहीं बताता है कि हमलावर को सज़ा नहीं दी जाएगी, न ही यह कि उसके किसी कृत्य का बदला लिया जाएगा। लेकिन वह हमें स्पष्ट रूप से बताता है कि बदला लेना उसका काम है (रोमियों 12:19-21)।</a:t>
            </a:r>
            <a:endParaRPr lang="en" sz="1900" b="1" dirty="0">
              <a:latin typeface="Nirmala UI" panose="020B0502040204020203" pitchFamily="34" charset="0"/>
              <a:ea typeface="Nirmala UI" panose="020B0502040204020203" pitchFamily="34" charset="0"/>
              <a:cs typeface="Nirmala UI" panose="020B0502040204020203" pitchFamily="34" charset="0"/>
            </a:endParaRPr>
          </a:p>
        </p:txBody>
      </p:sp>
      <p:sp>
        <p:nvSpPr>
          <p:cNvPr id="10" name="CuadroTexto 9">
            <a:extLst>
              <a:ext uri="{FF2B5EF4-FFF2-40B4-BE49-F238E27FC236}">
                <a16:creationId xmlns:a16="http://schemas.microsoft.com/office/drawing/2014/main" id="{F6617AFA-741C-E7F0-58CA-19ED84BB6DC5}"/>
              </a:ext>
            </a:extLst>
          </p:cNvPr>
          <p:cNvSpPr txBox="1"/>
          <p:nvPr/>
        </p:nvSpPr>
        <p:spPr>
          <a:xfrm>
            <a:off x="0" y="2515227"/>
            <a:ext cx="6800849" cy="969496"/>
          </a:xfrm>
          <a:prstGeom prst="rect">
            <a:avLst/>
          </a:prstGeom>
          <a:noFill/>
        </p:spPr>
        <p:txBody>
          <a:bodyPr wrap="square">
            <a:spAutoFit/>
          </a:bodyPr>
          <a:lstStyle/>
          <a:p>
            <a:pPr algn="just">
              <a:spcBef>
                <a:spcPts val="600"/>
              </a:spcBef>
            </a:pPr>
            <a:r>
              <a:rPr lang="hi-IN" sz="1900" b="1" dirty="0">
                <a:latin typeface="Nirmala UI" panose="020B0502040204020203" pitchFamily="34" charset="0"/>
                <a:ea typeface="Nirmala UI" panose="020B0502040204020203" pitchFamily="34" charset="0"/>
                <a:cs typeface="Nirmala UI" panose="020B0502040204020203" pitchFamily="34" charset="0"/>
              </a:rPr>
              <a:t>यीशु हमें अपनी इच्छा के विपरीत करने के लिए आमंत्रित करता है: बुराई का बदला भलाई से देना (मत्ती 5:44)। तो फिर न्याय कहाँ है? अपराधी को उसका दण्ड कौन देगा जिसके वह क्या योग्य है?</a:t>
            </a:r>
            <a:endParaRPr lang="en" sz="1900" b="1" dirty="0">
              <a:latin typeface="Nirmala UI" panose="020B0502040204020203" pitchFamily="34" charset="0"/>
              <a:ea typeface="Nirmala UI" panose="020B0502040204020203" pitchFamily="34" charset="0"/>
              <a:cs typeface="Nirmala UI" panose="020B0502040204020203" pitchFamily="34" charset="0"/>
            </a:endParaRPr>
          </a:p>
        </p:txBody>
      </p:sp>
      <p:sp>
        <p:nvSpPr>
          <p:cNvPr id="12" name="CuadroTexto 11">
            <a:extLst>
              <a:ext uri="{FF2B5EF4-FFF2-40B4-BE49-F238E27FC236}">
                <a16:creationId xmlns:a16="http://schemas.microsoft.com/office/drawing/2014/main" id="{A98257A1-0A1B-C054-AB04-325A7C8990FB}"/>
              </a:ext>
            </a:extLst>
          </p:cNvPr>
          <p:cNvSpPr txBox="1"/>
          <p:nvPr/>
        </p:nvSpPr>
        <p:spPr>
          <a:xfrm>
            <a:off x="3876676" y="5745749"/>
            <a:ext cx="8315324" cy="969496"/>
          </a:xfrm>
          <a:prstGeom prst="rect">
            <a:avLst/>
          </a:prstGeom>
          <a:noFill/>
        </p:spPr>
        <p:txBody>
          <a:bodyPr wrap="square">
            <a:spAutoFit/>
          </a:bodyPr>
          <a:lstStyle/>
          <a:p>
            <a:pPr algn="just">
              <a:spcBef>
                <a:spcPts val="600"/>
              </a:spcBef>
            </a:pPr>
            <a:r>
              <a:rPr lang="hi-IN" sz="1900" b="1" dirty="0">
                <a:latin typeface="Nirmala UI" panose="020B0502040204020203" pitchFamily="34" charset="0"/>
                <a:ea typeface="Nirmala UI" panose="020B0502040204020203" pitchFamily="34" charset="0"/>
                <a:cs typeface="Nirmala UI" panose="020B0502040204020203" pitchFamily="34" charset="0"/>
              </a:rPr>
              <a:t>कोई भी व्यक्ति एक साथ न्यायाधीश, जूरी और लागू करने वाले की भूमिका नहीं निभा सकता। अगर सज़ा देनी ही है, तो उसे निष्पक्ष न्यायिक प्रक्रिया के ज़रिए दिया जाना चाहिए। और मसीह सर्वोच्च और अंतिम न्यायाधीश होगा।</a:t>
            </a:r>
            <a:endParaRPr lang="en" sz="1900" b="1" dirty="0">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2865291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1" presetClass="entr" presetSubtype="0" fill="hold" grpId="0" nodeType="afterEffect">
                                  <p:stCondLst>
                                    <p:cond delay="0"/>
                                  </p:stCondLst>
                                  <p:iterate type="wd">
                                    <p:tmPct val="10000"/>
                                  </p:iterate>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4"/>
                                        </p:tgtEl>
                                        <p:attrNameLst>
                                          <p:attrName>ppt_y</p:attrName>
                                        </p:attrNameLst>
                                      </p:cBhvr>
                                      <p:tavLst>
                                        <p:tav tm="0">
                                          <p:val>
                                            <p:strVal val="#ppt_y"/>
                                          </p:val>
                                        </p:tav>
                                        <p:tav tm="100000">
                                          <p:val>
                                            <p:strVal val="#ppt_y"/>
                                          </p:val>
                                        </p:tav>
                                      </p:tavLst>
                                    </p:anim>
                                    <p:anim calcmode="lin" valueType="num">
                                      <p:cBhvr>
                                        <p:cTn id="18"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3" presetClass="entr" presetSubtype="288"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strVal val="4/3*#ppt_w"/>
                                          </p:val>
                                        </p:tav>
                                        <p:tav tm="100000">
                                          <p:val>
                                            <p:strVal val="#ppt_w"/>
                                          </p:val>
                                        </p:tav>
                                      </p:tavLst>
                                    </p:anim>
                                    <p:anim calcmode="lin" valueType="num">
                                      <p:cBhvr>
                                        <p:cTn id="26" dur="500" fill="hold"/>
                                        <p:tgtEl>
                                          <p:spTgt spid="7"/>
                                        </p:tgtEl>
                                        <p:attrNameLst>
                                          <p:attrName>ppt_h</p:attrName>
                                        </p:attrNameLst>
                                      </p:cBhvr>
                                      <p:tavLst>
                                        <p:tav tm="0">
                                          <p:val>
                                            <p:strVal val="4/3*#ppt_h"/>
                                          </p:val>
                                        </p:tav>
                                        <p:tav tm="100000">
                                          <p:val>
                                            <p:strVal val="#ppt_h"/>
                                          </p:val>
                                        </p:tav>
                                      </p:tavLst>
                                    </p:anim>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3" presetClass="entr" presetSubtype="288"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strVal val="4/3*#ppt_w"/>
                                          </p:val>
                                        </p:tav>
                                        <p:tav tm="100000">
                                          <p:val>
                                            <p:strVal val="#ppt_w"/>
                                          </p:val>
                                        </p:tav>
                                      </p:tavLst>
                                    </p:anim>
                                    <p:anim calcmode="lin" valueType="num">
                                      <p:cBhvr>
                                        <p:cTn id="36" dur="500" fill="hold"/>
                                        <p:tgtEl>
                                          <p:spTgt spid="9"/>
                                        </p:tgtEl>
                                        <p:attrNameLst>
                                          <p:attrName>ppt_h</p:attrName>
                                        </p:attrNameLst>
                                      </p:cBhvr>
                                      <p:tavLst>
                                        <p:tav tm="0">
                                          <p:val>
                                            <p:strVal val="4/3*#ppt_h"/>
                                          </p:val>
                                        </p:tav>
                                        <p:tav tm="100000">
                                          <p:val>
                                            <p:strVal val="#ppt_h"/>
                                          </p:val>
                                        </p:tav>
                                      </p:tavLst>
                                    </p:anim>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37" presetClass="entr" presetSubtype="0"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1000"/>
                                        <p:tgtEl>
                                          <p:spTgt spid="6"/>
                                        </p:tgtEl>
                                      </p:cBhvr>
                                    </p:animEffect>
                                    <p:anim calcmode="lin" valueType="num">
                                      <p:cBhvr>
                                        <p:cTn id="46" dur="1000" fill="hold"/>
                                        <p:tgtEl>
                                          <p:spTgt spid="6"/>
                                        </p:tgtEl>
                                        <p:attrNameLst>
                                          <p:attrName>ppt_x</p:attrName>
                                        </p:attrNameLst>
                                      </p:cBhvr>
                                      <p:tavLst>
                                        <p:tav tm="0">
                                          <p:val>
                                            <p:strVal val="#ppt_x"/>
                                          </p:val>
                                        </p:tav>
                                        <p:tav tm="100000">
                                          <p:val>
                                            <p:strVal val="#ppt_x"/>
                                          </p:val>
                                        </p:tav>
                                      </p:tavLst>
                                    </p:anim>
                                    <p:anim calcmode="lin" valueType="num">
                                      <p:cBhvr>
                                        <p:cTn id="47" dur="900" decel="100000" fill="hold"/>
                                        <p:tgtEl>
                                          <p:spTgt spid="6"/>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49" presetID="37" presetClass="entr" presetSubtype="0"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1000"/>
                                        <p:tgtEl>
                                          <p:spTgt spid="15"/>
                                        </p:tgtEl>
                                      </p:cBhvr>
                                    </p:animEffect>
                                    <p:anim calcmode="lin" valueType="num">
                                      <p:cBhvr>
                                        <p:cTn id="52" dur="1000" fill="hold"/>
                                        <p:tgtEl>
                                          <p:spTgt spid="15"/>
                                        </p:tgtEl>
                                        <p:attrNameLst>
                                          <p:attrName>ppt_x</p:attrName>
                                        </p:attrNameLst>
                                      </p:cBhvr>
                                      <p:tavLst>
                                        <p:tav tm="0">
                                          <p:val>
                                            <p:strVal val="#ppt_x"/>
                                          </p:val>
                                        </p:tav>
                                        <p:tav tm="100000">
                                          <p:val>
                                            <p:strVal val="#ppt_x"/>
                                          </p:val>
                                        </p:tav>
                                      </p:tavLst>
                                    </p:anim>
                                    <p:anim calcmode="lin" valueType="num">
                                      <p:cBhvr>
                                        <p:cTn id="53" dur="900" decel="100000" fill="hold"/>
                                        <p:tgtEl>
                                          <p:spTgt spid="15"/>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wipe(left)">
                                      <p:cBhvr>
                                        <p:cTn id="59" dur="500"/>
                                        <p:tgtEl>
                                          <p:spTgt spid="13"/>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37" fill="hold" nodeType="click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barn(outVertical)">
                                      <p:cBhvr>
                                        <p:cTn id="64" dur="500"/>
                                        <p:tgtEl>
                                          <p:spTgt spid="16"/>
                                        </p:tgtEl>
                                      </p:cBhvr>
                                    </p:animEffect>
                                  </p:childTnLst>
                                </p:cTn>
                              </p:par>
                            </p:childTnLst>
                          </p:cTn>
                        </p:par>
                        <p:par>
                          <p:cTn id="65" fill="hold">
                            <p:stCondLst>
                              <p:cond delay="500"/>
                            </p:stCondLst>
                            <p:childTnLst>
                              <p:par>
                                <p:cTn id="66" presetID="22" presetClass="entr" presetSubtype="8" fill="hold" grpId="0" nodeType="after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wipe(left)">
                                      <p:cBhvr>
                                        <p:cTn id="6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3" grpId="0"/>
      <p:bldP spid="6" grpId="0"/>
      <p:bldP spid="10"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2EF2F1C-B210-5C09-CE06-C5292A8DF484}"/>
              </a:ext>
            </a:extLst>
          </p:cNvPr>
          <p:cNvSpPr txBox="1"/>
          <p:nvPr/>
        </p:nvSpPr>
        <p:spPr>
          <a:xfrm>
            <a:off x="2259806" y="1136957"/>
            <a:ext cx="7672388" cy="4401205"/>
          </a:xfrm>
          <a:prstGeom prst="rect">
            <a:avLst/>
          </a:prstGeom>
          <a:noFill/>
        </p:spPr>
        <p:txBody>
          <a:bodyPr wrap="square">
            <a:spAutoFit/>
          </a:bodyPr>
          <a:lstStyle/>
          <a:p>
            <a:pPr algn="just">
              <a:spcBef>
                <a:spcPts val="600"/>
              </a:spcBef>
            </a:pPr>
            <a:r>
              <a:rPr lang="hi-IN" sz="2800" b="1" dirty="0">
                <a:latin typeface="Nirmala UI" panose="020B0502040204020203" pitchFamily="34" charset="0"/>
                <a:ea typeface="Nirmala UI" panose="020B0502040204020203" pitchFamily="34" charset="0"/>
                <a:cs typeface="Nirmala UI" panose="020B0502040204020203" pitchFamily="34" charset="0"/>
              </a:rPr>
              <a:t>“सबका सृष्टिकर्ता होने के नाते, परमेश्‍वर सबका शासक भी है, और वह पूरे ब्रह्माण्ड में अपनी व्यवस्था लागू करने के लिए बाध्य है। अपने प्राणियों से उसकी व्यवस्था के पालन से कम की अपेक्षा करना उन्हें बर्बादी के लिए छोड़ देने के समान होगा। उसकी व्यवस्था के उल्लंघन पर दण्ड न देना ब्रह्माण्ड को भ्रम में डालना होगा। नैतिक व्यवस्था, मानव कर्ता और पाप के बीच ईश्वर की बाधा है। इस प्रकार अनंत बुद्धि ने मनुष्यों के सामने सही और गलत, पाप और पवित्रता के बीच का अंतर रखा है।“</a:t>
            </a:r>
            <a:endParaRPr lang="en" sz="2800" b="1" dirty="0">
              <a:latin typeface="Nirmala UI" panose="020B0502040204020203" pitchFamily="34" charset="0"/>
              <a:ea typeface="Nirmala UI" panose="020B0502040204020203" pitchFamily="34" charset="0"/>
              <a:cs typeface="Nirmala UI" panose="020B0502040204020203" pitchFamily="34" charset="0"/>
            </a:endParaRPr>
          </a:p>
        </p:txBody>
      </p:sp>
      <p:sp>
        <p:nvSpPr>
          <p:cNvPr id="4" name="CuadroTexto 3">
            <a:extLst>
              <a:ext uri="{FF2B5EF4-FFF2-40B4-BE49-F238E27FC236}">
                <a16:creationId xmlns:a16="http://schemas.microsoft.com/office/drawing/2014/main" id="{5650BA05-6FE8-E530-E950-1AA36708A963}"/>
              </a:ext>
            </a:extLst>
          </p:cNvPr>
          <p:cNvSpPr txBox="1"/>
          <p:nvPr/>
        </p:nvSpPr>
        <p:spPr>
          <a:xfrm>
            <a:off x="6259699" y="5991225"/>
            <a:ext cx="3783407" cy="338554"/>
          </a:xfrm>
          <a:prstGeom prst="rect">
            <a:avLst/>
          </a:prstGeom>
          <a:noFill/>
        </p:spPr>
        <p:txBody>
          <a:bodyPr wrap="none" rtlCol="0">
            <a:spAutoFit/>
          </a:bodyPr>
          <a:lstStyle/>
          <a:p>
            <a:pPr algn="r"/>
            <a:r>
              <a:rPr lang="hi-IN" sz="1600" b="1" dirty="0">
                <a:latin typeface="Nirmala UI" panose="020B0502040204020203" pitchFamily="34" charset="0"/>
                <a:ea typeface="Nirmala UI" panose="020B0502040204020203" pitchFamily="34" charset="0"/>
                <a:cs typeface="Nirmala UI" panose="020B0502040204020203" pitchFamily="34" charset="0"/>
              </a:rPr>
              <a:t>ई जी व्हाइट (समय के संकेत, जून 5, 1901)</a:t>
            </a:r>
            <a:endParaRPr lang="en" sz="1600" b="1" dirty="0">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2137193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39BC386-F8FF-26D1-22C4-45182DB16910}"/>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FABB624F-BF77-4AE1-B71D-2D681D473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solidFill>
            <a:srgbClr val="E7C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Imagen 3" descr="Imagen que contiene tabla, parado, hombre, mujer&#10;&#10;El contenido generado por IA puede ser incorrecto.">
            <a:extLst>
              <a:ext uri="{FF2B5EF4-FFF2-40B4-BE49-F238E27FC236}">
                <a16:creationId xmlns:a16="http://schemas.microsoft.com/office/drawing/2014/main" id="{89F9F7EB-B1D6-3A1D-4F8E-F3BF322E64CE}"/>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474" b="6474"/>
          <a:stretch>
            <a:fillRect/>
          </a:stretch>
        </p:blipFill>
        <p:spPr>
          <a:xfrm>
            <a:off x="0" y="-1"/>
            <a:ext cx="5943601" cy="6857990"/>
          </a:xfrm>
          <a:prstGeom prst="rect">
            <a:avLst/>
          </a:prstGeom>
          <a:effectLst>
            <a:outerShdw blurRad="50800" dist="38100" algn="l" rotWithShape="0">
              <a:prstClr val="black">
                <a:alpha val="40000"/>
              </a:prstClr>
            </a:outerShdw>
          </a:effectLst>
        </p:spPr>
      </p:pic>
      <p:pic>
        <p:nvPicPr>
          <p:cNvPr id="2" name="Imagen 1">
            <a:extLst>
              <a:ext uri="{FF2B5EF4-FFF2-40B4-BE49-F238E27FC236}">
                <a16:creationId xmlns:a16="http://schemas.microsoft.com/office/drawing/2014/main" id="{28923CB7-45B0-960F-840B-A7D61FD3471C}"/>
              </a:ext>
            </a:extLst>
          </p:cNvPr>
          <p:cNvPicPr>
            <a:picLocks noGrp="1" noRot="1" noChangeAspect="1" noMove="1" noResize="1" noEditPoints="1" noAdjustHandles="1" noChangeArrowheads="1" noChangeShapeType="1" noCrop="1"/>
          </p:cNvPicPr>
          <p:nvPr/>
        </p:nvPicPr>
        <p:blipFill rotWithShape="1">
          <a:blip r:embed="rId3"/>
          <a:srcRect t="1221" b="1221"/>
          <a:stretch>
            <a:fillRect/>
          </a:stretch>
        </p:blipFill>
        <p:spPr>
          <a:xfrm>
            <a:off x="6096000" y="1"/>
            <a:ext cx="6096000" cy="3346704"/>
          </a:xfrm>
          <a:prstGeom prst="rect">
            <a:avLst/>
          </a:prstGeom>
          <a:effectLst>
            <a:outerShdw blurRad="50800" dist="38100" dir="8100000" algn="tr" rotWithShape="0">
              <a:prstClr val="black">
                <a:alpha val="40000"/>
              </a:prstClr>
            </a:outerShdw>
          </a:effectLst>
        </p:spPr>
      </p:pic>
      <p:sp>
        <p:nvSpPr>
          <p:cNvPr id="5" name="CuadroTexto 4">
            <a:extLst>
              <a:ext uri="{FF2B5EF4-FFF2-40B4-BE49-F238E27FC236}">
                <a16:creationId xmlns:a16="http://schemas.microsoft.com/office/drawing/2014/main" id="{BAC19563-8DF7-7D78-36CE-15AD98D8D9D5}"/>
              </a:ext>
            </a:extLst>
          </p:cNvPr>
          <p:cNvSpPr txBox="1"/>
          <p:nvPr/>
        </p:nvSpPr>
        <p:spPr>
          <a:xfrm>
            <a:off x="6352333" y="3825080"/>
            <a:ext cx="5429410" cy="2554545"/>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a:spAutoFit/>
            <a:scene3d>
              <a:camera prst="orthographicFront"/>
              <a:lightRig rig="threePt" dir="t"/>
            </a:scene3d>
            <a:sp3d extrusionH="57150">
              <a:bevelT w="38100" h="38100"/>
            </a:sp3d>
          </a:bodyPr>
          <a:lstStyle/>
          <a:p>
            <a:pPr lvl="0" algn="ctr">
              <a:defRPr/>
            </a:pPr>
            <a:r>
              <a:rPr lang="hi-IN" sz="2400" b="1" i="1" dirty="0">
                <a:ln w="12700" cmpd="sng">
                  <a:noFill/>
                  <a:prstDash val="solid"/>
                </a:ln>
                <a:solidFill>
                  <a:srgbClr val="8A671A"/>
                </a:solidFill>
                <a:latin typeface="Nirmala UI" panose="020B0502040204020203" pitchFamily="34" charset="0"/>
                <a:ea typeface="Nirmala UI" panose="020B0502040204020203" pitchFamily="34" charset="0"/>
                <a:cs typeface="Nirmala UI" panose="020B0502040204020203" pitchFamily="34" charset="0"/>
              </a:rPr>
              <a:t>“तब यहोवा ने मूसा से कहा, “तू इस्राएलियों को मेरे ये वचन सुना: तुम लोगों ने आप ही देखा है कि मैं ने तुम्हारे साथ आकाश से बातें की हैं। तुम मेरे साथ किसी को सम्मिलित न करना, अर्थात् अपने लिये चाँदी या सोने से देवताओं को न गढ़ लेना।” </a:t>
            </a:r>
            <a:r>
              <a:rPr lang="hi-IN" sz="1600" b="1" i="1" dirty="0">
                <a:ln w="12700" cmpd="sng">
                  <a:noFill/>
                  <a:prstDash val="solid"/>
                </a:ln>
                <a:solidFill>
                  <a:srgbClr val="8A671A"/>
                </a:solidFill>
                <a:latin typeface="Nirmala UI" panose="020B0502040204020203" pitchFamily="34" charset="0"/>
                <a:ea typeface="Nirmala UI" panose="020B0502040204020203" pitchFamily="34" charset="0"/>
                <a:cs typeface="Nirmala UI" panose="020B0502040204020203" pitchFamily="34" charset="0"/>
              </a:rPr>
              <a:t>निर्गमन 20:22-23</a:t>
            </a:r>
            <a:endParaRPr kumimoji="0" lang="es-ES" sz="1100" b="1" i="1" u="none" strike="noStrike" kern="1200" cap="none" spc="0" normalizeH="0" baseline="0" noProof="0" dirty="0">
              <a:ln w="12700" cmpd="sng">
                <a:noFill/>
                <a:prstDash val="solid"/>
              </a:ln>
              <a:solidFill>
                <a:srgbClr val="8A671A"/>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1950062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extLst>
              <a:ext uri="{BEBA8EAE-BF5A-486C-A8C5-ECC9F3942E4B}">
                <a14:imgProps xmlns:a14="http://schemas.microsoft.com/office/drawing/2010/main">
                  <a14:imgLayer r:embed="rId3">
                    <a14:imgEffect>
                      <a14:brightnessContrast bright="14000"/>
                    </a14:imgEffect>
                  </a14:imgLayer>
                </a14:imgProps>
              </a:ext>
              <a:ext uri="{28A0092B-C50C-407E-A947-70E740481C1C}">
                <a14:useLocalDpi xmlns:a14="http://schemas.microsoft.com/office/drawing/2010/main"/>
              </a:ext>
            </a:extLst>
          </a:blip>
          <a:srcRect/>
          <a:stretch>
            <a:fillRect t="-54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9F11881-3BB9-45A1-40A1-17E429E435C7}"/>
              </a:ext>
            </a:extLst>
          </p:cNvPr>
          <p:cNvSpPr txBox="1"/>
          <p:nvPr/>
        </p:nvSpPr>
        <p:spPr>
          <a:xfrm>
            <a:off x="6131271" y="3815234"/>
            <a:ext cx="5762625" cy="2862322"/>
          </a:xfrm>
          <a:prstGeom prst="rect">
            <a:avLst/>
          </a:prstGeom>
          <a:noFill/>
        </p:spPr>
        <p:txBody>
          <a:bodyPr wrap="square" rtlCol="0">
            <a:spAutoFit/>
          </a:bodyPr>
          <a:lstStyle/>
          <a:p>
            <a:pPr>
              <a:spcBef>
                <a:spcPts val="600"/>
              </a:spcBef>
            </a:pPr>
            <a:r>
              <a:rPr lang="hi-IN" sz="2000" b="1" dirty="0">
                <a:solidFill>
                  <a:schemeClr val="bg1"/>
                </a:solidFill>
                <a:effectLst>
                  <a:outerShdw blurRad="38100" dist="38100" dir="2700000" algn="tl">
                    <a:srgbClr val="000000">
                      <a:alpha val="43137"/>
                    </a:srgbClr>
                  </a:outerShdw>
                </a:effectLst>
                <a:highlight>
                  <a:srgbClr val="3C219F"/>
                </a:highlight>
                <a:latin typeface="Nirmala UI" panose="020B0502040204020203" pitchFamily="34" charset="0"/>
                <a:ea typeface="Nirmala UI" panose="020B0502040204020203" pitchFamily="34" charset="0"/>
                <a:cs typeface="Nirmala UI" panose="020B0502040204020203" pitchFamily="34" charset="0"/>
              </a:rPr>
              <a:t>व्यवस्था के अनुसार कैसे जिएँ</a:t>
            </a:r>
            <a:r>
              <a:rPr lang="en" sz="2000" b="1" dirty="0">
                <a:solidFill>
                  <a:schemeClr val="bg1"/>
                </a:solidFill>
                <a:effectLst>
                  <a:outerShdw blurRad="38100" dist="38100" dir="2700000" algn="tl">
                    <a:srgbClr val="000000">
                      <a:alpha val="43137"/>
                    </a:srgbClr>
                  </a:outerShdw>
                </a:effectLst>
                <a:highlight>
                  <a:srgbClr val="3C219F"/>
                </a:highlight>
                <a:latin typeface="Nirmala UI" panose="020B0502040204020203" pitchFamily="34" charset="0"/>
                <a:ea typeface="Nirmala UI" panose="020B0502040204020203" pitchFamily="34" charset="0"/>
                <a:cs typeface="Nirmala UI" panose="020B0502040204020203" pitchFamily="34" charset="0"/>
              </a:rPr>
              <a:t>:</a:t>
            </a:r>
          </a:p>
          <a:p>
            <a:pPr lvl="1">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हिंसा का प्रबंधन कैसे करें (निर्गमन 21:1-32)</a:t>
            </a:r>
            <a:endParaRPr lang="en" sz="2000" b="1" dirty="0">
              <a:latin typeface="Nirmala UI" panose="020B0502040204020203" pitchFamily="34" charset="0"/>
              <a:ea typeface="Nirmala UI" panose="020B0502040204020203" pitchFamily="34" charset="0"/>
              <a:cs typeface="Nirmala UI" panose="020B0502040204020203" pitchFamily="34" charset="0"/>
            </a:endParaRPr>
          </a:p>
          <a:p>
            <a:pPr lvl="1">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समाज में कैसे जिएँ (निर्गमन 21:33-23:19)</a:t>
            </a:r>
            <a:endParaRPr lang="en" sz="2000" b="1" dirty="0">
              <a:latin typeface="Nirmala UI" panose="020B0502040204020203" pitchFamily="34" charset="0"/>
              <a:ea typeface="Nirmala UI" panose="020B0502040204020203" pitchFamily="34" charset="0"/>
              <a:cs typeface="Nirmala UI" panose="020B0502040204020203" pitchFamily="34" charset="0"/>
            </a:endParaRPr>
          </a:p>
          <a:p>
            <a:pPr lvl="1">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विजय कैसे प्राप्त करें (निर्गमन 23:20-33)</a:t>
            </a:r>
            <a:endParaRPr lang="en" sz="2000" b="1" dirty="0">
              <a:latin typeface="Nirmala UI" panose="020B0502040204020203" pitchFamily="34" charset="0"/>
              <a:ea typeface="Nirmala UI" panose="020B0502040204020203" pitchFamily="34" charset="0"/>
              <a:cs typeface="Nirmala UI" panose="020B0502040204020203" pitchFamily="34" charset="0"/>
            </a:endParaRPr>
          </a:p>
          <a:p>
            <a:pPr>
              <a:spcBef>
                <a:spcPts val="1800"/>
              </a:spcBef>
            </a:pPr>
            <a:r>
              <a:rPr lang="hi-IN" sz="2000" b="1" dirty="0">
                <a:solidFill>
                  <a:schemeClr val="bg1"/>
                </a:solidFill>
                <a:highlight>
                  <a:srgbClr val="A3377A"/>
                </a:highlight>
                <a:latin typeface="Nirmala UI" panose="020B0502040204020203" pitchFamily="34" charset="0"/>
                <a:ea typeface="Nirmala UI" panose="020B0502040204020203" pitchFamily="34" charset="0"/>
                <a:cs typeface="Nirmala UI" panose="020B0502040204020203" pitchFamily="34" charset="0"/>
              </a:rPr>
              <a:t>व्यवस्था को कैसे समझें:</a:t>
            </a:r>
            <a:endParaRPr lang="en" sz="2000" b="1" dirty="0">
              <a:solidFill>
                <a:schemeClr val="bg1"/>
              </a:solidFill>
              <a:highlight>
                <a:srgbClr val="A3377A"/>
              </a:highlight>
              <a:latin typeface="Nirmala UI" panose="020B0502040204020203" pitchFamily="34" charset="0"/>
              <a:ea typeface="Nirmala UI" panose="020B0502040204020203" pitchFamily="34" charset="0"/>
              <a:cs typeface="Nirmala UI" panose="020B0502040204020203" pitchFamily="34" charset="0"/>
            </a:endParaRPr>
          </a:p>
          <a:p>
            <a:pPr lvl="1">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प्रतिशोध की व्यवस्था।</a:t>
            </a:r>
            <a:endParaRPr lang="en" sz="2000" b="1" dirty="0">
              <a:latin typeface="Nirmala UI" panose="020B0502040204020203" pitchFamily="34" charset="0"/>
              <a:ea typeface="Nirmala UI" panose="020B0502040204020203" pitchFamily="34" charset="0"/>
              <a:cs typeface="Nirmala UI" panose="020B0502040204020203" pitchFamily="34" charset="0"/>
            </a:endParaRPr>
          </a:p>
          <a:p>
            <a:pPr lvl="1">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पुरस्कार और दंड।</a:t>
            </a:r>
            <a:endParaRPr lang="en" sz="2000" b="1" dirty="0">
              <a:latin typeface="Nirmala UI" panose="020B0502040204020203" pitchFamily="34" charset="0"/>
              <a:ea typeface="Nirmala UI" panose="020B0502040204020203" pitchFamily="34" charset="0"/>
              <a:cs typeface="Nirmala UI" panose="020B0502040204020203" pitchFamily="34" charset="0"/>
            </a:endParaRPr>
          </a:p>
        </p:txBody>
      </p:sp>
      <p:sp>
        <p:nvSpPr>
          <p:cNvPr id="3" name="CuadroTexto 2">
            <a:extLst>
              <a:ext uri="{FF2B5EF4-FFF2-40B4-BE49-F238E27FC236}">
                <a16:creationId xmlns:a16="http://schemas.microsoft.com/office/drawing/2014/main" id="{FD87BA3B-492E-4C16-1BCA-EDAA6CE0A72C}"/>
              </a:ext>
            </a:extLst>
          </p:cNvPr>
          <p:cNvSpPr txBox="1"/>
          <p:nvPr/>
        </p:nvSpPr>
        <p:spPr>
          <a:xfrm>
            <a:off x="190500" y="204728"/>
            <a:ext cx="7048500" cy="1323439"/>
          </a:xfrm>
          <a:prstGeom prst="rect">
            <a:avLst/>
          </a:prstGeom>
          <a:noFill/>
        </p:spPr>
        <p:txBody>
          <a:bodyPr wrap="square" rtlCol="0">
            <a:spAutoFit/>
          </a:bodyPr>
          <a:lstStyle/>
          <a:p>
            <a:pPr algn="just">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दस आज्ञाओं की घोषणा के बाद, लोगों ने मूसा से परमेश्वर और उनके बीच मध्यस्थ बनने का अनुरोध किया (निर्गमन 20:19)। उसी समय परमेश्वर ने मूसा को नियम दिये, और उसने उन्हें लोगों तक पहुँचाया।</a:t>
            </a:r>
            <a:endParaRPr lang="en" sz="2000" b="1" dirty="0">
              <a:latin typeface="Nirmala UI" panose="020B0502040204020203" pitchFamily="34" charset="0"/>
              <a:ea typeface="Nirmala UI" panose="020B0502040204020203" pitchFamily="34" charset="0"/>
              <a:cs typeface="Nirmala UI" panose="020B0502040204020203" pitchFamily="34" charset="0"/>
            </a:endParaRPr>
          </a:p>
        </p:txBody>
      </p:sp>
      <p:pic>
        <p:nvPicPr>
          <p:cNvPr id="5" name="Imagen 4" descr="Imagen que contiene tabla, hombre, parado, joven&#10;&#10;El contenido generado por IA puede ser incorrecto.">
            <a:extLst>
              <a:ext uri="{FF2B5EF4-FFF2-40B4-BE49-F238E27FC236}">
                <a16:creationId xmlns:a16="http://schemas.microsoft.com/office/drawing/2014/main" id="{80B9A93B-3BD4-2CD5-D376-E9D761ECF4D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702373" y="127322"/>
            <a:ext cx="2337411" cy="3401393"/>
          </a:xfrm>
          <a:prstGeom prst="round2DiagRect">
            <a:avLst>
              <a:gd name="adj1" fmla="val 0"/>
              <a:gd name="adj2" fmla="val 17479"/>
            </a:avLst>
          </a:prstGeom>
          <a:ln w="38100" cap="sq">
            <a:solidFill>
              <a:schemeClr val="accent2">
                <a:lumMod val="40000"/>
                <a:lumOff val="60000"/>
              </a:schemeClr>
            </a:solidFill>
            <a:miter lim="800000"/>
          </a:ln>
          <a:effectLst>
            <a:outerShdw blurRad="50800" dist="38100" dir="2700000" algn="tl" rotWithShape="0">
              <a:prstClr val="black">
                <a:alpha val="40000"/>
              </a:prstClr>
            </a:outerShdw>
          </a:effectLst>
        </p:spPr>
      </p:pic>
      <p:pic>
        <p:nvPicPr>
          <p:cNvPr id="7" name="Imagen 6" descr="Imagen que contiene exterior, roca, parado, hombre&#10;&#10;El contenido generado por IA puede ser incorrecto.">
            <a:extLst>
              <a:ext uri="{FF2B5EF4-FFF2-40B4-BE49-F238E27FC236}">
                <a16:creationId xmlns:a16="http://schemas.microsoft.com/office/drawing/2014/main" id="{D66011D1-2FB1-750C-BDBC-BC785DF2225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85979" y="127322"/>
            <a:ext cx="2267595" cy="3401393"/>
          </a:xfrm>
          <a:prstGeom prst="round2DiagRect">
            <a:avLst>
              <a:gd name="adj1" fmla="val 16667"/>
              <a:gd name="adj2" fmla="val 0"/>
            </a:avLst>
          </a:prstGeom>
          <a:ln w="38100" cap="sq">
            <a:solidFill>
              <a:schemeClr val="accent6">
                <a:lumMod val="60000"/>
                <a:lumOff val="40000"/>
              </a:schemeClr>
            </a:solidFill>
            <a:miter lim="800000"/>
          </a:ln>
          <a:effectLst>
            <a:outerShdw blurRad="50800" dist="38100" dir="2700000" algn="tl" rotWithShape="0">
              <a:prstClr val="black">
                <a:alpha val="40000"/>
              </a:prstClr>
            </a:outerShdw>
          </a:effectLst>
        </p:spPr>
      </p:pic>
      <p:pic>
        <p:nvPicPr>
          <p:cNvPr id="11" name="Imagen 10" descr="Imagen que contiene agua, tabla, frente, hombre&#10;&#10;El contenido generado por IA puede ser incorrecto.">
            <a:extLst>
              <a:ext uri="{FF2B5EF4-FFF2-40B4-BE49-F238E27FC236}">
                <a16:creationId xmlns:a16="http://schemas.microsoft.com/office/drawing/2014/main" id="{32C977AC-EC80-34F0-1E60-9B45ED0DA93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90500" y="3714750"/>
            <a:ext cx="4840350" cy="2862322"/>
          </a:xfrm>
          <a:prstGeom prst="roundRect">
            <a:avLst>
              <a:gd name="adj" fmla="val 8511"/>
            </a:avLst>
          </a:prstGeom>
          <a:ln w="57150">
            <a:solidFill>
              <a:srgbClr val="DB6A12"/>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Imagen 17" descr="Patrón de fondo&#10;&#10;El contenido generado por IA puede ser incorrecto.">
            <a:extLst>
              <a:ext uri="{FF2B5EF4-FFF2-40B4-BE49-F238E27FC236}">
                <a16:creationId xmlns:a16="http://schemas.microsoft.com/office/drawing/2014/main" id="{A0B029D9-5426-8450-0B09-98809AFA749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10800000">
            <a:off x="5572896" y="3756838"/>
            <a:ext cx="497746" cy="369162"/>
          </a:xfrm>
          <a:prstGeom prst="rect">
            <a:avLst/>
          </a:prstGeom>
          <a:effectLst>
            <a:outerShdw blurRad="50800" dist="38100" dir="8100000" algn="tr" rotWithShape="0">
              <a:prstClr val="black">
                <a:alpha val="40000"/>
              </a:prstClr>
            </a:outerShdw>
          </a:effectLst>
        </p:spPr>
      </p:pic>
      <p:pic>
        <p:nvPicPr>
          <p:cNvPr id="21" name="Imagen 20" descr="Forma&#10;&#10;El contenido generado por IA puede ser incorrecto.">
            <a:extLst>
              <a:ext uri="{FF2B5EF4-FFF2-40B4-BE49-F238E27FC236}">
                <a16:creationId xmlns:a16="http://schemas.microsoft.com/office/drawing/2014/main" id="{99D0EE2D-EF73-E06C-ABEA-D0CCE5166E6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10800000">
            <a:off x="5572896" y="5434547"/>
            <a:ext cx="497746" cy="369162"/>
          </a:xfrm>
          <a:prstGeom prst="rect">
            <a:avLst/>
          </a:prstGeom>
          <a:effectLst>
            <a:outerShdw blurRad="50800" dist="38100" dir="8100000" algn="tr" rotWithShape="0">
              <a:prstClr val="black">
                <a:alpha val="40000"/>
              </a:prstClr>
            </a:outerShdw>
          </a:effectLst>
        </p:spPr>
      </p:pic>
      <p:pic>
        <p:nvPicPr>
          <p:cNvPr id="25" name="Imagen 24" descr="Forma, Patrón de fondo, Flecha&#10;&#10;El contenido generado por IA puede ser incorrecto.">
            <a:extLst>
              <a:ext uri="{FF2B5EF4-FFF2-40B4-BE49-F238E27FC236}">
                <a16:creationId xmlns:a16="http://schemas.microsoft.com/office/drawing/2014/main" id="{A2526340-9947-A0ED-FBEB-1743BD1DD20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10800000" flipV="1">
            <a:off x="6214594" y="5066345"/>
            <a:ext cx="373610" cy="188419"/>
          </a:xfrm>
          <a:prstGeom prst="rect">
            <a:avLst/>
          </a:prstGeom>
          <a:effectLst>
            <a:outerShdw dist="25400" dir="8100000" algn="tr" rotWithShape="0">
              <a:prstClr val="black"/>
            </a:outerShdw>
          </a:effectLst>
        </p:spPr>
      </p:pic>
      <p:pic>
        <p:nvPicPr>
          <p:cNvPr id="29" name="Imagen 28" descr="Forma, Patrón de fondo&#10;&#10;El contenido generado por IA puede ser incorrecto.">
            <a:extLst>
              <a:ext uri="{FF2B5EF4-FFF2-40B4-BE49-F238E27FC236}">
                <a16:creationId xmlns:a16="http://schemas.microsoft.com/office/drawing/2014/main" id="{6466A51D-A7E2-C08A-86DE-8AD6E460B962}"/>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10800000" flipV="1">
            <a:off x="6214594" y="4678988"/>
            <a:ext cx="373610" cy="188419"/>
          </a:xfrm>
          <a:prstGeom prst="rect">
            <a:avLst/>
          </a:prstGeom>
          <a:effectLst>
            <a:outerShdw dist="25400" dir="8100000" algn="tr" rotWithShape="0">
              <a:prstClr val="black"/>
            </a:outerShdw>
          </a:effectLst>
        </p:spPr>
      </p:pic>
      <p:pic>
        <p:nvPicPr>
          <p:cNvPr id="30" name="Imagen 29" descr="Forma, Flecha&#10;&#10;El contenido generado por IA puede ser incorrecto.">
            <a:extLst>
              <a:ext uri="{FF2B5EF4-FFF2-40B4-BE49-F238E27FC236}">
                <a16:creationId xmlns:a16="http://schemas.microsoft.com/office/drawing/2014/main" id="{19B86F33-84B5-A84D-C904-C88F8A44E68B}"/>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10800000" flipV="1">
            <a:off x="6214594" y="5978740"/>
            <a:ext cx="373610" cy="188419"/>
          </a:xfrm>
          <a:prstGeom prst="rect">
            <a:avLst/>
          </a:prstGeom>
          <a:effectLst>
            <a:outerShdw dist="25400" dir="8100000" algn="tr" rotWithShape="0">
              <a:prstClr val="black"/>
            </a:outerShdw>
          </a:effectLst>
        </p:spPr>
      </p:pic>
      <p:pic>
        <p:nvPicPr>
          <p:cNvPr id="34" name="Imagen 33" descr="Patrón de fondo&#10;&#10;El contenido generado por IA puede ser incorrecto.">
            <a:extLst>
              <a:ext uri="{FF2B5EF4-FFF2-40B4-BE49-F238E27FC236}">
                <a16:creationId xmlns:a16="http://schemas.microsoft.com/office/drawing/2014/main" id="{54BF68AA-3BBE-D6CC-1B6A-7BCCA8668064}"/>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rot="10800000" flipV="1">
            <a:off x="6214594" y="6375854"/>
            <a:ext cx="373610" cy="188419"/>
          </a:xfrm>
          <a:prstGeom prst="rect">
            <a:avLst/>
          </a:prstGeom>
          <a:effectLst>
            <a:outerShdw dist="25400" dir="8100000" algn="tr" rotWithShape="0">
              <a:prstClr val="black"/>
            </a:outerShdw>
          </a:effectLst>
        </p:spPr>
      </p:pic>
      <p:pic>
        <p:nvPicPr>
          <p:cNvPr id="36" name="Imagen 35" descr="Patrón de fondo&#10;&#10;El contenido generado por IA puede ser incorrecto.">
            <a:extLst>
              <a:ext uri="{FF2B5EF4-FFF2-40B4-BE49-F238E27FC236}">
                <a16:creationId xmlns:a16="http://schemas.microsoft.com/office/drawing/2014/main" id="{A44BE69D-AC8F-1736-0773-2A1BA944D7B8}"/>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rot="10800000" flipV="1">
            <a:off x="6214594" y="4300915"/>
            <a:ext cx="373610" cy="188419"/>
          </a:xfrm>
          <a:prstGeom prst="rect">
            <a:avLst/>
          </a:prstGeom>
          <a:effectLst>
            <a:outerShdw dist="25400" dir="8100000" algn="tr" rotWithShape="0">
              <a:prstClr val="black"/>
            </a:outerShdw>
          </a:effectLst>
        </p:spPr>
      </p:pic>
      <p:sp>
        <p:nvSpPr>
          <p:cNvPr id="6" name="CuadroTexto 5">
            <a:extLst>
              <a:ext uri="{FF2B5EF4-FFF2-40B4-BE49-F238E27FC236}">
                <a16:creationId xmlns:a16="http://schemas.microsoft.com/office/drawing/2014/main" id="{28D6A049-C54F-E8EE-5E74-5E2C03390FFB}"/>
              </a:ext>
            </a:extLst>
          </p:cNvPr>
          <p:cNvSpPr txBox="1"/>
          <p:nvPr/>
        </p:nvSpPr>
        <p:spPr>
          <a:xfrm>
            <a:off x="190500" y="2951718"/>
            <a:ext cx="7048500" cy="707886"/>
          </a:xfrm>
          <a:prstGeom prst="rect">
            <a:avLst/>
          </a:prstGeom>
          <a:noFill/>
        </p:spPr>
        <p:txBody>
          <a:bodyPr wrap="square">
            <a:spAutoFit/>
          </a:bodyPr>
          <a:lstStyle/>
          <a:p>
            <a:pPr>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संक्षेप में, ये दैनिक जीवन के विशिष्ट मामलों में दस आज्ञाओं का व्यावहारिक अनुप्रयोग हैं।</a:t>
            </a:r>
            <a:endParaRPr lang="en" sz="2000" b="1" dirty="0">
              <a:latin typeface="Nirmala UI" panose="020B0502040204020203" pitchFamily="34" charset="0"/>
              <a:ea typeface="Nirmala UI" panose="020B0502040204020203" pitchFamily="34" charset="0"/>
              <a:cs typeface="Nirmala UI" panose="020B0502040204020203" pitchFamily="34" charset="0"/>
            </a:endParaRPr>
          </a:p>
        </p:txBody>
      </p:sp>
      <p:sp>
        <p:nvSpPr>
          <p:cNvPr id="9" name="CuadroTexto 8">
            <a:extLst>
              <a:ext uri="{FF2B5EF4-FFF2-40B4-BE49-F238E27FC236}">
                <a16:creationId xmlns:a16="http://schemas.microsoft.com/office/drawing/2014/main" id="{07A383D6-3777-03E3-E334-46A3F6BEB335}"/>
              </a:ext>
            </a:extLst>
          </p:cNvPr>
          <p:cNvSpPr txBox="1"/>
          <p:nvPr/>
        </p:nvSpPr>
        <p:spPr>
          <a:xfrm>
            <a:off x="190500" y="1529745"/>
            <a:ext cx="7048500" cy="1323439"/>
          </a:xfrm>
          <a:prstGeom prst="rect">
            <a:avLst/>
          </a:prstGeom>
          <a:noFill/>
        </p:spPr>
        <p:txBody>
          <a:bodyPr wrap="square">
            <a:spAutoFit/>
          </a:bodyPr>
          <a:lstStyle/>
          <a:p>
            <a:pPr algn="just">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इन नियमों को “वाचा संहिता” कहा जाता है, जिनका उद्देश्य इस्राएल के लोगों के जीवन को विनियमित करना था और इसलिए, हमारे जीवन को भी (हमारी वर्तमान वास्तविकता के लिए आवश्यक अनुकूलन के साथ)।</a:t>
            </a:r>
            <a:endParaRPr lang="en" sz="2000" b="1" dirty="0">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3145109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upRight)">
                                      <p:cBhvr>
                                        <p:cTn id="7" dur="500"/>
                                        <p:tgtEl>
                                          <p:spTgt spid="7"/>
                                        </p:tgtEl>
                                      </p:cBhvr>
                                    </p:animEffect>
                                  </p:childTnLst>
                                </p:cTn>
                              </p:par>
                              <p:par>
                                <p:cTn id="8" presetID="18" presetClass="entr" presetSubtype="9"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upLeft)">
                                      <p:cBhvr>
                                        <p:cTn id="10" dur="500"/>
                                        <p:tgtEl>
                                          <p:spTgt spid="5"/>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 calcmode="lin" valueType="num">
                                      <p:cBhvr>
                                        <p:cTn id="21" dur="500" fill="hold"/>
                                        <p:tgtEl>
                                          <p:spTgt spid="11"/>
                                        </p:tgtEl>
                                        <p:attrNameLst>
                                          <p:attrName>style.rotation</p:attrName>
                                        </p:attrNameLst>
                                      </p:cBhvr>
                                      <p:tavLst>
                                        <p:tav tm="0">
                                          <p:val>
                                            <p:fltVal val="360"/>
                                          </p:val>
                                        </p:tav>
                                        <p:tav tm="100000">
                                          <p:val>
                                            <p:fltVal val="0"/>
                                          </p:val>
                                        </p:tav>
                                      </p:tavLst>
                                    </p:anim>
                                    <p:animEffect transition="in" filter="fade">
                                      <p:cBhvr>
                                        <p:cTn id="22" dur="500"/>
                                        <p:tgtEl>
                                          <p:spTgt spid="11"/>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7" presetClass="entr" presetSubtype="8"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p:cTn id="36" dur="500" fill="hold"/>
                                        <p:tgtEl>
                                          <p:spTgt spid="18"/>
                                        </p:tgtEl>
                                        <p:attrNameLst>
                                          <p:attrName>ppt_x</p:attrName>
                                        </p:attrNameLst>
                                      </p:cBhvr>
                                      <p:tavLst>
                                        <p:tav tm="0">
                                          <p:val>
                                            <p:strVal val="#ppt_x-#ppt_w/2"/>
                                          </p:val>
                                        </p:tav>
                                        <p:tav tm="100000">
                                          <p:val>
                                            <p:strVal val="#ppt_x"/>
                                          </p:val>
                                        </p:tav>
                                      </p:tavLst>
                                    </p:anim>
                                    <p:anim calcmode="lin" valueType="num">
                                      <p:cBhvr>
                                        <p:cTn id="37" dur="500" fill="hold"/>
                                        <p:tgtEl>
                                          <p:spTgt spid="18"/>
                                        </p:tgtEl>
                                        <p:attrNameLst>
                                          <p:attrName>ppt_y</p:attrName>
                                        </p:attrNameLst>
                                      </p:cBhvr>
                                      <p:tavLst>
                                        <p:tav tm="0">
                                          <p:val>
                                            <p:strVal val="#ppt_y"/>
                                          </p:val>
                                        </p:tav>
                                        <p:tav tm="100000">
                                          <p:val>
                                            <p:strVal val="#ppt_y"/>
                                          </p:val>
                                        </p:tav>
                                      </p:tavLst>
                                    </p:anim>
                                    <p:anim calcmode="lin" valueType="num">
                                      <p:cBhvr>
                                        <p:cTn id="38" dur="500" fill="hold"/>
                                        <p:tgtEl>
                                          <p:spTgt spid="18"/>
                                        </p:tgtEl>
                                        <p:attrNameLst>
                                          <p:attrName>ppt_w</p:attrName>
                                        </p:attrNameLst>
                                      </p:cBhvr>
                                      <p:tavLst>
                                        <p:tav tm="0">
                                          <p:val>
                                            <p:fltVal val="0"/>
                                          </p:val>
                                        </p:tav>
                                        <p:tav tm="100000">
                                          <p:val>
                                            <p:strVal val="#ppt_w"/>
                                          </p:val>
                                        </p:tav>
                                      </p:tavLst>
                                    </p:anim>
                                    <p:anim calcmode="lin" valueType="num">
                                      <p:cBhvr>
                                        <p:cTn id="39" dur="500" fill="hold"/>
                                        <p:tgtEl>
                                          <p:spTgt spid="18"/>
                                        </p:tgtEl>
                                        <p:attrNameLst>
                                          <p:attrName>ppt_h</p:attrName>
                                        </p:attrNameLst>
                                      </p:cBhvr>
                                      <p:tavLst>
                                        <p:tav tm="0">
                                          <p:val>
                                            <p:strVal val="#ppt_h"/>
                                          </p:val>
                                        </p:tav>
                                        <p:tav tm="100000">
                                          <p:val>
                                            <p:strVal val="#ppt_h"/>
                                          </p:val>
                                        </p:tav>
                                      </p:tavLst>
                                    </p:anim>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2">
                                            <p:txEl>
                                              <p:pRg st="0" end="0"/>
                                            </p:txEl>
                                          </p:spTgt>
                                        </p:tgtEl>
                                        <p:attrNameLst>
                                          <p:attrName>style.visibility</p:attrName>
                                        </p:attrNameLst>
                                      </p:cBhvr>
                                      <p:to>
                                        <p:strVal val="visible"/>
                                      </p:to>
                                    </p:set>
                                    <p:animEffect transition="in" filter="wipe(left)">
                                      <p:cBhvr>
                                        <p:cTn id="43" dur="500"/>
                                        <p:tgtEl>
                                          <p:spTgt spid="2">
                                            <p:txEl>
                                              <p:pRg st="0" end="0"/>
                                            </p:txEl>
                                          </p:spTgt>
                                        </p:tgtEl>
                                      </p:cBhvr>
                                    </p:animEffect>
                                  </p:childTnLst>
                                </p:cTn>
                              </p:par>
                            </p:childTnLst>
                          </p:cTn>
                        </p:par>
                        <p:par>
                          <p:cTn id="44" fill="hold">
                            <p:stCondLst>
                              <p:cond delay="1000"/>
                            </p:stCondLst>
                            <p:childTnLst>
                              <p:par>
                                <p:cTn id="45" presetID="31" presetClass="entr" presetSubtype="0" fill="hold" nodeType="afterEffect">
                                  <p:stCondLst>
                                    <p:cond delay="0"/>
                                  </p:stCondLst>
                                  <p:childTnLst>
                                    <p:set>
                                      <p:cBhvr>
                                        <p:cTn id="46" dur="1" fill="hold">
                                          <p:stCondLst>
                                            <p:cond delay="0"/>
                                          </p:stCondLst>
                                        </p:cTn>
                                        <p:tgtEl>
                                          <p:spTgt spid="36"/>
                                        </p:tgtEl>
                                        <p:attrNameLst>
                                          <p:attrName>style.visibility</p:attrName>
                                        </p:attrNameLst>
                                      </p:cBhvr>
                                      <p:to>
                                        <p:strVal val="visible"/>
                                      </p:to>
                                    </p:set>
                                    <p:anim calcmode="lin" valueType="num">
                                      <p:cBhvr>
                                        <p:cTn id="47" dur="500" fill="hold"/>
                                        <p:tgtEl>
                                          <p:spTgt spid="36"/>
                                        </p:tgtEl>
                                        <p:attrNameLst>
                                          <p:attrName>ppt_w</p:attrName>
                                        </p:attrNameLst>
                                      </p:cBhvr>
                                      <p:tavLst>
                                        <p:tav tm="0">
                                          <p:val>
                                            <p:fltVal val="0"/>
                                          </p:val>
                                        </p:tav>
                                        <p:tav tm="100000">
                                          <p:val>
                                            <p:strVal val="#ppt_w"/>
                                          </p:val>
                                        </p:tav>
                                      </p:tavLst>
                                    </p:anim>
                                    <p:anim calcmode="lin" valueType="num">
                                      <p:cBhvr>
                                        <p:cTn id="48" dur="500" fill="hold"/>
                                        <p:tgtEl>
                                          <p:spTgt spid="36"/>
                                        </p:tgtEl>
                                        <p:attrNameLst>
                                          <p:attrName>ppt_h</p:attrName>
                                        </p:attrNameLst>
                                      </p:cBhvr>
                                      <p:tavLst>
                                        <p:tav tm="0">
                                          <p:val>
                                            <p:fltVal val="0"/>
                                          </p:val>
                                        </p:tav>
                                        <p:tav tm="100000">
                                          <p:val>
                                            <p:strVal val="#ppt_h"/>
                                          </p:val>
                                        </p:tav>
                                      </p:tavLst>
                                    </p:anim>
                                    <p:anim calcmode="lin" valueType="num">
                                      <p:cBhvr>
                                        <p:cTn id="49" dur="500" fill="hold"/>
                                        <p:tgtEl>
                                          <p:spTgt spid="36"/>
                                        </p:tgtEl>
                                        <p:attrNameLst>
                                          <p:attrName>style.rotation</p:attrName>
                                        </p:attrNameLst>
                                      </p:cBhvr>
                                      <p:tavLst>
                                        <p:tav tm="0">
                                          <p:val>
                                            <p:fltVal val="90"/>
                                          </p:val>
                                        </p:tav>
                                        <p:tav tm="100000">
                                          <p:val>
                                            <p:fltVal val="0"/>
                                          </p:val>
                                        </p:tav>
                                      </p:tavLst>
                                    </p:anim>
                                    <p:animEffect transition="in" filter="fade">
                                      <p:cBhvr>
                                        <p:cTn id="50" dur="500"/>
                                        <p:tgtEl>
                                          <p:spTgt spid="36"/>
                                        </p:tgtEl>
                                      </p:cBhvr>
                                    </p:animEffect>
                                  </p:childTnLst>
                                </p:cTn>
                              </p:par>
                            </p:childTnLst>
                          </p:cTn>
                        </p:par>
                        <p:par>
                          <p:cTn id="51" fill="hold">
                            <p:stCondLst>
                              <p:cond delay="1500"/>
                            </p:stCondLst>
                            <p:childTnLst>
                              <p:par>
                                <p:cTn id="52" presetID="22" presetClass="entr" presetSubtype="8" fill="hold" grpId="0" nodeType="afterEffect">
                                  <p:stCondLst>
                                    <p:cond delay="0"/>
                                  </p:stCondLst>
                                  <p:childTnLst>
                                    <p:set>
                                      <p:cBhvr>
                                        <p:cTn id="53" dur="1" fill="hold">
                                          <p:stCondLst>
                                            <p:cond delay="0"/>
                                          </p:stCondLst>
                                        </p:cTn>
                                        <p:tgtEl>
                                          <p:spTgt spid="2">
                                            <p:txEl>
                                              <p:pRg st="1" end="1"/>
                                            </p:txEl>
                                          </p:spTgt>
                                        </p:tgtEl>
                                        <p:attrNameLst>
                                          <p:attrName>style.visibility</p:attrName>
                                        </p:attrNameLst>
                                      </p:cBhvr>
                                      <p:to>
                                        <p:strVal val="visible"/>
                                      </p:to>
                                    </p:set>
                                    <p:animEffect transition="in" filter="wipe(left)">
                                      <p:cBhvr>
                                        <p:cTn id="54" dur="500"/>
                                        <p:tgtEl>
                                          <p:spTgt spid="2">
                                            <p:txEl>
                                              <p:pRg st="1" end="1"/>
                                            </p:txEl>
                                          </p:spTgt>
                                        </p:tgtEl>
                                      </p:cBhvr>
                                    </p:animEffect>
                                  </p:childTnLst>
                                </p:cTn>
                              </p:par>
                            </p:childTnLst>
                          </p:cTn>
                        </p:par>
                        <p:par>
                          <p:cTn id="55" fill="hold">
                            <p:stCondLst>
                              <p:cond delay="2000"/>
                            </p:stCondLst>
                            <p:childTnLst>
                              <p:par>
                                <p:cTn id="56" presetID="31" presetClass="entr" presetSubtype="0" fill="hold" nodeType="afterEffect">
                                  <p:stCondLst>
                                    <p:cond delay="0"/>
                                  </p:stCondLst>
                                  <p:childTnLst>
                                    <p:set>
                                      <p:cBhvr>
                                        <p:cTn id="57" dur="1" fill="hold">
                                          <p:stCondLst>
                                            <p:cond delay="0"/>
                                          </p:stCondLst>
                                        </p:cTn>
                                        <p:tgtEl>
                                          <p:spTgt spid="29"/>
                                        </p:tgtEl>
                                        <p:attrNameLst>
                                          <p:attrName>style.visibility</p:attrName>
                                        </p:attrNameLst>
                                      </p:cBhvr>
                                      <p:to>
                                        <p:strVal val="visible"/>
                                      </p:to>
                                    </p:set>
                                    <p:anim calcmode="lin" valueType="num">
                                      <p:cBhvr>
                                        <p:cTn id="58" dur="500" fill="hold"/>
                                        <p:tgtEl>
                                          <p:spTgt spid="29"/>
                                        </p:tgtEl>
                                        <p:attrNameLst>
                                          <p:attrName>ppt_w</p:attrName>
                                        </p:attrNameLst>
                                      </p:cBhvr>
                                      <p:tavLst>
                                        <p:tav tm="0">
                                          <p:val>
                                            <p:fltVal val="0"/>
                                          </p:val>
                                        </p:tav>
                                        <p:tav tm="100000">
                                          <p:val>
                                            <p:strVal val="#ppt_w"/>
                                          </p:val>
                                        </p:tav>
                                      </p:tavLst>
                                    </p:anim>
                                    <p:anim calcmode="lin" valueType="num">
                                      <p:cBhvr>
                                        <p:cTn id="59" dur="500" fill="hold"/>
                                        <p:tgtEl>
                                          <p:spTgt spid="29"/>
                                        </p:tgtEl>
                                        <p:attrNameLst>
                                          <p:attrName>ppt_h</p:attrName>
                                        </p:attrNameLst>
                                      </p:cBhvr>
                                      <p:tavLst>
                                        <p:tav tm="0">
                                          <p:val>
                                            <p:fltVal val="0"/>
                                          </p:val>
                                        </p:tav>
                                        <p:tav tm="100000">
                                          <p:val>
                                            <p:strVal val="#ppt_h"/>
                                          </p:val>
                                        </p:tav>
                                      </p:tavLst>
                                    </p:anim>
                                    <p:anim calcmode="lin" valueType="num">
                                      <p:cBhvr>
                                        <p:cTn id="60" dur="500" fill="hold"/>
                                        <p:tgtEl>
                                          <p:spTgt spid="29"/>
                                        </p:tgtEl>
                                        <p:attrNameLst>
                                          <p:attrName>style.rotation</p:attrName>
                                        </p:attrNameLst>
                                      </p:cBhvr>
                                      <p:tavLst>
                                        <p:tav tm="0">
                                          <p:val>
                                            <p:fltVal val="90"/>
                                          </p:val>
                                        </p:tav>
                                        <p:tav tm="100000">
                                          <p:val>
                                            <p:fltVal val="0"/>
                                          </p:val>
                                        </p:tav>
                                      </p:tavLst>
                                    </p:anim>
                                    <p:animEffect transition="in" filter="fade">
                                      <p:cBhvr>
                                        <p:cTn id="61" dur="500"/>
                                        <p:tgtEl>
                                          <p:spTgt spid="29"/>
                                        </p:tgtEl>
                                      </p:cBhvr>
                                    </p:animEffect>
                                  </p:childTnLst>
                                </p:cTn>
                              </p:par>
                            </p:childTnLst>
                          </p:cTn>
                        </p:par>
                        <p:par>
                          <p:cTn id="62" fill="hold">
                            <p:stCondLst>
                              <p:cond delay="2500"/>
                            </p:stCondLst>
                            <p:childTnLst>
                              <p:par>
                                <p:cTn id="63" presetID="22" presetClass="entr" presetSubtype="8" fill="hold" grpId="0" nodeType="afterEffect">
                                  <p:stCondLst>
                                    <p:cond delay="0"/>
                                  </p:stCondLst>
                                  <p:childTnLst>
                                    <p:set>
                                      <p:cBhvr>
                                        <p:cTn id="64" dur="1" fill="hold">
                                          <p:stCondLst>
                                            <p:cond delay="0"/>
                                          </p:stCondLst>
                                        </p:cTn>
                                        <p:tgtEl>
                                          <p:spTgt spid="2">
                                            <p:txEl>
                                              <p:pRg st="2" end="2"/>
                                            </p:txEl>
                                          </p:spTgt>
                                        </p:tgtEl>
                                        <p:attrNameLst>
                                          <p:attrName>style.visibility</p:attrName>
                                        </p:attrNameLst>
                                      </p:cBhvr>
                                      <p:to>
                                        <p:strVal val="visible"/>
                                      </p:to>
                                    </p:set>
                                    <p:animEffect transition="in" filter="wipe(left)">
                                      <p:cBhvr>
                                        <p:cTn id="65" dur="500"/>
                                        <p:tgtEl>
                                          <p:spTgt spid="2">
                                            <p:txEl>
                                              <p:pRg st="2" end="2"/>
                                            </p:txEl>
                                          </p:spTgt>
                                        </p:tgtEl>
                                      </p:cBhvr>
                                    </p:animEffect>
                                  </p:childTnLst>
                                </p:cTn>
                              </p:par>
                            </p:childTnLst>
                          </p:cTn>
                        </p:par>
                        <p:par>
                          <p:cTn id="66" fill="hold">
                            <p:stCondLst>
                              <p:cond delay="3000"/>
                            </p:stCondLst>
                            <p:childTnLst>
                              <p:par>
                                <p:cTn id="67" presetID="31" presetClass="entr" presetSubtype="0" fill="hold" nodeType="afterEffect">
                                  <p:stCondLst>
                                    <p:cond delay="0"/>
                                  </p:stCondLst>
                                  <p:childTnLst>
                                    <p:set>
                                      <p:cBhvr>
                                        <p:cTn id="68" dur="1" fill="hold">
                                          <p:stCondLst>
                                            <p:cond delay="0"/>
                                          </p:stCondLst>
                                        </p:cTn>
                                        <p:tgtEl>
                                          <p:spTgt spid="25"/>
                                        </p:tgtEl>
                                        <p:attrNameLst>
                                          <p:attrName>style.visibility</p:attrName>
                                        </p:attrNameLst>
                                      </p:cBhvr>
                                      <p:to>
                                        <p:strVal val="visible"/>
                                      </p:to>
                                    </p:set>
                                    <p:anim calcmode="lin" valueType="num">
                                      <p:cBhvr>
                                        <p:cTn id="69" dur="500" fill="hold"/>
                                        <p:tgtEl>
                                          <p:spTgt spid="25"/>
                                        </p:tgtEl>
                                        <p:attrNameLst>
                                          <p:attrName>ppt_w</p:attrName>
                                        </p:attrNameLst>
                                      </p:cBhvr>
                                      <p:tavLst>
                                        <p:tav tm="0">
                                          <p:val>
                                            <p:fltVal val="0"/>
                                          </p:val>
                                        </p:tav>
                                        <p:tav tm="100000">
                                          <p:val>
                                            <p:strVal val="#ppt_w"/>
                                          </p:val>
                                        </p:tav>
                                      </p:tavLst>
                                    </p:anim>
                                    <p:anim calcmode="lin" valueType="num">
                                      <p:cBhvr>
                                        <p:cTn id="70" dur="500" fill="hold"/>
                                        <p:tgtEl>
                                          <p:spTgt spid="25"/>
                                        </p:tgtEl>
                                        <p:attrNameLst>
                                          <p:attrName>ppt_h</p:attrName>
                                        </p:attrNameLst>
                                      </p:cBhvr>
                                      <p:tavLst>
                                        <p:tav tm="0">
                                          <p:val>
                                            <p:fltVal val="0"/>
                                          </p:val>
                                        </p:tav>
                                        <p:tav tm="100000">
                                          <p:val>
                                            <p:strVal val="#ppt_h"/>
                                          </p:val>
                                        </p:tav>
                                      </p:tavLst>
                                    </p:anim>
                                    <p:anim calcmode="lin" valueType="num">
                                      <p:cBhvr>
                                        <p:cTn id="71" dur="500" fill="hold"/>
                                        <p:tgtEl>
                                          <p:spTgt spid="25"/>
                                        </p:tgtEl>
                                        <p:attrNameLst>
                                          <p:attrName>style.rotation</p:attrName>
                                        </p:attrNameLst>
                                      </p:cBhvr>
                                      <p:tavLst>
                                        <p:tav tm="0">
                                          <p:val>
                                            <p:fltVal val="90"/>
                                          </p:val>
                                        </p:tav>
                                        <p:tav tm="100000">
                                          <p:val>
                                            <p:fltVal val="0"/>
                                          </p:val>
                                        </p:tav>
                                      </p:tavLst>
                                    </p:anim>
                                    <p:animEffect transition="in" filter="fade">
                                      <p:cBhvr>
                                        <p:cTn id="72" dur="500"/>
                                        <p:tgtEl>
                                          <p:spTgt spid="25"/>
                                        </p:tgtEl>
                                      </p:cBhvr>
                                    </p:animEffect>
                                  </p:childTnLst>
                                </p:cTn>
                              </p:par>
                            </p:childTnLst>
                          </p:cTn>
                        </p:par>
                        <p:par>
                          <p:cTn id="73" fill="hold">
                            <p:stCondLst>
                              <p:cond delay="3500"/>
                            </p:stCondLst>
                            <p:childTnLst>
                              <p:par>
                                <p:cTn id="74" presetID="22" presetClass="entr" presetSubtype="8" fill="hold" grpId="0" nodeType="afterEffect">
                                  <p:stCondLst>
                                    <p:cond delay="0"/>
                                  </p:stCondLst>
                                  <p:childTnLst>
                                    <p:set>
                                      <p:cBhvr>
                                        <p:cTn id="75" dur="1" fill="hold">
                                          <p:stCondLst>
                                            <p:cond delay="0"/>
                                          </p:stCondLst>
                                        </p:cTn>
                                        <p:tgtEl>
                                          <p:spTgt spid="2">
                                            <p:txEl>
                                              <p:pRg st="3" end="3"/>
                                            </p:txEl>
                                          </p:spTgt>
                                        </p:tgtEl>
                                        <p:attrNameLst>
                                          <p:attrName>style.visibility</p:attrName>
                                        </p:attrNameLst>
                                      </p:cBhvr>
                                      <p:to>
                                        <p:strVal val="visible"/>
                                      </p:to>
                                    </p:set>
                                    <p:animEffect transition="in" filter="wipe(left)">
                                      <p:cBhvr>
                                        <p:cTn id="76" dur="500"/>
                                        <p:tgtEl>
                                          <p:spTgt spid="2">
                                            <p:txEl>
                                              <p:pRg st="3" end="3"/>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7" presetClass="entr" presetSubtype="8" fill="hold" nodeType="clickEffect">
                                  <p:stCondLst>
                                    <p:cond delay="0"/>
                                  </p:stCondLst>
                                  <p:childTnLst>
                                    <p:set>
                                      <p:cBhvr>
                                        <p:cTn id="80" dur="1" fill="hold">
                                          <p:stCondLst>
                                            <p:cond delay="0"/>
                                          </p:stCondLst>
                                        </p:cTn>
                                        <p:tgtEl>
                                          <p:spTgt spid="21"/>
                                        </p:tgtEl>
                                        <p:attrNameLst>
                                          <p:attrName>style.visibility</p:attrName>
                                        </p:attrNameLst>
                                      </p:cBhvr>
                                      <p:to>
                                        <p:strVal val="visible"/>
                                      </p:to>
                                    </p:set>
                                    <p:anim calcmode="lin" valueType="num">
                                      <p:cBhvr>
                                        <p:cTn id="81" dur="500" fill="hold"/>
                                        <p:tgtEl>
                                          <p:spTgt spid="21"/>
                                        </p:tgtEl>
                                        <p:attrNameLst>
                                          <p:attrName>ppt_x</p:attrName>
                                        </p:attrNameLst>
                                      </p:cBhvr>
                                      <p:tavLst>
                                        <p:tav tm="0">
                                          <p:val>
                                            <p:strVal val="#ppt_x-#ppt_w/2"/>
                                          </p:val>
                                        </p:tav>
                                        <p:tav tm="100000">
                                          <p:val>
                                            <p:strVal val="#ppt_x"/>
                                          </p:val>
                                        </p:tav>
                                      </p:tavLst>
                                    </p:anim>
                                    <p:anim calcmode="lin" valueType="num">
                                      <p:cBhvr>
                                        <p:cTn id="82" dur="500" fill="hold"/>
                                        <p:tgtEl>
                                          <p:spTgt spid="21"/>
                                        </p:tgtEl>
                                        <p:attrNameLst>
                                          <p:attrName>ppt_y</p:attrName>
                                        </p:attrNameLst>
                                      </p:cBhvr>
                                      <p:tavLst>
                                        <p:tav tm="0">
                                          <p:val>
                                            <p:strVal val="#ppt_y"/>
                                          </p:val>
                                        </p:tav>
                                        <p:tav tm="100000">
                                          <p:val>
                                            <p:strVal val="#ppt_y"/>
                                          </p:val>
                                        </p:tav>
                                      </p:tavLst>
                                    </p:anim>
                                    <p:anim calcmode="lin" valueType="num">
                                      <p:cBhvr>
                                        <p:cTn id="83" dur="500" fill="hold"/>
                                        <p:tgtEl>
                                          <p:spTgt spid="21"/>
                                        </p:tgtEl>
                                        <p:attrNameLst>
                                          <p:attrName>ppt_w</p:attrName>
                                        </p:attrNameLst>
                                      </p:cBhvr>
                                      <p:tavLst>
                                        <p:tav tm="0">
                                          <p:val>
                                            <p:fltVal val="0"/>
                                          </p:val>
                                        </p:tav>
                                        <p:tav tm="100000">
                                          <p:val>
                                            <p:strVal val="#ppt_w"/>
                                          </p:val>
                                        </p:tav>
                                      </p:tavLst>
                                    </p:anim>
                                    <p:anim calcmode="lin" valueType="num">
                                      <p:cBhvr>
                                        <p:cTn id="84" dur="500" fill="hold"/>
                                        <p:tgtEl>
                                          <p:spTgt spid="21"/>
                                        </p:tgtEl>
                                        <p:attrNameLst>
                                          <p:attrName>ppt_h</p:attrName>
                                        </p:attrNameLst>
                                      </p:cBhvr>
                                      <p:tavLst>
                                        <p:tav tm="0">
                                          <p:val>
                                            <p:strVal val="#ppt_h"/>
                                          </p:val>
                                        </p:tav>
                                        <p:tav tm="100000">
                                          <p:val>
                                            <p:strVal val="#ppt_h"/>
                                          </p:val>
                                        </p:tav>
                                      </p:tavLst>
                                    </p:anim>
                                  </p:childTnLst>
                                </p:cTn>
                              </p:par>
                            </p:childTnLst>
                          </p:cTn>
                        </p:par>
                        <p:par>
                          <p:cTn id="85" fill="hold">
                            <p:stCondLst>
                              <p:cond delay="500"/>
                            </p:stCondLst>
                            <p:childTnLst>
                              <p:par>
                                <p:cTn id="86" presetID="22" presetClass="entr" presetSubtype="8" fill="hold" grpId="0" nodeType="afterEffect">
                                  <p:stCondLst>
                                    <p:cond delay="0"/>
                                  </p:stCondLst>
                                  <p:childTnLst>
                                    <p:set>
                                      <p:cBhvr>
                                        <p:cTn id="87" dur="1" fill="hold">
                                          <p:stCondLst>
                                            <p:cond delay="0"/>
                                          </p:stCondLst>
                                        </p:cTn>
                                        <p:tgtEl>
                                          <p:spTgt spid="2">
                                            <p:txEl>
                                              <p:pRg st="4" end="4"/>
                                            </p:txEl>
                                          </p:spTgt>
                                        </p:tgtEl>
                                        <p:attrNameLst>
                                          <p:attrName>style.visibility</p:attrName>
                                        </p:attrNameLst>
                                      </p:cBhvr>
                                      <p:to>
                                        <p:strVal val="visible"/>
                                      </p:to>
                                    </p:set>
                                    <p:animEffect transition="in" filter="wipe(left)">
                                      <p:cBhvr>
                                        <p:cTn id="88" dur="500"/>
                                        <p:tgtEl>
                                          <p:spTgt spid="2">
                                            <p:txEl>
                                              <p:pRg st="4" end="4"/>
                                            </p:txEl>
                                          </p:spTgt>
                                        </p:tgtEl>
                                      </p:cBhvr>
                                    </p:animEffect>
                                  </p:childTnLst>
                                </p:cTn>
                              </p:par>
                            </p:childTnLst>
                          </p:cTn>
                        </p:par>
                        <p:par>
                          <p:cTn id="89" fill="hold">
                            <p:stCondLst>
                              <p:cond delay="1000"/>
                            </p:stCondLst>
                            <p:childTnLst>
                              <p:par>
                                <p:cTn id="90" presetID="31" presetClass="entr" presetSubtype="0" fill="hold" nodeType="afterEffect">
                                  <p:stCondLst>
                                    <p:cond delay="0"/>
                                  </p:stCondLst>
                                  <p:childTnLst>
                                    <p:set>
                                      <p:cBhvr>
                                        <p:cTn id="91" dur="1" fill="hold">
                                          <p:stCondLst>
                                            <p:cond delay="0"/>
                                          </p:stCondLst>
                                        </p:cTn>
                                        <p:tgtEl>
                                          <p:spTgt spid="30"/>
                                        </p:tgtEl>
                                        <p:attrNameLst>
                                          <p:attrName>style.visibility</p:attrName>
                                        </p:attrNameLst>
                                      </p:cBhvr>
                                      <p:to>
                                        <p:strVal val="visible"/>
                                      </p:to>
                                    </p:set>
                                    <p:anim calcmode="lin" valueType="num">
                                      <p:cBhvr>
                                        <p:cTn id="92" dur="500" fill="hold"/>
                                        <p:tgtEl>
                                          <p:spTgt spid="30"/>
                                        </p:tgtEl>
                                        <p:attrNameLst>
                                          <p:attrName>ppt_w</p:attrName>
                                        </p:attrNameLst>
                                      </p:cBhvr>
                                      <p:tavLst>
                                        <p:tav tm="0">
                                          <p:val>
                                            <p:fltVal val="0"/>
                                          </p:val>
                                        </p:tav>
                                        <p:tav tm="100000">
                                          <p:val>
                                            <p:strVal val="#ppt_w"/>
                                          </p:val>
                                        </p:tav>
                                      </p:tavLst>
                                    </p:anim>
                                    <p:anim calcmode="lin" valueType="num">
                                      <p:cBhvr>
                                        <p:cTn id="93" dur="500" fill="hold"/>
                                        <p:tgtEl>
                                          <p:spTgt spid="30"/>
                                        </p:tgtEl>
                                        <p:attrNameLst>
                                          <p:attrName>ppt_h</p:attrName>
                                        </p:attrNameLst>
                                      </p:cBhvr>
                                      <p:tavLst>
                                        <p:tav tm="0">
                                          <p:val>
                                            <p:fltVal val="0"/>
                                          </p:val>
                                        </p:tav>
                                        <p:tav tm="100000">
                                          <p:val>
                                            <p:strVal val="#ppt_h"/>
                                          </p:val>
                                        </p:tav>
                                      </p:tavLst>
                                    </p:anim>
                                    <p:anim calcmode="lin" valueType="num">
                                      <p:cBhvr>
                                        <p:cTn id="94" dur="500" fill="hold"/>
                                        <p:tgtEl>
                                          <p:spTgt spid="30"/>
                                        </p:tgtEl>
                                        <p:attrNameLst>
                                          <p:attrName>style.rotation</p:attrName>
                                        </p:attrNameLst>
                                      </p:cBhvr>
                                      <p:tavLst>
                                        <p:tav tm="0">
                                          <p:val>
                                            <p:fltVal val="90"/>
                                          </p:val>
                                        </p:tav>
                                        <p:tav tm="100000">
                                          <p:val>
                                            <p:fltVal val="0"/>
                                          </p:val>
                                        </p:tav>
                                      </p:tavLst>
                                    </p:anim>
                                    <p:animEffect transition="in" filter="fade">
                                      <p:cBhvr>
                                        <p:cTn id="95" dur="500"/>
                                        <p:tgtEl>
                                          <p:spTgt spid="30"/>
                                        </p:tgtEl>
                                      </p:cBhvr>
                                    </p:animEffect>
                                  </p:childTnLst>
                                </p:cTn>
                              </p:par>
                            </p:childTnLst>
                          </p:cTn>
                        </p:par>
                        <p:par>
                          <p:cTn id="96" fill="hold">
                            <p:stCondLst>
                              <p:cond delay="1500"/>
                            </p:stCondLst>
                            <p:childTnLst>
                              <p:par>
                                <p:cTn id="97" presetID="22" presetClass="entr" presetSubtype="8" fill="hold" grpId="0" nodeType="afterEffect">
                                  <p:stCondLst>
                                    <p:cond delay="0"/>
                                  </p:stCondLst>
                                  <p:childTnLst>
                                    <p:set>
                                      <p:cBhvr>
                                        <p:cTn id="98" dur="1" fill="hold">
                                          <p:stCondLst>
                                            <p:cond delay="0"/>
                                          </p:stCondLst>
                                        </p:cTn>
                                        <p:tgtEl>
                                          <p:spTgt spid="2">
                                            <p:txEl>
                                              <p:pRg st="5" end="5"/>
                                            </p:txEl>
                                          </p:spTgt>
                                        </p:tgtEl>
                                        <p:attrNameLst>
                                          <p:attrName>style.visibility</p:attrName>
                                        </p:attrNameLst>
                                      </p:cBhvr>
                                      <p:to>
                                        <p:strVal val="visible"/>
                                      </p:to>
                                    </p:set>
                                    <p:animEffect transition="in" filter="wipe(left)">
                                      <p:cBhvr>
                                        <p:cTn id="99" dur="500"/>
                                        <p:tgtEl>
                                          <p:spTgt spid="2">
                                            <p:txEl>
                                              <p:pRg st="5" end="5"/>
                                            </p:txEl>
                                          </p:spTgt>
                                        </p:tgtEl>
                                      </p:cBhvr>
                                    </p:animEffect>
                                  </p:childTnLst>
                                </p:cTn>
                              </p:par>
                            </p:childTnLst>
                          </p:cTn>
                        </p:par>
                        <p:par>
                          <p:cTn id="100" fill="hold">
                            <p:stCondLst>
                              <p:cond delay="2000"/>
                            </p:stCondLst>
                            <p:childTnLst>
                              <p:par>
                                <p:cTn id="101" presetID="31" presetClass="entr" presetSubtype="0" fill="hold" nodeType="afterEffect">
                                  <p:stCondLst>
                                    <p:cond delay="0"/>
                                  </p:stCondLst>
                                  <p:childTnLst>
                                    <p:set>
                                      <p:cBhvr>
                                        <p:cTn id="102" dur="1" fill="hold">
                                          <p:stCondLst>
                                            <p:cond delay="0"/>
                                          </p:stCondLst>
                                        </p:cTn>
                                        <p:tgtEl>
                                          <p:spTgt spid="34"/>
                                        </p:tgtEl>
                                        <p:attrNameLst>
                                          <p:attrName>style.visibility</p:attrName>
                                        </p:attrNameLst>
                                      </p:cBhvr>
                                      <p:to>
                                        <p:strVal val="visible"/>
                                      </p:to>
                                    </p:set>
                                    <p:anim calcmode="lin" valueType="num">
                                      <p:cBhvr>
                                        <p:cTn id="103" dur="500" fill="hold"/>
                                        <p:tgtEl>
                                          <p:spTgt spid="34"/>
                                        </p:tgtEl>
                                        <p:attrNameLst>
                                          <p:attrName>ppt_w</p:attrName>
                                        </p:attrNameLst>
                                      </p:cBhvr>
                                      <p:tavLst>
                                        <p:tav tm="0">
                                          <p:val>
                                            <p:fltVal val="0"/>
                                          </p:val>
                                        </p:tav>
                                        <p:tav tm="100000">
                                          <p:val>
                                            <p:strVal val="#ppt_w"/>
                                          </p:val>
                                        </p:tav>
                                      </p:tavLst>
                                    </p:anim>
                                    <p:anim calcmode="lin" valueType="num">
                                      <p:cBhvr>
                                        <p:cTn id="104" dur="500" fill="hold"/>
                                        <p:tgtEl>
                                          <p:spTgt spid="34"/>
                                        </p:tgtEl>
                                        <p:attrNameLst>
                                          <p:attrName>ppt_h</p:attrName>
                                        </p:attrNameLst>
                                      </p:cBhvr>
                                      <p:tavLst>
                                        <p:tav tm="0">
                                          <p:val>
                                            <p:fltVal val="0"/>
                                          </p:val>
                                        </p:tav>
                                        <p:tav tm="100000">
                                          <p:val>
                                            <p:strVal val="#ppt_h"/>
                                          </p:val>
                                        </p:tav>
                                      </p:tavLst>
                                    </p:anim>
                                    <p:anim calcmode="lin" valueType="num">
                                      <p:cBhvr>
                                        <p:cTn id="105" dur="500" fill="hold"/>
                                        <p:tgtEl>
                                          <p:spTgt spid="34"/>
                                        </p:tgtEl>
                                        <p:attrNameLst>
                                          <p:attrName>style.rotation</p:attrName>
                                        </p:attrNameLst>
                                      </p:cBhvr>
                                      <p:tavLst>
                                        <p:tav tm="0">
                                          <p:val>
                                            <p:fltVal val="90"/>
                                          </p:val>
                                        </p:tav>
                                        <p:tav tm="100000">
                                          <p:val>
                                            <p:fltVal val="0"/>
                                          </p:val>
                                        </p:tav>
                                      </p:tavLst>
                                    </p:anim>
                                    <p:animEffect transition="in" filter="fade">
                                      <p:cBhvr>
                                        <p:cTn id="106" dur="500"/>
                                        <p:tgtEl>
                                          <p:spTgt spid="34"/>
                                        </p:tgtEl>
                                      </p:cBhvr>
                                    </p:animEffect>
                                  </p:childTnLst>
                                </p:cTn>
                              </p:par>
                            </p:childTnLst>
                          </p:cTn>
                        </p:par>
                        <p:par>
                          <p:cTn id="107" fill="hold">
                            <p:stCondLst>
                              <p:cond delay="2500"/>
                            </p:stCondLst>
                            <p:childTnLst>
                              <p:par>
                                <p:cTn id="108" presetID="22" presetClass="entr" presetSubtype="8" fill="hold" grpId="0" nodeType="afterEffect">
                                  <p:stCondLst>
                                    <p:cond delay="0"/>
                                  </p:stCondLst>
                                  <p:childTnLst>
                                    <p:set>
                                      <p:cBhvr>
                                        <p:cTn id="109" dur="1" fill="hold">
                                          <p:stCondLst>
                                            <p:cond delay="0"/>
                                          </p:stCondLst>
                                        </p:cTn>
                                        <p:tgtEl>
                                          <p:spTgt spid="2">
                                            <p:txEl>
                                              <p:pRg st="6" end="6"/>
                                            </p:txEl>
                                          </p:spTgt>
                                        </p:tgtEl>
                                        <p:attrNameLst>
                                          <p:attrName>style.visibility</p:attrName>
                                        </p:attrNameLst>
                                      </p:cBhvr>
                                      <p:to>
                                        <p:strVal val="visible"/>
                                      </p:to>
                                    </p:set>
                                    <p:animEffect transition="in" filter="wipe(left)">
                                      <p:cBhvr>
                                        <p:cTn id="110"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7BDF80C-E8F6-DE69-ACEF-A4776874F4C5}"/>
              </a:ext>
            </a:extLst>
          </p:cNvPr>
          <p:cNvSpPr txBox="1"/>
          <p:nvPr/>
        </p:nvSpPr>
        <p:spPr>
          <a:xfrm>
            <a:off x="0" y="2828835"/>
            <a:ext cx="12192000" cy="1200329"/>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hi-IN" sz="7200" b="1" spc="300" dirty="0">
                <a:ln/>
                <a:solidFill>
                  <a:schemeClr val="accent5"/>
                </a:solidFill>
                <a:latin typeface="Nirmala UI" panose="020B0502040204020203" pitchFamily="34" charset="0"/>
                <a:ea typeface="Nirmala UI" panose="020B0502040204020203" pitchFamily="34" charset="0"/>
                <a:cs typeface="Nirmala UI" panose="020B0502040204020203" pitchFamily="34" charset="0"/>
              </a:rPr>
              <a:t>व्यवस्था के अनुसार कैसे जिएँ</a:t>
            </a:r>
            <a:endParaRPr lang="en" sz="7200" b="1" spc="300" dirty="0">
              <a:ln/>
              <a:solidFill>
                <a:schemeClr val="accent5"/>
              </a:solidFill>
              <a:latin typeface="Nirmala UI" panose="020B0502040204020203" pitchFamily="34" charset="0"/>
              <a:ea typeface="Nirmala UI" panose="020B0502040204020203" pitchFamily="34" charset="0"/>
              <a:cs typeface="Nirmala UI" panose="020B0502040204020203" pitchFamily="34" charset="0"/>
            </a:endParaRPr>
          </a:p>
        </p:txBody>
      </p:sp>
      <p:pic>
        <p:nvPicPr>
          <p:cNvPr id="2" name="Imagen 1" descr="Imagen que contiene alimentos, diferente, tabla, lado&#10;&#10;El contenido generado por IA puede ser incorrecto.">
            <a:extLst>
              <a:ext uri="{FF2B5EF4-FFF2-40B4-BE49-F238E27FC236}">
                <a16:creationId xmlns:a16="http://schemas.microsoft.com/office/drawing/2014/main" id="{D2FDBCC5-5FFE-4B05-5BC8-3D804E7DE89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6548" y="162168"/>
            <a:ext cx="3428571" cy="2666667"/>
          </a:xfrm>
          <a:prstGeom prst="rect">
            <a:avLst/>
          </a:prstGeom>
          <a:effectLst>
            <a:outerShdw blurRad="50800" dist="38100" dir="8100000" algn="tr" rotWithShape="0">
              <a:prstClr val="black">
                <a:alpha val="40000"/>
              </a:prstClr>
            </a:outerShdw>
          </a:effectLst>
        </p:spPr>
      </p:pic>
      <p:pic>
        <p:nvPicPr>
          <p:cNvPr id="4" name="Imagen 3" descr="Imagen que contiene interior, tabla, frente, parado&#10;&#10;El contenido generado por IA puede ser incorrecto.">
            <a:extLst>
              <a:ext uri="{FF2B5EF4-FFF2-40B4-BE49-F238E27FC236}">
                <a16:creationId xmlns:a16="http://schemas.microsoft.com/office/drawing/2014/main" id="{744E6EB0-4211-FF2E-C4E8-47BAF3C9173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617309" y="3892751"/>
            <a:ext cx="3428571" cy="2892468"/>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38544082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a:fillRect t="-2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C9760BA-68FB-9875-01E3-8D052419E4E9}"/>
              </a:ext>
            </a:extLst>
          </p:cNvPr>
          <p:cNvSpPr txBox="1"/>
          <p:nvPr/>
        </p:nvSpPr>
        <p:spPr>
          <a:xfrm>
            <a:off x="0" y="-8825"/>
            <a:ext cx="12191999" cy="769441"/>
          </a:xfrm>
          <a:prstGeom prst="rect">
            <a:avLst/>
          </a:prstGeom>
          <a:noFill/>
        </p:spPr>
        <p:txBody>
          <a:bodyPr wrap="square">
            <a:spAutoFit/>
          </a:bodyPr>
          <a:lstStyle/>
          <a:p>
            <a:pPr algn="ctr"/>
            <a:r>
              <a:rPr lang="hi-IN" sz="4400" b="1" dirty="0">
                <a:ln w="10160">
                  <a:solidFill>
                    <a:schemeClr val="accent3"/>
                  </a:solidFill>
                  <a:prstDash val="solid"/>
                </a:ln>
                <a:solidFill>
                  <a:srgbClr val="FFFFFF"/>
                </a:solidFill>
                <a:effectLst>
                  <a:outerShdw blurRad="38100" dist="22860" dir="5400000" algn="tl" rotWithShape="0">
                    <a:schemeClr val="tx1"/>
                  </a:outerShdw>
                </a:effectLst>
                <a:latin typeface="Nirmala UI" panose="020B0502040204020203" pitchFamily="34" charset="0"/>
                <a:ea typeface="Nirmala UI" panose="020B0502040204020203" pitchFamily="34" charset="0"/>
                <a:cs typeface="Nirmala UI" panose="020B0502040204020203" pitchFamily="34" charset="0"/>
              </a:rPr>
              <a:t>हिंसा का प्रबंधन कैसे करें </a:t>
            </a:r>
            <a:endParaRPr lang="en" sz="4400" b="1" dirty="0">
              <a:ln w="10160">
                <a:solidFill>
                  <a:schemeClr val="accent3"/>
                </a:solidFill>
                <a:prstDash val="solid"/>
              </a:ln>
              <a:solidFill>
                <a:srgbClr val="FFFFFF"/>
              </a:solidFill>
              <a:effectLst>
                <a:outerShdw blurRad="38100" dist="22860" dir="5400000" algn="tl" rotWithShape="0">
                  <a:schemeClr val="tx1"/>
                </a:outerShdw>
              </a:effectLst>
              <a:latin typeface="Nirmala UI" panose="020B0502040204020203" pitchFamily="34" charset="0"/>
              <a:ea typeface="Nirmala UI" panose="020B0502040204020203" pitchFamily="34" charset="0"/>
              <a:cs typeface="Nirmala UI" panose="020B0502040204020203" pitchFamily="34" charset="0"/>
            </a:endParaRPr>
          </a:p>
        </p:txBody>
      </p:sp>
      <p:sp>
        <p:nvSpPr>
          <p:cNvPr id="4" name="CuadroTexto 3">
            <a:extLst>
              <a:ext uri="{FF2B5EF4-FFF2-40B4-BE49-F238E27FC236}">
                <a16:creationId xmlns:a16="http://schemas.microsoft.com/office/drawing/2014/main" id="{02B0EDDE-BE0D-59E6-44A1-26D5EB714B67}"/>
              </a:ext>
            </a:extLst>
          </p:cNvPr>
          <p:cNvSpPr txBox="1"/>
          <p:nvPr/>
        </p:nvSpPr>
        <p:spPr>
          <a:xfrm>
            <a:off x="1738311" y="665766"/>
            <a:ext cx="8715375" cy="584775"/>
          </a:xfrm>
          <a:prstGeom prst="rect">
            <a:avLst/>
          </a:prstGeom>
          <a:noFill/>
        </p:spPr>
        <p:txBody>
          <a:bodyPr wrap="square">
            <a:spAutoFit/>
          </a:bodyPr>
          <a:lstStyle/>
          <a:p>
            <a:pPr algn="ctr"/>
            <a:r>
              <a:rPr lang="hi-IN" b="1" i="1" dirty="0">
                <a:solidFill>
                  <a:schemeClr val="accent2">
                    <a:lumMod val="20000"/>
                    <a:lumOff val="80000"/>
                  </a:schemeClr>
                </a:solidFill>
                <a:effectLst>
                  <a:glow rad="101600">
                    <a:srgbClr val="7030A0"/>
                  </a:glow>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“जो किसी मनुष्य को ऐसा मारे कि वह मर जाए, तो वह भी निश्‍चय मार डाला जाए।”</a:t>
            </a:r>
            <a:r>
              <a:rPr lang="en-US" b="1" i="1" dirty="0">
                <a:solidFill>
                  <a:schemeClr val="accent2">
                    <a:lumMod val="20000"/>
                    <a:lumOff val="80000"/>
                  </a:schemeClr>
                </a:solidFill>
                <a:effectLst>
                  <a:glow rad="101600">
                    <a:srgbClr val="7030A0"/>
                  </a:glow>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   </a:t>
            </a:r>
            <a:r>
              <a:rPr lang="hi-IN" b="1" i="1" dirty="0">
                <a:solidFill>
                  <a:schemeClr val="accent2">
                    <a:lumMod val="20000"/>
                    <a:lumOff val="80000"/>
                  </a:schemeClr>
                </a:solidFill>
                <a:effectLst>
                  <a:glow rad="101600">
                    <a:srgbClr val="7030A0"/>
                  </a:glow>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 </a:t>
            </a:r>
            <a:r>
              <a:rPr lang="hi-IN" sz="1400" b="1" i="1" dirty="0">
                <a:solidFill>
                  <a:schemeClr val="accent2">
                    <a:lumMod val="20000"/>
                    <a:lumOff val="80000"/>
                  </a:schemeClr>
                </a:solidFill>
                <a:effectLst>
                  <a:glow rad="101600">
                    <a:srgbClr val="7030A0"/>
                  </a:glow>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(निर्गमन 21:12)</a:t>
            </a:r>
            <a:endParaRPr lang="en" sz="1100" b="1" i="1" dirty="0">
              <a:solidFill>
                <a:schemeClr val="accent2">
                  <a:lumMod val="20000"/>
                  <a:lumOff val="80000"/>
                </a:schemeClr>
              </a:solidFill>
              <a:effectLst>
                <a:glow rad="101600">
                  <a:srgbClr val="7030A0"/>
                </a:glow>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p:txBody>
      </p:sp>
      <p:sp>
        <p:nvSpPr>
          <p:cNvPr id="5" name="CuadroTexto 4">
            <a:extLst>
              <a:ext uri="{FF2B5EF4-FFF2-40B4-BE49-F238E27FC236}">
                <a16:creationId xmlns:a16="http://schemas.microsoft.com/office/drawing/2014/main" id="{FC4B3361-8093-C886-4476-C0CE97A3FBCD}"/>
              </a:ext>
            </a:extLst>
          </p:cNvPr>
          <p:cNvSpPr txBox="1"/>
          <p:nvPr/>
        </p:nvSpPr>
        <p:spPr>
          <a:xfrm>
            <a:off x="0" y="1309612"/>
            <a:ext cx="12191999" cy="400110"/>
          </a:xfrm>
          <a:prstGeom prst="rect">
            <a:avLst/>
          </a:prstGeom>
          <a:noFill/>
        </p:spPr>
        <p:txBody>
          <a:bodyPr wrap="square" rtlCol="0">
            <a:spAutoFit/>
          </a:bodyPr>
          <a:lstStyle/>
          <a:p>
            <a:pPr algn="ctr">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वाचा संहिता इब्रानी समाज के तीन महत्वपूर्ण पहलुओं को विनियमित करके शुरू होती है:</a:t>
            </a:r>
            <a:endParaRPr lang="en" sz="2000" b="1" dirty="0">
              <a:latin typeface="Nirmala UI" panose="020B0502040204020203" pitchFamily="34" charset="0"/>
              <a:ea typeface="Nirmala UI" panose="020B0502040204020203" pitchFamily="34" charset="0"/>
              <a:cs typeface="Nirmala UI" panose="020B0502040204020203" pitchFamily="34" charset="0"/>
            </a:endParaRPr>
          </a:p>
        </p:txBody>
      </p:sp>
      <p:sp>
        <p:nvSpPr>
          <p:cNvPr id="7" name="CuadroTexto 6">
            <a:extLst>
              <a:ext uri="{FF2B5EF4-FFF2-40B4-BE49-F238E27FC236}">
                <a16:creationId xmlns:a16="http://schemas.microsoft.com/office/drawing/2014/main" id="{8CCA92AE-A4A2-7342-AD0E-F7C374FB0FED}"/>
              </a:ext>
            </a:extLst>
          </p:cNvPr>
          <p:cNvSpPr txBox="1"/>
          <p:nvPr/>
        </p:nvSpPr>
        <p:spPr>
          <a:xfrm>
            <a:off x="5897596" y="2033432"/>
            <a:ext cx="6294404" cy="4231928"/>
          </a:xfrm>
          <a:prstGeom prst="rect">
            <a:avLst/>
          </a:prstGeom>
          <a:noFill/>
        </p:spPr>
        <p:txBody>
          <a:bodyPr wrap="square">
            <a:spAutoFit/>
            <a:scene3d>
              <a:camera prst="orthographicFront"/>
              <a:lightRig rig="threePt" dir="t"/>
            </a:scene3d>
            <a:sp3d extrusionH="57150">
              <a:bevelT w="38100" h="38100"/>
            </a:sp3d>
          </a:bodyPr>
          <a:lstStyle/>
          <a:p>
            <a:pPr marL="457200" indent="-457200">
              <a:buFont typeface="+mj-lt"/>
              <a:buAutoNum type="arabicPeriod"/>
            </a:pPr>
            <a:r>
              <a:rPr lang="hi-IN" sz="2000" b="1" dirty="0">
                <a:solidFill>
                  <a:srgbClr val="FF0000"/>
                </a:solidFill>
                <a:latin typeface="Nirmala UI" panose="020B0502040204020203" pitchFamily="34" charset="0"/>
                <a:ea typeface="Nirmala UI" panose="020B0502040204020203" pitchFamily="34" charset="0"/>
                <a:cs typeface="Nirmala UI" panose="020B0502040204020203" pitchFamily="34" charset="0"/>
              </a:rPr>
              <a:t>दासत्व (निर्गमन 21:2-11)</a:t>
            </a:r>
            <a:endParaRPr lang="en" sz="2000" b="1" dirty="0">
              <a:solidFill>
                <a:srgbClr val="FF0000"/>
              </a:solidFill>
              <a:latin typeface="Nirmala UI" panose="020B0502040204020203" pitchFamily="34" charset="0"/>
              <a:ea typeface="Nirmala UI" panose="020B0502040204020203" pitchFamily="34" charset="0"/>
              <a:cs typeface="Nirmala UI" panose="020B0502040204020203" pitchFamily="34" charset="0"/>
            </a:endParaRPr>
          </a:p>
          <a:p>
            <a:pPr marL="914400" lvl="1" indent="-457200">
              <a:buClr>
                <a:srgbClr val="FF0000"/>
              </a:buClr>
              <a:buFont typeface="Wingdings" panose="05000000000000000000" pitchFamily="2" charset="2"/>
              <a:buChar char="q"/>
            </a:pPr>
            <a:r>
              <a:rPr lang="hi-IN" sz="1900" b="1" dirty="0">
                <a:latin typeface="Nirmala UI" panose="020B0502040204020203" pitchFamily="34" charset="0"/>
                <a:ea typeface="Nirmala UI" panose="020B0502040204020203" pitchFamily="34" charset="0"/>
                <a:cs typeface="Nirmala UI" panose="020B0502040204020203" pitchFamily="34" charset="0"/>
              </a:rPr>
              <a:t>सातवें वर्ष के बाद पुरुषों को रिहा कर दिया जाता था।</a:t>
            </a:r>
            <a:endParaRPr lang="en" sz="1900" b="1" dirty="0">
              <a:latin typeface="Nirmala UI" panose="020B0502040204020203" pitchFamily="34" charset="0"/>
              <a:ea typeface="Nirmala UI" panose="020B0502040204020203" pitchFamily="34" charset="0"/>
              <a:cs typeface="Nirmala UI" panose="020B0502040204020203" pitchFamily="34" charset="0"/>
            </a:endParaRPr>
          </a:p>
          <a:p>
            <a:pPr marL="914400" lvl="1" indent="-457200">
              <a:buClr>
                <a:srgbClr val="FF0000"/>
              </a:buClr>
              <a:buFont typeface="Wingdings" panose="05000000000000000000" pitchFamily="2" charset="2"/>
              <a:buChar char="q"/>
            </a:pPr>
            <a:r>
              <a:rPr lang="hi-IN" sz="2000" b="1" dirty="0">
                <a:latin typeface="Nirmala UI" panose="020B0502040204020203" pitchFamily="34" charset="0"/>
                <a:ea typeface="Nirmala UI" panose="020B0502040204020203" pitchFamily="34" charset="0"/>
                <a:cs typeface="Nirmala UI" panose="020B0502040204020203" pitchFamily="34" charset="0"/>
              </a:rPr>
              <a:t>महिलाएँ, यदि अविवाहित हैं, तो वे भी स्वतंत्र थीं।</a:t>
            </a:r>
            <a:endParaRPr lang="en" sz="2000" b="1" dirty="0">
              <a:latin typeface="Nirmala UI" panose="020B0502040204020203" pitchFamily="34" charset="0"/>
              <a:ea typeface="Nirmala UI" panose="020B0502040204020203" pitchFamily="34" charset="0"/>
              <a:cs typeface="Nirmala UI" panose="020B0502040204020203" pitchFamily="34" charset="0"/>
            </a:endParaRPr>
          </a:p>
          <a:p>
            <a:pPr marL="914400" lvl="1" indent="-457200">
              <a:buClr>
                <a:srgbClr val="FF0000"/>
              </a:buClr>
              <a:buFont typeface="Wingdings" panose="05000000000000000000" pitchFamily="2" charset="2"/>
              <a:buChar char="q"/>
            </a:pPr>
            <a:r>
              <a:rPr lang="hi-IN" sz="2000" b="1" dirty="0">
                <a:latin typeface="Nirmala UI" panose="020B0502040204020203" pitchFamily="34" charset="0"/>
                <a:ea typeface="Nirmala UI" panose="020B0502040204020203" pitchFamily="34" charset="0"/>
                <a:cs typeface="Nirmala UI" panose="020B0502040204020203" pitchFamily="34" charset="0"/>
              </a:rPr>
              <a:t>यदि पुरुष चाहे तो दास बना रह सकता था।</a:t>
            </a:r>
            <a:endParaRPr lang="en" sz="2000" b="1" dirty="0">
              <a:latin typeface="Nirmala UI" panose="020B0502040204020203" pitchFamily="34" charset="0"/>
              <a:ea typeface="Nirmala UI" panose="020B0502040204020203" pitchFamily="34" charset="0"/>
              <a:cs typeface="Nirmala UI" panose="020B0502040204020203" pitchFamily="34" charset="0"/>
            </a:endParaRPr>
          </a:p>
          <a:p>
            <a:pPr marL="457200" indent="-457200">
              <a:spcBef>
                <a:spcPts val="600"/>
              </a:spcBef>
              <a:buFont typeface="+mj-lt"/>
              <a:buAutoNum type="arabicPeriod"/>
            </a:pPr>
            <a:r>
              <a:rPr lang="hi-IN" sz="2000" b="1" dirty="0">
                <a:solidFill>
                  <a:srgbClr val="004DE6"/>
                </a:solidFill>
                <a:latin typeface="Nirmala UI" panose="020B0502040204020203" pitchFamily="34" charset="0"/>
                <a:ea typeface="Nirmala UI" panose="020B0502040204020203" pitchFamily="34" charset="0"/>
                <a:cs typeface="Nirmala UI" panose="020B0502040204020203" pitchFamily="34" charset="0"/>
              </a:rPr>
              <a:t>मृत्युदंड (निर्गमन 21:12-17)</a:t>
            </a:r>
            <a:endParaRPr lang="en" sz="2000" b="1" dirty="0">
              <a:solidFill>
                <a:srgbClr val="004DE6"/>
              </a:solidFill>
              <a:latin typeface="Nirmala UI" panose="020B0502040204020203" pitchFamily="34" charset="0"/>
              <a:ea typeface="Nirmala UI" panose="020B0502040204020203" pitchFamily="34" charset="0"/>
              <a:cs typeface="Nirmala UI" panose="020B0502040204020203" pitchFamily="34" charset="0"/>
            </a:endParaRPr>
          </a:p>
          <a:p>
            <a:pPr marL="914400" lvl="1" indent="-457200">
              <a:buClr>
                <a:srgbClr val="004DE6"/>
              </a:buClr>
              <a:buFont typeface="Wingdings" panose="05000000000000000000" pitchFamily="2" charset="2"/>
              <a:buChar char="q"/>
            </a:pPr>
            <a:r>
              <a:rPr lang="hi-IN" sz="2000" b="1" dirty="0">
                <a:latin typeface="Nirmala UI" panose="020B0502040204020203" pitchFamily="34" charset="0"/>
                <a:ea typeface="Nirmala UI" panose="020B0502040204020203" pitchFamily="34" charset="0"/>
                <a:cs typeface="Nirmala UI" panose="020B0502040204020203" pitchFamily="34" charset="0"/>
              </a:rPr>
              <a:t>जानबूझकर हत्या करने वाले के लिए</a:t>
            </a:r>
            <a:endParaRPr lang="en" sz="2000" b="1" dirty="0">
              <a:latin typeface="Nirmala UI" panose="020B0502040204020203" pitchFamily="34" charset="0"/>
              <a:ea typeface="Nirmala UI" panose="020B0502040204020203" pitchFamily="34" charset="0"/>
              <a:cs typeface="Nirmala UI" panose="020B0502040204020203" pitchFamily="34" charset="0"/>
            </a:endParaRPr>
          </a:p>
          <a:p>
            <a:pPr marL="914400" lvl="1" indent="-457200">
              <a:buClr>
                <a:srgbClr val="004DE6"/>
              </a:buClr>
              <a:buFont typeface="Wingdings" panose="05000000000000000000" pitchFamily="2" charset="2"/>
              <a:buChar char="q"/>
            </a:pPr>
            <a:r>
              <a:rPr lang="hi-IN" sz="2000" b="1" dirty="0">
                <a:latin typeface="Nirmala UI" panose="020B0502040204020203" pitchFamily="34" charset="0"/>
                <a:ea typeface="Nirmala UI" panose="020B0502040204020203" pitchFamily="34" charset="0"/>
                <a:cs typeface="Nirmala UI" panose="020B0502040204020203" pitchFamily="34" charset="0"/>
              </a:rPr>
              <a:t>अपने माता-पिता को चोट पहुँचाने या उन्हें कोसने वाले के लिए</a:t>
            </a:r>
            <a:endParaRPr lang="en" sz="2000" b="1" dirty="0">
              <a:latin typeface="Nirmala UI" panose="020B0502040204020203" pitchFamily="34" charset="0"/>
              <a:ea typeface="Nirmala UI" panose="020B0502040204020203" pitchFamily="34" charset="0"/>
              <a:cs typeface="Nirmala UI" panose="020B0502040204020203" pitchFamily="34" charset="0"/>
            </a:endParaRPr>
          </a:p>
          <a:p>
            <a:pPr marL="914400" lvl="1" indent="-457200">
              <a:buClr>
                <a:srgbClr val="004DE6"/>
              </a:buClr>
              <a:buFont typeface="Wingdings" panose="05000000000000000000" pitchFamily="2" charset="2"/>
              <a:buChar char="q"/>
            </a:pPr>
            <a:r>
              <a:rPr lang="hi-IN" sz="2000" b="1" dirty="0">
                <a:latin typeface="Nirmala UI" panose="020B0502040204020203" pitchFamily="34" charset="0"/>
                <a:ea typeface="Nirmala UI" panose="020B0502040204020203" pitchFamily="34" charset="0"/>
                <a:cs typeface="Nirmala UI" panose="020B0502040204020203" pitchFamily="34" charset="0"/>
              </a:rPr>
              <a:t>अपहरणकर्ता के लिए</a:t>
            </a:r>
            <a:endParaRPr lang="en" sz="2000" b="1" dirty="0">
              <a:latin typeface="Nirmala UI" panose="020B0502040204020203" pitchFamily="34" charset="0"/>
              <a:ea typeface="Nirmala UI" panose="020B0502040204020203" pitchFamily="34" charset="0"/>
              <a:cs typeface="Nirmala UI" panose="020B0502040204020203" pitchFamily="34" charset="0"/>
            </a:endParaRPr>
          </a:p>
          <a:p>
            <a:pPr marL="457200" indent="-457200">
              <a:spcBef>
                <a:spcPts val="600"/>
              </a:spcBef>
              <a:buFont typeface="+mj-lt"/>
              <a:buAutoNum type="arabicPeriod"/>
            </a:pPr>
            <a:r>
              <a:rPr lang="hi-IN" sz="2000" b="1" dirty="0">
                <a:solidFill>
                  <a:srgbClr val="DB6A12"/>
                </a:solidFill>
                <a:latin typeface="Nirmala UI" panose="020B0502040204020203" pitchFamily="34" charset="0"/>
                <a:ea typeface="Nirmala UI" panose="020B0502040204020203" pitchFamily="34" charset="0"/>
                <a:cs typeface="Nirmala UI" panose="020B0502040204020203" pitchFamily="34" charset="0"/>
              </a:rPr>
              <a:t>चोट (निर्गमन 21:18-32)</a:t>
            </a:r>
            <a:r>
              <a:rPr lang="en" sz="2000" b="1" dirty="0">
                <a:solidFill>
                  <a:srgbClr val="DB6A12"/>
                </a:solidFill>
                <a:latin typeface="Nirmala UI" panose="020B0502040204020203" pitchFamily="34" charset="0"/>
                <a:ea typeface="Nirmala UI" panose="020B0502040204020203" pitchFamily="34" charset="0"/>
                <a:cs typeface="Nirmala UI" panose="020B0502040204020203" pitchFamily="34" charset="0"/>
              </a:rPr>
              <a:t>)</a:t>
            </a:r>
          </a:p>
          <a:p>
            <a:pPr marL="914400" lvl="1" indent="-457200">
              <a:buClr>
                <a:srgbClr val="DB6A12"/>
              </a:buClr>
              <a:buFont typeface="Wingdings" panose="05000000000000000000" pitchFamily="2" charset="2"/>
              <a:buChar char="q"/>
            </a:pPr>
            <a:r>
              <a:rPr lang="hi-IN" sz="2000" b="1" dirty="0">
                <a:latin typeface="Nirmala UI" panose="020B0502040204020203" pitchFamily="34" charset="0"/>
                <a:ea typeface="Nirmala UI" panose="020B0502040204020203" pitchFamily="34" charset="0"/>
                <a:cs typeface="Nirmala UI" panose="020B0502040204020203" pitchFamily="34" charset="0"/>
              </a:rPr>
              <a:t>आर्थिक मुआवज़ा देने का दायित्व</a:t>
            </a:r>
            <a:endParaRPr lang="en" sz="2000" b="1" dirty="0">
              <a:latin typeface="Nirmala UI" panose="020B0502040204020203" pitchFamily="34" charset="0"/>
              <a:ea typeface="Nirmala UI" panose="020B0502040204020203" pitchFamily="34" charset="0"/>
              <a:cs typeface="Nirmala UI" panose="020B0502040204020203" pitchFamily="34" charset="0"/>
            </a:endParaRPr>
          </a:p>
          <a:p>
            <a:pPr marL="914400" lvl="1" indent="-457200">
              <a:buClr>
                <a:srgbClr val="DB6A12"/>
              </a:buClr>
              <a:buFont typeface="Wingdings" panose="05000000000000000000" pitchFamily="2" charset="2"/>
              <a:buChar char="q"/>
            </a:pPr>
            <a:r>
              <a:rPr lang="hi-IN" sz="2000" b="1" dirty="0">
                <a:latin typeface="Nirmala UI" panose="020B0502040204020203" pitchFamily="34" charset="0"/>
                <a:ea typeface="Nirmala UI" panose="020B0502040204020203" pitchFamily="34" charset="0"/>
                <a:cs typeface="Nirmala UI" panose="020B0502040204020203" pitchFamily="34" charset="0"/>
              </a:rPr>
              <a:t>यदि गर्भपात हो जाता है, तो न्यायाधीश और महिला (अपने पति के साथ) जुर्माना लगाते हैं।</a:t>
            </a:r>
            <a:endParaRPr lang="es-ES" sz="2000" dirty="0">
              <a:latin typeface="Nirmala UI" panose="020B0502040204020203" pitchFamily="34" charset="0"/>
              <a:ea typeface="Nirmala UI" panose="020B0502040204020203" pitchFamily="34" charset="0"/>
              <a:cs typeface="Nirmala UI" panose="020B0502040204020203" pitchFamily="34" charset="0"/>
            </a:endParaRPr>
          </a:p>
        </p:txBody>
      </p:sp>
      <p:sp>
        <p:nvSpPr>
          <p:cNvPr id="8" name="CuadroTexto 7">
            <a:extLst>
              <a:ext uri="{FF2B5EF4-FFF2-40B4-BE49-F238E27FC236}">
                <a16:creationId xmlns:a16="http://schemas.microsoft.com/office/drawing/2014/main" id="{F20C9543-9AB4-5D6B-9600-C9CF795545D1}"/>
              </a:ext>
            </a:extLst>
          </p:cNvPr>
          <p:cNvSpPr txBox="1"/>
          <p:nvPr/>
        </p:nvSpPr>
        <p:spPr>
          <a:xfrm>
            <a:off x="1" y="6421811"/>
            <a:ext cx="12191999" cy="400110"/>
          </a:xfrm>
          <a:prstGeom prst="rect">
            <a:avLst/>
          </a:prstGeom>
          <a:noFill/>
        </p:spPr>
        <p:txBody>
          <a:bodyPr wrap="square" rtlCol="0">
            <a:spAutoFit/>
          </a:bodyPr>
          <a:lstStyle/>
          <a:p>
            <a:pPr algn="ctr">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ये सभी नियम लोगों के बीच दुर्व्यवहार और हिंसा को रोकने का प्रयास करते हैं।</a:t>
            </a:r>
            <a:endParaRPr lang="en" sz="2000" b="1" dirty="0">
              <a:latin typeface="Nirmala UI" panose="020B0502040204020203" pitchFamily="34" charset="0"/>
              <a:ea typeface="Nirmala UI" panose="020B0502040204020203" pitchFamily="34" charset="0"/>
              <a:cs typeface="Nirmala UI" panose="020B0502040204020203" pitchFamily="34" charset="0"/>
            </a:endParaRPr>
          </a:p>
        </p:txBody>
      </p:sp>
      <p:pic>
        <p:nvPicPr>
          <p:cNvPr id="6" name="Imagen 5" descr="Imagen que contiene exterior, persona, hombre, montar a caballo&#10;&#10;El contenido generado por IA puede ser incorrecto.">
            <a:extLst>
              <a:ext uri="{FF2B5EF4-FFF2-40B4-BE49-F238E27FC236}">
                <a16:creationId xmlns:a16="http://schemas.microsoft.com/office/drawing/2014/main" id="{45439949-CE8A-90CF-AC63-3474845CD6C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8404" y="4245383"/>
            <a:ext cx="2888033" cy="1914525"/>
          </a:xfrm>
          <a:prstGeom prst="snip2DiagRect">
            <a:avLst>
              <a:gd name="adj1" fmla="val 15751"/>
              <a:gd name="adj2" fmla="val 0"/>
            </a:avLst>
          </a:prstGeom>
          <a:solidFill>
            <a:srgbClr val="FFFFFF">
              <a:shade val="85000"/>
            </a:srgbClr>
          </a:solidFill>
          <a:ln w="57150" cap="sq">
            <a:solidFill>
              <a:srgbClr val="004DE6"/>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0" name="Imagen 9" descr="Pintura de una persona&#10;&#10;El contenido generado por IA puede ser incorrecto.">
            <a:extLst>
              <a:ext uri="{FF2B5EF4-FFF2-40B4-BE49-F238E27FC236}">
                <a16:creationId xmlns:a16="http://schemas.microsoft.com/office/drawing/2014/main" id="{28264F76-FA1A-AEBF-5504-23F57E449B9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b="-668"/>
          <a:stretch>
            <a:fillRect/>
          </a:stretch>
        </p:blipFill>
        <p:spPr>
          <a:xfrm>
            <a:off x="198404" y="1861762"/>
            <a:ext cx="2665381" cy="2099137"/>
          </a:xfrm>
          <a:prstGeom prst="snip2DiagRect">
            <a:avLst>
              <a:gd name="adj1" fmla="val 0"/>
              <a:gd name="adj2" fmla="val 18537"/>
            </a:avLst>
          </a:prstGeom>
          <a:solidFill>
            <a:srgbClr val="FFFFFF">
              <a:shade val="85000"/>
            </a:srgbClr>
          </a:solidFill>
          <a:ln w="57150" cap="sq">
            <a:solidFill>
              <a:schemeClr val="accent3"/>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2" name="Imagen 11" descr="Dibujo de una persona&#10;&#10;El contenido generado por IA puede ser incorrecto.">
            <a:extLst>
              <a:ext uri="{FF2B5EF4-FFF2-40B4-BE49-F238E27FC236}">
                <a16:creationId xmlns:a16="http://schemas.microsoft.com/office/drawing/2014/main" id="{2F6C6443-BFE9-EFD9-54CB-DA9931A0E3A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981266" y="1865851"/>
            <a:ext cx="2798849" cy="2099137"/>
          </a:xfrm>
          <a:prstGeom prst="snip2DiagRect">
            <a:avLst>
              <a:gd name="adj1" fmla="val 17146"/>
              <a:gd name="adj2" fmla="val 0"/>
            </a:avLst>
          </a:prstGeom>
          <a:solidFill>
            <a:srgbClr val="FFFFFF">
              <a:shade val="85000"/>
            </a:srgbClr>
          </a:solidFill>
          <a:ln w="57150" cap="sq">
            <a:solidFill>
              <a:srgbClr val="004DE6"/>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6" name="Imagen 15" descr="Imagen que contiene persona, mujer, joven, grupo&#10;&#10;El contenido generado por IA puede ser incorrecto.">
            <a:extLst>
              <a:ext uri="{FF2B5EF4-FFF2-40B4-BE49-F238E27FC236}">
                <a16:creationId xmlns:a16="http://schemas.microsoft.com/office/drawing/2014/main" id="{E8F5F66A-513F-0C0A-0920-B3C43A7B53D4}"/>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208365" y="4245383"/>
            <a:ext cx="2571750" cy="1914525"/>
          </a:xfrm>
          <a:prstGeom prst="snip2DiagRect">
            <a:avLst>
              <a:gd name="adj1" fmla="val 0"/>
              <a:gd name="adj2" fmla="val 16767"/>
            </a:avLst>
          </a:prstGeom>
          <a:solidFill>
            <a:srgbClr val="FFFFFF">
              <a:shade val="85000"/>
            </a:srgbClr>
          </a:solidFill>
          <a:ln w="57150" cap="sq">
            <a:solidFill>
              <a:srgbClr val="DB6A12"/>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02411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out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24" dur="1000" fill="hold"/>
                                        <p:tgtEl>
                                          <p:spTgt spid="5"/>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49" presetClass="entr" presetSubtype="0" decel="10000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500" fill="hold"/>
                                        <p:tgtEl>
                                          <p:spTgt spid="10"/>
                                        </p:tgtEl>
                                        <p:attrNameLst>
                                          <p:attrName>ppt_w</p:attrName>
                                        </p:attrNameLst>
                                      </p:cBhvr>
                                      <p:tavLst>
                                        <p:tav tm="0">
                                          <p:val>
                                            <p:fltVal val="0"/>
                                          </p:val>
                                        </p:tav>
                                        <p:tav tm="100000">
                                          <p:val>
                                            <p:strVal val="#ppt_w"/>
                                          </p:val>
                                        </p:tav>
                                      </p:tavLst>
                                    </p:anim>
                                    <p:anim calcmode="lin" valueType="num">
                                      <p:cBhvr>
                                        <p:cTn id="34" dur="500" fill="hold"/>
                                        <p:tgtEl>
                                          <p:spTgt spid="10"/>
                                        </p:tgtEl>
                                        <p:attrNameLst>
                                          <p:attrName>ppt_h</p:attrName>
                                        </p:attrNameLst>
                                      </p:cBhvr>
                                      <p:tavLst>
                                        <p:tav tm="0">
                                          <p:val>
                                            <p:fltVal val="0"/>
                                          </p:val>
                                        </p:tav>
                                        <p:tav tm="100000">
                                          <p:val>
                                            <p:strVal val="#ppt_h"/>
                                          </p:val>
                                        </p:tav>
                                      </p:tavLst>
                                    </p:anim>
                                    <p:anim calcmode="lin" valueType="num">
                                      <p:cBhvr>
                                        <p:cTn id="35" dur="500" fill="hold"/>
                                        <p:tgtEl>
                                          <p:spTgt spid="10"/>
                                        </p:tgtEl>
                                        <p:attrNameLst>
                                          <p:attrName>style.rotation</p:attrName>
                                        </p:attrNameLst>
                                      </p:cBhvr>
                                      <p:tavLst>
                                        <p:tav tm="0">
                                          <p:val>
                                            <p:fltVal val="360"/>
                                          </p:val>
                                        </p:tav>
                                        <p:tav tm="100000">
                                          <p:val>
                                            <p:fltVal val="0"/>
                                          </p:val>
                                        </p:tav>
                                      </p:tavLst>
                                    </p:anim>
                                    <p:animEffect transition="in" filter="fade">
                                      <p:cBhvr>
                                        <p:cTn id="36" dur="500"/>
                                        <p:tgtEl>
                                          <p:spTgt spid="10"/>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7">
                                            <p:txEl>
                                              <p:pRg st="0" end="0"/>
                                            </p:txEl>
                                          </p:spTgt>
                                        </p:tgtEl>
                                        <p:attrNameLst>
                                          <p:attrName>style.visibility</p:attrName>
                                        </p:attrNameLst>
                                      </p:cBhvr>
                                      <p:to>
                                        <p:strVal val="visible"/>
                                      </p:to>
                                    </p:set>
                                    <p:animEffect transition="in" filter="wipe(left)">
                                      <p:cBhvr>
                                        <p:cTn id="40" dur="500"/>
                                        <p:tgtEl>
                                          <p:spTgt spid="7">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7">
                                            <p:txEl>
                                              <p:pRg st="1" end="1"/>
                                            </p:txEl>
                                          </p:spTgt>
                                        </p:tgtEl>
                                        <p:attrNameLst>
                                          <p:attrName>style.visibility</p:attrName>
                                        </p:attrNameLst>
                                      </p:cBhvr>
                                      <p:to>
                                        <p:strVal val="visible"/>
                                      </p:to>
                                    </p:set>
                                    <p:animEffect transition="in" filter="wipe(left)">
                                      <p:cBhvr>
                                        <p:cTn id="45" dur="500"/>
                                        <p:tgtEl>
                                          <p:spTgt spid="7">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7">
                                            <p:txEl>
                                              <p:pRg st="2" end="2"/>
                                            </p:txEl>
                                          </p:spTgt>
                                        </p:tgtEl>
                                        <p:attrNameLst>
                                          <p:attrName>style.visibility</p:attrName>
                                        </p:attrNameLst>
                                      </p:cBhvr>
                                      <p:to>
                                        <p:strVal val="visible"/>
                                      </p:to>
                                    </p:set>
                                    <p:animEffect transition="in" filter="wipe(left)">
                                      <p:cBhvr>
                                        <p:cTn id="50" dur="500"/>
                                        <p:tgtEl>
                                          <p:spTgt spid="7">
                                            <p:txEl>
                                              <p:pRg st="2" end="2"/>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7">
                                            <p:txEl>
                                              <p:pRg st="3" end="3"/>
                                            </p:txEl>
                                          </p:spTgt>
                                        </p:tgtEl>
                                        <p:attrNameLst>
                                          <p:attrName>style.visibility</p:attrName>
                                        </p:attrNameLst>
                                      </p:cBhvr>
                                      <p:to>
                                        <p:strVal val="visible"/>
                                      </p:to>
                                    </p:set>
                                    <p:animEffect transition="in" filter="wipe(left)">
                                      <p:cBhvr>
                                        <p:cTn id="55" dur="500"/>
                                        <p:tgtEl>
                                          <p:spTgt spid="7">
                                            <p:txEl>
                                              <p:pRg st="3" end="3"/>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49" presetClass="entr" presetSubtype="0" decel="100000" fill="hold" nodeType="clickEffect">
                                  <p:stCondLst>
                                    <p:cond delay="0"/>
                                  </p:stCondLst>
                                  <p:childTnLst>
                                    <p:set>
                                      <p:cBhvr>
                                        <p:cTn id="59" dur="1" fill="hold">
                                          <p:stCondLst>
                                            <p:cond delay="0"/>
                                          </p:stCondLst>
                                        </p:cTn>
                                        <p:tgtEl>
                                          <p:spTgt spid="12"/>
                                        </p:tgtEl>
                                        <p:attrNameLst>
                                          <p:attrName>style.visibility</p:attrName>
                                        </p:attrNameLst>
                                      </p:cBhvr>
                                      <p:to>
                                        <p:strVal val="visible"/>
                                      </p:to>
                                    </p:set>
                                    <p:anim calcmode="lin" valueType="num">
                                      <p:cBhvr>
                                        <p:cTn id="60" dur="500" fill="hold"/>
                                        <p:tgtEl>
                                          <p:spTgt spid="12"/>
                                        </p:tgtEl>
                                        <p:attrNameLst>
                                          <p:attrName>ppt_w</p:attrName>
                                        </p:attrNameLst>
                                      </p:cBhvr>
                                      <p:tavLst>
                                        <p:tav tm="0">
                                          <p:val>
                                            <p:fltVal val="0"/>
                                          </p:val>
                                        </p:tav>
                                        <p:tav tm="100000">
                                          <p:val>
                                            <p:strVal val="#ppt_w"/>
                                          </p:val>
                                        </p:tav>
                                      </p:tavLst>
                                    </p:anim>
                                    <p:anim calcmode="lin" valueType="num">
                                      <p:cBhvr>
                                        <p:cTn id="61" dur="500" fill="hold"/>
                                        <p:tgtEl>
                                          <p:spTgt spid="12"/>
                                        </p:tgtEl>
                                        <p:attrNameLst>
                                          <p:attrName>ppt_h</p:attrName>
                                        </p:attrNameLst>
                                      </p:cBhvr>
                                      <p:tavLst>
                                        <p:tav tm="0">
                                          <p:val>
                                            <p:fltVal val="0"/>
                                          </p:val>
                                        </p:tav>
                                        <p:tav tm="100000">
                                          <p:val>
                                            <p:strVal val="#ppt_h"/>
                                          </p:val>
                                        </p:tav>
                                      </p:tavLst>
                                    </p:anim>
                                    <p:anim calcmode="lin" valueType="num">
                                      <p:cBhvr>
                                        <p:cTn id="62" dur="500" fill="hold"/>
                                        <p:tgtEl>
                                          <p:spTgt spid="12"/>
                                        </p:tgtEl>
                                        <p:attrNameLst>
                                          <p:attrName>style.rotation</p:attrName>
                                        </p:attrNameLst>
                                      </p:cBhvr>
                                      <p:tavLst>
                                        <p:tav tm="0">
                                          <p:val>
                                            <p:fltVal val="360"/>
                                          </p:val>
                                        </p:tav>
                                        <p:tav tm="100000">
                                          <p:val>
                                            <p:fltVal val="0"/>
                                          </p:val>
                                        </p:tav>
                                      </p:tavLst>
                                    </p:anim>
                                    <p:animEffect transition="in" filter="fade">
                                      <p:cBhvr>
                                        <p:cTn id="63" dur="500"/>
                                        <p:tgtEl>
                                          <p:spTgt spid="12"/>
                                        </p:tgtEl>
                                      </p:cBhvr>
                                    </p:animEffect>
                                  </p:childTnLst>
                                </p:cTn>
                              </p:par>
                              <p:par>
                                <p:cTn id="64" presetID="49" presetClass="entr" presetSubtype="0" decel="100000" fill="hold" nodeType="withEffect">
                                  <p:stCondLst>
                                    <p:cond delay="0"/>
                                  </p:stCondLst>
                                  <p:childTnLst>
                                    <p:set>
                                      <p:cBhvr>
                                        <p:cTn id="65" dur="1" fill="hold">
                                          <p:stCondLst>
                                            <p:cond delay="0"/>
                                          </p:stCondLst>
                                        </p:cTn>
                                        <p:tgtEl>
                                          <p:spTgt spid="6"/>
                                        </p:tgtEl>
                                        <p:attrNameLst>
                                          <p:attrName>style.visibility</p:attrName>
                                        </p:attrNameLst>
                                      </p:cBhvr>
                                      <p:to>
                                        <p:strVal val="visible"/>
                                      </p:to>
                                    </p:set>
                                    <p:anim calcmode="lin" valueType="num">
                                      <p:cBhvr>
                                        <p:cTn id="66" dur="500" fill="hold"/>
                                        <p:tgtEl>
                                          <p:spTgt spid="6"/>
                                        </p:tgtEl>
                                        <p:attrNameLst>
                                          <p:attrName>ppt_w</p:attrName>
                                        </p:attrNameLst>
                                      </p:cBhvr>
                                      <p:tavLst>
                                        <p:tav tm="0">
                                          <p:val>
                                            <p:fltVal val="0"/>
                                          </p:val>
                                        </p:tav>
                                        <p:tav tm="100000">
                                          <p:val>
                                            <p:strVal val="#ppt_w"/>
                                          </p:val>
                                        </p:tav>
                                      </p:tavLst>
                                    </p:anim>
                                    <p:anim calcmode="lin" valueType="num">
                                      <p:cBhvr>
                                        <p:cTn id="67" dur="500" fill="hold"/>
                                        <p:tgtEl>
                                          <p:spTgt spid="6"/>
                                        </p:tgtEl>
                                        <p:attrNameLst>
                                          <p:attrName>ppt_h</p:attrName>
                                        </p:attrNameLst>
                                      </p:cBhvr>
                                      <p:tavLst>
                                        <p:tav tm="0">
                                          <p:val>
                                            <p:fltVal val="0"/>
                                          </p:val>
                                        </p:tav>
                                        <p:tav tm="100000">
                                          <p:val>
                                            <p:strVal val="#ppt_h"/>
                                          </p:val>
                                        </p:tav>
                                      </p:tavLst>
                                    </p:anim>
                                    <p:anim calcmode="lin" valueType="num">
                                      <p:cBhvr>
                                        <p:cTn id="68" dur="500" fill="hold"/>
                                        <p:tgtEl>
                                          <p:spTgt spid="6"/>
                                        </p:tgtEl>
                                        <p:attrNameLst>
                                          <p:attrName>style.rotation</p:attrName>
                                        </p:attrNameLst>
                                      </p:cBhvr>
                                      <p:tavLst>
                                        <p:tav tm="0">
                                          <p:val>
                                            <p:fltVal val="360"/>
                                          </p:val>
                                        </p:tav>
                                        <p:tav tm="100000">
                                          <p:val>
                                            <p:fltVal val="0"/>
                                          </p:val>
                                        </p:tav>
                                      </p:tavLst>
                                    </p:anim>
                                    <p:animEffect transition="in" filter="fade">
                                      <p:cBhvr>
                                        <p:cTn id="69" dur="500"/>
                                        <p:tgtEl>
                                          <p:spTgt spid="6"/>
                                        </p:tgtEl>
                                      </p:cBhvr>
                                    </p:animEffect>
                                  </p:childTnLst>
                                </p:cTn>
                              </p:par>
                            </p:childTnLst>
                          </p:cTn>
                        </p:par>
                        <p:par>
                          <p:cTn id="70" fill="hold">
                            <p:stCondLst>
                              <p:cond delay="500"/>
                            </p:stCondLst>
                            <p:childTnLst>
                              <p:par>
                                <p:cTn id="71" presetID="22" presetClass="entr" presetSubtype="8" fill="hold" grpId="0" nodeType="afterEffect">
                                  <p:stCondLst>
                                    <p:cond delay="0"/>
                                  </p:stCondLst>
                                  <p:childTnLst>
                                    <p:set>
                                      <p:cBhvr>
                                        <p:cTn id="72" dur="1" fill="hold">
                                          <p:stCondLst>
                                            <p:cond delay="0"/>
                                          </p:stCondLst>
                                        </p:cTn>
                                        <p:tgtEl>
                                          <p:spTgt spid="7">
                                            <p:txEl>
                                              <p:pRg st="4" end="4"/>
                                            </p:txEl>
                                          </p:spTgt>
                                        </p:tgtEl>
                                        <p:attrNameLst>
                                          <p:attrName>style.visibility</p:attrName>
                                        </p:attrNameLst>
                                      </p:cBhvr>
                                      <p:to>
                                        <p:strVal val="visible"/>
                                      </p:to>
                                    </p:set>
                                    <p:animEffect transition="in" filter="wipe(left)">
                                      <p:cBhvr>
                                        <p:cTn id="73" dur="500"/>
                                        <p:tgtEl>
                                          <p:spTgt spid="7">
                                            <p:txEl>
                                              <p:pRg st="4" end="4"/>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7">
                                            <p:txEl>
                                              <p:pRg st="5" end="5"/>
                                            </p:txEl>
                                          </p:spTgt>
                                        </p:tgtEl>
                                        <p:attrNameLst>
                                          <p:attrName>style.visibility</p:attrName>
                                        </p:attrNameLst>
                                      </p:cBhvr>
                                      <p:to>
                                        <p:strVal val="visible"/>
                                      </p:to>
                                    </p:set>
                                    <p:animEffect transition="in" filter="wipe(left)">
                                      <p:cBhvr>
                                        <p:cTn id="78" dur="500"/>
                                        <p:tgtEl>
                                          <p:spTgt spid="7">
                                            <p:txEl>
                                              <p:pRg st="5" end="5"/>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7">
                                            <p:txEl>
                                              <p:pRg st="6" end="6"/>
                                            </p:txEl>
                                          </p:spTgt>
                                        </p:tgtEl>
                                        <p:attrNameLst>
                                          <p:attrName>style.visibility</p:attrName>
                                        </p:attrNameLst>
                                      </p:cBhvr>
                                      <p:to>
                                        <p:strVal val="visible"/>
                                      </p:to>
                                    </p:set>
                                    <p:animEffect transition="in" filter="wipe(left)">
                                      <p:cBhvr>
                                        <p:cTn id="83" dur="500"/>
                                        <p:tgtEl>
                                          <p:spTgt spid="7">
                                            <p:txEl>
                                              <p:pRg st="6" end="6"/>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7">
                                            <p:txEl>
                                              <p:pRg st="7" end="7"/>
                                            </p:txEl>
                                          </p:spTgt>
                                        </p:tgtEl>
                                        <p:attrNameLst>
                                          <p:attrName>style.visibility</p:attrName>
                                        </p:attrNameLst>
                                      </p:cBhvr>
                                      <p:to>
                                        <p:strVal val="visible"/>
                                      </p:to>
                                    </p:set>
                                    <p:animEffect transition="in" filter="wipe(left)">
                                      <p:cBhvr>
                                        <p:cTn id="88" dur="500"/>
                                        <p:tgtEl>
                                          <p:spTgt spid="7">
                                            <p:txEl>
                                              <p:pRg st="7" end="7"/>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49" presetClass="entr" presetSubtype="0" decel="100000" fill="hold" nodeType="clickEffect">
                                  <p:stCondLst>
                                    <p:cond delay="0"/>
                                  </p:stCondLst>
                                  <p:childTnLst>
                                    <p:set>
                                      <p:cBhvr>
                                        <p:cTn id="92" dur="1" fill="hold">
                                          <p:stCondLst>
                                            <p:cond delay="0"/>
                                          </p:stCondLst>
                                        </p:cTn>
                                        <p:tgtEl>
                                          <p:spTgt spid="16"/>
                                        </p:tgtEl>
                                        <p:attrNameLst>
                                          <p:attrName>style.visibility</p:attrName>
                                        </p:attrNameLst>
                                      </p:cBhvr>
                                      <p:to>
                                        <p:strVal val="visible"/>
                                      </p:to>
                                    </p:set>
                                    <p:anim calcmode="lin" valueType="num">
                                      <p:cBhvr>
                                        <p:cTn id="93" dur="500" fill="hold"/>
                                        <p:tgtEl>
                                          <p:spTgt spid="16"/>
                                        </p:tgtEl>
                                        <p:attrNameLst>
                                          <p:attrName>ppt_w</p:attrName>
                                        </p:attrNameLst>
                                      </p:cBhvr>
                                      <p:tavLst>
                                        <p:tav tm="0">
                                          <p:val>
                                            <p:fltVal val="0"/>
                                          </p:val>
                                        </p:tav>
                                        <p:tav tm="100000">
                                          <p:val>
                                            <p:strVal val="#ppt_w"/>
                                          </p:val>
                                        </p:tav>
                                      </p:tavLst>
                                    </p:anim>
                                    <p:anim calcmode="lin" valueType="num">
                                      <p:cBhvr>
                                        <p:cTn id="94" dur="500" fill="hold"/>
                                        <p:tgtEl>
                                          <p:spTgt spid="16"/>
                                        </p:tgtEl>
                                        <p:attrNameLst>
                                          <p:attrName>ppt_h</p:attrName>
                                        </p:attrNameLst>
                                      </p:cBhvr>
                                      <p:tavLst>
                                        <p:tav tm="0">
                                          <p:val>
                                            <p:fltVal val="0"/>
                                          </p:val>
                                        </p:tav>
                                        <p:tav tm="100000">
                                          <p:val>
                                            <p:strVal val="#ppt_h"/>
                                          </p:val>
                                        </p:tav>
                                      </p:tavLst>
                                    </p:anim>
                                    <p:anim calcmode="lin" valueType="num">
                                      <p:cBhvr>
                                        <p:cTn id="95" dur="500" fill="hold"/>
                                        <p:tgtEl>
                                          <p:spTgt spid="16"/>
                                        </p:tgtEl>
                                        <p:attrNameLst>
                                          <p:attrName>style.rotation</p:attrName>
                                        </p:attrNameLst>
                                      </p:cBhvr>
                                      <p:tavLst>
                                        <p:tav tm="0">
                                          <p:val>
                                            <p:fltVal val="360"/>
                                          </p:val>
                                        </p:tav>
                                        <p:tav tm="100000">
                                          <p:val>
                                            <p:fltVal val="0"/>
                                          </p:val>
                                        </p:tav>
                                      </p:tavLst>
                                    </p:anim>
                                    <p:animEffect transition="in" filter="fade">
                                      <p:cBhvr>
                                        <p:cTn id="96" dur="500"/>
                                        <p:tgtEl>
                                          <p:spTgt spid="16"/>
                                        </p:tgtEl>
                                      </p:cBhvr>
                                    </p:animEffect>
                                  </p:childTnLst>
                                </p:cTn>
                              </p:par>
                            </p:childTnLst>
                          </p:cTn>
                        </p:par>
                        <p:par>
                          <p:cTn id="97" fill="hold">
                            <p:stCondLst>
                              <p:cond delay="500"/>
                            </p:stCondLst>
                            <p:childTnLst>
                              <p:par>
                                <p:cTn id="98" presetID="22" presetClass="entr" presetSubtype="8" fill="hold" grpId="0" nodeType="afterEffect">
                                  <p:stCondLst>
                                    <p:cond delay="0"/>
                                  </p:stCondLst>
                                  <p:childTnLst>
                                    <p:set>
                                      <p:cBhvr>
                                        <p:cTn id="99" dur="1" fill="hold">
                                          <p:stCondLst>
                                            <p:cond delay="0"/>
                                          </p:stCondLst>
                                        </p:cTn>
                                        <p:tgtEl>
                                          <p:spTgt spid="7">
                                            <p:txEl>
                                              <p:pRg st="8" end="8"/>
                                            </p:txEl>
                                          </p:spTgt>
                                        </p:tgtEl>
                                        <p:attrNameLst>
                                          <p:attrName>style.visibility</p:attrName>
                                        </p:attrNameLst>
                                      </p:cBhvr>
                                      <p:to>
                                        <p:strVal val="visible"/>
                                      </p:to>
                                    </p:set>
                                    <p:animEffect transition="in" filter="wipe(left)">
                                      <p:cBhvr>
                                        <p:cTn id="100" dur="500"/>
                                        <p:tgtEl>
                                          <p:spTgt spid="7">
                                            <p:txEl>
                                              <p:pRg st="8" end="8"/>
                                            </p:txEl>
                                          </p:spTgt>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8" fill="hold" grpId="0" nodeType="clickEffect">
                                  <p:stCondLst>
                                    <p:cond delay="0"/>
                                  </p:stCondLst>
                                  <p:childTnLst>
                                    <p:set>
                                      <p:cBhvr>
                                        <p:cTn id="104" dur="1" fill="hold">
                                          <p:stCondLst>
                                            <p:cond delay="0"/>
                                          </p:stCondLst>
                                        </p:cTn>
                                        <p:tgtEl>
                                          <p:spTgt spid="7">
                                            <p:txEl>
                                              <p:pRg st="9" end="9"/>
                                            </p:txEl>
                                          </p:spTgt>
                                        </p:tgtEl>
                                        <p:attrNameLst>
                                          <p:attrName>style.visibility</p:attrName>
                                        </p:attrNameLst>
                                      </p:cBhvr>
                                      <p:to>
                                        <p:strVal val="visible"/>
                                      </p:to>
                                    </p:set>
                                    <p:animEffect transition="in" filter="wipe(left)">
                                      <p:cBhvr>
                                        <p:cTn id="105" dur="500"/>
                                        <p:tgtEl>
                                          <p:spTgt spid="7">
                                            <p:txEl>
                                              <p:pRg st="9" end="9"/>
                                            </p:txEl>
                                          </p:spTgt>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8" fill="hold" grpId="0" nodeType="clickEffect">
                                  <p:stCondLst>
                                    <p:cond delay="0"/>
                                  </p:stCondLst>
                                  <p:childTnLst>
                                    <p:set>
                                      <p:cBhvr>
                                        <p:cTn id="109" dur="1" fill="hold">
                                          <p:stCondLst>
                                            <p:cond delay="0"/>
                                          </p:stCondLst>
                                        </p:cTn>
                                        <p:tgtEl>
                                          <p:spTgt spid="7">
                                            <p:txEl>
                                              <p:pRg st="10" end="10"/>
                                            </p:txEl>
                                          </p:spTgt>
                                        </p:tgtEl>
                                        <p:attrNameLst>
                                          <p:attrName>style.visibility</p:attrName>
                                        </p:attrNameLst>
                                      </p:cBhvr>
                                      <p:to>
                                        <p:strVal val="visible"/>
                                      </p:to>
                                    </p:set>
                                    <p:animEffect transition="in" filter="wipe(left)">
                                      <p:cBhvr>
                                        <p:cTn id="110" dur="500"/>
                                        <p:tgtEl>
                                          <p:spTgt spid="7">
                                            <p:txEl>
                                              <p:pRg st="10" end="10"/>
                                            </p:txEl>
                                          </p:spTgt>
                                        </p:tgtEl>
                                      </p:cBhvr>
                                    </p:animEffect>
                                  </p:childTnLst>
                                </p:cTn>
                              </p:par>
                            </p:childTnLst>
                          </p:cTn>
                        </p:par>
                      </p:childTnLst>
                    </p:cTn>
                  </p:par>
                  <p:par>
                    <p:cTn id="111" fill="hold">
                      <p:stCondLst>
                        <p:cond delay="indefinite"/>
                      </p:stCondLst>
                      <p:childTnLst>
                        <p:par>
                          <p:cTn id="112" fill="hold">
                            <p:stCondLst>
                              <p:cond delay="0"/>
                            </p:stCondLst>
                            <p:childTnLst>
                              <p:par>
                                <p:cTn id="113" presetID="16" presetClass="entr" presetSubtype="37" fill="hold" grpId="0" nodeType="clickEffect">
                                  <p:stCondLst>
                                    <p:cond delay="0"/>
                                  </p:stCondLst>
                                  <p:childTnLst>
                                    <p:set>
                                      <p:cBhvr>
                                        <p:cTn id="114" dur="1" fill="hold">
                                          <p:stCondLst>
                                            <p:cond delay="0"/>
                                          </p:stCondLst>
                                        </p:cTn>
                                        <p:tgtEl>
                                          <p:spTgt spid="8"/>
                                        </p:tgtEl>
                                        <p:attrNameLst>
                                          <p:attrName>style.visibility</p:attrName>
                                        </p:attrNameLst>
                                      </p:cBhvr>
                                      <p:to>
                                        <p:strVal val="visible"/>
                                      </p:to>
                                    </p:set>
                                    <p:animEffect transition="in" filter="barn(outVertical)">
                                      <p:cBhvr>
                                        <p:cTn id="1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uiExpand="1" build="p"/>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2F6836B-B55A-4680-D235-480A9C9A176A}"/>
              </a:ext>
            </a:extLst>
          </p:cNvPr>
          <p:cNvSpPr txBox="1"/>
          <p:nvPr/>
        </p:nvSpPr>
        <p:spPr>
          <a:xfrm>
            <a:off x="1" y="0"/>
            <a:ext cx="9445636" cy="769441"/>
          </a:xfrm>
          <a:prstGeom prst="rect">
            <a:avLst/>
          </a:prstGeom>
          <a:noFill/>
        </p:spPr>
        <p:txBody>
          <a:bodyPr wrap="square">
            <a:spAutoFit/>
            <a:scene3d>
              <a:camera prst="orthographicFront"/>
              <a:lightRig rig="soft" dir="t"/>
            </a:scene3d>
            <a:sp3d extrusionH="57150">
              <a:bevelT w="69850" h="38100" prst="cross"/>
            </a:sp3d>
          </a:bodyPr>
          <a:lstStyle/>
          <a:p>
            <a:pPr algn="ctr"/>
            <a:r>
              <a:rPr lang="hi-IN"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समाज में कैसे जिएँ </a:t>
            </a:r>
            <a:endParaRPr lang="en"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p:txBody>
      </p:sp>
      <p:sp>
        <p:nvSpPr>
          <p:cNvPr id="4" name="CuadroTexto 3">
            <a:extLst>
              <a:ext uri="{FF2B5EF4-FFF2-40B4-BE49-F238E27FC236}">
                <a16:creationId xmlns:a16="http://schemas.microsoft.com/office/drawing/2014/main" id="{ACFAAA7B-7001-F001-DA98-AF271520973F}"/>
              </a:ext>
            </a:extLst>
          </p:cNvPr>
          <p:cNvSpPr txBox="1"/>
          <p:nvPr/>
        </p:nvSpPr>
        <p:spPr>
          <a:xfrm>
            <a:off x="616017" y="773368"/>
            <a:ext cx="8184923" cy="861774"/>
          </a:xfrm>
          <a:prstGeom prst="rect">
            <a:avLst/>
          </a:prstGeom>
          <a:noFill/>
        </p:spPr>
        <p:txBody>
          <a:bodyPr wrap="square">
            <a:spAutoFit/>
          </a:bodyPr>
          <a:lstStyle/>
          <a:p>
            <a:pPr algn="ctr"/>
            <a:r>
              <a:rPr lang="hi-IN" b="1" i="1" dirty="0">
                <a:solidFill>
                  <a:srgbClr val="B9FFB9"/>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“यदि कोई पुरुष किसी कन्या को, जिसके विवाह की बात न लगी हो, फुसलाकर उसके संग कुकर्म करे, तो वह निश्‍चय उसका मोल देके उससे विवाह कर ले।” </a:t>
            </a:r>
            <a:r>
              <a:rPr lang="en-US" b="1" i="1" dirty="0">
                <a:solidFill>
                  <a:srgbClr val="B9FFB9"/>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               </a:t>
            </a:r>
            <a:r>
              <a:rPr lang="hi-IN" sz="1400" b="1" i="1" dirty="0">
                <a:solidFill>
                  <a:srgbClr val="B9FFB9"/>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(निर्गमन 22:16)</a:t>
            </a:r>
            <a:endParaRPr lang="en" sz="1100" b="1" i="1" dirty="0">
              <a:solidFill>
                <a:srgbClr val="B9FFB9"/>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p:txBody>
      </p:sp>
      <p:sp>
        <p:nvSpPr>
          <p:cNvPr id="2" name="CuadroTexto 1">
            <a:extLst>
              <a:ext uri="{FF2B5EF4-FFF2-40B4-BE49-F238E27FC236}">
                <a16:creationId xmlns:a16="http://schemas.microsoft.com/office/drawing/2014/main" id="{578E4469-764D-8091-DA4E-36029BE33F1C}"/>
              </a:ext>
            </a:extLst>
          </p:cNvPr>
          <p:cNvSpPr txBox="1"/>
          <p:nvPr/>
        </p:nvSpPr>
        <p:spPr>
          <a:xfrm>
            <a:off x="150233" y="1694412"/>
            <a:ext cx="9140897" cy="1015663"/>
          </a:xfrm>
          <a:prstGeom prst="rect">
            <a:avLst/>
          </a:prstGeom>
          <a:noFill/>
        </p:spPr>
        <p:txBody>
          <a:bodyPr wrap="square" rtlCol="0">
            <a:spAutoFit/>
          </a:bodyPr>
          <a:lstStyle/>
          <a:p>
            <a:pPr algn="just">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परमेश्वर हमें सिर्फ़ "बुनियादी" नियम देकर संतुष्ट नहीं था कि हम उन्हें अपनी मर्ज़ी से लागू करें। उसने ठोस उदाहरण देने का भी ध्यान रखा ताकि हम उन्हें सही तरीके से लागू कर सकें।</a:t>
            </a:r>
            <a:endParaRPr lang="en" sz="2000" b="1" dirty="0">
              <a:latin typeface="Nirmala UI" panose="020B0502040204020203" pitchFamily="34" charset="0"/>
              <a:ea typeface="Nirmala UI" panose="020B0502040204020203" pitchFamily="34" charset="0"/>
              <a:cs typeface="Nirmala UI" panose="020B0502040204020203" pitchFamily="34" charset="0"/>
            </a:endParaRPr>
          </a:p>
        </p:txBody>
      </p:sp>
      <p:pic>
        <p:nvPicPr>
          <p:cNvPr id="6" name="Imagen 5" descr="Imagen que contiene edificio, persona, exterior, grupo&#10;&#10;El contenido generado por IA puede ser incorrecto.">
            <a:extLst>
              <a:ext uri="{FF2B5EF4-FFF2-40B4-BE49-F238E27FC236}">
                <a16:creationId xmlns:a16="http://schemas.microsoft.com/office/drawing/2014/main" id="{53E68D38-9F49-66AB-56BE-B322BD87046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65"/>
          <a:stretch>
            <a:fillRect/>
          </a:stretch>
        </p:blipFill>
        <p:spPr>
          <a:xfrm>
            <a:off x="9445636" y="91278"/>
            <a:ext cx="2596131" cy="1679163"/>
          </a:xfrm>
          <a:prstGeom prst="rect">
            <a:avLst/>
          </a:prstGeom>
          <a:ln w="57150" cap="rnd">
            <a:solidFill>
              <a:schemeClr val="accent4">
                <a:lumMod val="60000"/>
                <a:lumOff val="40000"/>
              </a:schemeClr>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0" name="Imagen 9" descr="Imagen que contiene interior, edificio, foto, hombre&#10;&#10;El contenido generado por IA puede ser incorrecto.">
            <a:extLst>
              <a:ext uri="{FF2B5EF4-FFF2-40B4-BE49-F238E27FC236}">
                <a16:creationId xmlns:a16="http://schemas.microsoft.com/office/drawing/2014/main" id="{64C21FDB-12FC-FA15-7C84-0F16DCA0910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310"/>
          <a:stretch>
            <a:fillRect/>
          </a:stretch>
        </p:blipFill>
        <p:spPr>
          <a:xfrm>
            <a:off x="9445636" y="1915805"/>
            <a:ext cx="2612273" cy="2606040"/>
          </a:xfrm>
          <a:prstGeom prst="rect">
            <a:avLst/>
          </a:prstGeom>
          <a:solidFill>
            <a:srgbClr val="FFFFFF">
              <a:shade val="85000"/>
            </a:srgbClr>
          </a:solidFill>
          <a:ln w="88900" cap="sq">
            <a:solidFill>
              <a:srgbClr val="B13343"/>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descr="Imagen que contiene exterior, joven, parado, sostener&#10;&#10;El contenido generado por IA puede ser incorrecto.">
            <a:extLst>
              <a:ext uri="{FF2B5EF4-FFF2-40B4-BE49-F238E27FC236}">
                <a16:creationId xmlns:a16="http://schemas.microsoft.com/office/drawing/2014/main" id="{EB5C27E2-E3BD-D349-ACAA-430B5E57087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52721" y="4619824"/>
            <a:ext cx="1685685" cy="2081719"/>
          </a:xfrm>
          <a:prstGeom prst="snip2DiagRect">
            <a:avLst>
              <a:gd name="adj1" fmla="val 0"/>
              <a:gd name="adj2" fmla="val 18927"/>
            </a:avLst>
          </a:prstGeom>
          <a:solidFill>
            <a:srgbClr val="FFFFFF">
              <a:shade val="85000"/>
            </a:srgbClr>
          </a:solidFill>
          <a:ln w="57150" cap="sq">
            <a:solidFill>
              <a:schemeClr val="accent5">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Imagen 13" descr="Grupo de personas sentadas alrededor de una mesa&#10;&#10;El contenido generado por IA puede ser incorrecto.">
            <a:extLst>
              <a:ext uri="{FF2B5EF4-FFF2-40B4-BE49-F238E27FC236}">
                <a16:creationId xmlns:a16="http://schemas.microsoft.com/office/drawing/2014/main" id="{64B9DBDE-5015-3322-2BC1-1F922A321C0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66870" y="4619822"/>
            <a:ext cx="3172142" cy="2081719"/>
          </a:xfrm>
          <a:prstGeom prst="snip2DiagRect">
            <a:avLst/>
          </a:prstGeom>
          <a:solidFill>
            <a:srgbClr val="FFFFFF">
              <a:shade val="85000"/>
            </a:srgbClr>
          </a:solidFill>
          <a:ln w="57150" cap="sq">
            <a:solidFill>
              <a:schemeClr val="accent6">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Imagen 6" descr="Dibujo de una persona&#10;&#10;El contenido generado por IA puede ser incorrecto.">
            <a:extLst>
              <a:ext uri="{FF2B5EF4-FFF2-40B4-BE49-F238E27FC236}">
                <a16:creationId xmlns:a16="http://schemas.microsoft.com/office/drawing/2014/main" id="{A5A9CDC0-FF6D-213B-9638-CF857B522003}"/>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3466014" y="4619822"/>
            <a:ext cx="1259704" cy="2081719"/>
          </a:xfrm>
          <a:prstGeom prst="snip2DiagRect">
            <a:avLst>
              <a:gd name="adj1" fmla="val 26465"/>
              <a:gd name="adj2" fmla="val 0"/>
            </a:avLst>
          </a:prstGeom>
          <a:solidFill>
            <a:srgbClr val="FFFFFF">
              <a:shade val="85000"/>
            </a:srgbClr>
          </a:solidFill>
          <a:ln w="57150" cap="sq">
            <a:solidFill>
              <a:schemeClr val="accent2">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9" name="CuadroTexto 8">
            <a:extLst>
              <a:ext uri="{FF2B5EF4-FFF2-40B4-BE49-F238E27FC236}">
                <a16:creationId xmlns:a16="http://schemas.microsoft.com/office/drawing/2014/main" id="{A9627A30-4326-3E2B-27DB-155E54D6FF70}"/>
              </a:ext>
            </a:extLst>
          </p:cNvPr>
          <p:cNvSpPr txBox="1"/>
          <p:nvPr/>
        </p:nvSpPr>
        <p:spPr>
          <a:xfrm>
            <a:off x="6605081" y="4754873"/>
            <a:ext cx="5586919" cy="1938992"/>
          </a:xfrm>
          <a:prstGeom prst="rect">
            <a:avLst/>
          </a:prstGeom>
          <a:noFill/>
        </p:spPr>
        <p:txBody>
          <a:bodyPr wrap="square">
            <a:spAutoFit/>
          </a:bodyPr>
          <a:lstStyle/>
          <a:p>
            <a:pPr algn="just">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परमेश्वर और उसके लोगों के बीच एक वाचा होने के नाते, इन नियमों में यह भी शामिल था कि हमें उसके साथ कैसा व्यवहार करना चाहिए। सब्त के विश्राम के अलावा, उन पर्वों को मनाने का दायित्व भी था जो हमें पाप से मुक्ति, ईश्वरीय सुरक्षा और हमारे लिए प्रतीक्षा कर रहे गौरवशाली भविष्य की याद दिलाते हैं।</a:t>
            </a:r>
            <a:endParaRPr lang="en" sz="2000" b="1" dirty="0">
              <a:latin typeface="Nirmala UI" panose="020B0502040204020203" pitchFamily="34" charset="0"/>
              <a:ea typeface="Nirmala UI" panose="020B0502040204020203" pitchFamily="34" charset="0"/>
              <a:cs typeface="Nirmala UI" panose="020B0502040204020203" pitchFamily="34" charset="0"/>
            </a:endParaRPr>
          </a:p>
        </p:txBody>
      </p:sp>
      <p:sp>
        <p:nvSpPr>
          <p:cNvPr id="8" name="CuadroTexto 7">
            <a:extLst>
              <a:ext uri="{FF2B5EF4-FFF2-40B4-BE49-F238E27FC236}">
                <a16:creationId xmlns:a16="http://schemas.microsoft.com/office/drawing/2014/main" id="{633D0F3A-D58E-7668-041E-374213ED1AE5}"/>
              </a:ext>
            </a:extLst>
          </p:cNvPr>
          <p:cNvSpPr txBox="1"/>
          <p:nvPr/>
        </p:nvSpPr>
        <p:spPr>
          <a:xfrm>
            <a:off x="150233" y="3527697"/>
            <a:ext cx="9140896" cy="1015663"/>
          </a:xfrm>
          <a:prstGeom prst="rect">
            <a:avLst/>
          </a:prstGeom>
          <a:noFill/>
        </p:spPr>
        <p:txBody>
          <a:bodyPr wrap="square">
            <a:spAutoFit/>
          </a:bodyPr>
          <a:lstStyle/>
          <a:p>
            <a:pPr algn="just">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कमजोर और हाशिए पर पड़े लोगों की रक्षा करने पर विशेष जोर दिया गया है, लेकिन उन्हें अन्यायपूर्ण लाभ दिए बिना - यानी, उन्हें लाभ पहुंचाने या नुकसान पहुंचाने के लिए न्याय को विकृत किए बिना (निर्गमन 22:21-23; 23:2-3, 6)।</a:t>
            </a:r>
            <a:endParaRPr lang="en" sz="2000" b="1" dirty="0">
              <a:latin typeface="Nirmala UI" panose="020B0502040204020203" pitchFamily="34" charset="0"/>
              <a:ea typeface="Nirmala UI" panose="020B0502040204020203" pitchFamily="34" charset="0"/>
              <a:cs typeface="Nirmala UI" panose="020B0502040204020203" pitchFamily="34" charset="0"/>
            </a:endParaRPr>
          </a:p>
        </p:txBody>
      </p:sp>
      <p:sp>
        <p:nvSpPr>
          <p:cNvPr id="13" name="CuadroTexto 12">
            <a:extLst>
              <a:ext uri="{FF2B5EF4-FFF2-40B4-BE49-F238E27FC236}">
                <a16:creationId xmlns:a16="http://schemas.microsoft.com/office/drawing/2014/main" id="{564FB75B-B91B-B2C4-AF00-85813C1D04E2}"/>
              </a:ext>
            </a:extLst>
          </p:cNvPr>
          <p:cNvSpPr txBox="1"/>
          <p:nvPr/>
        </p:nvSpPr>
        <p:spPr>
          <a:xfrm>
            <a:off x="166869" y="2738951"/>
            <a:ext cx="9124259" cy="677108"/>
          </a:xfrm>
          <a:prstGeom prst="rect">
            <a:avLst/>
          </a:prstGeom>
          <a:noFill/>
        </p:spPr>
        <p:txBody>
          <a:bodyPr wrap="square">
            <a:spAutoFit/>
          </a:bodyPr>
          <a:lstStyle/>
          <a:p>
            <a:pPr algn="just">
              <a:spcBef>
                <a:spcPts val="600"/>
              </a:spcBef>
            </a:pPr>
            <a:r>
              <a:rPr lang="hi-IN" sz="1900" b="1" dirty="0">
                <a:latin typeface="Nirmala UI" panose="020B0502040204020203" pitchFamily="34" charset="0"/>
                <a:ea typeface="Nirmala UI" panose="020B0502040204020203" pitchFamily="34" charset="0"/>
                <a:cs typeface="Nirmala UI" panose="020B0502040204020203" pitchFamily="34" charset="0"/>
              </a:rPr>
              <a:t>इन उदाहरणों में शामिल हैं, जानवरों पर जानवरों का हमला (निर्गमन 21:35-36); उधार देना और किराये पर देना (निर्गमन 22:14-15); विवाह-पूर्व संबंध (निर्गमन 22:16), आदि।</a:t>
            </a:r>
            <a:endParaRPr lang="en" sz="1900" b="1" dirty="0">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426011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7" presetClass="entr" presetSubtype="4"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ppt_x</p:attrName>
                                        </p:attrNameLst>
                                      </p:cBhvr>
                                      <p:tavLst>
                                        <p:tav tm="0">
                                          <p:val>
                                            <p:strVal val="#ppt_x"/>
                                          </p:val>
                                        </p:tav>
                                        <p:tav tm="100000">
                                          <p:val>
                                            <p:strVal val="#ppt_x"/>
                                          </p:val>
                                        </p:tav>
                                      </p:tavLst>
                                    </p:anim>
                                    <p:anim calcmode="lin" valueType="num">
                                      <p:cBhvr>
                                        <p:cTn id="29" dur="500" fill="hold"/>
                                        <p:tgtEl>
                                          <p:spTgt spid="6"/>
                                        </p:tgtEl>
                                        <p:attrNameLst>
                                          <p:attrName>ppt_y</p:attrName>
                                        </p:attrNameLst>
                                      </p:cBhvr>
                                      <p:tavLst>
                                        <p:tav tm="0">
                                          <p:val>
                                            <p:strVal val="#ppt_y+#ppt_h/2"/>
                                          </p:val>
                                        </p:tav>
                                        <p:tav tm="100000">
                                          <p:val>
                                            <p:strVal val="#ppt_y"/>
                                          </p:val>
                                        </p:tav>
                                      </p:tavLst>
                                    </p:anim>
                                    <p:anim calcmode="lin" valueType="num">
                                      <p:cBhvr>
                                        <p:cTn id="30" dur="500" fill="hold"/>
                                        <p:tgtEl>
                                          <p:spTgt spid="6"/>
                                        </p:tgtEl>
                                        <p:attrNameLst>
                                          <p:attrName>ppt_w</p:attrName>
                                        </p:attrNameLst>
                                      </p:cBhvr>
                                      <p:tavLst>
                                        <p:tav tm="0">
                                          <p:val>
                                            <p:strVal val="#ppt_w"/>
                                          </p:val>
                                        </p:tav>
                                        <p:tav tm="100000">
                                          <p:val>
                                            <p:strVal val="#ppt_w"/>
                                          </p:val>
                                        </p:tav>
                                      </p:tavLst>
                                    </p:anim>
                                    <p:anim calcmode="lin" valueType="num">
                                      <p:cBhvr>
                                        <p:cTn id="31" dur="500" fill="hold"/>
                                        <p:tgtEl>
                                          <p:spTgt spid="6"/>
                                        </p:tgtEl>
                                        <p:attrNameLst>
                                          <p:attrName>ppt_h</p:attrName>
                                        </p:attrNameLst>
                                      </p:cBhvr>
                                      <p:tavLst>
                                        <p:tav tm="0">
                                          <p:val>
                                            <p:fltVal val="0"/>
                                          </p:val>
                                        </p:tav>
                                        <p:tav tm="100000">
                                          <p:val>
                                            <p:strVal val="#ppt_h"/>
                                          </p:val>
                                        </p:tav>
                                      </p:tavLst>
                                    </p:anim>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left)">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12"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500" fill="hold"/>
                                        <p:tgtEl>
                                          <p:spTgt spid="10"/>
                                        </p:tgtEl>
                                        <p:attrNameLst>
                                          <p:attrName>ppt_x</p:attrName>
                                        </p:attrNameLst>
                                      </p:cBhvr>
                                      <p:tavLst>
                                        <p:tav tm="0">
                                          <p:val>
                                            <p:strVal val="0-#ppt_w/2"/>
                                          </p:val>
                                        </p:tav>
                                        <p:tav tm="100000">
                                          <p:val>
                                            <p:strVal val="#ppt_x"/>
                                          </p:val>
                                        </p:tav>
                                      </p:tavLst>
                                    </p:anim>
                                    <p:anim calcmode="lin" valueType="num">
                                      <p:cBhvr additive="base">
                                        <p:cTn id="41" dur="500" fill="hold"/>
                                        <p:tgtEl>
                                          <p:spTgt spid="10"/>
                                        </p:tgtEl>
                                        <p:attrNameLst>
                                          <p:attrName>ppt_y</p:attrName>
                                        </p:attrNameLst>
                                      </p:cBhvr>
                                      <p:tavLst>
                                        <p:tav tm="0">
                                          <p:val>
                                            <p:strVal val="1+#ppt_h/2"/>
                                          </p:val>
                                        </p:tav>
                                        <p:tav tm="100000">
                                          <p:val>
                                            <p:strVal val="#ppt_y"/>
                                          </p:val>
                                        </p:tav>
                                      </p:tavLst>
                                    </p:anim>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wipe(left)">
                                      <p:cBhvr>
                                        <p:cTn id="45" dur="500"/>
                                        <p:tgtEl>
                                          <p:spTgt spid="8"/>
                                        </p:tgtEl>
                                      </p:cBhvr>
                                    </p:animEffect>
                                  </p:childTnLst>
                                </p:cTn>
                              </p:par>
                            </p:childTnLst>
                          </p:cTn>
                        </p:par>
                      </p:childTnLst>
                    </p:cTn>
                  </p:par>
                  <p:par>
                    <p:cTn id="46" fill="hold">
                      <p:stCondLst>
                        <p:cond delay="indefinite"/>
                      </p:stCondLst>
                      <p:childTnLst>
                        <p:par>
                          <p:cTn id="47" fill="hold">
                            <p:stCondLst>
                              <p:cond delay="0"/>
                            </p:stCondLst>
                            <p:childTnLst>
                              <p:par>
                                <p:cTn id="48" presetID="18" presetClass="entr" presetSubtype="6" fill="hold"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strips(downRight)">
                                      <p:cBhvr>
                                        <p:cTn id="50" dur="500"/>
                                        <p:tgtEl>
                                          <p:spTgt spid="14"/>
                                        </p:tgtEl>
                                      </p:cBhvr>
                                    </p:animEffect>
                                  </p:childTnLst>
                                </p:cTn>
                              </p:par>
                            </p:childTnLst>
                          </p:cTn>
                        </p:par>
                        <p:par>
                          <p:cTn id="51" fill="hold">
                            <p:stCondLst>
                              <p:cond delay="500"/>
                            </p:stCondLst>
                            <p:childTnLst>
                              <p:par>
                                <p:cTn id="52" presetID="18" presetClass="entr" presetSubtype="3" fill="hold" nodeType="after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strips(upRight)">
                                      <p:cBhvr>
                                        <p:cTn id="54" dur="500"/>
                                        <p:tgtEl>
                                          <p:spTgt spid="7"/>
                                        </p:tgtEl>
                                      </p:cBhvr>
                                    </p:animEffect>
                                  </p:childTnLst>
                                </p:cTn>
                              </p:par>
                            </p:childTnLst>
                          </p:cTn>
                        </p:par>
                        <p:par>
                          <p:cTn id="55" fill="hold">
                            <p:stCondLst>
                              <p:cond delay="1000"/>
                            </p:stCondLst>
                            <p:childTnLst>
                              <p:par>
                                <p:cTn id="56" presetID="18" presetClass="entr" presetSubtype="6" fill="hold" nodeType="after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strips(downRight)">
                                      <p:cBhvr>
                                        <p:cTn id="58" dur="500"/>
                                        <p:tgtEl>
                                          <p:spTgt spid="12"/>
                                        </p:tgtEl>
                                      </p:cBhvr>
                                    </p:animEffect>
                                  </p:childTnLst>
                                </p:cTn>
                              </p:par>
                            </p:childTnLst>
                          </p:cTn>
                        </p:par>
                        <p:par>
                          <p:cTn id="59" fill="hold">
                            <p:stCondLst>
                              <p:cond delay="1500"/>
                            </p:stCondLst>
                            <p:childTnLst>
                              <p:par>
                                <p:cTn id="60" presetID="22" presetClass="entr" presetSubtype="8" fill="hold" grpId="0" nodeType="after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wipe(left)">
                                      <p:cBhvr>
                                        <p:cTn id="6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 grpId="0"/>
      <p:bldP spid="9" grpId="0"/>
      <p:bldP spid="8"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86B79BBC-E962-4AC0-CD66-44DB19EBFE91}"/>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40B7445-2B50-1805-96F0-C4FCEC9677D7}"/>
              </a:ext>
            </a:extLst>
          </p:cNvPr>
          <p:cNvSpPr txBox="1"/>
          <p:nvPr/>
        </p:nvSpPr>
        <p:spPr>
          <a:xfrm>
            <a:off x="0" y="0"/>
            <a:ext cx="12191999" cy="769441"/>
          </a:xfrm>
          <a:prstGeom prst="rect">
            <a:avLst/>
          </a:prstGeom>
          <a:noFill/>
        </p:spPr>
        <p:txBody>
          <a:bodyPr wrap="square">
            <a:spAutoFit/>
          </a:bodyPr>
          <a:lstStyle/>
          <a:p>
            <a:pPr algn="ctr"/>
            <a:r>
              <a:rPr lang="hi-IN" sz="4400" b="1" spc="6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Nirmala UI" panose="020B0502040204020203" pitchFamily="34" charset="0"/>
                <a:ea typeface="Nirmala UI" panose="020B0502040204020203" pitchFamily="34" charset="0"/>
                <a:cs typeface="Nirmala UI" panose="020B0502040204020203" pitchFamily="34" charset="0"/>
              </a:rPr>
              <a:t>विजय कैसे प्राप्त करें </a:t>
            </a:r>
            <a:endParaRPr lang="en" sz="4400" b="1" spc="6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Nirmala UI" panose="020B0502040204020203" pitchFamily="34" charset="0"/>
              <a:ea typeface="Nirmala UI" panose="020B0502040204020203" pitchFamily="34" charset="0"/>
              <a:cs typeface="Nirmala UI" panose="020B0502040204020203" pitchFamily="34" charset="0"/>
            </a:endParaRPr>
          </a:p>
        </p:txBody>
      </p:sp>
      <p:sp>
        <p:nvSpPr>
          <p:cNvPr id="4" name="CuadroTexto 3">
            <a:extLst>
              <a:ext uri="{FF2B5EF4-FFF2-40B4-BE49-F238E27FC236}">
                <a16:creationId xmlns:a16="http://schemas.microsoft.com/office/drawing/2014/main" id="{9FF16CC9-A23D-ABF0-59BA-9D8123E6CE16}"/>
              </a:ext>
            </a:extLst>
          </p:cNvPr>
          <p:cNvSpPr txBox="1"/>
          <p:nvPr/>
        </p:nvSpPr>
        <p:spPr>
          <a:xfrm>
            <a:off x="133353" y="674191"/>
            <a:ext cx="5829296" cy="923330"/>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hi-IN" b="1" i="1" dirty="0">
                <a:solidFill>
                  <a:schemeClr val="accent2">
                    <a:lumMod val="50000"/>
                  </a:schemeClr>
                </a:solidFill>
                <a:latin typeface="Nirmala UI" panose="020B0502040204020203" pitchFamily="34" charset="0"/>
                <a:ea typeface="Nirmala UI" panose="020B0502040204020203" pitchFamily="34" charset="0"/>
                <a:cs typeface="Nirmala UI" panose="020B0502040204020203" pitchFamily="34" charset="0"/>
              </a:rPr>
              <a:t>“सुन, मैं एक दूत तेरे आगे आगे भेजता हूँ जो मार्ग में तेरी रक्षा करेगा, और जिस स्थान को मैं ने तैयार किया है उसमें तुझे पहुँचाएगा।” (निर्गमन 23:20)</a:t>
            </a:r>
            <a:endParaRPr lang="en" sz="1400" b="1" i="1" dirty="0">
              <a:solidFill>
                <a:schemeClr val="accent2">
                  <a:lumMod val="50000"/>
                </a:schemeClr>
              </a:solidFill>
              <a:latin typeface="Nirmala UI" panose="020B0502040204020203" pitchFamily="34" charset="0"/>
              <a:ea typeface="Nirmala UI" panose="020B0502040204020203" pitchFamily="34" charset="0"/>
              <a:cs typeface="Nirmala UI" panose="020B0502040204020203" pitchFamily="34" charset="0"/>
            </a:endParaRPr>
          </a:p>
        </p:txBody>
      </p:sp>
      <p:sp>
        <p:nvSpPr>
          <p:cNvPr id="5" name="CuadroTexto 4">
            <a:extLst>
              <a:ext uri="{FF2B5EF4-FFF2-40B4-BE49-F238E27FC236}">
                <a16:creationId xmlns:a16="http://schemas.microsoft.com/office/drawing/2014/main" id="{4DF255F5-1EA7-F436-221D-4914C9B088F8}"/>
              </a:ext>
            </a:extLst>
          </p:cNvPr>
          <p:cNvSpPr txBox="1"/>
          <p:nvPr/>
        </p:nvSpPr>
        <p:spPr>
          <a:xfrm>
            <a:off x="66677" y="1597521"/>
            <a:ext cx="6229348" cy="946413"/>
          </a:xfrm>
          <a:prstGeom prst="rect">
            <a:avLst/>
          </a:prstGeom>
          <a:noFill/>
        </p:spPr>
        <p:txBody>
          <a:bodyPr wrap="square" rtlCol="0">
            <a:spAutoFit/>
          </a:bodyPr>
          <a:lstStyle/>
          <a:p>
            <a:pPr algn="just">
              <a:spcBef>
                <a:spcPts val="600"/>
              </a:spcBef>
            </a:pPr>
            <a:r>
              <a:rPr lang="hi-IN" sz="1850" b="1" dirty="0">
                <a:latin typeface="Nirmala UI" panose="020B0502040204020203" pitchFamily="34" charset="0"/>
                <a:ea typeface="Nirmala UI" panose="020B0502040204020203" pitchFamily="34" charset="0"/>
                <a:cs typeface="Nirmala UI" panose="020B0502040204020203" pitchFamily="34" charset="0"/>
              </a:rPr>
              <a:t>परमेश्वर ने अब्राहम को कनानियों का देश क्यों नहीं दिया? “क्योंकि अब तक एमोरियों का अधर्म पूरा नहीं हुआ था।“ (उत्पत्ति 15:16)।</a:t>
            </a:r>
            <a:endParaRPr lang="en" sz="1850" b="1" dirty="0">
              <a:latin typeface="Nirmala UI" panose="020B0502040204020203" pitchFamily="34" charset="0"/>
              <a:ea typeface="Nirmala UI" panose="020B0502040204020203" pitchFamily="34" charset="0"/>
              <a:cs typeface="Nirmala UI" panose="020B0502040204020203" pitchFamily="34" charset="0"/>
            </a:endParaRPr>
          </a:p>
        </p:txBody>
      </p:sp>
      <p:graphicFrame>
        <p:nvGraphicFramePr>
          <p:cNvPr id="2" name="Diagrama 1">
            <a:extLst>
              <a:ext uri="{FF2B5EF4-FFF2-40B4-BE49-F238E27FC236}">
                <a16:creationId xmlns:a16="http://schemas.microsoft.com/office/drawing/2014/main" id="{AF66357F-32DA-7C3F-B564-C75ADB66B559}"/>
              </a:ext>
            </a:extLst>
          </p:cNvPr>
          <p:cNvGraphicFramePr/>
          <p:nvPr>
            <p:extLst>
              <p:ext uri="{D42A27DB-BD31-4B8C-83A1-F6EECF244321}">
                <p14:modId xmlns:p14="http://schemas.microsoft.com/office/powerpoint/2010/main" val="650648446"/>
              </p:ext>
            </p:extLst>
          </p:nvPr>
        </p:nvGraphicFramePr>
        <p:xfrm>
          <a:off x="6095999" y="533400"/>
          <a:ext cx="5962649" cy="63436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Imagen 9" descr="Un grupo de personas de pie&#10;&#10;El contenido generado por IA puede ser incorrecto.">
            <a:extLst>
              <a:ext uri="{FF2B5EF4-FFF2-40B4-BE49-F238E27FC236}">
                <a16:creationId xmlns:a16="http://schemas.microsoft.com/office/drawing/2014/main" id="{F5ABE5E7-7872-7A8E-BB7E-43952D30B78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5727" y="5224169"/>
            <a:ext cx="2047873" cy="1576681"/>
          </a:xfrm>
          <a:prstGeom prst="rect">
            <a:avLst/>
          </a:prstGeom>
          <a:ln w="19050">
            <a:solidFill>
              <a:schemeClr val="accent5"/>
            </a:solidFill>
          </a:ln>
        </p:spPr>
      </p:pic>
      <p:pic>
        <p:nvPicPr>
          <p:cNvPr id="12" name="Imagen 11" descr="Una caricatura de una persona&#10;&#10;El contenido generado por IA puede ser incorrecto.">
            <a:extLst>
              <a:ext uri="{FF2B5EF4-FFF2-40B4-BE49-F238E27FC236}">
                <a16:creationId xmlns:a16="http://schemas.microsoft.com/office/drawing/2014/main" id="{649AD02E-FB9C-22C5-AE3E-ECC5A2973C9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200275" y="5226050"/>
            <a:ext cx="1181100" cy="1574800"/>
          </a:xfrm>
          <a:prstGeom prst="rect">
            <a:avLst/>
          </a:prstGeom>
          <a:ln w="19050">
            <a:solidFill>
              <a:srgbClr val="0070C0"/>
            </a:solidFill>
          </a:ln>
        </p:spPr>
      </p:pic>
      <p:pic>
        <p:nvPicPr>
          <p:cNvPr id="14" name="Imagen 13" descr="Un dibujo de un grupo de personas caminando en la calle&#10;&#10;El contenido generado por IA puede ser incorrecto.">
            <a:extLst>
              <a:ext uri="{FF2B5EF4-FFF2-40B4-BE49-F238E27FC236}">
                <a16:creationId xmlns:a16="http://schemas.microsoft.com/office/drawing/2014/main" id="{FF15ACEA-C0A2-1814-173D-97A689C16DA2}"/>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448050" y="5222288"/>
            <a:ext cx="1576681" cy="1576681"/>
          </a:xfrm>
          <a:prstGeom prst="rect">
            <a:avLst/>
          </a:prstGeom>
          <a:ln w="19050">
            <a:solidFill>
              <a:srgbClr val="0070C0"/>
            </a:solidFill>
          </a:ln>
        </p:spPr>
      </p:pic>
      <p:pic>
        <p:nvPicPr>
          <p:cNvPr id="15" name="Imagen 14">
            <a:extLst>
              <a:ext uri="{FF2B5EF4-FFF2-40B4-BE49-F238E27FC236}">
                <a16:creationId xmlns:a16="http://schemas.microsoft.com/office/drawing/2014/main" id="{7E207746-636E-B4B1-6C33-FDC85550B7A5}"/>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091405" y="5232165"/>
            <a:ext cx="1257795" cy="1566803"/>
          </a:xfrm>
          <a:prstGeom prst="rect">
            <a:avLst/>
          </a:prstGeom>
          <a:ln w="19050">
            <a:solidFill>
              <a:srgbClr val="0070C0"/>
            </a:solidFill>
          </a:ln>
        </p:spPr>
      </p:pic>
      <p:sp>
        <p:nvSpPr>
          <p:cNvPr id="7" name="CuadroTexto 6">
            <a:extLst>
              <a:ext uri="{FF2B5EF4-FFF2-40B4-BE49-F238E27FC236}">
                <a16:creationId xmlns:a16="http://schemas.microsoft.com/office/drawing/2014/main" id="{711358C4-E09E-947A-557A-3429BE440A6D}"/>
              </a:ext>
            </a:extLst>
          </p:cNvPr>
          <p:cNvSpPr txBox="1"/>
          <p:nvPr/>
        </p:nvSpPr>
        <p:spPr>
          <a:xfrm>
            <a:off x="66677" y="3636078"/>
            <a:ext cx="6229348" cy="1554272"/>
          </a:xfrm>
          <a:prstGeom prst="rect">
            <a:avLst/>
          </a:prstGeom>
          <a:noFill/>
        </p:spPr>
        <p:txBody>
          <a:bodyPr wrap="square">
            <a:spAutoFit/>
          </a:bodyPr>
          <a:lstStyle/>
          <a:p>
            <a:pPr algn="just">
              <a:spcBef>
                <a:spcPts val="600"/>
              </a:spcBef>
            </a:pPr>
            <a:r>
              <a:rPr lang="hi-IN" sz="1850" b="1" dirty="0">
                <a:latin typeface="Nirmala UI" panose="020B0502040204020203" pitchFamily="34" charset="0"/>
                <a:ea typeface="Nirmala UI" panose="020B0502040204020203" pitchFamily="34" charset="0"/>
                <a:cs typeface="Nirmala UI" panose="020B0502040204020203" pitchFamily="34" charset="0"/>
              </a:rPr>
              <a:t>यदि परमेश्वर उन्हें बिना लड़े ही मिस्र से बाहर ला सकता था, सागर को दो भागों में विभाजित कर सकता था, चमत्कारिक रूप से उन्हें भोजन दे सकता था, और अपने दूत द्वारा उनका मार्गदर्शन कर सकता था... तो क्या वह उन्हें बिना लड़े ही कनान नहीं दे सकता था?</a:t>
            </a:r>
            <a:endParaRPr lang="en" sz="1850" b="1" dirty="0">
              <a:latin typeface="Nirmala UI" panose="020B0502040204020203" pitchFamily="34" charset="0"/>
              <a:ea typeface="Nirmala UI" panose="020B0502040204020203" pitchFamily="34" charset="0"/>
              <a:cs typeface="Nirmala UI" panose="020B0502040204020203" pitchFamily="34" charset="0"/>
            </a:endParaRPr>
          </a:p>
        </p:txBody>
      </p:sp>
      <p:sp>
        <p:nvSpPr>
          <p:cNvPr id="9" name="CuadroTexto 8">
            <a:extLst>
              <a:ext uri="{FF2B5EF4-FFF2-40B4-BE49-F238E27FC236}">
                <a16:creationId xmlns:a16="http://schemas.microsoft.com/office/drawing/2014/main" id="{036F4C30-B142-8078-0C5D-63421DFBA7FC}"/>
              </a:ext>
            </a:extLst>
          </p:cNvPr>
          <p:cNvSpPr txBox="1"/>
          <p:nvPr/>
        </p:nvSpPr>
        <p:spPr>
          <a:xfrm>
            <a:off x="85727" y="2613184"/>
            <a:ext cx="6210298" cy="946413"/>
          </a:xfrm>
          <a:prstGeom prst="rect">
            <a:avLst/>
          </a:prstGeom>
          <a:noFill/>
        </p:spPr>
        <p:txBody>
          <a:bodyPr wrap="square">
            <a:spAutoFit/>
          </a:bodyPr>
          <a:lstStyle/>
          <a:p>
            <a:pPr algn="just">
              <a:spcBef>
                <a:spcPts val="600"/>
              </a:spcBef>
            </a:pPr>
            <a:r>
              <a:rPr lang="hi-IN" sz="1850" b="1" dirty="0">
                <a:latin typeface="Nirmala UI" panose="020B0502040204020203" pitchFamily="34" charset="0"/>
                <a:ea typeface="Nirmala UI" panose="020B0502040204020203" pitchFamily="34" charset="0"/>
                <a:cs typeface="Nirmala UI" panose="020B0502040204020203" pitchFamily="34" charset="0"/>
              </a:rPr>
              <a:t>चार शताब्दियों के अनुग्रह के बाद भी, कनानियों ने अपना आचरण नहीं बदला। अब समय आ गया था कि देश को इस्राएल को सौंप दिया जाए... शांतिपूर्वक तरीके से! (निर्गमन 13:17)</a:t>
            </a:r>
            <a:r>
              <a:rPr lang="en" sz="1850" b="1" dirty="0">
                <a:latin typeface="Nirmala UI" panose="020B0502040204020203" pitchFamily="34" charset="0"/>
                <a:ea typeface="Nirmala UI" panose="020B0502040204020203" pitchFamily="34" charset="0"/>
                <a:cs typeface="Nirmala UI" panose="020B0502040204020203" pitchFamily="34" charset="0"/>
              </a:rPr>
              <a:t>)</a:t>
            </a:r>
          </a:p>
        </p:txBody>
      </p:sp>
    </p:spTree>
    <p:extLst>
      <p:ext uri="{BB962C8B-B14F-4D97-AF65-F5344CB8AC3E}">
        <p14:creationId xmlns:p14="http://schemas.microsoft.com/office/powerpoint/2010/main" val="2574456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8" presetClass="entr" presetSubtype="0" accel="50000" fill="hold" grpId="0" nodeType="afterEffect">
                                  <p:stCondLst>
                                    <p:cond delay="0"/>
                                  </p:stCondLst>
                                  <p:iterate type="wd">
                                    <p:tmPct val="10000"/>
                                  </p:iterate>
                                  <p:childTnLst>
                                    <p:set>
                                      <p:cBhvr>
                                        <p:cTn id="15" dur="1" fill="hold">
                                          <p:stCondLst>
                                            <p:cond delay="0"/>
                                          </p:stCondLst>
                                        </p:cTn>
                                        <p:tgtEl>
                                          <p:spTgt spid="4"/>
                                        </p:tgtEl>
                                        <p:attrNameLst>
                                          <p:attrName>style.visibility</p:attrName>
                                        </p:attrNameLst>
                                      </p:cBhvr>
                                      <p:to>
                                        <p:strVal val="visible"/>
                                      </p:to>
                                    </p:set>
                                    <p:set>
                                      <p:cBhvr>
                                        <p:cTn id="16" dur="227" fill="hold">
                                          <p:stCondLst>
                                            <p:cond delay="0"/>
                                          </p:stCondLst>
                                        </p:cTn>
                                        <p:tgtEl>
                                          <p:spTgt spid="4"/>
                                        </p:tgtEl>
                                        <p:attrNameLst>
                                          <p:attrName>style.rotation</p:attrName>
                                        </p:attrNameLst>
                                      </p:cBhvr>
                                      <p:to>
                                        <p:strVal val="-45.0"/>
                                      </p:to>
                                    </p:set>
                                    <p:anim calcmode="lin" valueType="num">
                                      <p:cBhvr>
                                        <p:cTn id="17" dur="227" fill="hold">
                                          <p:stCondLst>
                                            <p:cond delay="227"/>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18" dur="227"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9" dur="78" decel="50000" autoRev="1" fill="hold">
                                          <p:stCondLst>
                                            <p:cond delay="227"/>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20" dur="68" fill="hold">
                                          <p:stCondLst>
                                            <p:cond delay="432"/>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2">
                                            <p:graphicEl>
                                              <a:dgm id="{695BDC2E-B103-4AD5-8155-305CF6EDC473}"/>
                                            </p:graphicEl>
                                          </p:spTgt>
                                        </p:tgtEl>
                                        <p:attrNameLst>
                                          <p:attrName>style.visibility</p:attrName>
                                        </p:attrNameLst>
                                      </p:cBhvr>
                                      <p:to>
                                        <p:strVal val="visible"/>
                                      </p:to>
                                    </p:set>
                                    <p:anim calcmode="lin" valueType="num">
                                      <p:cBhvr>
                                        <p:cTn id="40" dur="500" fill="hold"/>
                                        <p:tgtEl>
                                          <p:spTgt spid="2">
                                            <p:graphicEl>
                                              <a:dgm id="{695BDC2E-B103-4AD5-8155-305CF6EDC473}"/>
                                            </p:graphicEl>
                                          </p:spTgt>
                                        </p:tgtEl>
                                        <p:attrNameLst>
                                          <p:attrName>ppt_w</p:attrName>
                                        </p:attrNameLst>
                                      </p:cBhvr>
                                      <p:tavLst>
                                        <p:tav tm="0">
                                          <p:val>
                                            <p:fltVal val="0"/>
                                          </p:val>
                                        </p:tav>
                                        <p:tav tm="100000">
                                          <p:val>
                                            <p:strVal val="#ppt_w"/>
                                          </p:val>
                                        </p:tav>
                                      </p:tavLst>
                                    </p:anim>
                                    <p:anim calcmode="lin" valueType="num">
                                      <p:cBhvr>
                                        <p:cTn id="41" dur="500" fill="hold"/>
                                        <p:tgtEl>
                                          <p:spTgt spid="2">
                                            <p:graphicEl>
                                              <a:dgm id="{695BDC2E-B103-4AD5-8155-305CF6EDC473}"/>
                                            </p:graphicEl>
                                          </p:spTgt>
                                        </p:tgtEl>
                                        <p:attrNameLst>
                                          <p:attrName>ppt_h</p:attrName>
                                        </p:attrNameLst>
                                      </p:cBhvr>
                                      <p:tavLst>
                                        <p:tav tm="0">
                                          <p:val>
                                            <p:fltVal val="0"/>
                                          </p:val>
                                        </p:tav>
                                        <p:tav tm="100000">
                                          <p:val>
                                            <p:strVal val="#ppt_h"/>
                                          </p:val>
                                        </p:tav>
                                      </p:tavLst>
                                    </p:anim>
                                    <p:animEffect transition="in" filter="fade">
                                      <p:cBhvr>
                                        <p:cTn id="42" dur="500"/>
                                        <p:tgtEl>
                                          <p:spTgt spid="2">
                                            <p:graphicEl>
                                              <a:dgm id="{695BDC2E-B103-4AD5-8155-305CF6EDC473}"/>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23" presetClass="entr" presetSubtype="32"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ppt_w</p:attrName>
                                        </p:attrNameLst>
                                      </p:cBhvr>
                                      <p:tavLst>
                                        <p:tav tm="0">
                                          <p:val>
                                            <p:strVal val="4*#ppt_w"/>
                                          </p:val>
                                        </p:tav>
                                        <p:tav tm="100000">
                                          <p:val>
                                            <p:strVal val="#ppt_w"/>
                                          </p:val>
                                        </p:tav>
                                      </p:tavLst>
                                    </p:anim>
                                    <p:anim calcmode="lin" valueType="num">
                                      <p:cBhvr>
                                        <p:cTn id="48" dur="500" fill="hold"/>
                                        <p:tgtEl>
                                          <p:spTgt spid="10"/>
                                        </p:tgtEl>
                                        <p:attrNameLst>
                                          <p:attrName>ppt_h</p:attrName>
                                        </p:attrNameLst>
                                      </p:cBhvr>
                                      <p:tavLst>
                                        <p:tav tm="0">
                                          <p:val>
                                            <p:strVal val="4*#ppt_h"/>
                                          </p:val>
                                        </p:tav>
                                        <p:tav tm="100000">
                                          <p:val>
                                            <p:strVal val="#ppt_h"/>
                                          </p:val>
                                        </p:tav>
                                      </p:tavLst>
                                    </p:anim>
                                  </p:childTnLst>
                                </p:cTn>
                              </p:par>
                            </p:childTnLst>
                          </p:cTn>
                        </p:par>
                        <p:par>
                          <p:cTn id="49" fill="hold">
                            <p:stCondLst>
                              <p:cond delay="500"/>
                            </p:stCondLst>
                            <p:childTnLst>
                              <p:par>
                                <p:cTn id="50" presetID="47" presetClass="entr" presetSubtype="0" fill="hold" grpId="0" nodeType="afterEffect">
                                  <p:stCondLst>
                                    <p:cond delay="0"/>
                                  </p:stCondLst>
                                  <p:childTnLst>
                                    <p:set>
                                      <p:cBhvr>
                                        <p:cTn id="51" dur="1" fill="hold">
                                          <p:stCondLst>
                                            <p:cond delay="0"/>
                                          </p:stCondLst>
                                        </p:cTn>
                                        <p:tgtEl>
                                          <p:spTgt spid="2">
                                            <p:graphicEl>
                                              <a:dgm id="{764F3D33-8790-42F3-A612-9A10B698F301}"/>
                                            </p:graphicEl>
                                          </p:spTgt>
                                        </p:tgtEl>
                                        <p:attrNameLst>
                                          <p:attrName>style.visibility</p:attrName>
                                        </p:attrNameLst>
                                      </p:cBhvr>
                                      <p:to>
                                        <p:strVal val="visible"/>
                                      </p:to>
                                    </p:set>
                                    <p:animEffect transition="in" filter="fade">
                                      <p:cBhvr>
                                        <p:cTn id="52" dur="1000"/>
                                        <p:tgtEl>
                                          <p:spTgt spid="2">
                                            <p:graphicEl>
                                              <a:dgm id="{764F3D33-8790-42F3-A612-9A10B698F301}"/>
                                            </p:graphicEl>
                                          </p:spTgt>
                                        </p:tgtEl>
                                      </p:cBhvr>
                                    </p:animEffect>
                                    <p:anim calcmode="lin" valueType="num">
                                      <p:cBhvr>
                                        <p:cTn id="53" dur="1000" fill="hold"/>
                                        <p:tgtEl>
                                          <p:spTgt spid="2">
                                            <p:graphicEl>
                                              <a:dgm id="{764F3D33-8790-42F3-A612-9A10B698F301}"/>
                                            </p:graphicEl>
                                          </p:spTgt>
                                        </p:tgtEl>
                                        <p:attrNameLst>
                                          <p:attrName>ppt_x</p:attrName>
                                        </p:attrNameLst>
                                      </p:cBhvr>
                                      <p:tavLst>
                                        <p:tav tm="0">
                                          <p:val>
                                            <p:strVal val="#ppt_x"/>
                                          </p:val>
                                        </p:tav>
                                        <p:tav tm="100000">
                                          <p:val>
                                            <p:strVal val="#ppt_x"/>
                                          </p:val>
                                        </p:tav>
                                      </p:tavLst>
                                    </p:anim>
                                    <p:anim calcmode="lin" valueType="num">
                                      <p:cBhvr>
                                        <p:cTn id="54" dur="1000" fill="hold"/>
                                        <p:tgtEl>
                                          <p:spTgt spid="2">
                                            <p:graphicEl>
                                              <a:dgm id="{764F3D33-8790-42F3-A612-9A10B698F301}"/>
                                            </p:graphicEl>
                                          </p:spTgt>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2">
                                            <p:graphicEl>
                                              <a:dgm id="{D9407576-407E-4898-AB8F-5D45BEFB68E4}"/>
                                            </p:graphicEl>
                                          </p:spTgt>
                                        </p:tgtEl>
                                        <p:attrNameLst>
                                          <p:attrName>style.visibility</p:attrName>
                                        </p:attrNameLst>
                                      </p:cBhvr>
                                      <p:to>
                                        <p:strVal val="visible"/>
                                      </p:to>
                                    </p:set>
                                    <p:animEffect transition="in" filter="fade">
                                      <p:cBhvr>
                                        <p:cTn id="57" dur="1000"/>
                                        <p:tgtEl>
                                          <p:spTgt spid="2">
                                            <p:graphicEl>
                                              <a:dgm id="{D9407576-407E-4898-AB8F-5D45BEFB68E4}"/>
                                            </p:graphicEl>
                                          </p:spTgt>
                                        </p:tgtEl>
                                      </p:cBhvr>
                                    </p:animEffect>
                                    <p:anim calcmode="lin" valueType="num">
                                      <p:cBhvr>
                                        <p:cTn id="58" dur="1000" fill="hold"/>
                                        <p:tgtEl>
                                          <p:spTgt spid="2">
                                            <p:graphicEl>
                                              <a:dgm id="{D9407576-407E-4898-AB8F-5D45BEFB68E4}"/>
                                            </p:graphicEl>
                                          </p:spTgt>
                                        </p:tgtEl>
                                        <p:attrNameLst>
                                          <p:attrName>ppt_x</p:attrName>
                                        </p:attrNameLst>
                                      </p:cBhvr>
                                      <p:tavLst>
                                        <p:tav tm="0">
                                          <p:val>
                                            <p:strVal val="#ppt_x"/>
                                          </p:val>
                                        </p:tav>
                                        <p:tav tm="100000">
                                          <p:val>
                                            <p:strVal val="#ppt_x"/>
                                          </p:val>
                                        </p:tav>
                                      </p:tavLst>
                                    </p:anim>
                                    <p:anim calcmode="lin" valueType="num">
                                      <p:cBhvr>
                                        <p:cTn id="59" dur="1000" fill="hold"/>
                                        <p:tgtEl>
                                          <p:spTgt spid="2">
                                            <p:graphicEl>
                                              <a:dgm id="{D9407576-407E-4898-AB8F-5D45BEFB68E4}"/>
                                            </p:graphicEl>
                                          </p:spTgt>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7" presetClass="entr" presetSubtype="0" fill="hold" grpId="0" nodeType="clickEffect">
                                  <p:stCondLst>
                                    <p:cond delay="0"/>
                                  </p:stCondLst>
                                  <p:childTnLst>
                                    <p:set>
                                      <p:cBhvr>
                                        <p:cTn id="63" dur="1" fill="hold">
                                          <p:stCondLst>
                                            <p:cond delay="0"/>
                                          </p:stCondLst>
                                        </p:cTn>
                                        <p:tgtEl>
                                          <p:spTgt spid="2">
                                            <p:graphicEl>
                                              <a:dgm id="{646C048A-3FAC-4BFD-8BC1-3F55D6CA3F61}"/>
                                            </p:graphicEl>
                                          </p:spTgt>
                                        </p:tgtEl>
                                        <p:attrNameLst>
                                          <p:attrName>style.visibility</p:attrName>
                                        </p:attrNameLst>
                                      </p:cBhvr>
                                      <p:to>
                                        <p:strVal val="visible"/>
                                      </p:to>
                                    </p:set>
                                    <p:animEffect transition="in" filter="fade">
                                      <p:cBhvr>
                                        <p:cTn id="64" dur="1000"/>
                                        <p:tgtEl>
                                          <p:spTgt spid="2">
                                            <p:graphicEl>
                                              <a:dgm id="{646C048A-3FAC-4BFD-8BC1-3F55D6CA3F61}"/>
                                            </p:graphicEl>
                                          </p:spTgt>
                                        </p:tgtEl>
                                      </p:cBhvr>
                                    </p:animEffect>
                                    <p:anim calcmode="lin" valueType="num">
                                      <p:cBhvr>
                                        <p:cTn id="65" dur="1000" fill="hold"/>
                                        <p:tgtEl>
                                          <p:spTgt spid="2">
                                            <p:graphicEl>
                                              <a:dgm id="{646C048A-3FAC-4BFD-8BC1-3F55D6CA3F61}"/>
                                            </p:graphicEl>
                                          </p:spTgt>
                                        </p:tgtEl>
                                        <p:attrNameLst>
                                          <p:attrName>ppt_x</p:attrName>
                                        </p:attrNameLst>
                                      </p:cBhvr>
                                      <p:tavLst>
                                        <p:tav tm="0">
                                          <p:val>
                                            <p:strVal val="#ppt_x"/>
                                          </p:val>
                                        </p:tav>
                                        <p:tav tm="100000">
                                          <p:val>
                                            <p:strVal val="#ppt_x"/>
                                          </p:val>
                                        </p:tav>
                                      </p:tavLst>
                                    </p:anim>
                                    <p:anim calcmode="lin" valueType="num">
                                      <p:cBhvr>
                                        <p:cTn id="66" dur="1000" fill="hold"/>
                                        <p:tgtEl>
                                          <p:spTgt spid="2">
                                            <p:graphicEl>
                                              <a:dgm id="{646C048A-3FAC-4BFD-8BC1-3F55D6CA3F61}"/>
                                            </p:graphicEl>
                                          </p:spTgt>
                                        </p:tgtEl>
                                        <p:attrNameLst>
                                          <p:attrName>ppt_y</p:attrName>
                                        </p:attrNameLst>
                                      </p:cBhvr>
                                      <p:tavLst>
                                        <p:tav tm="0">
                                          <p:val>
                                            <p:strVal val="#ppt_y-.1"/>
                                          </p:val>
                                        </p:tav>
                                        <p:tav tm="100000">
                                          <p:val>
                                            <p:strVal val="#ppt_y"/>
                                          </p:val>
                                        </p:tav>
                                      </p:tavLst>
                                    </p:anim>
                                  </p:childTnLst>
                                </p:cTn>
                              </p:par>
                              <p:par>
                                <p:cTn id="67" presetID="47" presetClass="entr" presetSubtype="0" fill="hold" grpId="0" nodeType="withEffect">
                                  <p:stCondLst>
                                    <p:cond delay="0"/>
                                  </p:stCondLst>
                                  <p:childTnLst>
                                    <p:set>
                                      <p:cBhvr>
                                        <p:cTn id="68" dur="1" fill="hold">
                                          <p:stCondLst>
                                            <p:cond delay="0"/>
                                          </p:stCondLst>
                                        </p:cTn>
                                        <p:tgtEl>
                                          <p:spTgt spid="2">
                                            <p:graphicEl>
                                              <a:dgm id="{4B774A78-6B56-4815-99E0-F5274C4A6A11}"/>
                                            </p:graphicEl>
                                          </p:spTgt>
                                        </p:tgtEl>
                                        <p:attrNameLst>
                                          <p:attrName>style.visibility</p:attrName>
                                        </p:attrNameLst>
                                      </p:cBhvr>
                                      <p:to>
                                        <p:strVal val="visible"/>
                                      </p:to>
                                    </p:set>
                                    <p:animEffect transition="in" filter="fade">
                                      <p:cBhvr>
                                        <p:cTn id="69" dur="1000"/>
                                        <p:tgtEl>
                                          <p:spTgt spid="2">
                                            <p:graphicEl>
                                              <a:dgm id="{4B774A78-6B56-4815-99E0-F5274C4A6A11}"/>
                                            </p:graphicEl>
                                          </p:spTgt>
                                        </p:tgtEl>
                                      </p:cBhvr>
                                    </p:animEffect>
                                    <p:anim calcmode="lin" valueType="num">
                                      <p:cBhvr>
                                        <p:cTn id="70" dur="1000" fill="hold"/>
                                        <p:tgtEl>
                                          <p:spTgt spid="2">
                                            <p:graphicEl>
                                              <a:dgm id="{4B774A78-6B56-4815-99E0-F5274C4A6A11}"/>
                                            </p:graphicEl>
                                          </p:spTgt>
                                        </p:tgtEl>
                                        <p:attrNameLst>
                                          <p:attrName>ppt_x</p:attrName>
                                        </p:attrNameLst>
                                      </p:cBhvr>
                                      <p:tavLst>
                                        <p:tav tm="0">
                                          <p:val>
                                            <p:strVal val="#ppt_x"/>
                                          </p:val>
                                        </p:tav>
                                        <p:tav tm="100000">
                                          <p:val>
                                            <p:strVal val="#ppt_x"/>
                                          </p:val>
                                        </p:tav>
                                      </p:tavLst>
                                    </p:anim>
                                    <p:anim calcmode="lin" valueType="num">
                                      <p:cBhvr>
                                        <p:cTn id="71" dur="1000" fill="hold"/>
                                        <p:tgtEl>
                                          <p:spTgt spid="2">
                                            <p:graphicEl>
                                              <a:dgm id="{4B774A78-6B56-4815-99E0-F5274C4A6A11}"/>
                                            </p:graphicEl>
                                          </p:spTgt>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7" presetClass="entr" presetSubtype="0" fill="hold" grpId="0" nodeType="clickEffect">
                                  <p:stCondLst>
                                    <p:cond delay="0"/>
                                  </p:stCondLst>
                                  <p:childTnLst>
                                    <p:set>
                                      <p:cBhvr>
                                        <p:cTn id="75" dur="1" fill="hold">
                                          <p:stCondLst>
                                            <p:cond delay="0"/>
                                          </p:stCondLst>
                                        </p:cTn>
                                        <p:tgtEl>
                                          <p:spTgt spid="2">
                                            <p:graphicEl>
                                              <a:dgm id="{2CAC2AF5-3F99-4D75-A510-79A9E815886C}"/>
                                            </p:graphicEl>
                                          </p:spTgt>
                                        </p:tgtEl>
                                        <p:attrNameLst>
                                          <p:attrName>style.visibility</p:attrName>
                                        </p:attrNameLst>
                                      </p:cBhvr>
                                      <p:to>
                                        <p:strVal val="visible"/>
                                      </p:to>
                                    </p:set>
                                    <p:animEffect transition="in" filter="fade">
                                      <p:cBhvr>
                                        <p:cTn id="76" dur="1000"/>
                                        <p:tgtEl>
                                          <p:spTgt spid="2">
                                            <p:graphicEl>
                                              <a:dgm id="{2CAC2AF5-3F99-4D75-A510-79A9E815886C}"/>
                                            </p:graphicEl>
                                          </p:spTgt>
                                        </p:tgtEl>
                                      </p:cBhvr>
                                    </p:animEffect>
                                    <p:anim calcmode="lin" valueType="num">
                                      <p:cBhvr>
                                        <p:cTn id="77" dur="1000" fill="hold"/>
                                        <p:tgtEl>
                                          <p:spTgt spid="2">
                                            <p:graphicEl>
                                              <a:dgm id="{2CAC2AF5-3F99-4D75-A510-79A9E815886C}"/>
                                            </p:graphicEl>
                                          </p:spTgt>
                                        </p:tgtEl>
                                        <p:attrNameLst>
                                          <p:attrName>ppt_x</p:attrName>
                                        </p:attrNameLst>
                                      </p:cBhvr>
                                      <p:tavLst>
                                        <p:tav tm="0">
                                          <p:val>
                                            <p:strVal val="#ppt_x"/>
                                          </p:val>
                                        </p:tav>
                                        <p:tav tm="100000">
                                          <p:val>
                                            <p:strVal val="#ppt_x"/>
                                          </p:val>
                                        </p:tav>
                                      </p:tavLst>
                                    </p:anim>
                                    <p:anim calcmode="lin" valueType="num">
                                      <p:cBhvr>
                                        <p:cTn id="78" dur="1000" fill="hold"/>
                                        <p:tgtEl>
                                          <p:spTgt spid="2">
                                            <p:graphicEl>
                                              <a:dgm id="{2CAC2AF5-3F99-4D75-A510-79A9E815886C}"/>
                                            </p:graphicEl>
                                          </p:spTgt>
                                        </p:tgtEl>
                                        <p:attrNameLst>
                                          <p:attrName>ppt_y</p:attrName>
                                        </p:attrNameLst>
                                      </p:cBhvr>
                                      <p:tavLst>
                                        <p:tav tm="0">
                                          <p:val>
                                            <p:strVal val="#ppt_y-.1"/>
                                          </p:val>
                                        </p:tav>
                                        <p:tav tm="100000">
                                          <p:val>
                                            <p:strVal val="#ppt_y"/>
                                          </p:val>
                                        </p:tav>
                                      </p:tavLst>
                                    </p:anim>
                                  </p:childTnLst>
                                </p:cTn>
                              </p:par>
                              <p:par>
                                <p:cTn id="79" presetID="47" presetClass="entr" presetSubtype="0" fill="hold" grpId="0" nodeType="withEffect">
                                  <p:stCondLst>
                                    <p:cond delay="0"/>
                                  </p:stCondLst>
                                  <p:childTnLst>
                                    <p:set>
                                      <p:cBhvr>
                                        <p:cTn id="80" dur="1" fill="hold">
                                          <p:stCondLst>
                                            <p:cond delay="0"/>
                                          </p:stCondLst>
                                        </p:cTn>
                                        <p:tgtEl>
                                          <p:spTgt spid="2">
                                            <p:graphicEl>
                                              <a:dgm id="{9145DD23-DA1E-4BCC-8EEF-E4D91923061A}"/>
                                            </p:graphicEl>
                                          </p:spTgt>
                                        </p:tgtEl>
                                        <p:attrNameLst>
                                          <p:attrName>style.visibility</p:attrName>
                                        </p:attrNameLst>
                                      </p:cBhvr>
                                      <p:to>
                                        <p:strVal val="visible"/>
                                      </p:to>
                                    </p:set>
                                    <p:animEffect transition="in" filter="fade">
                                      <p:cBhvr>
                                        <p:cTn id="81" dur="1000"/>
                                        <p:tgtEl>
                                          <p:spTgt spid="2">
                                            <p:graphicEl>
                                              <a:dgm id="{9145DD23-DA1E-4BCC-8EEF-E4D91923061A}"/>
                                            </p:graphicEl>
                                          </p:spTgt>
                                        </p:tgtEl>
                                      </p:cBhvr>
                                    </p:animEffect>
                                    <p:anim calcmode="lin" valueType="num">
                                      <p:cBhvr>
                                        <p:cTn id="82" dur="1000" fill="hold"/>
                                        <p:tgtEl>
                                          <p:spTgt spid="2">
                                            <p:graphicEl>
                                              <a:dgm id="{9145DD23-DA1E-4BCC-8EEF-E4D91923061A}"/>
                                            </p:graphicEl>
                                          </p:spTgt>
                                        </p:tgtEl>
                                        <p:attrNameLst>
                                          <p:attrName>ppt_x</p:attrName>
                                        </p:attrNameLst>
                                      </p:cBhvr>
                                      <p:tavLst>
                                        <p:tav tm="0">
                                          <p:val>
                                            <p:strVal val="#ppt_x"/>
                                          </p:val>
                                        </p:tav>
                                        <p:tav tm="100000">
                                          <p:val>
                                            <p:strVal val="#ppt_x"/>
                                          </p:val>
                                        </p:tav>
                                      </p:tavLst>
                                    </p:anim>
                                    <p:anim calcmode="lin" valueType="num">
                                      <p:cBhvr>
                                        <p:cTn id="83" dur="1000" fill="hold"/>
                                        <p:tgtEl>
                                          <p:spTgt spid="2">
                                            <p:graphicEl>
                                              <a:dgm id="{9145DD23-DA1E-4BCC-8EEF-E4D91923061A}"/>
                                            </p:graphicEl>
                                          </p:spTgt>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grpId="0" nodeType="clickEffect">
                                  <p:stCondLst>
                                    <p:cond delay="0"/>
                                  </p:stCondLst>
                                  <p:childTnLst>
                                    <p:set>
                                      <p:cBhvr>
                                        <p:cTn id="87" dur="1" fill="hold">
                                          <p:stCondLst>
                                            <p:cond delay="0"/>
                                          </p:stCondLst>
                                        </p:cTn>
                                        <p:tgtEl>
                                          <p:spTgt spid="2">
                                            <p:graphicEl>
                                              <a:dgm id="{2C16D801-25D9-476F-A96A-456EF4DC99BF}"/>
                                            </p:graphicEl>
                                          </p:spTgt>
                                        </p:tgtEl>
                                        <p:attrNameLst>
                                          <p:attrName>style.visibility</p:attrName>
                                        </p:attrNameLst>
                                      </p:cBhvr>
                                      <p:to>
                                        <p:strVal val="visible"/>
                                      </p:to>
                                    </p:set>
                                    <p:anim calcmode="lin" valueType="num">
                                      <p:cBhvr>
                                        <p:cTn id="88" dur="500" fill="hold"/>
                                        <p:tgtEl>
                                          <p:spTgt spid="2">
                                            <p:graphicEl>
                                              <a:dgm id="{2C16D801-25D9-476F-A96A-456EF4DC99BF}"/>
                                            </p:graphicEl>
                                          </p:spTgt>
                                        </p:tgtEl>
                                        <p:attrNameLst>
                                          <p:attrName>ppt_w</p:attrName>
                                        </p:attrNameLst>
                                      </p:cBhvr>
                                      <p:tavLst>
                                        <p:tav tm="0">
                                          <p:val>
                                            <p:fltVal val="0"/>
                                          </p:val>
                                        </p:tav>
                                        <p:tav tm="100000">
                                          <p:val>
                                            <p:strVal val="#ppt_w"/>
                                          </p:val>
                                        </p:tav>
                                      </p:tavLst>
                                    </p:anim>
                                    <p:anim calcmode="lin" valueType="num">
                                      <p:cBhvr>
                                        <p:cTn id="89" dur="500" fill="hold"/>
                                        <p:tgtEl>
                                          <p:spTgt spid="2">
                                            <p:graphicEl>
                                              <a:dgm id="{2C16D801-25D9-476F-A96A-456EF4DC99BF}"/>
                                            </p:graphicEl>
                                          </p:spTgt>
                                        </p:tgtEl>
                                        <p:attrNameLst>
                                          <p:attrName>ppt_h</p:attrName>
                                        </p:attrNameLst>
                                      </p:cBhvr>
                                      <p:tavLst>
                                        <p:tav tm="0">
                                          <p:val>
                                            <p:fltVal val="0"/>
                                          </p:val>
                                        </p:tav>
                                        <p:tav tm="100000">
                                          <p:val>
                                            <p:strVal val="#ppt_h"/>
                                          </p:val>
                                        </p:tav>
                                      </p:tavLst>
                                    </p:anim>
                                    <p:animEffect transition="in" filter="fade">
                                      <p:cBhvr>
                                        <p:cTn id="90" dur="500"/>
                                        <p:tgtEl>
                                          <p:spTgt spid="2">
                                            <p:graphicEl>
                                              <a:dgm id="{2C16D801-25D9-476F-A96A-456EF4DC99BF}"/>
                                            </p:graphicEl>
                                          </p:spTgt>
                                        </p:tgtEl>
                                      </p:cBhvr>
                                    </p:animEffect>
                                  </p:childTnLst>
                                </p:cTn>
                              </p:par>
                            </p:childTnLst>
                          </p:cTn>
                        </p:par>
                      </p:childTnLst>
                    </p:cTn>
                  </p:par>
                  <p:par>
                    <p:cTn id="91" fill="hold">
                      <p:stCondLst>
                        <p:cond delay="indefinite"/>
                      </p:stCondLst>
                      <p:childTnLst>
                        <p:par>
                          <p:cTn id="92" fill="hold">
                            <p:stCondLst>
                              <p:cond delay="0"/>
                            </p:stCondLst>
                            <p:childTnLst>
                              <p:par>
                                <p:cTn id="93" presetID="23" presetClass="entr" presetSubtype="32" fill="hold" nodeType="clickEffect">
                                  <p:stCondLst>
                                    <p:cond delay="0"/>
                                  </p:stCondLst>
                                  <p:childTnLst>
                                    <p:set>
                                      <p:cBhvr>
                                        <p:cTn id="94" dur="1" fill="hold">
                                          <p:stCondLst>
                                            <p:cond delay="0"/>
                                          </p:stCondLst>
                                        </p:cTn>
                                        <p:tgtEl>
                                          <p:spTgt spid="12"/>
                                        </p:tgtEl>
                                        <p:attrNameLst>
                                          <p:attrName>style.visibility</p:attrName>
                                        </p:attrNameLst>
                                      </p:cBhvr>
                                      <p:to>
                                        <p:strVal val="visible"/>
                                      </p:to>
                                    </p:set>
                                    <p:anim calcmode="lin" valueType="num">
                                      <p:cBhvr>
                                        <p:cTn id="95" dur="500" fill="hold"/>
                                        <p:tgtEl>
                                          <p:spTgt spid="12"/>
                                        </p:tgtEl>
                                        <p:attrNameLst>
                                          <p:attrName>ppt_w</p:attrName>
                                        </p:attrNameLst>
                                      </p:cBhvr>
                                      <p:tavLst>
                                        <p:tav tm="0">
                                          <p:val>
                                            <p:strVal val="4*#ppt_w"/>
                                          </p:val>
                                        </p:tav>
                                        <p:tav tm="100000">
                                          <p:val>
                                            <p:strVal val="#ppt_w"/>
                                          </p:val>
                                        </p:tav>
                                      </p:tavLst>
                                    </p:anim>
                                    <p:anim calcmode="lin" valueType="num">
                                      <p:cBhvr>
                                        <p:cTn id="96" dur="500" fill="hold"/>
                                        <p:tgtEl>
                                          <p:spTgt spid="12"/>
                                        </p:tgtEl>
                                        <p:attrNameLst>
                                          <p:attrName>ppt_h</p:attrName>
                                        </p:attrNameLst>
                                      </p:cBhvr>
                                      <p:tavLst>
                                        <p:tav tm="0">
                                          <p:val>
                                            <p:strVal val="4*#ppt_h"/>
                                          </p:val>
                                        </p:tav>
                                        <p:tav tm="100000">
                                          <p:val>
                                            <p:strVal val="#ppt_h"/>
                                          </p:val>
                                        </p:tav>
                                      </p:tavLst>
                                    </p:anim>
                                  </p:childTnLst>
                                </p:cTn>
                              </p:par>
                            </p:childTnLst>
                          </p:cTn>
                        </p:par>
                        <p:par>
                          <p:cTn id="97" fill="hold">
                            <p:stCondLst>
                              <p:cond delay="500"/>
                            </p:stCondLst>
                            <p:childTnLst>
                              <p:par>
                                <p:cTn id="98" presetID="47" presetClass="entr" presetSubtype="0" fill="hold" grpId="0" nodeType="afterEffect">
                                  <p:stCondLst>
                                    <p:cond delay="0"/>
                                  </p:stCondLst>
                                  <p:childTnLst>
                                    <p:set>
                                      <p:cBhvr>
                                        <p:cTn id="99" dur="1" fill="hold">
                                          <p:stCondLst>
                                            <p:cond delay="0"/>
                                          </p:stCondLst>
                                        </p:cTn>
                                        <p:tgtEl>
                                          <p:spTgt spid="2">
                                            <p:graphicEl>
                                              <a:dgm id="{48A48776-191B-4C31-B6FC-C0F773CE0533}"/>
                                            </p:graphicEl>
                                          </p:spTgt>
                                        </p:tgtEl>
                                        <p:attrNameLst>
                                          <p:attrName>style.visibility</p:attrName>
                                        </p:attrNameLst>
                                      </p:cBhvr>
                                      <p:to>
                                        <p:strVal val="visible"/>
                                      </p:to>
                                    </p:set>
                                    <p:animEffect transition="in" filter="fade">
                                      <p:cBhvr>
                                        <p:cTn id="100" dur="1000"/>
                                        <p:tgtEl>
                                          <p:spTgt spid="2">
                                            <p:graphicEl>
                                              <a:dgm id="{48A48776-191B-4C31-B6FC-C0F773CE0533}"/>
                                            </p:graphicEl>
                                          </p:spTgt>
                                        </p:tgtEl>
                                      </p:cBhvr>
                                    </p:animEffect>
                                    <p:anim calcmode="lin" valueType="num">
                                      <p:cBhvr>
                                        <p:cTn id="101" dur="1000" fill="hold"/>
                                        <p:tgtEl>
                                          <p:spTgt spid="2">
                                            <p:graphicEl>
                                              <a:dgm id="{48A48776-191B-4C31-B6FC-C0F773CE0533}"/>
                                            </p:graphicEl>
                                          </p:spTgt>
                                        </p:tgtEl>
                                        <p:attrNameLst>
                                          <p:attrName>ppt_x</p:attrName>
                                        </p:attrNameLst>
                                      </p:cBhvr>
                                      <p:tavLst>
                                        <p:tav tm="0">
                                          <p:val>
                                            <p:strVal val="#ppt_x"/>
                                          </p:val>
                                        </p:tav>
                                        <p:tav tm="100000">
                                          <p:val>
                                            <p:strVal val="#ppt_x"/>
                                          </p:val>
                                        </p:tav>
                                      </p:tavLst>
                                    </p:anim>
                                    <p:anim calcmode="lin" valueType="num">
                                      <p:cBhvr>
                                        <p:cTn id="102" dur="1000" fill="hold"/>
                                        <p:tgtEl>
                                          <p:spTgt spid="2">
                                            <p:graphicEl>
                                              <a:dgm id="{48A48776-191B-4C31-B6FC-C0F773CE0533}"/>
                                            </p:graphicEl>
                                          </p:spTgt>
                                        </p:tgtEl>
                                        <p:attrNameLst>
                                          <p:attrName>ppt_y</p:attrName>
                                        </p:attrNameLst>
                                      </p:cBhvr>
                                      <p:tavLst>
                                        <p:tav tm="0">
                                          <p:val>
                                            <p:strVal val="#ppt_y-.1"/>
                                          </p:val>
                                        </p:tav>
                                        <p:tav tm="100000">
                                          <p:val>
                                            <p:strVal val="#ppt_y"/>
                                          </p:val>
                                        </p:tav>
                                      </p:tavLst>
                                    </p:anim>
                                  </p:childTnLst>
                                </p:cTn>
                              </p:par>
                              <p:par>
                                <p:cTn id="103" presetID="47" presetClass="entr" presetSubtype="0" fill="hold" grpId="0" nodeType="withEffect">
                                  <p:stCondLst>
                                    <p:cond delay="0"/>
                                  </p:stCondLst>
                                  <p:childTnLst>
                                    <p:set>
                                      <p:cBhvr>
                                        <p:cTn id="104" dur="1" fill="hold">
                                          <p:stCondLst>
                                            <p:cond delay="0"/>
                                          </p:stCondLst>
                                        </p:cTn>
                                        <p:tgtEl>
                                          <p:spTgt spid="2">
                                            <p:graphicEl>
                                              <a:dgm id="{F7C1F1C6-A3AB-475F-940D-3A1507501024}"/>
                                            </p:graphicEl>
                                          </p:spTgt>
                                        </p:tgtEl>
                                        <p:attrNameLst>
                                          <p:attrName>style.visibility</p:attrName>
                                        </p:attrNameLst>
                                      </p:cBhvr>
                                      <p:to>
                                        <p:strVal val="visible"/>
                                      </p:to>
                                    </p:set>
                                    <p:animEffect transition="in" filter="fade">
                                      <p:cBhvr>
                                        <p:cTn id="105" dur="1000"/>
                                        <p:tgtEl>
                                          <p:spTgt spid="2">
                                            <p:graphicEl>
                                              <a:dgm id="{F7C1F1C6-A3AB-475F-940D-3A1507501024}"/>
                                            </p:graphicEl>
                                          </p:spTgt>
                                        </p:tgtEl>
                                      </p:cBhvr>
                                    </p:animEffect>
                                    <p:anim calcmode="lin" valueType="num">
                                      <p:cBhvr>
                                        <p:cTn id="106" dur="1000" fill="hold"/>
                                        <p:tgtEl>
                                          <p:spTgt spid="2">
                                            <p:graphicEl>
                                              <a:dgm id="{F7C1F1C6-A3AB-475F-940D-3A1507501024}"/>
                                            </p:graphicEl>
                                          </p:spTgt>
                                        </p:tgtEl>
                                        <p:attrNameLst>
                                          <p:attrName>ppt_x</p:attrName>
                                        </p:attrNameLst>
                                      </p:cBhvr>
                                      <p:tavLst>
                                        <p:tav tm="0">
                                          <p:val>
                                            <p:strVal val="#ppt_x"/>
                                          </p:val>
                                        </p:tav>
                                        <p:tav tm="100000">
                                          <p:val>
                                            <p:strVal val="#ppt_x"/>
                                          </p:val>
                                        </p:tav>
                                      </p:tavLst>
                                    </p:anim>
                                    <p:anim calcmode="lin" valueType="num">
                                      <p:cBhvr>
                                        <p:cTn id="107" dur="1000" fill="hold"/>
                                        <p:tgtEl>
                                          <p:spTgt spid="2">
                                            <p:graphicEl>
                                              <a:dgm id="{F7C1F1C6-A3AB-475F-940D-3A1507501024}"/>
                                            </p:graphicEl>
                                          </p:spTgt>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47" presetClass="entr" presetSubtype="0" fill="hold" grpId="0" nodeType="clickEffect">
                                  <p:stCondLst>
                                    <p:cond delay="0"/>
                                  </p:stCondLst>
                                  <p:childTnLst>
                                    <p:set>
                                      <p:cBhvr>
                                        <p:cTn id="111" dur="1" fill="hold">
                                          <p:stCondLst>
                                            <p:cond delay="0"/>
                                          </p:stCondLst>
                                        </p:cTn>
                                        <p:tgtEl>
                                          <p:spTgt spid="2">
                                            <p:graphicEl>
                                              <a:dgm id="{FC03CFAA-8D1B-4B4D-B6E7-202EB01B9AF3}"/>
                                            </p:graphicEl>
                                          </p:spTgt>
                                        </p:tgtEl>
                                        <p:attrNameLst>
                                          <p:attrName>style.visibility</p:attrName>
                                        </p:attrNameLst>
                                      </p:cBhvr>
                                      <p:to>
                                        <p:strVal val="visible"/>
                                      </p:to>
                                    </p:set>
                                    <p:animEffect transition="in" filter="fade">
                                      <p:cBhvr>
                                        <p:cTn id="112" dur="1000"/>
                                        <p:tgtEl>
                                          <p:spTgt spid="2">
                                            <p:graphicEl>
                                              <a:dgm id="{FC03CFAA-8D1B-4B4D-B6E7-202EB01B9AF3}"/>
                                            </p:graphicEl>
                                          </p:spTgt>
                                        </p:tgtEl>
                                      </p:cBhvr>
                                    </p:animEffect>
                                    <p:anim calcmode="lin" valueType="num">
                                      <p:cBhvr>
                                        <p:cTn id="113" dur="1000" fill="hold"/>
                                        <p:tgtEl>
                                          <p:spTgt spid="2">
                                            <p:graphicEl>
                                              <a:dgm id="{FC03CFAA-8D1B-4B4D-B6E7-202EB01B9AF3}"/>
                                            </p:graphicEl>
                                          </p:spTgt>
                                        </p:tgtEl>
                                        <p:attrNameLst>
                                          <p:attrName>ppt_x</p:attrName>
                                        </p:attrNameLst>
                                      </p:cBhvr>
                                      <p:tavLst>
                                        <p:tav tm="0">
                                          <p:val>
                                            <p:strVal val="#ppt_x"/>
                                          </p:val>
                                        </p:tav>
                                        <p:tav tm="100000">
                                          <p:val>
                                            <p:strVal val="#ppt_x"/>
                                          </p:val>
                                        </p:tav>
                                      </p:tavLst>
                                    </p:anim>
                                    <p:anim calcmode="lin" valueType="num">
                                      <p:cBhvr>
                                        <p:cTn id="114" dur="1000" fill="hold"/>
                                        <p:tgtEl>
                                          <p:spTgt spid="2">
                                            <p:graphicEl>
                                              <a:dgm id="{FC03CFAA-8D1B-4B4D-B6E7-202EB01B9AF3}"/>
                                            </p:graphicEl>
                                          </p:spTgt>
                                        </p:tgtEl>
                                        <p:attrNameLst>
                                          <p:attrName>ppt_y</p:attrName>
                                        </p:attrNameLst>
                                      </p:cBhvr>
                                      <p:tavLst>
                                        <p:tav tm="0">
                                          <p:val>
                                            <p:strVal val="#ppt_y-.1"/>
                                          </p:val>
                                        </p:tav>
                                        <p:tav tm="100000">
                                          <p:val>
                                            <p:strVal val="#ppt_y"/>
                                          </p:val>
                                        </p:tav>
                                      </p:tavLst>
                                    </p:anim>
                                  </p:childTnLst>
                                </p:cTn>
                              </p:par>
                              <p:par>
                                <p:cTn id="115" presetID="47" presetClass="entr" presetSubtype="0" fill="hold" grpId="0" nodeType="withEffect">
                                  <p:stCondLst>
                                    <p:cond delay="0"/>
                                  </p:stCondLst>
                                  <p:childTnLst>
                                    <p:set>
                                      <p:cBhvr>
                                        <p:cTn id="116" dur="1" fill="hold">
                                          <p:stCondLst>
                                            <p:cond delay="0"/>
                                          </p:stCondLst>
                                        </p:cTn>
                                        <p:tgtEl>
                                          <p:spTgt spid="2">
                                            <p:graphicEl>
                                              <a:dgm id="{99EDFEB2-C2AF-4C3C-B0FD-8AEE31129811}"/>
                                            </p:graphicEl>
                                          </p:spTgt>
                                        </p:tgtEl>
                                        <p:attrNameLst>
                                          <p:attrName>style.visibility</p:attrName>
                                        </p:attrNameLst>
                                      </p:cBhvr>
                                      <p:to>
                                        <p:strVal val="visible"/>
                                      </p:to>
                                    </p:set>
                                    <p:animEffect transition="in" filter="fade">
                                      <p:cBhvr>
                                        <p:cTn id="117" dur="1000"/>
                                        <p:tgtEl>
                                          <p:spTgt spid="2">
                                            <p:graphicEl>
                                              <a:dgm id="{99EDFEB2-C2AF-4C3C-B0FD-8AEE31129811}"/>
                                            </p:graphicEl>
                                          </p:spTgt>
                                        </p:tgtEl>
                                      </p:cBhvr>
                                    </p:animEffect>
                                    <p:anim calcmode="lin" valueType="num">
                                      <p:cBhvr>
                                        <p:cTn id="118" dur="1000" fill="hold"/>
                                        <p:tgtEl>
                                          <p:spTgt spid="2">
                                            <p:graphicEl>
                                              <a:dgm id="{99EDFEB2-C2AF-4C3C-B0FD-8AEE31129811}"/>
                                            </p:graphicEl>
                                          </p:spTgt>
                                        </p:tgtEl>
                                        <p:attrNameLst>
                                          <p:attrName>ppt_x</p:attrName>
                                        </p:attrNameLst>
                                      </p:cBhvr>
                                      <p:tavLst>
                                        <p:tav tm="0">
                                          <p:val>
                                            <p:strVal val="#ppt_x"/>
                                          </p:val>
                                        </p:tav>
                                        <p:tav tm="100000">
                                          <p:val>
                                            <p:strVal val="#ppt_x"/>
                                          </p:val>
                                        </p:tav>
                                      </p:tavLst>
                                    </p:anim>
                                    <p:anim calcmode="lin" valueType="num">
                                      <p:cBhvr>
                                        <p:cTn id="119" dur="1000" fill="hold"/>
                                        <p:tgtEl>
                                          <p:spTgt spid="2">
                                            <p:graphicEl>
                                              <a:dgm id="{99EDFEB2-C2AF-4C3C-B0FD-8AEE31129811}"/>
                                            </p:graphicEl>
                                          </p:spTgt>
                                        </p:tgtEl>
                                        <p:attrNameLst>
                                          <p:attrName>ppt_y</p:attrName>
                                        </p:attrNameLst>
                                      </p:cBhvr>
                                      <p:tavLst>
                                        <p:tav tm="0">
                                          <p:val>
                                            <p:strVal val="#ppt_y-.1"/>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47" presetClass="entr" presetSubtype="0" fill="hold" grpId="0" nodeType="clickEffect">
                                  <p:stCondLst>
                                    <p:cond delay="0"/>
                                  </p:stCondLst>
                                  <p:childTnLst>
                                    <p:set>
                                      <p:cBhvr>
                                        <p:cTn id="123" dur="1" fill="hold">
                                          <p:stCondLst>
                                            <p:cond delay="0"/>
                                          </p:stCondLst>
                                        </p:cTn>
                                        <p:tgtEl>
                                          <p:spTgt spid="2">
                                            <p:graphicEl>
                                              <a:dgm id="{0B4D5CE0-CDE7-416B-8E23-2559268C5123}"/>
                                            </p:graphicEl>
                                          </p:spTgt>
                                        </p:tgtEl>
                                        <p:attrNameLst>
                                          <p:attrName>style.visibility</p:attrName>
                                        </p:attrNameLst>
                                      </p:cBhvr>
                                      <p:to>
                                        <p:strVal val="visible"/>
                                      </p:to>
                                    </p:set>
                                    <p:animEffect transition="in" filter="fade">
                                      <p:cBhvr>
                                        <p:cTn id="124" dur="1000"/>
                                        <p:tgtEl>
                                          <p:spTgt spid="2">
                                            <p:graphicEl>
                                              <a:dgm id="{0B4D5CE0-CDE7-416B-8E23-2559268C5123}"/>
                                            </p:graphicEl>
                                          </p:spTgt>
                                        </p:tgtEl>
                                      </p:cBhvr>
                                    </p:animEffect>
                                    <p:anim calcmode="lin" valueType="num">
                                      <p:cBhvr>
                                        <p:cTn id="125" dur="1000" fill="hold"/>
                                        <p:tgtEl>
                                          <p:spTgt spid="2">
                                            <p:graphicEl>
                                              <a:dgm id="{0B4D5CE0-CDE7-416B-8E23-2559268C5123}"/>
                                            </p:graphicEl>
                                          </p:spTgt>
                                        </p:tgtEl>
                                        <p:attrNameLst>
                                          <p:attrName>ppt_x</p:attrName>
                                        </p:attrNameLst>
                                      </p:cBhvr>
                                      <p:tavLst>
                                        <p:tav tm="0">
                                          <p:val>
                                            <p:strVal val="#ppt_x"/>
                                          </p:val>
                                        </p:tav>
                                        <p:tav tm="100000">
                                          <p:val>
                                            <p:strVal val="#ppt_x"/>
                                          </p:val>
                                        </p:tav>
                                      </p:tavLst>
                                    </p:anim>
                                    <p:anim calcmode="lin" valueType="num">
                                      <p:cBhvr>
                                        <p:cTn id="126" dur="1000" fill="hold"/>
                                        <p:tgtEl>
                                          <p:spTgt spid="2">
                                            <p:graphicEl>
                                              <a:dgm id="{0B4D5CE0-CDE7-416B-8E23-2559268C5123}"/>
                                            </p:graphicEl>
                                          </p:spTgt>
                                        </p:tgtEl>
                                        <p:attrNameLst>
                                          <p:attrName>ppt_y</p:attrName>
                                        </p:attrNameLst>
                                      </p:cBhvr>
                                      <p:tavLst>
                                        <p:tav tm="0">
                                          <p:val>
                                            <p:strVal val="#ppt_y-.1"/>
                                          </p:val>
                                        </p:tav>
                                        <p:tav tm="100000">
                                          <p:val>
                                            <p:strVal val="#ppt_y"/>
                                          </p:val>
                                        </p:tav>
                                      </p:tavLst>
                                    </p:anim>
                                  </p:childTnLst>
                                </p:cTn>
                              </p:par>
                              <p:par>
                                <p:cTn id="127" presetID="47" presetClass="entr" presetSubtype="0" fill="hold" grpId="0" nodeType="withEffect">
                                  <p:stCondLst>
                                    <p:cond delay="0"/>
                                  </p:stCondLst>
                                  <p:childTnLst>
                                    <p:set>
                                      <p:cBhvr>
                                        <p:cTn id="128" dur="1" fill="hold">
                                          <p:stCondLst>
                                            <p:cond delay="0"/>
                                          </p:stCondLst>
                                        </p:cTn>
                                        <p:tgtEl>
                                          <p:spTgt spid="2">
                                            <p:graphicEl>
                                              <a:dgm id="{18CAF239-D666-4C90-9356-52166A7FFF47}"/>
                                            </p:graphicEl>
                                          </p:spTgt>
                                        </p:tgtEl>
                                        <p:attrNameLst>
                                          <p:attrName>style.visibility</p:attrName>
                                        </p:attrNameLst>
                                      </p:cBhvr>
                                      <p:to>
                                        <p:strVal val="visible"/>
                                      </p:to>
                                    </p:set>
                                    <p:animEffect transition="in" filter="fade">
                                      <p:cBhvr>
                                        <p:cTn id="129" dur="1000"/>
                                        <p:tgtEl>
                                          <p:spTgt spid="2">
                                            <p:graphicEl>
                                              <a:dgm id="{18CAF239-D666-4C90-9356-52166A7FFF47}"/>
                                            </p:graphicEl>
                                          </p:spTgt>
                                        </p:tgtEl>
                                      </p:cBhvr>
                                    </p:animEffect>
                                    <p:anim calcmode="lin" valueType="num">
                                      <p:cBhvr>
                                        <p:cTn id="130" dur="1000" fill="hold"/>
                                        <p:tgtEl>
                                          <p:spTgt spid="2">
                                            <p:graphicEl>
                                              <a:dgm id="{18CAF239-D666-4C90-9356-52166A7FFF47}"/>
                                            </p:graphicEl>
                                          </p:spTgt>
                                        </p:tgtEl>
                                        <p:attrNameLst>
                                          <p:attrName>ppt_x</p:attrName>
                                        </p:attrNameLst>
                                      </p:cBhvr>
                                      <p:tavLst>
                                        <p:tav tm="0">
                                          <p:val>
                                            <p:strVal val="#ppt_x"/>
                                          </p:val>
                                        </p:tav>
                                        <p:tav tm="100000">
                                          <p:val>
                                            <p:strVal val="#ppt_x"/>
                                          </p:val>
                                        </p:tav>
                                      </p:tavLst>
                                    </p:anim>
                                    <p:anim calcmode="lin" valueType="num">
                                      <p:cBhvr>
                                        <p:cTn id="131" dur="1000" fill="hold"/>
                                        <p:tgtEl>
                                          <p:spTgt spid="2">
                                            <p:graphicEl>
                                              <a:dgm id="{18CAF239-D666-4C90-9356-52166A7FFF47}"/>
                                            </p:graphicEl>
                                          </p:spTgt>
                                        </p:tgtEl>
                                        <p:attrNameLst>
                                          <p:attrName>ppt_y</p:attrName>
                                        </p:attrNameLst>
                                      </p:cBhvr>
                                      <p:tavLst>
                                        <p:tav tm="0">
                                          <p:val>
                                            <p:strVal val="#ppt_y-.1"/>
                                          </p:val>
                                        </p:tav>
                                        <p:tav tm="100000">
                                          <p:val>
                                            <p:strVal val="#ppt_y"/>
                                          </p:val>
                                        </p:tav>
                                      </p:tavLst>
                                    </p:anim>
                                  </p:childTnLst>
                                </p:cTn>
                              </p:par>
                            </p:childTnLst>
                          </p:cTn>
                        </p:par>
                      </p:childTnLst>
                    </p:cTn>
                  </p:par>
                  <p:par>
                    <p:cTn id="132" fill="hold">
                      <p:stCondLst>
                        <p:cond delay="indefinite"/>
                      </p:stCondLst>
                      <p:childTnLst>
                        <p:par>
                          <p:cTn id="133" fill="hold">
                            <p:stCondLst>
                              <p:cond delay="0"/>
                            </p:stCondLst>
                            <p:childTnLst>
                              <p:par>
                                <p:cTn id="134" presetID="23" presetClass="entr" presetSubtype="32" fill="hold" nodeType="clickEffect">
                                  <p:stCondLst>
                                    <p:cond delay="0"/>
                                  </p:stCondLst>
                                  <p:childTnLst>
                                    <p:set>
                                      <p:cBhvr>
                                        <p:cTn id="135" dur="1" fill="hold">
                                          <p:stCondLst>
                                            <p:cond delay="0"/>
                                          </p:stCondLst>
                                        </p:cTn>
                                        <p:tgtEl>
                                          <p:spTgt spid="14"/>
                                        </p:tgtEl>
                                        <p:attrNameLst>
                                          <p:attrName>style.visibility</p:attrName>
                                        </p:attrNameLst>
                                      </p:cBhvr>
                                      <p:to>
                                        <p:strVal val="visible"/>
                                      </p:to>
                                    </p:set>
                                    <p:anim calcmode="lin" valueType="num">
                                      <p:cBhvr>
                                        <p:cTn id="136" dur="500" fill="hold"/>
                                        <p:tgtEl>
                                          <p:spTgt spid="14"/>
                                        </p:tgtEl>
                                        <p:attrNameLst>
                                          <p:attrName>ppt_w</p:attrName>
                                        </p:attrNameLst>
                                      </p:cBhvr>
                                      <p:tavLst>
                                        <p:tav tm="0">
                                          <p:val>
                                            <p:strVal val="4*#ppt_w"/>
                                          </p:val>
                                        </p:tav>
                                        <p:tav tm="100000">
                                          <p:val>
                                            <p:strVal val="#ppt_w"/>
                                          </p:val>
                                        </p:tav>
                                      </p:tavLst>
                                    </p:anim>
                                    <p:anim calcmode="lin" valueType="num">
                                      <p:cBhvr>
                                        <p:cTn id="137" dur="500" fill="hold"/>
                                        <p:tgtEl>
                                          <p:spTgt spid="14"/>
                                        </p:tgtEl>
                                        <p:attrNameLst>
                                          <p:attrName>ppt_h</p:attrName>
                                        </p:attrNameLst>
                                      </p:cBhvr>
                                      <p:tavLst>
                                        <p:tav tm="0">
                                          <p:val>
                                            <p:strVal val="4*#ppt_h"/>
                                          </p:val>
                                        </p:tav>
                                        <p:tav tm="100000">
                                          <p:val>
                                            <p:strVal val="#ppt_h"/>
                                          </p:val>
                                        </p:tav>
                                      </p:tavLst>
                                    </p:anim>
                                  </p:childTnLst>
                                </p:cTn>
                              </p:par>
                            </p:childTnLst>
                          </p:cTn>
                        </p:par>
                        <p:par>
                          <p:cTn id="138" fill="hold">
                            <p:stCondLst>
                              <p:cond delay="500"/>
                            </p:stCondLst>
                            <p:childTnLst>
                              <p:par>
                                <p:cTn id="139" presetID="47" presetClass="entr" presetSubtype="0" fill="hold" grpId="0" nodeType="afterEffect">
                                  <p:stCondLst>
                                    <p:cond delay="0"/>
                                  </p:stCondLst>
                                  <p:childTnLst>
                                    <p:set>
                                      <p:cBhvr>
                                        <p:cTn id="140" dur="1" fill="hold">
                                          <p:stCondLst>
                                            <p:cond delay="0"/>
                                          </p:stCondLst>
                                        </p:cTn>
                                        <p:tgtEl>
                                          <p:spTgt spid="2">
                                            <p:graphicEl>
                                              <a:dgm id="{C9AD4B2F-B8D5-441A-822E-E35D0C26A0F9}"/>
                                            </p:graphicEl>
                                          </p:spTgt>
                                        </p:tgtEl>
                                        <p:attrNameLst>
                                          <p:attrName>style.visibility</p:attrName>
                                        </p:attrNameLst>
                                      </p:cBhvr>
                                      <p:to>
                                        <p:strVal val="visible"/>
                                      </p:to>
                                    </p:set>
                                    <p:animEffect transition="in" filter="fade">
                                      <p:cBhvr>
                                        <p:cTn id="141" dur="1000"/>
                                        <p:tgtEl>
                                          <p:spTgt spid="2">
                                            <p:graphicEl>
                                              <a:dgm id="{C9AD4B2F-B8D5-441A-822E-E35D0C26A0F9}"/>
                                            </p:graphicEl>
                                          </p:spTgt>
                                        </p:tgtEl>
                                      </p:cBhvr>
                                    </p:animEffect>
                                    <p:anim calcmode="lin" valueType="num">
                                      <p:cBhvr>
                                        <p:cTn id="142" dur="1000" fill="hold"/>
                                        <p:tgtEl>
                                          <p:spTgt spid="2">
                                            <p:graphicEl>
                                              <a:dgm id="{C9AD4B2F-B8D5-441A-822E-E35D0C26A0F9}"/>
                                            </p:graphicEl>
                                          </p:spTgt>
                                        </p:tgtEl>
                                        <p:attrNameLst>
                                          <p:attrName>ppt_x</p:attrName>
                                        </p:attrNameLst>
                                      </p:cBhvr>
                                      <p:tavLst>
                                        <p:tav tm="0">
                                          <p:val>
                                            <p:strVal val="#ppt_x"/>
                                          </p:val>
                                        </p:tav>
                                        <p:tav tm="100000">
                                          <p:val>
                                            <p:strVal val="#ppt_x"/>
                                          </p:val>
                                        </p:tav>
                                      </p:tavLst>
                                    </p:anim>
                                    <p:anim calcmode="lin" valueType="num">
                                      <p:cBhvr>
                                        <p:cTn id="143" dur="1000" fill="hold"/>
                                        <p:tgtEl>
                                          <p:spTgt spid="2">
                                            <p:graphicEl>
                                              <a:dgm id="{C9AD4B2F-B8D5-441A-822E-E35D0C26A0F9}"/>
                                            </p:graphicEl>
                                          </p:spTgt>
                                        </p:tgtEl>
                                        <p:attrNameLst>
                                          <p:attrName>ppt_y</p:attrName>
                                        </p:attrNameLst>
                                      </p:cBhvr>
                                      <p:tavLst>
                                        <p:tav tm="0">
                                          <p:val>
                                            <p:strVal val="#ppt_y-.1"/>
                                          </p:val>
                                        </p:tav>
                                        <p:tav tm="100000">
                                          <p:val>
                                            <p:strVal val="#ppt_y"/>
                                          </p:val>
                                        </p:tav>
                                      </p:tavLst>
                                    </p:anim>
                                  </p:childTnLst>
                                </p:cTn>
                              </p:par>
                              <p:par>
                                <p:cTn id="144" presetID="47" presetClass="entr" presetSubtype="0" fill="hold" grpId="0" nodeType="withEffect">
                                  <p:stCondLst>
                                    <p:cond delay="0"/>
                                  </p:stCondLst>
                                  <p:childTnLst>
                                    <p:set>
                                      <p:cBhvr>
                                        <p:cTn id="145" dur="1" fill="hold">
                                          <p:stCondLst>
                                            <p:cond delay="0"/>
                                          </p:stCondLst>
                                        </p:cTn>
                                        <p:tgtEl>
                                          <p:spTgt spid="2">
                                            <p:graphicEl>
                                              <a:dgm id="{F8EF12A8-565F-4E7E-8071-DBC89BD77DAF}"/>
                                            </p:graphicEl>
                                          </p:spTgt>
                                        </p:tgtEl>
                                        <p:attrNameLst>
                                          <p:attrName>style.visibility</p:attrName>
                                        </p:attrNameLst>
                                      </p:cBhvr>
                                      <p:to>
                                        <p:strVal val="visible"/>
                                      </p:to>
                                    </p:set>
                                    <p:animEffect transition="in" filter="fade">
                                      <p:cBhvr>
                                        <p:cTn id="146" dur="1000"/>
                                        <p:tgtEl>
                                          <p:spTgt spid="2">
                                            <p:graphicEl>
                                              <a:dgm id="{F8EF12A8-565F-4E7E-8071-DBC89BD77DAF}"/>
                                            </p:graphicEl>
                                          </p:spTgt>
                                        </p:tgtEl>
                                      </p:cBhvr>
                                    </p:animEffect>
                                    <p:anim calcmode="lin" valueType="num">
                                      <p:cBhvr>
                                        <p:cTn id="147" dur="1000" fill="hold"/>
                                        <p:tgtEl>
                                          <p:spTgt spid="2">
                                            <p:graphicEl>
                                              <a:dgm id="{F8EF12A8-565F-4E7E-8071-DBC89BD77DAF}"/>
                                            </p:graphicEl>
                                          </p:spTgt>
                                        </p:tgtEl>
                                        <p:attrNameLst>
                                          <p:attrName>ppt_x</p:attrName>
                                        </p:attrNameLst>
                                      </p:cBhvr>
                                      <p:tavLst>
                                        <p:tav tm="0">
                                          <p:val>
                                            <p:strVal val="#ppt_x"/>
                                          </p:val>
                                        </p:tav>
                                        <p:tav tm="100000">
                                          <p:val>
                                            <p:strVal val="#ppt_x"/>
                                          </p:val>
                                        </p:tav>
                                      </p:tavLst>
                                    </p:anim>
                                    <p:anim calcmode="lin" valueType="num">
                                      <p:cBhvr>
                                        <p:cTn id="148" dur="1000" fill="hold"/>
                                        <p:tgtEl>
                                          <p:spTgt spid="2">
                                            <p:graphicEl>
                                              <a:dgm id="{F8EF12A8-565F-4E7E-8071-DBC89BD77DAF}"/>
                                            </p:graphicEl>
                                          </p:spTgt>
                                        </p:tgtEl>
                                        <p:attrNameLst>
                                          <p:attrName>ppt_y</p:attrName>
                                        </p:attrNameLst>
                                      </p:cBhvr>
                                      <p:tavLst>
                                        <p:tav tm="0">
                                          <p:val>
                                            <p:strVal val="#ppt_y-.1"/>
                                          </p:val>
                                        </p:tav>
                                        <p:tav tm="100000">
                                          <p:val>
                                            <p:strVal val="#ppt_y"/>
                                          </p:val>
                                        </p:tav>
                                      </p:tavLst>
                                    </p:anim>
                                  </p:childTnLst>
                                </p:cTn>
                              </p:par>
                            </p:childTnLst>
                          </p:cTn>
                        </p:par>
                      </p:childTnLst>
                    </p:cTn>
                  </p:par>
                  <p:par>
                    <p:cTn id="149" fill="hold">
                      <p:stCondLst>
                        <p:cond delay="indefinite"/>
                      </p:stCondLst>
                      <p:childTnLst>
                        <p:par>
                          <p:cTn id="150" fill="hold">
                            <p:stCondLst>
                              <p:cond delay="0"/>
                            </p:stCondLst>
                            <p:childTnLst>
                              <p:par>
                                <p:cTn id="151" presetID="47" presetClass="entr" presetSubtype="0" fill="hold" grpId="0" nodeType="clickEffect">
                                  <p:stCondLst>
                                    <p:cond delay="0"/>
                                  </p:stCondLst>
                                  <p:childTnLst>
                                    <p:set>
                                      <p:cBhvr>
                                        <p:cTn id="152" dur="1" fill="hold">
                                          <p:stCondLst>
                                            <p:cond delay="0"/>
                                          </p:stCondLst>
                                        </p:cTn>
                                        <p:tgtEl>
                                          <p:spTgt spid="2">
                                            <p:graphicEl>
                                              <a:dgm id="{B84EDD32-83AD-4C7B-8D37-09AEC8E052F9}"/>
                                            </p:graphicEl>
                                          </p:spTgt>
                                        </p:tgtEl>
                                        <p:attrNameLst>
                                          <p:attrName>style.visibility</p:attrName>
                                        </p:attrNameLst>
                                      </p:cBhvr>
                                      <p:to>
                                        <p:strVal val="visible"/>
                                      </p:to>
                                    </p:set>
                                    <p:animEffect transition="in" filter="fade">
                                      <p:cBhvr>
                                        <p:cTn id="153" dur="1000"/>
                                        <p:tgtEl>
                                          <p:spTgt spid="2">
                                            <p:graphicEl>
                                              <a:dgm id="{B84EDD32-83AD-4C7B-8D37-09AEC8E052F9}"/>
                                            </p:graphicEl>
                                          </p:spTgt>
                                        </p:tgtEl>
                                      </p:cBhvr>
                                    </p:animEffect>
                                    <p:anim calcmode="lin" valueType="num">
                                      <p:cBhvr>
                                        <p:cTn id="154" dur="1000" fill="hold"/>
                                        <p:tgtEl>
                                          <p:spTgt spid="2">
                                            <p:graphicEl>
                                              <a:dgm id="{B84EDD32-83AD-4C7B-8D37-09AEC8E052F9}"/>
                                            </p:graphicEl>
                                          </p:spTgt>
                                        </p:tgtEl>
                                        <p:attrNameLst>
                                          <p:attrName>ppt_x</p:attrName>
                                        </p:attrNameLst>
                                      </p:cBhvr>
                                      <p:tavLst>
                                        <p:tav tm="0">
                                          <p:val>
                                            <p:strVal val="#ppt_x"/>
                                          </p:val>
                                        </p:tav>
                                        <p:tav tm="100000">
                                          <p:val>
                                            <p:strVal val="#ppt_x"/>
                                          </p:val>
                                        </p:tav>
                                      </p:tavLst>
                                    </p:anim>
                                    <p:anim calcmode="lin" valueType="num">
                                      <p:cBhvr>
                                        <p:cTn id="155" dur="1000" fill="hold"/>
                                        <p:tgtEl>
                                          <p:spTgt spid="2">
                                            <p:graphicEl>
                                              <a:dgm id="{B84EDD32-83AD-4C7B-8D37-09AEC8E052F9}"/>
                                            </p:graphicEl>
                                          </p:spTgt>
                                        </p:tgtEl>
                                        <p:attrNameLst>
                                          <p:attrName>ppt_y</p:attrName>
                                        </p:attrNameLst>
                                      </p:cBhvr>
                                      <p:tavLst>
                                        <p:tav tm="0">
                                          <p:val>
                                            <p:strVal val="#ppt_y-.1"/>
                                          </p:val>
                                        </p:tav>
                                        <p:tav tm="100000">
                                          <p:val>
                                            <p:strVal val="#ppt_y"/>
                                          </p:val>
                                        </p:tav>
                                      </p:tavLst>
                                    </p:anim>
                                  </p:childTnLst>
                                </p:cTn>
                              </p:par>
                              <p:par>
                                <p:cTn id="156" presetID="47" presetClass="entr" presetSubtype="0" fill="hold" grpId="0" nodeType="withEffect">
                                  <p:stCondLst>
                                    <p:cond delay="0"/>
                                  </p:stCondLst>
                                  <p:childTnLst>
                                    <p:set>
                                      <p:cBhvr>
                                        <p:cTn id="157" dur="1" fill="hold">
                                          <p:stCondLst>
                                            <p:cond delay="0"/>
                                          </p:stCondLst>
                                        </p:cTn>
                                        <p:tgtEl>
                                          <p:spTgt spid="2">
                                            <p:graphicEl>
                                              <a:dgm id="{A93570C0-6F11-4269-AD8B-EAEAD3CAC43D}"/>
                                            </p:graphicEl>
                                          </p:spTgt>
                                        </p:tgtEl>
                                        <p:attrNameLst>
                                          <p:attrName>style.visibility</p:attrName>
                                        </p:attrNameLst>
                                      </p:cBhvr>
                                      <p:to>
                                        <p:strVal val="visible"/>
                                      </p:to>
                                    </p:set>
                                    <p:animEffect transition="in" filter="fade">
                                      <p:cBhvr>
                                        <p:cTn id="158" dur="1000"/>
                                        <p:tgtEl>
                                          <p:spTgt spid="2">
                                            <p:graphicEl>
                                              <a:dgm id="{A93570C0-6F11-4269-AD8B-EAEAD3CAC43D}"/>
                                            </p:graphicEl>
                                          </p:spTgt>
                                        </p:tgtEl>
                                      </p:cBhvr>
                                    </p:animEffect>
                                    <p:anim calcmode="lin" valueType="num">
                                      <p:cBhvr>
                                        <p:cTn id="159" dur="1000" fill="hold"/>
                                        <p:tgtEl>
                                          <p:spTgt spid="2">
                                            <p:graphicEl>
                                              <a:dgm id="{A93570C0-6F11-4269-AD8B-EAEAD3CAC43D}"/>
                                            </p:graphicEl>
                                          </p:spTgt>
                                        </p:tgtEl>
                                        <p:attrNameLst>
                                          <p:attrName>ppt_x</p:attrName>
                                        </p:attrNameLst>
                                      </p:cBhvr>
                                      <p:tavLst>
                                        <p:tav tm="0">
                                          <p:val>
                                            <p:strVal val="#ppt_x"/>
                                          </p:val>
                                        </p:tav>
                                        <p:tav tm="100000">
                                          <p:val>
                                            <p:strVal val="#ppt_x"/>
                                          </p:val>
                                        </p:tav>
                                      </p:tavLst>
                                    </p:anim>
                                    <p:anim calcmode="lin" valueType="num">
                                      <p:cBhvr>
                                        <p:cTn id="160" dur="1000" fill="hold"/>
                                        <p:tgtEl>
                                          <p:spTgt spid="2">
                                            <p:graphicEl>
                                              <a:dgm id="{A93570C0-6F11-4269-AD8B-EAEAD3CAC43D}"/>
                                            </p:graphicEl>
                                          </p:spTgt>
                                        </p:tgtEl>
                                        <p:attrNameLst>
                                          <p:attrName>ppt_y</p:attrName>
                                        </p:attrNameLst>
                                      </p:cBhvr>
                                      <p:tavLst>
                                        <p:tav tm="0">
                                          <p:val>
                                            <p:strVal val="#ppt_y-.1"/>
                                          </p:val>
                                        </p:tav>
                                        <p:tav tm="100000">
                                          <p:val>
                                            <p:strVal val="#ppt_y"/>
                                          </p:val>
                                        </p:tav>
                                      </p:tavLst>
                                    </p:anim>
                                  </p:childTnLst>
                                </p:cTn>
                              </p:par>
                            </p:childTnLst>
                          </p:cTn>
                        </p:par>
                      </p:childTnLst>
                    </p:cTn>
                  </p:par>
                  <p:par>
                    <p:cTn id="161" fill="hold">
                      <p:stCondLst>
                        <p:cond delay="indefinite"/>
                      </p:stCondLst>
                      <p:childTnLst>
                        <p:par>
                          <p:cTn id="162" fill="hold">
                            <p:stCondLst>
                              <p:cond delay="0"/>
                            </p:stCondLst>
                            <p:childTnLst>
                              <p:par>
                                <p:cTn id="163" presetID="23" presetClass="entr" presetSubtype="32" fill="hold" nodeType="clickEffect">
                                  <p:stCondLst>
                                    <p:cond delay="0"/>
                                  </p:stCondLst>
                                  <p:childTnLst>
                                    <p:set>
                                      <p:cBhvr>
                                        <p:cTn id="164" dur="1" fill="hold">
                                          <p:stCondLst>
                                            <p:cond delay="0"/>
                                          </p:stCondLst>
                                        </p:cTn>
                                        <p:tgtEl>
                                          <p:spTgt spid="15"/>
                                        </p:tgtEl>
                                        <p:attrNameLst>
                                          <p:attrName>style.visibility</p:attrName>
                                        </p:attrNameLst>
                                      </p:cBhvr>
                                      <p:to>
                                        <p:strVal val="visible"/>
                                      </p:to>
                                    </p:set>
                                    <p:anim calcmode="lin" valueType="num">
                                      <p:cBhvr>
                                        <p:cTn id="165" dur="500" fill="hold"/>
                                        <p:tgtEl>
                                          <p:spTgt spid="15"/>
                                        </p:tgtEl>
                                        <p:attrNameLst>
                                          <p:attrName>ppt_w</p:attrName>
                                        </p:attrNameLst>
                                      </p:cBhvr>
                                      <p:tavLst>
                                        <p:tav tm="0">
                                          <p:val>
                                            <p:strVal val="4*#ppt_w"/>
                                          </p:val>
                                        </p:tav>
                                        <p:tav tm="100000">
                                          <p:val>
                                            <p:strVal val="#ppt_w"/>
                                          </p:val>
                                        </p:tav>
                                      </p:tavLst>
                                    </p:anim>
                                    <p:anim calcmode="lin" valueType="num">
                                      <p:cBhvr>
                                        <p:cTn id="166" dur="500" fill="hold"/>
                                        <p:tgtEl>
                                          <p:spTgt spid="15"/>
                                        </p:tgtEl>
                                        <p:attrNameLst>
                                          <p:attrName>ppt_h</p:attrName>
                                        </p:attrNameLst>
                                      </p:cBhvr>
                                      <p:tavLst>
                                        <p:tav tm="0">
                                          <p:val>
                                            <p:strVal val="4*#ppt_h"/>
                                          </p:val>
                                        </p:tav>
                                        <p:tav tm="100000">
                                          <p:val>
                                            <p:strVal val="#ppt_h"/>
                                          </p:val>
                                        </p:tav>
                                      </p:tavLst>
                                    </p:anim>
                                  </p:childTnLst>
                                </p:cTn>
                              </p:par>
                            </p:childTnLst>
                          </p:cTn>
                        </p:par>
                        <p:par>
                          <p:cTn id="167" fill="hold">
                            <p:stCondLst>
                              <p:cond delay="500"/>
                            </p:stCondLst>
                            <p:childTnLst>
                              <p:par>
                                <p:cTn id="168" presetID="47" presetClass="entr" presetSubtype="0" fill="hold" grpId="0" nodeType="afterEffect">
                                  <p:stCondLst>
                                    <p:cond delay="0"/>
                                  </p:stCondLst>
                                  <p:childTnLst>
                                    <p:set>
                                      <p:cBhvr>
                                        <p:cTn id="169" dur="1" fill="hold">
                                          <p:stCondLst>
                                            <p:cond delay="0"/>
                                          </p:stCondLst>
                                        </p:cTn>
                                        <p:tgtEl>
                                          <p:spTgt spid="2">
                                            <p:graphicEl>
                                              <a:dgm id="{B18A2427-8B60-4E58-9E91-3D82907DCED2}"/>
                                            </p:graphicEl>
                                          </p:spTgt>
                                        </p:tgtEl>
                                        <p:attrNameLst>
                                          <p:attrName>style.visibility</p:attrName>
                                        </p:attrNameLst>
                                      </p:cBhvr>
                                      <p:to>
                                        <p:strVal val="visible"/>
                                      </p:to>
                                    </p:set>
                                    <p:animEffect transition="in" filter="fade">
                                      <p:cBhvr>
                                        <p:cTn id="170" dur="1000"/>
                                        <p:tgtEl>
                                          <p:spTgt spid="2">
                                            <p:graphicEl>
                                              <a:dgm id="{B18A2427-8B60-4E58-9E91-3D82907DCED2}"/>
                                            </p:graphicEl>
                                          </p:spTgt>
                                        </p:tgtEl>
                                      </p:cBhvr>
                                    </p:animEffect>
                                    <p:anim calcmode="lin" valueType="num">
                                      <p:cBhvr>
                                        <p:cTn id="171" dur="1000" fill="hold"/>
                                        <p:tgtEl>
                                          <p:spTgt spid="2">
                                            <p:graphicEl>
                                              <a:dgm id="{B18A2427-8B60-4E58-9E91-3D82907DCED2}"/>
                                            </p:graphicEl>
                                          </p:spTgt>
                                        </p:tgtEl>
                                        <p:attrNameLst>
                                          <p:attrName>ppt_x</p:attrName>
                                        </p:attrNameLst>
                                      </p:cBhvr>
                                      <p:tavLst>
                                        <p:tav tm="0">
                                          <p:val>
                                            <p:strVal val="#ppt_x"/>
                                          </p:val>
                                        </p:tav>
                                        <p:tav tm="100000">
                                          <p:val>
                                            <p:strVal val="#ppt_x"/>
                                          </p:val>
                                        </p:tav>
                                      </p:tavLst>
                                    </p:anim>
                                    <p:anim calcmode="lin" valueType="num">
                                      <p:cBhvr>
                                        <p:cTn id="172" dur="1000" fill="hold"/>
                                        <p:tgtEl>
                                          <p:spTgt spid="2">
                                            <p:graphicEl>
                                              <a:dgm id="{B18A2427-8B60-4E58-9E91-3D82907DCED2}"/>
                                            </p:graphicEl>
                                          </p:spTgt>
                                        </p:tgtEl>
                                        <p:attrNameLst>
                                          <p:attrName>ppt_y</p:attrName>
                                        </p:attrNameLst>
                                      </p:cBhvr>
                                      <p:tavLst>
                                        <p:tav tm="0">
                                          <p:val>
                                            <p:strVal val="#ppt_y-.1"/>
                                          </p:val>
                                        </p:tav>
                                        <p:tav tm="100000">
                                          <p:val>
                                            <p:strVal val="#ppt_y"/>
                                          </p:val>
                                        </p:tav>
                                      </p:tavLst>
                                    </p:anim>
                                  </p:childTnLst>
                                </p:cTn>
                              </p:par>
                              <p:par>
                                <p:cTn id="173" presetID="47" presetClass="entr" presetSubtype="0" fill="hold" grpId="0" nodeType="withEffect">
                                  <p:stCondLst>
                                    <p:cond delay="0"/>
                                  </p:stCondLst>
                                  <p:childTnLst>
                                    <p:set>
                                      <p:cBhvr>
                                        <p:cTn id="174" dur="1" fill="hold">
                                          <p:stCondLst>
                                            <p:cond delay="0"/>
                                          </p:stCondLst>
                                        </p:cTn>
                                        <p:tgtEl>
                                          <p:spTgt spid="2">
                                            <p:graphicEl>
                                              <a:dgm id="{4F0F7B52-F75C-4B1B-BF43-CE7E0486CB0C}"/>
                                            </p:graphicEl>
                                          </p:spTgt>
                                        </p:tgtEl>
                                        <p:attrNameLst>
                                          <p:attrName>style.visibility</p:attrName>
                                        </p:attrNameLst>
                                      </p:cBhvr>
                                      <p:to>
                                        <p:strVal val="visible"/>
                                      </p:to>
                                    </p:set>
                                    <p:animEffect transition="in" filter="fade">
                                      <p:cBhvr>
                                        <p:cTn id="175" dur="1000"/>
                                        <p:tgtEl>
                                          <p:spTgt spid="2">
                                            <p:graphicEl>
                                              <a:dgm id="{4F0F7B52-F75C-4B1B-BF43-CE7E0486CB0C}"/>
                                            </p:graphicEl>
                                          </p:spTgt>
                                        </p:tgtEl>
                                      </p:cBhvr>
                                    </p:animEffect>
                                    <p:anim calcmode="lin" valueType="num">
                                      <p:cBhvr>
                                        <p:cTn id="176" dur="1000" fill="hold"/>
                                        <p:tgtEl>
                                          <p:spTgt spid="2">
                                            <p:graphicEl>
                                              <a:dgm id="{4F0F7B52-F75C-4B1B-BF43-CE7E0486CB0C}"/>
                                            </p:graphicEl>
                                          </p:spTgt>
                                        </p:tgtEl>
                                        <p:attrNameLst>
                                          <p:attrName>ppt_x</p:attrName>
                                        </p:attrNameLst>
                                      </p:cBhvr>
                                      <p:tavLst>
                                        <p:tav tm="0">
                                          <p:val>
                                            <p:strVal val="#ppt_x"/>
                                          </p:val>
                                        </p:tav>
                                        <p:tav tm="100000">
                                          <p:val>
                                            <p:strVal val="#ppt_x"/>
                                          </p:val>
                                        </p:tav>
                                      </p:tavLst>
                                    </p:anim>
                                    <p:anim calcmode="lin" valueType="num">
                                      <p:cBhvr>
                                        <p:cTn id="177" dur="1000" fill="hold"/>
                                        <p:tgtEl>
                                          <p:spTgt spid="2">
                                            <p:graphicEl>
                                              <a:dgm id="{4F0F7B52-F75C-4B1B-BF43-CE7E0486CB0C}"/>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2" grpId="0" uiExpand="1">
        <p:bldSub>
          <a:bldDgm bld="one"/>
        </p:bldSub>
      </p:bldGraphic>
      <p:bldP spid="7"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F0A1108-0865-4F22-8087-714ED79B222E}"/>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E77F6BDF-A69B-BCF3-7106-B89F03C5B575}"/>
              </a:ext>
            </a:extLst>
          </p:cNvPr>
          <p:cNvSpPr txBox="1"/>
          <p:nvPr/>
        </p:nvSpPr>
        <p:spPr>
          <a:xfrm>
            <a:off x="2720340" y="957605"/>
            <a:ext cx="8086725" cy="4324261"/>
          </a:xfrm>
          <a:prstGeom prst="rect">
            <a:avLst/>
          </a:prstGeom>
          <a:noFill/>
        </p:spPr>
        <p:txBody>
          <a:bodyPr wrap="square">
            <a:spAutoFit/>
          </a:bodyPr>
          <a:lstStyle/>
          <a:p>
            <a:pPr algn="just">
              <a:spcBef>
                <a:spcPts val="600"/>
              </a:spcBef>
            </a:pPr>
            <a:r>
              <a:rPr lang="hi-IN" sz="3000" b="1" dirty="0">
                <a:latin typeface="Nirmala UI" panose="020B0502040204020203" pitchFamily="34" charset="0"/>
                <a:ea typeface="Nirmala UI" panose="020B0502040204020203" pitchFamily="34" charset="0"/>
                <a:cs typeface="Nirmala UI" panose="020B0502040204020203" pitchFamily="34" charset="0"/>
              </a:rPr>
              <a:t>“सदियों से परमेश्वर की व्यवस्था को नैतिकता के सर्वोच्च मानक के रूप में संरक्षित किया गया है। विज्ञान के सभी आविष्कार या फलदायी मस्तिष्कों की कल्पनाएँ इस संहिता के अंतर्गत न आने वाले एक भी आवश्यक कर्तव्य की खोज करने में सक्षम नहीं हो सकी हैं।</a:t>
            </a:r>
          </a:p>
          <a:p>
            <a:pPr algn="just">
              <a:spcBef>
                <a:spcPts val="600"/>
              </a:spcBef>
            </a:pPr>
            <a:r>
              <a:rPr lang="hi-IN" sz="3000" b="1" dirty="0">
                <a:latin typeface="Nirmala UI" panose="020B0502040204020203" pitchFamily="34" charset="0"/>
                <a:ea typeface="Nirmala UI" panose="020B0502040204020203" pitchFamily="34" charset="0"/>
                <a:cs typeface="Nirmala UI" panose="020B0502040204020203" pitchFamily="34" charset="0"/>
              </a:rPr>
              <a:t>परमेश्वर की व्यवस्था जीवन, संपत्ति, शांति और खुशी की सुरक्षा है। यह हमारे वर्तमान और शाश्वत कल्याण की रक्षा के लिए दी गयी है।”</a:t>
            </a:r>
          </a:p>
        </p:txBody>
      </p:sp>
      <p:sp>
        <p:nvSpPr>
          <p:cNvPr id="4" name="CuadroTexto 3">
            <a:extLst>
              <a:ext uri="{FF2B5EF4-FFF2-40B4-BE49-F238E27FC236}">
                <a16:creationId xmlns:a16="http://schemas.microsoft.com/office/drawing/2014/main" id="{7A3C9AFC-5659-107A-7449-8C6D39118D4B}"/>
              </a:ext>
            </a:extLst>
          </p:cNvPr>
          <p:cNvSpPr txBox="1"/>
          <p:nvPr/>
        </p:nvSpPr>
        <p:spPr>
          <a:xfrm>
            <a:off x="7265182" y="5961459"/>
            <a:ext cx="4071949" cy="338554"/>
          </a:xfrm>
          <a:prstGeom prst="rect">
            <a:avLst/>
          </a:prstGeom>
          <a:noFill/>
        </p:spPr>
        <p:txBody>
          <a:bodyPr wrap="none" rtlCol="0">
            <a:spAutoFit/>
          </a:bodyPr>
          <a:lstStyle/>
          <a:p>
            <a:pPr algn="r"/>
            <a:r>
              <a:rPr lang="hi-IN" sz="1600" b="1" dirty="0">
                <a:latin typeface="Nirmala UI" panose="020B0502040204020203" pitchFamily="34" charset="0"/>
                <a:ea typeface="Nirmala UI" panose="020B0502040204020203" pitchFamily="34" charset="0"/>
                <a:cs typeface="Nirmala UI" panose="020B0502040204020203" pitchFamily="34" charset="0"/>
              </a:rPr>
              <a:t>ई जी व्हाइट (ऊपर की ओर निगाहें. 7 अक्टूबर)</a:t>
            </a:r>
            <a:endParaRPr lang="en" sz="1600" b="1" dirty="0">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1905001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ED44CC63-ABB7-3802-24D2-9471A5D604F2}"/>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7110946B-3519-99BA-29C4-4A2849C54466}"/>
              </a:ext>
            </a:extLst>
          </p:cNvPr>
          <p:cNvSpPr txBox="1"/>
          <p:nvPr/>
        </p:nvSpPr>
        <p:spPr>
          <a:xfrm>
            <a:off x="0" y="2939276"/>
            <a:ext cx="12192000" cy="1200329"/>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hi-IN" sz="7200" b="1" spc="300" dirty="0">
                <a:ln/>
                <a:solidFill>
                  <a:schemeClr val="accent6">
                    <a:lumMod val="40000"/>
                    <a:lumOff val="60000"/>
                  </a:schemeClr>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व्यवस्था को कैसे समझें </a:t>
            </a:r>
            <a:endParaRPr lang="en" sz="7200" b="1" spc="300" dirty="0">
              <a:ln/>
              <a:solidFill>
                <a:schemeClr val="accent6">
                  <a:lumMod val="40000"/>
                  <a:lumOff val="60000"/>
                </a:schemeClr>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p:txBody>
      </p:sp>
      <p:pic>
        <p:nvPicPr>
          <p:cNvPr id="4" name="Imagen 3" descr="Imagen que contiene alimentos, diferente, tabla, lado&#10;&#10;El contenido generado por IA puede ser incorrecto.">
            <a:extLst>
              <a:ext uri="{FF2B5EF4-FFF2-40B4-BE49-F238E27FC236}">
                <a16:creationId xmlns:a16="http://schemas.microsoft.com/office/drawing/2014/main" id="{E347911E-8A96-95A2-2FCB-31569B629A3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557018" y="162168"/>
            <a:ext cx="3428571" cy="2666667"/>
          </a:xfrm>
          <a:prstGeom prst="rect">
            <a:avLst/>
          </a:prstGeom>
          <a:effectLst>
            <a:outerShdw blurRad="50800" dist="38100" dir="8100000" algn="tr" rotWithShape="0">
              <a:prstClr val="black">
                <a:alpha val="40000"/>
              </a:prstClr>
            </a:outerShdw>
          </a:effectLst>
        </p:spPr>
      </p:pic>
      <p:pic>
        <p:nvPicPr>
          <p:cNvPr id="6" name="Imagen 5" descr="Imagen que contiene interior, tabla, frente, parado&#10;&#10;El contenido generado por IA puede ser incorrecto.">
            <a:extLst>
              <a:ext uri="{FF2B5EF4-FFF2-40B4-BE49-F238E27FC236}">
                <a16:creationId xmlns:a16="http://schemas.microsoft.com/office/drawing/2014/main" id="{E64C7DCF-95CF-E933-FC39-781DAD11E17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7032" y="3862606"/>
            <a:ext cx="3428571" cy="2892468"/>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54879744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Tema de Office">
  <a:themeElements>
    <a:clrScheme name="Personalizado 5">
      <a:dk1>
        <a:sysClr val="windowText" lastClr="000000"/>
      </a:dk1>
      <a:lt1>
        <a:sysClr val="window" lastClr="FFFFFF"/>
      </a:lt1>
      <a:dk2>
        <a:srgbClr val="003399"/>
      </a:dk2>
      <a:lt2>
        <a:srgbClr val="E7E6E6"/>
      </a:lt2>
      <a:accent1>
        <a:srgbClr val="CC00CC"/>
      </a:accent1>
      <a:accent2>
        <a:srgbClr val="0099CC"/>
      </a:accent2>
      <a:accent3>
        <a:srgbClr val="CC0000"/>
      </a:accent3>
      <a:accent4>
        <a:srgbClr val="FFFF66"/>
      </a:accent4>
      <a:accent5>
        <a:srgbClr val="339933"/>
      </a:accent5>
      <a:accent6>
        <a:srgbClr val="CC9900"/>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540</TotalTime>
  <Words>1641</Words>
  <Application>Microsoft Office PowerPoint</Application>
  <PresentationFormat>Panorámica</PresentationFormat>
  <Paragraphs>71</Paragraphs>
  <Slides>12</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12</vt:i4>
      </vt:variant>
    </vt:vector>
  </HeadingPairs>
  <TitlesOfParts>
    <vt:vector size="19" baseType="lpstr">
      <vt:lpstr>Wingdings</vt:lpstr>
      <vt:lpstr>Nirmala UI</vt:lpstr>
      <vt:lpstr>Arial</vt:lpstr>
      <vt:lpstr>Aptos Display</vt:lpstr>
      <vt:lpstr>Aptos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120</cp:revision>
  <dcterms:created xsi:type="dcterms:W3CDTF">2025-07-23T17:54:44Z</dcterms:created>
  <dcterms:modified xsi:type="dcterms:W3CDTF">2025-08-01T05:34:08Z</dcterms:modified>
</cp:coreProperties>
</file>