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7" r:id="rId3"/>
    <p:sldId id="311" r:id="rId4"/>
    <p:sldId id="257" r:id="rId5"/>
    <p:sldId id="258" r:id="rId6"/>
    <p:sldId id="259" r:id="rId7"/>
    <p:sldId id="260" r:id="rId8"/>
    <p:sldId id="261" r:id="rId9"/>
    <p:sldId id="308" r:id="rId10"/>
    <p:sldId id="310" r:id="rId11"/>
    <p:sldId id="309" r:id="rId12"/>
    <p:sldId id="304" r:id="rId13"/>
    <p:sldId id="305" r:id="rId14"/>
  </p:sldIdLst>
  <p:sldSz cx="12192000" cy="6858000"/>
  <p:notesSz cx="6858000" cy="9144000"/>
  <p:embeddedFontLst>
    <p:embeddedFont>
      <p:font typeface="Nirmala UI" panose="020B0502040204020203" pitchFamily="34" charset="0"/>
      <p:regular r:id="rId15"/>
      <p:bold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A996"/>
    <a:srgbClr val="D57124"/>
    <a:srgbClr val="392B81"/>
    <a:srgbClr val="7A6ACD"/>
    <a:srgbClr val="2A721C"/>
    <a:srgbClr val="44B32C"/>
    <a:srgbClr val="8480DC"/>
    <a:srgbClr val="EF7586"/>
    <a:srgbClr val="F292A0"/>
    <a:srgbClr val="D76F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1F9AEE-37BC-444E-B468-CD8C31E3AE14}" type="doc">
      <dgm:prSet loTypeId="urn:microsoft.com/office/officeart/2005/8/layout/venn3" loCatId="relationship" qsTypeId="urn:microsoft.com/office/officeart/2005/8/quickstyle/3d1" qsCatId="3D" csTypeId="urn:microsoft.com/office/officeart/2005/8/colors/colorful1" csCatId="colorful" phldr="1"/>
      <dgm:spPr/>
      <dgm:t>
        <a:bodyPr/>
        <a:lstStyle/>
        <a:p>
          <a:endParaRPr lang="es-ES"/>
        </a:p>
      </dgm:t>
    </dgm:pt>
    <dgm:pt modelId="{B42EAC0A-7247-4085-BDB4-DD16F1BC7602}">
      <dgm:prSet custT="1"/>
      <dgm:spPr/>
      <dgm:t>
        <a:bodyPr/>
        <a:lstStyle/>
        <a:p>
          <a:r>
            <a:rPr lang="hi-IN" sz="1900" b="1" dirty="0">
              <a:latin typeface="Nirmala UI" panose="020B0502040204020203" pitchFamily="34" charset="0"/>
              <a:ea typeface="Nirmala UI" panose="020B0502040204020203" pitchFamily="34" charset="0"/>
              <a:cs typeface="Nirmala UI" panose="020B0502040204020203" pitchFamily="34" charset="0"/>
            </a:rPr>
            <a:t>विश्वास तथ्यों को नज़रअंदाज़ नहीं करता; यह तो बस समझ का एक अलग नज़रिया पेश करता है</a:t>
          </a:r>
          <a:endParaRPr lang="es-ES" sz="1900" dirty="0">
            <a:latin typeface="Nirmala UI" panose="020B0502040204020203" pitchFamily="34" charset="0"/>
            <a:ea typeface="Nirmala UI" panose="020B0502040204020203" pitchFamily="34" charset="0"/>
            <a:cs typeface="Nirmala UI" panose="020B0502040204020203" pitchFamily="34" charset="0"/>
          </a:endParaRPr>
        </a:p>
      </dgm:t>
    </dgm:pt>
    <dgm:pt modelId="{A8D1D5AD-E989-40C3-9ECF-BF79486A804D}" type="parTrans" cxnId="{9AE477AA-2369-4546-8F29-BEB594F3B756}">
      <dgm:prSet/>
      <dgm:spPr/>
      <dgm:t>
        <a:bodyPr/>
        <a:lstStyle/>
        <a:p>
          <a:endParaRPr lang="es-ES" sz="2000"/>
        </a:p>
      </dgm:t>
    </dgm:pt>
    <dgm:pt modelId="{E866F929-4680-480D-A20C-082E50BA30EA}" type="sibTrans" cxnId="{9AE477AA-2369-4546-8F29-BEB594F3B756}">
      <dgm:prSet/>
      <dgm:spPr/>
      <dgm:t>
        <a:bodyPr/>
        <a:lstStyle/>
        <a:p>
          <a:endParaRPr lang="es-ES" sz="2000"/>
        </a:p>
      </dgm:t>
    </dgm:pt>
    <dgm:pt modelId="{8D133D11-19CE-4E2D-A6DA-D6CA6F775711}">
      <dgm:prSet custT="1"/>
      <dgm:spPr>
        <a:solidFill>
          <a:srgbClr val="D76FC8">
            <a:alpha val="49804"/>
          </a:srgbClr>
        </a:solidFill>
      </dgm:spPr>
      <dgm:t>
        <a:bodyPr/>
        <a:lstStyle/>
        <a:p>
          <a:r>
            <a:rPr lang="hi-IN" sz="1800" b="1" dirty="0">
              <a:latin typeface="Nirmala UI" panose="020B0502040204020203" pitchFamily="34" charset="0"/>
              <a:ea typeface="Nirmala UI" panose="020B0502040204020203" pitchFamily="34" charset="0"/>
              <a:cs typeface="Nirmala UI" panose="020B0502040204020203" pitchFamily="34" charset="0"/>
            </a:rPr>
            <a:t>शिकायत करने के बजाय, हमें परमेश्वर की योजनाओं पर भरोसा रखने और उसके प्रति समर्पित होने के लिए कहा गया है</a:t>
          </a:r>
          <a:endParaRPr lang="es-ES" sz="1800" dirty="0">
            <a:latin typeface="Nirmala UI" panose="020B0502040204020203" pitchFamily="34" charset="0"/>
            <a:ea typeface="Nirmala UI" panose="020B0502040204020203" pitchFamily="34" charset="0"/>
            <a:cs typeface="Nirmala UI" panose="020B0502040204020203" pitchFamily="34" charset="0"/>
          </a:endParaRPr>
        </a:p>
      </dgm:t>
    </dgm:pt>
    <dgm:pt modelId="{3E6F0B9B-D862-4D4A-BBEF-24A10E3AFA57}" type="parTrans" cxnId="{0ABE0282-4CAA-4627-9471-80D9CABE2A72}">
      <dgm:prSet/>
      <dgm:spPr/>
      <dgm:t>
        <a:bodyPr/>
        <a:lstStyle/>
        <a:p>
          <a:endParaRPr lang="es-ES" sz="2000"/>
        </a:p>
      </dgm:t>
    </dgm:pt>
    <dgm:pt modelId="{19027BE8-C027-4895-A063-38F014437F79}" type="sibTrans" cxnId="{0ABE0282-4CAA-4627-9471-80D9CABE2A72}">
      <dgm:prSet/>
      <dgm:spPr/>
      <dgm:t>
        <a:bodyPr/>
        <a:lstStyle/>
        <a:p>
          <a:endParaRPr lang="es-ES" sz="2000"/>
        </a:p>
      </dgm:t>
    </dgm:pt>
    <dgm:pt modelId="{9EC13638-FA55-4568-ADE3-DF49C8C12E98}">
      <dgm:prSet custT="1"/>
      <dgm:spPr/>
      <dgm:t>
        <a:bodyPr/>
        <a:lstStyle/>
        <a:p>
          <a:r>
            <a:rPr lang="hi-IN" sz="1900" b="1" dirty="0">
              <a:latin typeface="Nirmala UI" panose="020B0502040204020203" pitchFamily="34" charset="0"/>
              <a:ea typeface="Nirmala UI" panose="020B0502040204020203" pitchFamily="34" charset="0"/>
              <a:cs typeface="Nirmala UI" panose="020B0502040204020203" pitchFamily="34" charset="0"/>
            </a:rPr>
            <a:t>आशीर्वाद उन लोगों को मिलता है जो पूरी तरह से प्रभु में बने रहते हैं</a:t>
          </a:r>
          <a:endParaRPr lang="es-ES" sz="1900" dirty="0">
            <a:latin typeface="Nirmala UI" panose="020B0502040204020203" pitchFamily="34" charset="0"/>
            <a:ea typeface="Nirmala UI" panose="020B0502040204020203" pitchFamily="34" charset="0"/>
            <a:cs typeface="Nirmala UI" panose="020B0502040204020203" pitchFamily="34" charset="0"/>
          </a:endParaRPr>
        </a:p>
      </dgm:t>
    </dgm:pt>
    <dgm:pt modelId="{C4A8F010-9189-469E-BC71-A90E93D73423}" type="parTrans" cxnId="{2A75A0CE-832E-4D2A-AB41-B6EA5F5928CF}">
      <dgm:prSet/>
      <dgm:spPr/>
      <dgm:t>
        <a:bodyPr/>
        <a:lstStyle/>
        <a:p>
          <a:endParaRPr lang="es-ES" sz="2000"/>
        </a:p>
      </dgm:t>
    </dgm:pt>
    <dgm:pt modelId="{23627D6E-52D6-4215-AB58-9742149A65B8}" type="sibTrans" cxnId="{2A75A0CE-832E-4D2A-AB41-B6EA5F5928CF}">
      <dgm:prSet/>
      <dgm:spPr/>
      <dgm:t>
        <a:bodyPr/>
        <a:lstStyle/>
        <a:p>
          <a:endParaRPr lang="es-ES" sz="2000"/>
        </a:p>
      </dgm:t>
    </dgm:pt>
    <dgm:pt modelId="{54E5C911-7AEE-4CE3-BE9E-41AA04F362EF}">
      <dgm:prSet custT="1"/>
      <dgm:spPr>
        <a:solidFill>
          <a:srgbClr val="EF7586">
            <a:alpha val="49804"/>
          </a:srgbClr>
        </a:solidFill>
      </dgm:spPr>
      <dgm:t>
        <a:bodyPr/>
        <a:lstStyle/>
        <a:p>
          <a:r>
            <a:rPr lang="hi-IN" sz="1900" b="1" dirty="0">
              <a:latin typeface="Nirmala UI" panose="020B0502040204020203" pitchFamily="34" charset="0"/>
              <a:ea typeface="Nirmala UI" panose="020B0502040204020203" pitchFamily="34" charset="0"/>
              <a:cs typeface="Nirmala UI" panose="020B0502040204020203" pitchFamily="34" charset="0"/>
            </a:rPr>
            <a:t>जीवन को उसके सभी आयामों में परमेश्वर द्वारा स्थापित योजनाओं के अनुसार जीना चाहिए</a:t>
          </a:r>
          <a:endParaRPr lang="es-ES" sz="1900" dirty="0">
            <a:latin typeface="Nirmala UI" panose="020B0502040204020203" pitchFamily="34" charset="0"/>
            <a:ea typeface="Nirmala UI" panose="020B0502040204020203" pitchFamily="34" charset="0"/>
            <a:cs typeface="Nirmala UI" panose="020B0502040204020203" pitchFamily="34" charset="0"/>
          </a:endParaRPr>
        </a:p>
      </dgm:t>
    </dgm:pt>
    <dgm:pt modelId="{FDEC58C4-8C26-4891-A418-1138E42A5ABF}" type="parTrans" cxnId="{0ED4D6F0-5CD7-4843-87F5-A683AE41F9B1}">
      <dgm:prSet/>
      <dgm:spPr/>
      <dgm:t>
        <a:bodyPr/>
        <a:lstStyle/>
        <a:p>
          <a:endParaRPr lang="es-ES" sz="2000"/>
        </a:p>
      </dgm:t>
    </dgm:pt>
    <dgm:pt modelId="{8149A06C-6750-423F-8153-4B244744356D}" type="sibTrans" cxnId="{0ED4D6F0-5CD7-4843-87F5-A683AE41F9B1}">
      <dgm:prSet/>
      <dgm:spPr/>
      <dgm:t>
        <a:bodyPr/>
        <a:lstStyle/>
        <a:p>
          <a:endParaRPr lang="es-ES" sz="2000"/>
        </a:p>
      </dgm:t>
    </dgm:pt>
    <dgm:pt modelId="{5F2506EE-CF30-442F-A24D-AD2774D0161C}">
      <dgm:prSet custT="1"/>
      <dgm:spPr>
        <a:solidFill>
          <a:srgbClr val="8480DC">
            <a:alpha val="49804"/>
          </a:srgbClr>
        </a:solidFill>
      </dgm:spPr>
      <dgm:t>
        <a:bodyPr/>
        <a:lstStyle/>
        <a:p>
          <a:r>
            <a:rPr lang="hi-IN" sz="1900" b="1" dirty="0">
              <a:latin typeface="Nirmala UI" panose="020B0502040204020203" pitchFamily="34" charset="0"/>
              <a:ea typeface="Nirmala UI" panose="020B0502040204020203" pitchFamily="34" charset="0"/>
              <a:cs typeface="Nirmala UI" panose="020B0502040204020203" pitchFamily="34" charset="0"/>
            </a:rPr>
            <a:t>परमेश्वर के करीब रहना लाभदायक है (भजन संहिता 84:10)</a:t>
          </a:r>
          <a:endParaRPr lang="es-ES" sz="1900" dirty="0">
            <a:latin typeface="Nirmala UI" panose="020B0502040204020203" pitchFamily="34" charset="0"/>
            <a:ea typeface="Nirmala UI" panose="020B0502040204020203" pitchFamily="34" charset="0"/>
            <a:cs typeface="Nirmala UI" panose="020B0502040204020203" pitchFamily="34" charset="0"/>
          </a:endParaRPr>
        </a:p>
      </dgm:t>
    </dgm:pt>
    <dgm:pt modelId="{3EBB15CF-A9E0-49F6-8D13-AD702A8EC2F4}" type="parTrans" cxnId="{597D0B54-E95B-4EB7-B765-D5C426D68C04}">
      <dgm:prSet/>
      <dgm:spPr/>
      <dgm:t>
        <a:bodyPr/>
        <a:lstStyle/>
        <a:p>
          <a:endParaRPr lang="es-ES" sz="2000"/>
        </a:p>
      </dgm:t>
    </dgm:pt>
    <dgm:pt modelId="{7CAD042F-EC8C-4064-A309-0904DAE26489}" type="sibTrans" cxnId="{597D0B54-E95B-4EB7-B765-D5C426D68C04}">
      <dgm:prSet/>
      <dgm:spPr/>
      <dgm:t>
        <a:bodyPr/>
        <a:lstStyle/>
        <a:p>
          <a:endParaRPr lang="es-ES" sz="2000"/>
        </a:p>
      </dgm:t>
    </dgm:pt>
    <dgm:pt modelId="{93F130CC-F670-4ED9-8230-0B8E98EE1397}" type="pres">
      <dgm:prSet presAssocID="{9C1F9AEE-37BC-444E-B468-CD8C31E3AE14}" presName="Name0" presStyleCnt="0">
        <dgm:presLayoutVars>
          <dgm:dir/>
          <dgm:resizeHandles val="exact"/>
        </dgm:presLayoutVars>
      </dgm:prSet>
      <dgm:spPr/>
    </dgm:pt>
    <dgm:pt modelId="{62999BC5-195A-46F1-98DE-237FBECB27E7}" type="pres">
      <dgm:prSet presAssocID="{B42EAC0A-7247-4085-BDB4-DD16F1BC7602}" presName="Name5" presStyleLbl="vennNode1" presStyleIdx="0" presStyleCnt="5" custLinFactNeighborX="-43054">
        <dgm:presLayoutVars>
          <dgm:bulletEnabled val="1"/>
        </dgm:presLayoutVars>
      </dgm:prSet>
      <dgm:spPr/>
    </dgm:pt>
    <dgm:pt modelId="{9F40C7C0-2BD7-4841-91D1-06AEE29A46ED}" type="pres">
      <dgm:prSet presAssocID="{E866F929-4680-480D-A20C-082E50BA30EA}" presName="space" presStyleCnt="0"/>
      <dgm:spPr/>
    </dgm:pt>
    <dgm:pt modelId="{CD3EC9D1-B914-4A94-9073-BBD619FDAE34}" type="pres">
      <dgm:prSet presAssocID="{8D133D11-19CE-4E2D-A6DA-D6CA6F775711}" presName="Name5" presStyleLbl="vennNode1" presStyleIdx="1" presStyleCnt="5" custLinFactNeighborX="-18942">
        <dgm:presLayoutVars>
          <dgm:bulletEnabled val="1"/>
        </dgm:presLayoutVars>
      </dgm:prSet>
      <dgm:spPr/>
    </dgm:pt>
    <dgm:pt modelId="{BB8CE188-6095-4321-9538-03F1E95D18BE}" type="pres">
      <dgm:prSet presAssocID="{19027BE8-C027-4895-A063-38F014437F79}" presName="space" presStyleCnt="0"/>
      <dgm:spPr/>
    </dgm:pt>
    <dgm:pt modelId="{B791761E-D005-4276-BFBD-78605CE50BF5}" type="pres">
      <dgm:prSet presAssocID="{9EC13638-FA55-4568-ADE3-DF49C8C12E98}" presName="Name5" presStyleLbl="vennNode1" presStyleIdx="2" presStyleCnt="5">
        <dgm:presLayoutVars>
          <dgm:bulletEnabled val="1"/>
        </dgm:presLayoutVars>
      </dgm:prSet>
      <dgm:spPr/>
    </dgm:pt>
    <dgm:pt modelId="{C286119B-D31A-4F49-AF5C-E78A636C01E0}" type="pres">
      <dgm:prSet presAssocID="{23627D6E-52D6-4215-AB58-9742149A65B8}" presName="space" presStyleCnt="0"/>
      <dgm:spPr/>
    </dgm:pt>
    <dgm:pt modelId="{DDBEDA38-D464-4DF7-BCB0-09E9A2DC813E}" type="pres">
      <dgm:prSet presAssocID="{54E5C911-7AEE-4CE3-BE9E-41AA04F362EF}" presName="Name5" presStyleLbl="vennNode1" presStyleIdx="3" presStyleCnt="5" custLinFactNeighborX="15498">
        <dgm:presLayoutVars>
          <dgm:bulletEnabled val="1"/>
        </dgm:presLayoutVars>
      </dgm:prSet>
      <dgm:spPr/>
    </dgm:pt>
    <dgm:pt modelId="{269287CE-2699-4292-97EB-30278DD6C146}" type="pres">
      <dgm:prSet presAssocID="{8149A06C-6750-423F-8153-4B244744356D}" presName="space" presStyleCnt="0"/>
      <dgm:spPr/>
    </dgm:pt>
    <dgm:pt modelId="{BE48992A-E860-4C40-A1D4-500F6D3DD78C}" type="pres">
      <dgm:prSet presAssocID="{5F2506EE-CF30-442F-A24D-AD2774D0161C}" presName="Name5" presStyleLbl="vennNode1" presStyleIdx="4" presStyleCnt="5" custLinFactNeighborX="48816">
        <dgm:presLayoutVars>
          <dgm:bulletEnabled val="1"/>
        </dgm:presLayoutVars>
      </dgm:prSet>
      <dgm:spPr/>
    </dgm:pt>
  </dgm:ptLst>
  <dgm:cxnLst>
    <dgm:cxn modelId="{3F935428-730C-470D-8BA1-C4CDD79B9F71}" type="presOf" srcId="{9C1F9AEE-37BC-444E-B468-CD8C31E3AE14}" destId="{93F130CC-F670-4ED9-8230-0B8E98EE1397}" srcOrd="0" destOrd="0" presId="urn:microsoft.com/office/officeart/2005/8/layout/venn3"/>
    <dgm:cxn modelId="{69AC3841-C49A-454D-A9BD-774486709FC1}" type="presOf" srcId="{8D133D11-19CE-4E2D-A6DA-D6CA6F775711}" destId="{CD3EC9D1-B914-4A94-9073-BBD619FDAE34}" srcOrd="0" destOrd="0" presId="urn:microsoft.com/office/officeart/2005/8/layout/venn3"/>
    <dgm:cxn modelId="{597D0B54-E95B-4EB7-B765-D5C426D68C04}" srcId="{9C1F9AEE-37BC-444E-B468-CD8C31E3AE14}" destId="{5F2506EE-CF30-442F-A24D-AD2774D0161C}" srcOrd="4" destOrd="0" parTransId="{3EBB15CF-A9E0-49F6-8D13-AD702A8EC2F4}" sibTransId="{7CAD042F-EC8C-4064-A309-0904DAE26489}"/>
    <dgm:cxn modelId="{0ABE0282-4CAA-4627-9471-80D9CABE2A72}" srcId="{9C1F9AEE-37BC-444E-B468-CD8C31E3AE14}" destId="{8D133D11-19CE-4E2D-A6DA-D6CA6F775711}" srcOrd="1" destOrd="0" parTransId="{3E6F0B9B-D862-4D4A-BBEF-24A10E3AFA57}" sibTransId="{19027BE8-C027-4895-A063-38F014437F79}"/>
    <dgm:cxn modelId="{349F679D-96C4-4F05-8634-11E2B15BF270}" type="presOf" srcId="{B42EAC0A-7247-4085-BDB4-DD16F1BC7602}" destId="{62999BC5-195A-46F1-98DE-237FBECB27E7}" srcOrd="0" destOrd="0" presId="urn:microsoft.com/office/officeart/2005/8/layout/venn3"/>
    <dgm:cxn modelId="{9AE477AA-2369-4546-8F29-BEB594F3B756}" srcId="{9C1F9AEE-37BC-444E-B468-CD8C31E3AE14}" destId="{B42EAC0A-7247-4085-BDB4-DD16F1BC7602}" srcOrd="0" destOrd="0" parTransId="{A8D1D5AD-E989-40C3-9ECF-BF79486A804D}" sibTransId="{E866F929-4680-480D-A20C-082E50BA30EA}"/>
    <dgm:cxn modelId="{2A75A0CE-832E-4D2A-AB41-B6EA5F5928CF}" srcId="{9C1F9AEE-37BC-444E-B468-CD8C31E3AE14}" destId="{9EC13638-FA55-4568-ADE3-DF49C8C12E98}" srcOrd="2" destOrd="0" parTransId="{C4A8F010-9189-469E-BC71-A90E93D73423}" sibTransId="{23627D6E-52D6-4215-AB58-9742149A65B8}"/>
    <dgm:cxn modelId="{CE20BAD2-3CD9-4F9D-B6FA-04717AFC5DF6}" type="presOf" srcId="{54E5C911-7AEE-4CE3-BE9E-41AA04F362EF}" destId="{DDBEDA38-D464-4DF7-BCB0-09E9A2DC813E}" srcOrd="0" destOrd="0" presId="urn:microsoft.com/office/officeart/2005/8/layout/venn3"/>
    <dgm:cxn modelId="{A957E8D8-412B-48C7-8E4E-43EC38500764}" type="presOf" srcId="{5F2506EE-CF30-442F-A24D-AD2774D0161C}" destId="{BE48992A-E860-4C40-A1D4-500F6D3DD78C}" srcOrd="0" destOrd="0" presId="urn:microsoft.com/office/officeart/2005/8/layout/venn3"/>
    <dgm:cxn modelId="{713F60E4-0763-4AEC-99BF-DB4FDC80484C}" type="presOf" srcId="{9EC13638-FA55-4568-ADE3-DF49C8C12E98}" destId="{B791761E-D005-4276-BFBD-78605CE50BF5}" srcOrd="0" destOrd="0" presId="urn:microsoft.com/office/officeart/2005/8/layout/venn3"/>
    <dgm:cxn modelId="{0ED4D6F0-5CD7-4843-87F5-A683AE41F9B1}" srcId="{9C1F9AEE-37BC-444E-B468-CD8C31E3AE14}" destId="{54E5C911-7AEE-4CE3-BE9E-41AA04F362EF}" srcOrd="3" destOrd="0" parTransId="{FDEC58C4-8C26-4891-A418-1138E42A5ABF}" sibTransId="{8149A06C-6750-423F-8153-4B244744356D}"/>
    <dgm:cxn modelId="{130CADE2-2654-4B44-8A05-E60A07E81FF1}" type="presParOf" srcId="{93F130CC-F670-4ED9-8230-0B8E98EE1397}" destId="{62999BC5-195A-46F1-98DE-237FBECB27E7}" srcOrd="0" destOrd="0" presId="urn:microsoft.com/office/officeart/2005/8/layout/venn3"/>
    <dgm:cxn modelId="{E8A5BFA3-3EE7-4C67-8CAE-20B43DB5C0A8}" type="presParOf" srcId="{93F130CC-F670-4ED9-8230-0B8E98EE1397}" destId="{9F40C7C0-2BD7-4841-91D1-06AEE29A46ED}" srcOrd="1" destOrd="0" presId="urn:microsoft.com/office/officeart/2005/8/layout/venn3"/>
    <dgm:cxn modelId="{204591EB-C555-4F5C-8194-E4C2BECCF1C1}" type="presParOf" srcId="{93F130CC-F670-4ED9-8230-0B8E98EE1397}" destId="{CD3EC9D1-B914-4A94-9073-BBD619FDAE34}" srcOrd="2" destOrd="0" presId="urn:microsoft.com/office/officeart/2005/8/layout/venn3"/>
    <dgm:cxn modelId="{1568A087-E1C7-45B2-B097-643E87EE1EE0}" type="presParOf" srcId="{93F130CC-F670-4ED9-8230-0B8E98EE1397}" destId="{BB8CE188-6095-4321-9538-03F1E95D18BE}" srcOrd="3" destOrd="0" presId="urn:microsoft.com/office/officeart/2005/8/layout/venn3"/>
    <dgm:cxn modelId="{3F3DBEE8-1B7C-43FA-8EDD-296FB50445EB}" type="presParOf" srcId="{93F130CC-F670-4ED9-8230-0B8E98EE1397}" destId="{B791761E-D005-4276-BFBD-78605CE50BF5}" srcOrd="4" destOrd="0" presId="urn:microsoft.com/office/officeart/2005/8/layout/venn3"/>
    <dgm:cxn modelId="{C486F6F0-C08F-470D-8734-187BFAFD7931}" type="presParOf" srcId="{93F130CC-F670-4ED9-8230-0B8E98EE1397}" destId="{C286119B-D31A-4F49-AF5C-E78A636C01E0}" srcOrd="5" destOrd="0" presId="urn:microsoft.com/office/officeart/2005/8/layout/venn3"/>
    <dgm:cxn modelId="{168AFF7B-E0CA-4DCC-8784-1EB43DC8369F}" type="presParOf" srcId="{93F130CC-F670-4ED9-8230-0B8E98EE1397}" destId="{DDBEDA38-D464-4DF7-BCB0-09E9A2DC813E}" srcOrd="6" destOrd="0" presId="urn:microsoft.com/office/officeart/2005/8/layout/venn3"/>
    <dgm:cxn modelId="{5CC50CD7-1FC0-4540-AEB1-6C3DB8E76B8A}" type="presParOf" srcId="{93F130CC-F670-4ED9-8230-0B8E98EE1397}" destId="{269287CE-2699-4292-97EB-30278DD6C146}" srcOrd="7" destOrd="0" presId="urn:microsoft.com/office/officeart/2005/8/layout/venn3"/>
    <dgm:cxn modelId="{5BE7A2D4-6832-4909-9C3B-AF679F5061D6}" type="presParOf" srcId="{93F130CC-F670-4ED9-8230-0B8E98EE1397}" destId="{BE48992A-E860-4C40-A1D4-500F6D3DD78C}" srcOrd="8"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99BC5-195A-46F1-98DE-237FBECB27E7}">
      <dsp:nvSpPr>
        <dsp:cNvPr id="0" name=""/>
        <dsp:cNvSpPr/>
      </dsp:nvSpPr>
      <dsp:spPr>
        <a:xfrm>
          <a:off x="50916" y="309"/>
          <a:ext cx="2765226" cy="2765226"/>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44550">
            <a:lnSpc>
              <a:spcPct val="90000"/>
            </a:lnSpc>
            <a:spcBef>
              <a:spcPct val="0"/>
            </a:spcBef>
            <a:spcAft>
              <a:spcPct val="35000"/>
            </a:spcAft>
            <a:buNone/>
          </a:pPr>
          <a:r>
            <a:rPr lang="hi-IN" sz="1900" b="1" kern="1200" dirty="0">
              <a:latin typeface="Nirmala UI" panose="020B0502040204020203" pitchFamily="34" charset="0"/>
              <a:ea typeface="Nirmala UI" panose="020B0502040204020203" pitchFamily="34" charset="0"/>
              <a:cs typeface="Nirmala UI" panose="020B0502040204020203" pitchFamily="34" charset="0"/>
            </a:rPr>
            <a:t>विश्वास तथ्यों को नज़रअंदाज़ नहीं करता; यह तो बस समझ का एक अलग नज़रिया पेश करता है</a:t>
          </a:r>
          <a:endParaRPr lang="es-ES" sz="19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455874" y="405267"/>
        <a:ext cx="1955310" cy="1955310"/>
      </dsp:txXfrm>
    </dsp:sp>
    <dsp:sp modelId="{CD3EC9D1-B914-4A94-9073-BBD619FDAE34}">
      <dsp:nvSpPr>
        <dsp:cNvPr id="0" name=""/>
        <dsp:cNvSpPr/>
      </dsp:nvSpPr>
      <dsp:spPr>
        <a:xfrm>
          <a:off x="2396447" y="309"/>
          <a:ext cx="2765226" cy="2765226"/>
        </a:xfrm>
        <a:prstGeom prst="ellipse">
          <a:avLst/>
        </a:prstGeom>
        <a:solidFill>
          <a:srgbClr val="D76FC8">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2860" rIns="15218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latin typeface="Nirmala UI" panose="020B0502040204020203" pitchFamily="34" charset="0"/>
              <a:ea typeface="Nirmala UI" panose="020B0502040204020203" pitchFamily="34" charset="0"/>
              <a:cs typeface="Nirmala UI" panose="020B0502040204020203" pitchFamily="34" charset="0"/>
            </a:rPr>
            <a:t>शिकायत करने के बजाय, हमें परमेश्वर की योजनाओं पर भरोसा रखने और उसके प्रति समर्पित होने के लिए कहा गया है</a:t>
          </a:r>
          <a:endParaRPr lang="es-ES" sz="18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2801405" y="405267"/>
        <a:ext cx="1955310" cy="1955310"/>
      </dsp:txXfrm>
    </dsp:sp>
    <dsp:sp modelId="{B791761E-D005-4276-BFBD-78605CE50BF5}">
      <dsp:nvSpPr>
        <dsp:cNvPr id="0" name=""/>
        <dsp:cNvSpPr/>
      </dsp:nvSpPr>
      <dsp:spPr>
        <a:xfrm>
          <a:off x="4713385" y="309"/>
          <a:ext cx="2765226" cy="2765226"/>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44550">
            <a:lnSpc>
              <a:spcPct val="90000"/>
            </a:lnSpc>
            <a:spcBef>
              <a:spcPct val="0"/>
            </a:spcBef>
            <a:spcAft>
              <a:spcPct val="35000"/>
            </a:spcAft>
            <a:buNone/>
          </a:pPr>
          <a:r>
            <a:rPr lang="hi-IN" sz="1900" b="1" kern="1200" dirty="0">
              <a:latin typeface="Nirmala UI" panose="020B0502040204020203" pitchFamily="34" charset="0"/>
              <a:ea typeface="Nirmala UI" panose="020B0502040204020203" pitchFamily="34" charset="0"/>
              <a:cs typeface="Nirmala UI" panose="020B0502040204020203" pitchFamily="34" charset="0"/>
            </a:rPr>
            <a:t>आशीर्वाद उन लोगों को मिलता है जो पूरी तरह से प्रभु में बने रहते हैं</a:t>
          </a:r>
          <a:endParaRPr lang="es-ES" sz="19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5118343" y="405267"/>
        <a:ext cx="1955310" cy="1955310"/>
      </dsp:txXfrm>
    </dsp:sp>
    <dsp:sp modelId="{DDBEDA38-D464-4DF7-BCB0-09E9A2DC813E}">
      <dsp:nvSpPr>
        <dsp:cNvPr id="0" name=""/>
        <dsp:cNvSpPr/>
      </dsp:nvSpPr>
      <dsp:spPr>
        <a:xfrm>
          <a:off x="7011277" y="309"/>
          <a:ext cx="2765226" cy="2765226"/>
        </a:xfrm>
        <a:prstGeom prst="ellipse">
          <a:avLst/>
        </a:prstGeom>
        <a:solidFill>
          <a:srgbClr val="EF7586">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44550">
            <a:lnSpc>
              <a:spcPct val="90000"/>
            </a:lnSpc>
            <a:spcBef>
              <a:spcPct val="0"/>
            </a:spcBef>
            <a:spcAft>
              <a:spcPct val="35000"/>
            </a:spcAft>
            <a:buNone/>
          </a:pPr>
          <a:r>
            <a:rPr lang="hi-IN" sz="1900" b="1" kern="1200" dirty="0">
              <a:latin typeface="Nirmala UI" panose="020B0502040204020203" pitchFamily="34" charset="0"/>
              <a:ea typeface="Nirmala UI" panose="020B0502040204020203" pitchFamily="34" charset="0"/>
              <a:cs typeface="Nirmala UI" panose="020B0502040204020203" pitchFamily="34" charset="0"/>
            </a:rPr>
            <a:t>जीवन को उसके सभी आयामों में परमेश्वर द्वारा स्थापित योजनाओं के अनुसार जीना चाहिए</a:t>
          </a:r>
          <a:endParaRPr lang="es-ES" sz="19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7416235" y="405267"/>
        <a:ext cx="1955310" cy="1955310"/>
      </dsp:txXfrm>
    </dsp:sp>
    <dsp:sp modelId="{BE48992A-E860-4C40-A1D4-500F6D3DD78C}">
      <dsp:nvSpPr>
        <dsp:cNvPr id="0" name=""/>
        <dsp:cNvSpPr/>
      </dsp:nvSpPr>
      <dsp:spPr>
        <a:xfrm>
          <a:off x="9407722" y="309"/>
          <a:ext cx="2765226" cy="2765226"/>
        </a:xfrm>
        <a:prstGeom prst="ellipse">
          <a:avLst/>
        </a:prstGeom>
        <a:solidFill>
          <a:srgbClr val="8480DC">
            <a:alpha val="49804"/>
          </a:srgb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180" tIns="24130" rIns="152180" bIns="24130" numCol="1" spcCol="1270" anchor="ctr" anchorCtr="0">
          <a:noAutofit/>
        </a:bodyPr>
        <a:lstStyle/>
        <a:p>
          <a:pPr marL="0" lvl="0" indent="0" algn="ctr" defTabSz="844550">
            <a:lnSpc>
              <a:spcPct val="90000"/>
            </a:lnSpc>
            <a:spcBef>
              <a:spcPct val="0"/>
            </a:spcBef>
            <a:spcAft>
              <a:spcPct val="35000"/>
            </a:spcAft>
            <a:buNone/>
          </a:pPr>
          <a:r>
            <a:rPr lang="hi-IN" sz="1900" b="1" kern="1200" dirty="0">
              <a:latin typeface="Nirmala UI" panose="020B0502040204020203" pitchFamily="34" charset="0"/>
              <a:ea typeface="Nirmala UI" panose="020B0502040204020203" pitchFamily="34" charset="0"/>
              <a:cs typeface="Nirmala UI" panose="020B0502040204020203" pitchFamily="34" charset="0"/>
            </a:rPr>
            <a:t>परमेश्वर के करीब रहना लाभदायक है (भजन संहिता 84:10)</a:t>
          </a:r>
          <a:endParaRPr lang="es-ES" sz="19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9812680" y="405267"/>
        <a:ext cx="1955310" cy="195531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F29DCB-8C0A-602E-8A4C-84B8976475D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B704CBA-44CD-C483-9257-ACFD24BE47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FBB7B99-A63A-F23A-9D8E-AEFE855B0622}"/>
              </a:ext>
            </a:extLst>
          </p:cNvPr>
          <p:cNvSpPr>
            <a:spLocks noGrp="1"/>
          </p:cNvSpPr>
          <p:nvPr>
            <p:ph type="dt" sz="half" idx="10"/>
          </p:nvPr>
        </p:nvSpPr>
        <p:spPr/>
        <p:txBody>
          <a:bodyPr/>
          <a:lstStyle/>
          <a:p>
            <a:fld id="{CC60154C-58D9-4BF7-8014-84EA1728402A}" type="datetimeFigureOut">
              <a:rPr lang="es-ES" smtClean="0"/>
              <a:t>23/10/2025</a:t>
            </a:fld>
            <a:endParaRPr lang="es-ES"/>
          </a:p>
        </p:txBody>
      </p:sp>
      <p:sp>
        <p:nvSpPr>
          <p:cNvPr id="5" name="Marcador de pie de página 4">
            <a:extLst>
              <a:ext uri="{FF2B5EF4-FFF2-40B4-BE49-F238E27FC236}">
                <a16:creationId xmlns:a16="http://schemas.microsoft.com/office/drawing/2014/main" id="{21941EBE-4CA5-2F6A-EF2A-E713A783C3E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85DFC2-C9F5-84C0-1E2A-2C840ED21A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61037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87895B-639D-65A8-992C-3BC106D41DA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652F44F-A719-51A6-D624-9F407C52FBE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3ACB55F-34C5-A556-74A9-F175F1E32BB1}"/>
              </a:ext>
            </a:extLst>
          </p:cNvPr>
          <p:cNvSpPr>
            <a:spLocks noGrp="1"/>
          </p:cNvSpPr>
          <p:nvPr>
            <p:ph type="dt" sz="half" idx="10"/>
          </p:nvPr>
        </p:nvSpPr>
        <p:spPr/>
        <p:txBody>
          <a:bodyPr/>
          <a:lstStyle/>
          <a:p>
            <a:fld id="{CC60154C-58D9-4BF7-8014-84EA1728402A}" type="datetimeFigureOut">
              <a:rPr lang="es-ES" smtClean="0"/>
              <a:t>23/10/2025</a:t>
            </a:fld>
            <a:endParaRPr lang="es-ES"/>
          </a:p>
        </p:txBody>
      </p:sp>
      <p:sp>
        <p:nvSpPr>
          <p:cNvPr id="5" name="Marcador de pie de página 4">
            <a:extLst>
              <a:ext uri="{FF2B5EF4-FFF2-40B4-BE49-F238E27FC236}">
                <a16:creationId xmlns:a16="http://schemas.microsoft.com/office/drawing/2014/main" id="{6BD45B39-38D2-8291-230E-B59260A155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CB4BAF4-BECF-E73D-C5C8-F277B4FE33F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3917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586EEE8-771F-FAAD-A9E6-1DE5C51B18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06F950-710F-6949-24A5-F2DE6F35D95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1208CE-A019-DCE6-D3AC-985CDD10C858}"/>
              </a:ext>
            </a:extLst>
          </p:cNvPr>
          <p:cNvSpPr>
            <a:spLocks noGrp="1"/>
          </p:cNvSpPr>
          <p:nvPr>
            <p:ph type="dt" sz="half" idx="10"/>
          </p:nvPr>
        </p:nvSpPr>
        <p:spPr/>
        <p:txBody>
          <a:bodyPr/>
          <a:lstStyle/>
          <a:p>
            <a:fld id="{CC60154C-58D9-4BF7-8014-84EA1728402A}" type="datetimeFigureOut">
              <a:rPr lang="es-ES" smtClean="0"/>
              <a:t>23/10/2025</a:t>
            </a:fld>
            <a:endParaRPr lang="es-ES"/>
          </a:p>
        </p:txBody>
      </p:sp>
      <p:sp>
        <p:nvSpPr>
          <p:cNvPr id="5" name="Marcador de pie de página 4">
            <a:extLst>
              <a:ext uri="{FF2B5EF4-FFF2-40B4-BE49-F238E27FC236}">
                <a16:creationId xmlns:a16="http://schemas.microsoft.com/office/drawing/2014/main" id="{3017D6D0-84BB-896B-4BE7-123EC9D3B1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17A172E-D315-0255-AD1E-BD5B94F20F5A}"/>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94894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23/10/2025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4938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23/10/2025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936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23/10/2025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794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23/10/2025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42883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23/10/2025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688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23/10/2025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11407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23/10/2025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0377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23/10/2025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3598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C3652-3658-35BB-4163-C0B0634C3F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EEE9CDF-518A-A581-3D1B-4F9D26977B3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703CF7A-78DA-FD29-A93F-983C925FA35F}"/>
              </a:ext>
            </a:extLst>
          </p:cNvPr>
          <p:cNvSpPr>
            <a:spLocks noGrp="1"/>
          </p:cNvSpPr>
          <p:nvPr>
            <p:ph type="dt" sz="half" idx="10"/>
          </p:nvPr>
        </p:nvSpPr>
        <p:spPr/>
        <p:txBody>
          <a:bodyPr/>
          <a:lstStyle/>
          <a:p>
            <a:fld id="{CC60154C-58D9-4BF7-8014-84EA1728402A}" type="datetimeFigureOut">
              <a:rPr lang="es-ES" smtClean="0"/>
              <a:t>23/10/2025</a:t>
            </a:fld>
            <a:endParaRPr lang="es-ES"/>
          </a:p>
        </p:txBody>
      </p:sp>
      <p:sp>
        <p:nvSpPr>
          <p:cNvPr id="5" name="Marcador de pie de página 4">
            <a:extLst>
              <a:ext uri="{FF2B5EF4-FFF2-40B4-BE49-F238E27FC236}">
                <a16:creationId xmlns:a16="http://schemas.microsoft.com/office/drawing/2014/main" id="{7B064E62-1380-2EE0-DD46-F295F95A40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A32CA-39C4-CFA4-625E-CFA8291EABC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106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23/10/2025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2275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23/10/2025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1504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23/10/2025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8695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752A2-E086-7580-E577-E5F916FD371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042D25A-BA8A-FBC0-CEB2-41D97734BEB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6F761E2-BE25-B408-7ECC-DB9682455E62}"/>
              </a:ext>
            </a:extLst>
          </p:cNvPr>
          <p:cNvSpPr>
            <a:spLocks noGrp="1"/>
          </p:cNvSpPr>
          <p:nvPr>
            <p:ph type="dt" sz="half" idx="10"/>
          </p:nvPr>
        </p:nvSpPr>
        <p:spPr/>
        <p:txBody>
          <a:bodyPr/>
          <a:lstStyle/>
          <a:p>
            <a:fld id="{CC60154C-58D9-4BF7-8014-84EA1728402A}" type="datetimeFigureOut">
              <a:rPr lang="es-ES" smtClean="0"/>
              <a:t>23/10/2025</a:t>
            </a:fld>
            <a:endParaRPr lang="es-ES"/>
          </a:p>
        </p:txBody>
      </p:sp>
      <p:sp>
        <p:nvSpPr>
          <p:cNvPr id="5" name="Marcador de pie de página 4">
            <a:extLst>
              <a:ext uri="{FF2B5EF4-FFF2-40B4-BE49-F238E27FC236}">
                <a16:creationId xmlns:a16="http://schemas.microsoft.com/office/drawing/2014/main" id="{3499916C-A953-10B6-798F-1D62BDB9B6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6453553-F184-FDA9-D084-CD124DD912C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65159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5AFC36-518E-3C67-E440-D8102F3CD58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478255E-C3E8-F419-2681-88BC8A1804C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CA1DED3-3D16-34D0-A535-BC08D657D83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A83F21-2CA0-29A7-D7C0-F3B96BEB4583}"/>
              </a:ext>
            </a:extLst>
          </p:cNvPr>
          <p:cNvSpPr>
            <a:spLocks noGrp="1"/>
          </p:cNvSpPr>
          <p:nvPr>
            <p:ph type="dt" sz="half" idx="10"/>
          </p:nvPr>
        </p:nvSpPr>
        <p:spPr/>
        <p:txBody>
          <a:bodyPr/>
          <a:lstStyle/>
          <a:p>
            <a:fld id="{CC60154C-58D9-4BF7-8014-84EA1728402A}" type="datetimeFigureOut">
              <a:rPr lang="es-ES" smtClean="0"/>
              <a:t>23/10/2025</a:t>
            </a:fld>
            <a:endParaRPr lang="es-ES"/>
          </a:p>
        </p:txBody>
      </p:sp>
      <p:sp>
        <p:nvSpPr>
          <p:cNvPr id="6" name="Marcador de pie de página 5">
            <a:extLst>
              <a:ext uri="{FF2B5EF4-FFF2-40B4-BE49-F238E27FC236}">
                <a16:creationId xmlns:a16="http://schemas.microsoft.com/office/drawing/2014/main" id="{9C17D5EB-79C5-B2B0-B057-5B179A1A637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93537A7-A0BF-A855-6CBE-D1F033DFCC14}"/>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4769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8CE614-BAB5-0C48-0324-C6D4F5210BD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8146BA7-484B-D5CD-FB91-77051CBCD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7D06AEF-E498-811A-DB63-32AF9CE4A93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D3DEEE5-1383-EF55-D5E7-CD2A8552E2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F373FC8-C71F-A199-90BE-1FE8A50E26F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3A66E33-BCDD-ACF4-8B12-BCBC276B6D4F}"/>
              </a:ext>
            </a:extLst>
          </p:cNvPr>
          <p:cNvSpPr>
            <a:spLocks noGrp="1"/>
          </p:cNvSpPr>
          <p:nvPr>
            <p:ph type="dt" sz="half" idx="10"/>
          </p:nvPr>
        </p:nvSpPr>
        <p:spPr/>
        <p:txBody>
          <a:bodyPr/>
          <a:lstStyle/>
          <a:p>
            <a:fld id="{CC60154C-58D9-4BF7-8014-84EA1728402A}" type="datetimeFigureOut">
              <a:rPr lang="es-ES" smtClean="0"/>
              <a:t>23/10/2025</a:t>
            </a:fld>
            <a:endParaRPr lang="es-ES"/>
          </a:p>
        </p:txBody>
      </p:sp>
      <p:sp>
        <p:nvSpPr>
          <p:cNvPr id="8" name="Marcador de pie de página 7">
            <a:extLst>
              <a:ext uri="{FF2B5EF4-FFF2-40B4-BE49-F238E27FC236}">
                <a16:creationId xmlns:a16="http://schemas.microsoft.com/office/drawing/2014/main" id="{C8DD50C5-56F1-F7D0-5349-F5B428E59DC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6B13DEC-9C85-023A-810C-E940D5338598}"/>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0970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E1C766-CA5B-2DD5-C117-79340379123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DA2AEE8-6DDC-433E-279B-F302FA9143D4}"/>
              </a:ext>
            </a:extLst>
          </p:cNvPr>
          <p:cNvSpPr>
            <a:spLocks noGrp="1"/>
          </p:cNvSpPr>
          <p:nvPr>
            <p:ph type="dt" sz="half" idx="10"/>
          </p:nvPr>
        </p:nvSpPr>
        <p:spPr/>
        <p:txBody>
          <a:bodyPr/>
          <a:lstStyle/>
          <a:p>
            <a:fld id="{CC60154C-58D9-4BF7-8014-84EA1728402A}" type="datetimeFigureOut">
              <a:rPr lang="es-ES" smtClean="0"/>
              <a:t>23/10/2025</a:t>
            </a:fld>
            <a:endParaRPr lang="es-ES"/>
          </a:p>
        </p:txBody>
      </p:sp>
      <p:sp>
        <p:nvSpPr>
          <p:cNvPr id="4" name="Marcador de pie de página 3">
            <a:extLst>
              <a:ext uri="{FF2B5EF4-FFF2-40B4-BE49-F238E27FC236}">
                <a16:creationId xmlns:a16="http://schemas.microsoft.com/office/drawing/2014/main" id="{F43F6333-D9AF-5D3A-4A8F-63AEAD31939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0708CEA-066B-CC00-AE5E-02EDC02ED6D1}"/>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287330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DA0A4F1-ECC6-3189-E0DD-13E422EA720B}"/>
              </a:ext>
            </a:extLst>
          </p:cNvPr>
          <p:cNvSpPr>
            <a:spLocks noGrp="1"/>
          </p:cNvSpPr>
          <p:nvPr>
            <p:ph type="dt" sz="half" idx="10"/>
          </p:nvPr>
        </p:nvSpPr>
        <p:spPr/>
        <p:txBody>
          <a:bodyPr/>
          <a:lstStyle/>
          <a:p>
            <a:fld id="{CC60154C-58D9-4BF7-8014-84EA1728402A}" type="datetimeFigureOut">
              <a:rPr lang="es-ES" smtClean="0"/>
              <a:t>23/10/2025</a:t>
            </a:fld>
            <a:endParaRPr lang="es-ES"/>
          </a:p>
        </p:txBody>
      </p:sp>
      <p:sp>
        <p:nvSpPr>
          <p:cNvPr id="3" name="Marcador de pie de página 2">
            <a:extLst>
              <a:ext uri="{FF2B5EF4-FFF2-40B4-BE49-F238E27FC236}">
                <a16:creationId xmlns:a16="http://schemas.microsoft.com/office/drawing/2014/main" id="{DF522BCF-80C9-1607-6C74-02BB7E7CDF4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50F5A19-B649-A332-08C3-0DC3D008DCB5}"/>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49172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15A992-5139-6F1E-8F9D-2C750C4736A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8E3FD2-6545-E395-92CC-3FE980B504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EFC07741-66A8-BC30-6EC1-C387B77E0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68AAE0-853B-6EB0-6EDF-C5EB0F4922F0}"/>
              </a:ext>
            </a:extLst>
          </p:cNvPr>
          <p:cNvSpPr>
            <a:spLocks noGrp="1"/>
          </p:cNvSpPr>
          <p:nvPr>
            <p:ph type="dt" sz="half" idx="10"/>
          </p:nvPr>
        </p:nvSpPr>
        <p:spPr/>
        <p:txBody>
          <a:bodyPr/>
          <a:lstStyle/>
          <a:p>
            <a:fld id="{CC60154C-58D9-4BF7-8014-84EA1728402A}" type="datetimeFigureOut">
              <a:rPr lang="es-ES" smtClean="0"/>
              <a:t>23/10/2025</a:t>
            </a:fld>
            <a:endParaRPr lang="es-ES"/>
          </a:p>
        </p:txBody>
      </p:sp>
      <p:sp>
        <p:nvSpPr>
          <p:cNvPr id="6" name="Marcador de pie de página 5">
            <a:extLst>
              <a:ext uri="{FF2B5EF4-FFF2-40B4-BE49-F238E27FC236}">
                <a16:creationId xmlns:a16="http://schemas.microsoft.com/office/drawing/2014/main" id="{2FA0A2C5-B43C-38E2-DB1B-A5E19B1F593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2470A8-AACC-7067-3A75-957547E0633C}"/>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0392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129508-934E-236A-1CA0-1556D67D1E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CA1A55A-643F-B60A-9060-04B577903C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CBDD412-9ECE-7801-34CA-7E986DB7F4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472605-C7B5-CFBC-3DEC-784B7D209E06}"/>
              </a:ext>
            </a:extLst>
          </p:cNvPr>
          <p:cNvSpPr>
            <a:spLocks noGrp="1"/>
          </p:cNvSpPr>
          <p:nvPr>
            <p:ph type="dt" sz="half" idx="10"/>
          </p:nvPr>
        </p:nvSpPr>
        <p:spPr/>
        <p:txBody>
          <a:bodyPr/>
          <a:lstStyle/>
          <a:p>
            <a:fld id="{CC60154C-58D9-4BF7-8014-84EA1728402A}" type="datetimeFigureOut">
              <a:rPr lang="es-ES" smtClean="0"/>
              <a:t>23/10/2025</a:t>
            </a:fld>
            <a:endParaRPr lang="es-ES"/>
          </a:p>
        </p:txBody>
      </p:sp>
      <p:sp>
        <p:nvSpPr>
          <p:cNvPr id="6" name="Marcador de pie de página 5">
            <a:extLst>
              <a:ext uri="{FF2B5EF4-FFF2-40B4-BE49-F238E27FC236}">
                <a16:creationId xmlns:a16="http://schemas.microsoft.com/office/drawing/2014/main" id="{6DA7266C-C667-331E-F369-B4C028D313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5F6A2A2-C318-90EE-1F89-10E408A7F530}"/>
              </a:ext>
            </a:extLst>
          </p:cNvPr>
          <p:cNvSpPr>
            <a:spLocks noGrp="1"/>
          </p:cNvSpPr>
          <p:nvPr>
            <p:ph type="sldNum" sz="quarter" idx="12"/>
          </p:nvPr>
        </p:nvSpPr>
        <p:spPr/>
        <p:txBody>
          <a:bodyPr/>
          <a:lstStyle/>
          <a:p>
            <a:fld id="{F8CC1D33-B203-40A3-BEAE-A01565C6F66C}" type="slidenum">
              <a:rPr lang="es-ES" smtClean="0"/>
              <a:t>‹Nº›</a:t>
            </a:fld>
            <a:endParaRPr lang="es-ES"/>
          </a:p>
        </p:txBody>
      </p:sp>
    </p:spTree>
    <p:extLst>
      <p:ext uri="{BB962C8B-B14F-4D97-AF65-F5344CB8AC3E}">
        <p14:creationId xmlns:p14="http://schemas.microsoft.com/office/powerpoint/2010/main" val="384400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55E3F6B-B54F-488D-C7A7-6D2C5D0518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604EC4C-D9FF-6E5B-5410-BA6E12980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2280B33-2ABC-E1DF-2DE3-F80A36367F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60154C-58D9-4BF7-8014-84EA1728402A}" type="datetimeFigureOut">
              <a:rPr lang="es-ES" smtClean="0"/>
              <a:t>23/10/2025</a:t>
            </a:fld>
            <a:endParaRPr lang="es-ES"/>
          </a:p>
        </p:txBody>
      </p:sp>
      <p:sp>
        <p:nvSpPr>
          <p:cNvPr id="5" name="Marcador de pie de página 4">
            <a:extLst>
              <a:ext uri="{FF2B5EF4-FFF2-40B4-BE49-F238E27FC236}">
                <a16:creationId xmlns:a16="http://schemas.microsoft.com/office/drawing/2014/main" id="{CDEA3ADF-AE0B-719B-A259-770A65C6E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03ABCEF-1094-DD43-D6CF-FD0D70FFB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CC1D33-B203-40A3-BEAE-A01565C6F66C}" type="slidenum">
              <a:rPr lang="es-ES" smtClean="0"/>
              <a:t>‹Nº›</a:t>
            </a:fld>
            <a:endParaRPr lang="es-ES"/>
          </a:p>
        </p:txBody>
      </p:sp>
    </p:spTree>
    <p:extLst>
      <p:ext uri="{BB962C8B-B14F-4D97-AF65-F5344CB8AC3E}">
        <p14:creationId xmlns:p14="http://schemas.microsoft.com/office/powerpoint/2010/main" val="1864678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23/10/2025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299711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8.xml"/><Relationship Id="rId1" Type="http://schemas.openxmlformats.org/officeDocument/2006/relationships/themeOverride" Target="../theme/themeOverride1.xml"/><Relationship Id="rId5" Type="http://schemas.openxmlformats.org/officeDocument/2006/relationships/image" Target="../media/image6.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2.jpeg"/><Relationship Id="rId7" Type="http://schemas.openxmlformats.org/officeDocument/2006/relationships/diagramColors" Target="../diagrams/colors1.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0DD90F6-2C90-B1DD-78A1-71DECFCC7784}"/>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62ABC4B-37D8-4218-BDD8-6DF6A00C0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n 3" descr="Un grupo de personas disfrazadas&#10;&#10;El contenido generado por IA puede ser incorrecto.">
            <a:extLst>
              <a:ext uri="{FF2B5EF4-FFF2-40B4-BE49-F238E27FC236}">
                <a16:creationId xmlns:a16="http://schemas.microsoft.com/office/drawing/2014/main" id="{302160FA-5764-BDA2-0BDC-A98EB56D39E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97796" y="2761674"/>
            <a:ext cx="5798831" cy="3793068"/>
          </a:xfrm>
          <a:prstGeom prst="rect">
            <a:avLst/>
          </a:prstGeom>
          <a:ln w="38100" cap="sq">
            <a:solidFill>
              <a:srgbClr val="6886AF"/>
            </a:solidFill>
            <a:prstDash val="solid"/>
            <a:miter lim="800000"/>
          </a:ln>
          <a:effectLst>
            <a:outerShdw blurRad="50800" dist="38100" dir="2700000" algn="tl" rotWithShape="0">
              <a:srgbClr val="000000">
                <a:alpha val="43000"/>
              </a:srgbClr>
            </a:outerShdw>
          </a:effectLst>
        </p:spPr>
      </p:pic>
      <p:pic>
        <p:nvPicPr>
          <p:cNvPr id="3" name="Imagen 2" descr="Imagen que contiene persona, exterior, montaña, hombre&#10;&#10;El contenido generado por IA puede ser incorrecto.">
            <a:extLst>
              <a:ext uri="{FF2B5EF4-FFF2-40B4-BE49-F238E27FC236}">
                <a16:creationId xmlns:a16="http://schemas.microsoft.com/office/drawing/2014/main" id="{15F56F9E-282D-5CD7-CAD0-B9C1593C44D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6195373" y="244205"/>
            <a:ext cx="5798831" cy="6310537"/>
          </a:xfrm>
          <a:prstGeom prst="rect">
            <a:avLst/>
          </a:prstGeom>
          <a:ln w="38100" cap="sq">
            <a:solidFill>
              <a:srgbClr val="81483D"/>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74D46CA2-5464-8D1C-5063-EA6D6596A3EC}"/>
              </a:ext>
            </a:extLst>
          </p:cNvPr>
          <p:cNvSpPr txBox="1"/>
          <p:nvPr/>
        </p:nvSpPr>
        <p:spPr>
          <a:xfrm>
            <a:off x="197796" y="291831"/>
            <a:ext cx="5798831" cy="2241820"/>
          </a:xfrm>
          <a:prstGeom prst="rect">
            <a:avLst/>
          </a:prstGeom>
          <a:noFill/>
        </p:spPr>
        <p:txBody>
          <a:bodyPr wrap="square" rtlCol="0">
            <a:prstTxWarp prst="textTriangle">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800" b="1" dirty="0">
                <a:ln/>
                <a:solidFill>
                  <a:schemeClr val="accent3"/>
                </a:solidFill>
                <a:latin typeface="Nirmala UI" panose="020B0502040204020203" pitchFamily="34" charset="0"/>
                <a:ea typeface="Nirmala UI" panose="020B0502040204020203" pitchFamily="34" charset="0"/>
                <a:cs typeface="Nirmala UI" panose="020B0502040204020203" pitchFamily="34" charset="0"/>
              </a:rPr>
              <a:t>विश्वास के दिग्गज: यहोशू और कालेब</a:t>
            </a:r>
            <a:endParaRPr lang="en" sz="4800" b="1" dirty="0">
              <a:ln/>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0D25A50C-4482-A76D-CAF8-9381368D5407}"/>
              </a:ext>
            </a:extLst>
          </p:cNvPr>
          <p:cNvSpPr txBox="1"/>
          <p:nvPr/>
        </p:nvSpPr>
        <p:spPr>
          <a:xfrm>
            <a:off x="7553734" y="6569766"/>
            <a:ext cx="4611749" cy="338554"/>
          </a:xfrm>
          <a:prstGeom prst="rect">
            <a:avLst/>
          </a:prstGeom>
          <a:noFill/>
        </p:spPr>
        <p:txBody>
          <a:bodyPr wrap="square" rtlCol="0">
            <a:spAutoFit/>
          </a:bodyPr>
          <a:lstStyle/>
          <a:p>
            <a:pPr algn="r"/>
            <a:r>
              <a:rPr lang="hi-IN" sz="1600" b="1" dirty="0">
                <a:solidFill>
                  <a:srgbClr val="7E6000"/>
                </a:solidFill>
                <a:latin typeface="Nirmala UI" panose="020B0502040204020203" pitchFamily="34" charset="0"/>
                <a:ea typeface="Nirmala UI" panose="020B0502040204020203" pitchFamily="34" charset="0"/>
                <a:cs typeface="Nirmala UI" panose="020B0502040204020203" pitchFamily="34" charset="0"/>
              </a:rPr>
              <a:t>पाठ 8, नवंबर 22, 2025 के लिए</a:t>
            </a:r>
            <a:endParaRPr lang="en" sz="1600" b="1" dirty="0">
              <a:solidFill>
                <a:srgbClr val="7E60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8">
            <a:extLst>
              <a:ext uri="{FF2B5EF4-FFF2-40B4-BE49-F238E27FC236}">
                <a16:creationId xmlns:a16="http://schemas.microsoft.com/office/drawing/2014/main" id="{0D25A50C-4482-A76D-CAF8-9381368D5407}"/>
              </a:ext>
            </a:extLst>
          </p:cNvPr>
          <p:cNvSpPr txBox="1"/>
          <p:nvPr/>
        </p:nvSpPr>
        <p:spPr>
          <a:xfrm>
            <a:off x="9625" y="6583679"/>
            <a:ext cx="4677878" cy="338554"/>
          </a:xfrm>
          <a:prstGeom prst="rect">
            <a:avLst/>
          </a:prstGeom>
          <a:noFill/>
        </p:spPr>
        <p:txBody>
          <a:bodyPr wrap="square" rtlCol="0">
            <a:spAutoFit/>
          </a:bodyPr>
          <a:lstStyle/>
          <a:p>
            <a:r>
              <a:rPr lang="hi-IN" sz="1600" b="1" dirty="0">
                <a:solidFill>
                  <a:srgbClr val="7E6000"/>
                </a:solidFill>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dirty="0">
              <a:solidFill>
                <a:srgbClr val="7E6000"/>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83261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3E10678-4ACE-79DC-E203-D821C1C3F51E}"/>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E42F93B6-BFFC-7BC4-4056-1F15FDC84468}"/>
              </a:ext>
            </a:extLst>
          </p:cNvPr>
          <p:cNvSpPr>
            <a:spLocks noGrp="1" noRot="1" noMove="1" noResize="1" noEditPoints="1" noAdjustHandles="1" noChangeArrowheads="1" noChangeShapeType="1"/>
          </p:cNvSpPr>
          <p:nvPr/>
        </p:nvSpPr>
        <p:spPr>
          <a:xfrm>
            <a:off x="-144379" y="3785422"/>
            <a:ext cx="12464715" cy="2017255"/>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Dibujo de una persona&#10;&#10;El contenido generado por IA puede ser incorrecto.">
            <a:extLst>
              <a:ext uri="{FF2B5EF4-FFF2-40B4-BE49-F238E27FC236}">
                <a16:creationId xmlns:a16="http://schemas.microsoft.com/office/drawing/2014/main" id="{EFAD08D6-53DE-0330-18F2-2BBF328FB2B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462336" y="0"/>
            <a:ext cx="6858000" cy="6858000"/>
          </a:xfrm>
          <a:prstGeom prst="rect">
            <a:avLst/>
          </a:prstGeom>
        </p:spPr>
      </p:pic>
      <p:sp>
        <p:nvSpPr>
          <p:cNvPr id="3" name="CuadroTexto 2">
            <a:extLst>
              <a:ext uri="{FF2B5EF4-FFF2-40B4-BE49-F238E27FC236}">
                <a16:creationId xmlns:a16="http://schemas.microsoft.com/office/drawing/2014/main" id="{D6D9FF23-86E8-F4C9-2898-1EEE2607A7BA}"/>
              </a:ext>
            </a:extLst>
          </p:cNvPr>
          <p:cNvSpPr txBox="1"/>
          <p:nvPr/>
        </p:nvSpPr>
        <p:spPr>
          <a:xfrm>
            <a:off x="0" y="3855331"/>
            <a:ext cx="5545393" cy="1877437"/>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hi-IN" sz="5800" b="1" dirty="0">
                <a:ln/>
                <a:solidFill>
                  <a:srgbClr val="9A37C9"/>
                </a:solidFill>
                <a:latin typeface="Nirmala UI" panose="020B0502040204020203" pitchFamily="34" charset="0"/>
                <a:ea typeface="Nirmala UI" panose="020B0502040204020203" pitchFamily="34" charset="0"/>
                <a:cs typeface="Nirmala UI" panose="020B0502040204020203" pitchFamily="34" charset="0"/>
              </a:rPr>
              <a:t>विश्वास कैसे प्राप्त करें</a:t>
            </a:r>
            <a:endParaRPr lang="en" sz="5800" b="1" dirty="0">
              <a:ln/>
              <a:solidFill>
                <a:srgbClr val="9A37C9"/>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433070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ADC341E-F529-936A-71E0-7E232C712598}"/>
              </a:ext>
            </a:extLst>
          </p:cNvPr>
          <p:cNvSpPr txBox="1"/>
          <p:nvPr/>
        </p:nvSpPr>
        <p:spPr>
          <a:xfrm>
            <a:off x="773723" y="226560"/>
            <a:ext cx="10946424" cy="1200329"/>
          </a:xfrm>
          <a:prstGeom prst="rect">
            <a:avLst/>
          </a:prstGeom>
          <a:noFill/>
        </p:spPr>
        <p:txBody>
          <a:bodyPr wrap="square">
            <a:spAutoFit/>
          </a:bodyPr>
          <a:lstStyle>
            <a:defPPr>
              <a:defRPr lang="es-ES"/>
            </a:defPPr>
            <a:lvl1pPr algn="ctr">
              <a:defRPr b="1">
                <a:solidFill>
                  <a:schemeClr val="bg1"/>
                </a:solidFill>
                <a:effectLst>
                  <a:glow rad="101600">
                    <a:srgbClr val="2A721C"/>
                  </a:glow>
                  <a:outerShdw blurRad="38100" dist="38100" dir="2700000" algn="tl">
                    <a:srgbClr val="000000">
                      <a:alpha val="43137"/>
                    </a:srgbClr>
                  </a:outerShdw>
                </a:effectLst>
                <a:latin typeface="Comic Sans MS" panose="030F0702030302020204" pitchFamily="66" charset="0"/>
              </a:defRPr>
            </a:lvl1pPr>
          </a:lstStyle>
          <a:p>
            <a:r>
              <a:rPr lang="hi-IN" i="1" dirty="0">
                <a:solidFill>
                  <a:schemeClr val="bg2">
                    <a:lumMod val="60000"/>
                    <a:lumOff val="40000"/>
                  </a:schemeClr>
                </a:solidFill>
                <a:effectLst>
                  <a:glow rad="101600">
                    <a:srgbClr val="392B8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“इस कारण जब कि गवाहों का ऐसा बड़ा बादल हम को घेरे हुए है, तो आओ, हर एक रोकनेवाली वस्तु और उलझानेवाले पाप को दूर करके, वह दौड़ जिसमें हमें दौड़ना है धीरज से दौड़ें, और विश्‍वास के कर्ता और सिद्ध करनेवाले यीशु की ओर ताकते रहें, जिसने उस आनन्द के लिये जो उसके आगे धरा था, लज्जा की कुछ चिन्ता न करके क्रूस का दु:ख सहा, और परमेश्‍वर के सिंहासन की दाहिनी ओर जा बैठा।” </a:t>
            </a:r>
            <a:r>
              <a:rPr lang="hi-IN" sz="1400" i="1" dirty="0">
                <a:solidFill>
                  <a:schemeClr val="bg2">
                    <a:lumMod val="60000"/>
                    <a:lumOff val="40000"/>
                  </a:schemeClr>
                </a:solidFill>
                <a:effectLst>
                  <a:glow rad="101600">
                    <a:srgbClr val="392B8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(इब्रानियों 12:1-2)</a:t>
            </a:r>
            <a:endParaRPr lang="es-ES" sz="1400" i="1" dirty="0">
              <a:solidFill>
                <a:schemeClr val="bg2">
                  <a:lumMod val="60000"/>
                  <a:lumOff val="40000"/>
                </a:schemeClr>
              </a:solidFill>
              <a:effectLst>
                <a:glow rad="101600">
                  <a:srgbClr val="392B81"/>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179C78E0-C3AD-6C15-92D0-F3386A0CD5EE}"/>
              </a:ext>
            </a:extLst>
          </p:cNvPr>
          <p:cNvSpPr txBox="1"/>
          <p:nvPr/>
        </p:nvSpPr>
        <p:spPr>
          <a:xfrm>
            <a:off x="209548" y="1609725"/>
            <a:ext cx="9435613"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हमारा व्यवहार आमतौर पर वही दर्शाता है जो हम देखते हैं। यहाँ तक कि तथाकथित "दर्पण न्यूरॉन्स" भी होते हैं जो किसी चीज़ को देखने और उसे करने के बीच के अंतर को धुंधला कर देते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Imagen que contiene mujer&#10;&#10;El contenido generado por IA puede ser incorrecto.">
            <a:extLst>
              <a:ext uri="{FF2B5EF4-FFF2-40B4-BE49-F238E27FC236}">
                <a16:creationId xmlns:a16="http://schemas.microsoft.com/office/drawing/2014/main" id="{E47BB087-C017-8A7E-5787-84435509CB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410285" y="1708048"/>
            <a:ext cx="2505797" cy="1629504"/>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pic>
        <p:nvPicPr>
          <p:cNvPr id="7" name="Imagen 6" descr="Un par de personas de pie&#10;&#10;El contenido generado por IA puede ser incorrecto.">
            <a:extLst>
              <a:ext uri="{FF2B5EF4-FFF2-40B4-BE49-F238E27FC236}">
                <a16:creationId xmlns:a16="http://schemas.microsoft.com/office/drawing/2014/main" id="{8648A1FF-4635-F28D-0621-AD2CF40FF8A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00"/>
          <a:stretch>
            <a:fillRect/>
          </a:stretch>
        </p:blipFill>
        <p:spPr>
          <a:xfrm>
            <a:off x="114300" y="3551722"/>
            <a:ext cx="3888834" cy="3156289"/>
          </a:xfrm>
          <a:prstGeom prst="round2DiagRect">
            <a:avLst>
              <a:gd name="adj1" fmla="val 16667"/>
              <a:gd name="adj2" fmla="val 0"/>
            </a:avLst>
          </a:prstGeom>
          <a:ln w="38100" cap="sq">
            <a:solidFill>
              <a:srgbClr val="D57124"/>
            </a:solidFill>
            <a:miter lim="800000"/>
          </a:ln>
          <a:effectLst>
            <a:outerShdw blurRad="254000" algn="tl" rotWithShape="0">
              <a:srgbClr val="000000">
                <a:alpha val="43000"/>
              </a:srgbClr>
            </a:outerShdw>
          </a:effectLst>
        </p:spPr>
      </p:pic>
      <p:pic>
        <p:nvPicPr>
          <p:cNvPr id="9" name="Imagen 8" descr="Imagen que contiene persona, hombre, edificio, ventana&#10;&#10;El contenido generado por IA puede ser incorrecto.">
            <a:extLst>
              <a:ext uri="{FF2B5EF4-FFF2-40B4-BE49-F238E27FC236}">
                <a16:creationId xmlns:a16="http://schemas.microsoft.com/office/drawing/2014/main" id="{D65788F3-3223-6E79-45B6-1A02B504B86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43977" y="4402932"/>
            <a:ext cx="1914674" cy="2362200"/>
          </a:xfrm>
          <a:prstGeom prst="round2DiagRect">
            <a:avLst>
              <a:gd name="adj1" fmla="val 0"/>
              <a:gd name="adj2" fmla="val 15406"/>
            </a:avLst>
          </a:prstGeom>
          <a:ln w="38100" cap="sq">
            <a:solidFill>
              <a:schemeClr val="accent1">
                <a:lumMod val="50000"/>
              </a:schemeClr>
            </a:solidFill>
            <a:miter lim="800000"/>
          </a:ln>
          <a:effectLst>
            <a:outerShdw blurRad="254000" algn="tl" rotWithShape="0">
              <a:srgbClr val="000000">
                <a:alpha val="43000"/>
              </a:srgbClr>
            </a:outerShdw>
          </a:effectLst>
        </p:spPr>
      </p:pic>
      <p:sp>
        <p:nvSpPr>
          <p:cNvPr id="11" name="CuadroTexto 10">
            <a:extLst>
              <a:ext uri="{FF2B5EF4-FFF2-40B4-BE49-F238E27FC236}">
                <a16:creationId xmlns:a16="http://schemas.microsoft.com/office/drawing/2014/main" id="{AAD026DF-5C8A-A732-89A0-D5C1338609B5}"/>
              </a:ext>
            </a:extLst>
          </p:cNvPr>
          <p:cNvSpPr txBox="1"/>
          <p:nvPr/>
        </p:nvSpPr>
        <p:spPr>
          <a:xfrm>
            <a:off x="4133850" y="3333750"/>
            <a:ext cx="7586298"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कालेब और यहोशू जैसे आस्थावान लोगों के जीवन का अध्ययन करके, हम उनके समान परमेश्वर पर भरोसा करना सीखते हैं; उनके समान विनम्र होना सीखते हैं; उनके समान साहस के साथ सत्य की गवाही देना सीखते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9BDA50DF-3F0D-D2C6-2573-CD270A4E0D3D}"/>
              </a:ext>
            </a:extLst>
          </p:cNvPr>
          <p:cNvSpPr txBox="1"/>
          <p:nvPr/>
        </p:nvSpPr>
        <p:spPr>
          <a:xfrm>
            <a:off x="4133850" y="4769077"/>
            <a:ext cx="5814193" cy="1938992"/>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लेकिन हम कैसे बदल सकते हैं? बाइबल स्पष्ट कहती है: पवित्र आत्मा को हम में कार्य करने की अनुमति देकर (2 कुरिंथियों 3:18)। यह एक सक्रिय कार्य है। हमें भी बदलाव का चुनाव करना होगा और कालेब की तरह काम पर लग जाना होगा। हमें परमेश्वर के लिए जीवित बलिदान होने के लिए बुलाया गया है (रोमियों 12:1-2)।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459C1D00-4E82-22C4-8587-65E6094F0C1C}"/>
              </a:ext>
            </a:extLst>
          </p:cNvPr>
          <p:cNvSpPr txBox="1"/>
          <p:nvPr/>
        </p:nvSpPr>
        <p:spPr>
          <a:xfrm>
            <a:off x="209549" y="2562329"/>
            <a:ext cx="9004802"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बाइबल हमें विश्वास के महान नायकों के उदाहरण का पालन करने के लिए आमंत्रित करती है, जिसमें यीशु, जो सर्वोच्च उदाहरण है, पर विशेष ध्यान दिया जाता है (इब्रानियों 12:1-2)।</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8519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750"/>
                                        <p:tgtEl>
                                          <p:spTgt spid="5"/>
                                        </p:tgtEl>
                                      </p:cBhvr>
                                    </p:animEffect>
                                  </p:childTnLst>
                                </p:cTn>
                              </p:par>
                            </p:childTnLst>
                          </p:cTn>
                        </p:par>
                        <p:par>
                          <p:cTn id="13" fill="hold">
                            <p:stCondLst>
                              <p:cond delay="750"/>
                            </p:stCondLst>
                            <p:childTnLst>
                              <p:par>
                                <p:cTn id="14" presetID="2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900" decel="100000" fill="hold"/>
                                        <p:tgtEl>
                                          <p:spTgt spid="9"/>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900" decel="100000" fill="hold"/>
                                        <p:tgtEl>
                                          <p:spTgt spid="13"/>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49F5525-524A-1811-46F2-B24A2A1D8BA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09EB02C5-515C-75AE-40CD-E77AAAA8A234}"/>
              </a:ext>
            </a:extLst>
          </p:cNvPr>
          <p:cNvSpPr txBox="1"/>
          <p:nvPr/>
        </p:nvSpPr>
        <p:spPr>
          <a:xfrm>
            <a:off x="1724025" y="603868"/>
            <a:ext cx="10467975" cy="4970591"/>
          </a:xfrm>
          <a:prstGeom prst="rect">
            <a:avLst/>
          </a:prstGeom>
          <a:noFill/>
        </p:spPr>
        <p:txBody>
          <a:bodyPr wrap="square">
            <a:spAutoFit/>
          </a:bodyPr>
          <a:lstStyle/>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"आज हमें पूर्ण निष्ठा वाले पुरुषों की आवश्यकता है, ऐसे पुरुषों की जो प्रभु का पूरी तरह से अनुसरण करते हैं, ऐसे पुरुषों की आवश्यकता है जो बोलने के समय चुप नहीं रहते, जो सिद्धांतों के प्रति इस्पात की तरह सच्चे हैं, जो दिखावा नहीं करना चाहते, बल्कि जो परमेश्वर के साथ विनम्रता से चलते हैं, धैर्यवान, दयालु, आज्ञाकारी, विनम्र पुरुष हैं, जो समझते हैं कि प्रार्थना का विज्ञान विश्वास का अभ्यास करना और ऐसे कार्य करना है जो ईश्वर की महिमा और उसके लोगों की भलाई के लिए हों.... यीशु का अनुसरण करने के लिए शुरू से ही पूरे दिल से परिवर्तन की आवश्यकता होती है, और हर दिन इस परिवर्तन को दोहराना होता है।</a:t>
            </a:r>
          </a:p>
          <a:p>
            <a:pPr algn="just">
              <a:spcBef>
                <a:spcPts val="600"/>
              </a:spcBef>
            </a:pPr>
            <a:r>
              <a:rPr lang="hi-IN" sz="2400" b="1" dirty="0">
                <a:latin typeface="Nirmala UI" panose="020B0502040204020203" pitchFamily="34" charset="0"/>
                <a:ea typeface="Nirmala UI" panose="020B0502040204020203" pitchFamily="34" charset="0"/>
                <a:cs typeface="Nirmala UI" panose="020B0502040204020203" pitchFamily="34" charset="0"/>
              </a:rPr>
              <a:t>यह कालेब का ईश्वर में विश्वास ही था जिसने उसे साहस दिया, उसे मनुष्य के भय से दूर रखा, और उसे न्याय की रक्षा में निर्भीकता और अविचलता से खड़े रहने में सक्षम बनाया। उसी शक्ति, स्वर्ग की सेनाओं के शक्तिशाली सेनापति पर भरोसा करके, क्रूस का प्रत्येक सच्चा सैनिक उन बाधाओं पर विजय पाने के लिए शक्ति और साहस प्राप्त कर सकता है जो दुर्गम लगती हैं।</a:t>
            </a:r>
          </a:p>
        </p:txBody>
      </p:sp>
      <p:sp>
        <p:nvSpPr>
          <p:cNvPr id="4" name="CuadroTexto 3">
            <a:extLst>
              <a:ext uri="{FF2B5EF4-FFF2-40B4-BE49-F238E27FC236}">
                <a16:creationId xmlns:a16="http://schemas.microsoft.com/office/drawing/2014/main" id="{81B549FD-6580-66FC-9565-CCE56B79EE27}"/>
              </a:ext>
            </a:extLst>
          </p:cNvPr>
          <p:cNvSpPr txBox="1"/>
          <p:nvPr/>
        </p:nvSpPr>
        <p:spPr>
          <a:xfrm>
            <a:off x="7724110" y="6519446"/>
            <a:ext cx="4467890" cy="338554"/>
          </a:xfrm>
          <a:prstGeom prst="rect">
            <a:avLst/>
          </a:prstGeom>
          <a:noFill/>
        </p:spPr>
        <p:txBody>
          <a:bodyPr wrap="none" rtlCol="0">
            <a:spAutoFit/>
          </a:bodyPr>
          <a:lstStyle/>
          <a:p>
            <a:pPr algn="r"/>
            <a:r>
              <a:rPr lang="hi-IN" sz="1600" b="1">
                <a:latin typeface="Nirmala UI" panose="020B0502040204020203" pitchFamily="34" charset="0"/>
                <a:ea typeface="Nirmala UI" panose="020B0502040204020203" pitchFamily="34" charset="0"/>
                <a:cs typeface="Nirmala UI" panose="020B0502040204020203" pitchFamily="34" charset="0"/>
              </a:rPr>
              <a:t>ई जी व्हाइट (परमेश्वर के पुत्र और पुत्रियाँ, 19 जुलाई)</a:t>
            </a:r>
            <a:endParaRPr lang="en"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188680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913F301-D338-B5CB-629D-A348DE6BE163}"/>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9A72E43A-2FC3-43A9-8E8E-0BF749E66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a:extLst>
              <a:ext uri="{FF2B5EF4-FFF2-40B4-BE49-F238E27FC236}">
                <a16:creationId xmlns:a16="http://schemas.microsoft.com/office/drawing/2014/main" id="{A13562C4-4848-0422-5D20-0C296C866603}"/>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l="38" t="2671" r="-38" b="31005"/>
          <a:stretch>
            <a:fillRect/>
          </a:stretch>
        </p:blipFill>
        <p:spPr>
          <a:xfrm>
            <a:off x="20" y="10"/>
            <a:ext cx="4003019" cy="338888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Imagen 4" descr="Un par de personas sentadas en una mesa&#10;&#10;El contenido generado por IA puede ser incorrecto.">
            <a:extLst>
              <a:ext uri="{FF2B5EF4-FFF2-40B4-BE49-F238E27FC236}">
                <a16:creationId xmlns:a16="http://schemas.microsoft.com/office/drawing/2014/main" id="{6B2535C6-5E94-7217-2A7E-3C7A49E00DB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1113" r="2" b="2"/>
          <a:stretch>
            <a:fillRect/>
          </a:stretch>
        </p:blipFill>
        <p:spPr>
          <a:xfrm>
            <a:off x="20" y="3469102"/>
            <a:ext cx="4003019" cy="3388893"/>
          </a:xfrm>
          <a:prstGeom prst="roundRect">
            <a:avLst>
              <a:gd name="adj" fmla="val 514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n 3" descr="Pintura de una persona con un traje de color negro&#10;&#10;El contenido generado por IA puede ser incorrecto.">
            <a:extLst>
              <a:ext uri="{FF2B5EF4-FFF2-40B4-BE49-F238E27FC236}">
                <a16:creationId xmlns:a16="http://schemas.microsoft.com/office/drawing/2014/main" id="{7FED37FF-D484-6690-2861-A81543DB40F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l="15492" r="6467"/>
          <a:stretch>
            <a:fillRect/>
          </a:stretch>
        </p:blipFill>
        <p:spPr>
          <a:xfrm>
            <a:off x="4094479" y="10"/>
            <a:ext cx="4014047" cy="6857990"/>
          </a:xfrm>
          <a:prstGeom prst="roundRect">
            <a:avLst>
              <a:gd name="adj" fmla="val 385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CuadroTexto 5">
            <a:extLst>
              <a:ext uri="{FF2B5EF4-FFF2-40B4-BE49-F238E27FC236}">
                <a16:creationId xmlns:a16="http://schemas.microsoft.com/office/drawing/2014/main" id="{5EADF2BA-5B72-BC2C-3397-70FD570A62B1}"/>
              </a:ext>
            </a:extLst>
          </p:cNvPr>
          <p:cNvSpPr txBox="1"/>
          <p:nvPr/>
        </p:nvSpPr>
        <p:spPr>
          <a:xfrm>
            <a:off x="8176428" y="175893"/>
            <a:ext cx="4014047" cy="6524863"/>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hi-IN" sz="3800" b="1" i="1" dirty="0">
                <a:ln w="12700" cmpd="sng">
                  <a:noFill/>
                  <a:prstDash val="solid"/>
                </a:ln>
                <a:solidFill>
                  <a:srgbClr val="7030A0"/>
                </a:solidFill>
                <a:latin typeface="Nirmala UI" panose="020B0502040204020203" pitchFamily="34" charset="0"/>
                <a:ea typeface="Nirmala UI" panose="020B0502040204020203" pitchFamily="34" charset="0"/>
                <a:cs typeface="Nirmala UI" panose="020B0502040204020203" pitchFamily="34" charset="0"/>
              </a:rPr>
              <a:t>“जो तुम्हारे अगुवे थे, और जिन्होंने तुम्हें परमेश्‍वर का वचन सुनाया है, उन्हें स्मरण रखो; और ध्यान से उनके चालचलन का अन्त देखकर उनके विश्‍वास का अनुकरण करो।” </a:t>
            </a:r>
            <a:r>
              <a:rPr lang="hi-IN" sz="2800" b="1" i="1" dirty="0">
                <a:ln w="12700" cmpd="sng">
                  <a:noFill/>
                  <a:prstDash val="solid"/>
                </a:ln>
                <a:solidFill>
                  <a:srgbClr val="7030A0"/>
                </a:solidFill>
                <a:latin typeface="Nirmala UI" panose="020B0502040204020203" pitchFamily="34" charset="0"/>
                <a:ea typeface="Nirmala UI" panose="020B0502040204020203" pitchFamily="34" charset="0"/>
                <a:cs typeface="Nirmala UI" panose="020B0502040204020203" pitchFamily="34" charset="0"/>
              </a:rPr>
              <a:t>(इब्रानियों 13:7)</a:t>
            </a:r>
            <a:endParaRPr kumimoji="0" lang="es-ES" b="1" i="1" u="none" strike="noStrike" kern="1200" cap="none" spc="0" normalizeH="0" baseline="0" noProof="0" dirty="0">
              <a:ln w="12700" cmpd="sng">
                <a:noFill/>
                <a:prstDash val="solid"/>
              </a:ln>
              <a:solidFill>
                <a:srgbClr val="7030A0"/>
              </a:solidFill>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22945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58EDB93B-A0CF-7BBC-1794-7E6C491FE906}"/>
              </a:ext>
            </a:extLst>
          </p:cNvPr>
          <p:cNvSpPr>
            <a:spLocks noGrp="1" noRot="1" noMove="1" noResize="1" noEditPoints="1" noAdjustHandles="1" noChangeArrowheads="1" noChangeShapeType="1"/>
          </p:cNvSpPr>
          <p:nvPr/>
        </p:nvSpPr>
        <p:spPr>
          <a:xfrm>
            <a:off x="0" y="0"/>
            <a:ext cx="12192000" cy="3762375"/>
          </a:xfrm>
          <a:prstGeom prst="rect">
            <a:avLst/>
          </a:prstGeom>
          <a:blipFill dpi="0" rotWithShape="1">
            <a:blip r:embed="rId3" cstate="hq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0" name="Conector recto 9">
            <a:extLst>
              <a:ext uri="{FF2B5EF4-FFF2-40B4-BE49-F238E27FC236}">
                <a16:creationId xmlns:a16="http://schemas.microsoft.com/office/drawing/2014/main" id="{254C88E9-953C-A6A2-A3C9-A1FC68AA40A2}"/>
              </a:ext>
            </a:extLst>
          </p:cNvPr>
          <p:cNvCxnSpPr>
            <a:cxnSpLocks noGrp="1" noRot="1" noMove="1" noResize="1" noEditPoints="1" noAdjustHandles="1" noChangeArrowheads="1" noChangeShapeType="1"/>
          </p:cNvCxnSpPr>
          <p:nvPr/>
        </p:nvCxnSpPr>
        <p:spPr>
          <a:xfrm flipH="1">
            <a:off x="0" y="3765755"/>
            <a:ext cx="12192000" cy="0"/>
          </a:xfrm>
          <a:prstGeom prst="line">
            <a:avLst/>
          </a:prstGeom>
          <a:ln w="76200">
            <a:gradFill flip="none" rotWithShape="1">
              <a:gsLst>
                <a:gs pos="0">
                  <a:srgbClr val="8FC698"/>
                </a:gs>
                <a:gs pos="34000">
                  <a:srgbClr val="D1D9D1"/>
                </a:gs>
                <a:gs pos="68000">
                  <a:srgbClr val="EFA0BA"/>
                </a:gs>
                <a:gs pos="100000">
                  <a:srgbClr val="EFA0BA"/>
                </a:gs>
              </a:gsLst>
              <a:lin ang="0" scaled="1"/>
              <a:tileRect/>
            </a:gra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B283BDAA-846E-18E1-1B90-C99DABFF94E2}"/>
              </a:ext>
            </a:extLst>
          </p:cNvPr>
          <p:cNvSpPr txBox="1"/>
          <p:nvPr/>
        </p:nvSpPr>
        <p:spPr>
          <a:xfrm>
            <a:off x="7744927" y="3988825"/>
            <a:ext cx="4437548" cy="2631490"/>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hi-IN" sz="2000" b="1" dirty="0">
                <a:solidFill>
                  <a:srgbClr val="436EBB"/>
                </a:solidFill>
                <a:latin typeface="Nirmala UI" panose="020B0502040204020203" pitchFamily="34" charset="0"/>
                <a:ea typeface="Nirmala UI" panose="020B0502040204020203" pitchFamily="34" charset="0"/>
                <a:cs typeface="Nirmala UI" panose="020B0502040204020203" pitchFamily="34" charset="0"/>
              </a:rPr>
              <a:t>कालेब का विश्वास:</a:t>
            </a:r>
            <a:endParaRPr lang="en" sz="2000" b="1" dirty="0">
              <a:solidFill>
                <a:srgbClr val="436EBB"/>
              </a:solidFill>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असंभव को संभव बनाना।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कर्म में विश्वास दिखना।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मशाल आगे बढ़ाना।</a:t>
            </a:r>
            <a:endParaRPr lang="en" sz="2000" b="1"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349479"/>
                </a:solidFill>
                <a:latin typeface="Nirmala UI" panose="020B0502040204020203" pitchFamily="34" charset="0"/>
                <a:ea typeface="Nirmala UI" panose="020B0502040204020203" pitchFamily="34" charset="0"/>
                <a:cs typeface="Nirmala UI" panose="020B0502040204020203" pitchFamily="34" charset="0"/>
              </a:rPr>
              <a:t>यहोशू का विश्वास।</a:t>
            </a:r>
            <a:endParaRPr lang="en" sz="2000" b="1" dirty="0">
              <a:solidFill>
                <a:srgbClr val="349479"/>
              </a:solidFill>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hi-IN" sz="2000" b="1" dirty="0">
                <a:solidFill>
                  <a:srgbClr val="CC5149"/>
                </a:solidFill>
                <a:latin typeface="Nirmala UI" panose="020B0502040204020203" pitchFamily="34" charset="0"/>
                <a:ea typeface="Nirmala UI" panose="020B0502040204020203" pitchFamily="34" charset="0"/>
                <a:cs typeface="Nirmala UI" panose="020B0502040204020203" pitchFamily="34" charset="0"/>
              </a:rPr>
              <a:t>विश्वास कैसे प्राप्त करें।</a:t>
            </a:r>
            <a:endParaRPr lang="en" sz="2000" b="1" dirty="0">
              <a:solidFill>
                <a:srgbClr val="CC5149"/>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B1AC0B03-681B-D491-27E6-9041268A6351}"/>
              </a:ext>
            </a:extLst>
          </p:cNvPr>
          <p:cNvSpPr txBox="1"/>
          <p:nvPr/>
        </p:nvSpPr>
        <p:spPr>
          <a:xfrm>
            <a:off x="187428" y="67076"/>
            <a:ext cx="7639050" cy="677108"/>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क्या आप इन दस लोगों के नाम जानते हैं: शम्मु, शापात, यिगाल, पलती, गद्दीएल, गद्दी, अम्मीएल, सतूर, नहूबी और गूएल?</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Un grupo de personas disfrazadas&#10;&#10;El contenido generado por IA puede ser incorrecto.">
            <a:extLst>
              <a:ext uri="{FF2B5EF4-FFF2-40B4-BE49-F238E27FC236}">
                <a16:creationId xmlns:a16="http://schemas.microsoft.com/office/drawing/2014/main" id="{A99DFD4B-BD4A-3B1D-D397-5E18C2DA780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7995806" y="218020"/>
            <a:ext cx="3985971" cy="3324666"/>
          </a:xfrm>
          <a:prstGeom prst="rect">
            <a:avLst/>
          </a:prstGeom>
          <a:solidFill>
            <a:srgbClr val="FFFFFF">
              <a:shade val="85000"/>
            </a:srgbClr>
          </a:solidFill>
          <a:ln w="88900" cap="sq">
            <a:gradFill flip="none" rotWithShape="1">
              <a:gsLst>
                <a:gs pos="0">
                  <a:srgbClr val="8FC698"/>
                </a:gs>
                <a:gs pos="49000">
                  <a:srgbClr val="8FC698"/>
                </a:gs>
                <a:gs pos="64000">
                  <a:srgbClr val="EFA0BA"/>
                </a:gs>
                <a:gs pos="100000">
                  <a:srgbClr val="EFA0BA"/>
                </a:gs>
              </a:gsLst>
              <a:lin ang="135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Una caricatura de una persona&#10;&#10;El contenido generado por IA puede ser incorrecto.">
            <a:extLst>
              <a:ext uri="{FF2B5EF4-FFF2-40B4-BE49-F238E27FC236}">
                <a16:creationId xmlns:a16="http://schemas.microsoft.com/office/drawing/2014/main" id="{218215F6-5C1F-6F2E-6001-B556FF643C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5750" y="3445579"/>
            <a:ext cx="6477000" cy="3238501"/>
          </a:xfrm>
          <a:prstGeom prst="roundRect">
            <a:avLst>
              <a:gd name="adj" fmla="val 0"/>
            </a:avLst>
          </a:prstGeom>
          <a:ln w="190500" cap="rnd">
            <a:solidFill>
              <a:schemeClr val="accent2">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9" name="Imagen 18" descr="Forma&#10;&#10;El contenido generado por IA puede ser incorrecto.">
            <a:extLst>
              <a:ext uri="{FF2B5EF4-FFF2-40B4-BE49-F238E27FC236}">
                <a16:creationId xmlns:a16="http://schemas.microsoft.com/office/drawing/2014/main" id="{766A87D1-2195-4906-11E5-2D2ADECCE5D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463853">
            <a:off x="7261166" y="5771145"/>
            <a:ext cx="381091" cy="427116"/>
          </a:xfrm>
          <a:prstGeom prst="rect">
            <a:avLst/>
          </a:prstGeom>
          <a:effectLst>
            <a:outerShdw blurRad="50800" dist="38100" dir="8100000" algn="tr" rotWithShape="0">
              <a:prstClr val="black">
                <a:alpha val="40000"/>
              </a:prstClr>
            </a:outerShdw>
          </a:effectLst>
        </p:spPr>
      </p:pic>
      <p:pic>
        <p:nvPicPr>
          <p:cNvPr id="20" name="Imagen 19" descr="Imagen que contiene Icono&#10;&#10;El contenido generado por IA puede ser incorrecto.">
            <a:extLst>
              <a:ext uri="{FF2B5EF4-FFF2-40B4-BE49-F238E27FC236}">
                <a16:creationId xmlns:a16="http://schemas.microsoft.com/office/drawing/2014/main" id="{C9F4B740-8E03-201A-B223-EA783597A31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1463853">
            <a:off x="7261166" y="4082877"/>
            <a:ext cx="381091" cy="427116"/>
          </a:xfrm>
          <a:prstGeom prst="rect">
            <a:avLst/>
          </a:prstGeom>
          <a:effectLst>
            <a:outerShdw blurRad="50800" dist="38100" dir="8100000" algn="tr" rotWithShape="0">
              <a:prstClr val="black">
                <a:alpha val="40000"/>
              </a:prstClr>
            </a:outerShdw>
          </a:effectLst>
        </p:spPr>
      </p:pic>
      <p:pic>
        <p:nvPicPr>
          <p:cNvPr id="21" name="Imagen 20" descr="Imagen que contiene Icono&#10;&#10;El contenido generado por IA puede ser incorrecto.">
            <a:extLst>
              <a:ext uri="{FF2B5EF4-FFF2-40B4-BE49-F238E27FC236}">
                <a16:creationId xmlns:a16="http://schemas.microsoft.com/office/drawing/2014/main" id="{9E1816B0-DD21-E7A7-FB76-462BF8FC23E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463853">
            <a:off x="7261166" y="6295885"/>
            <a:ext cx="381091" cy="427116"/>
          </a:xfrm>
          <a:prstGeom prst="rect">
            <a:avLst/>
          </a:prstGeom>
          <a:effectLst>
            <a:outerShdw blurRad="50800" dist="38100" dir="8100000" algn="tr" rotWithShape="0">
              <a:prstClr val="black">
                <a:alpha val="40000"/>
              </a:prstClr>
            </a:outerShdw>
          </a:effectLst>
        </p:spPr>
      </p:pic>
      <p:pic>
        <p:nvPicPr>
          <p:cNvPr id="24" name="Imagen 23" descr="Icono&#10;&#10;El contenido generado por IA puede ser incorrecto.">
            <a:extLst>
              <a:ext uri="{FF2B5EF4-FFF2-40B4-BE49-F238E27FC236}">
                <a16:creationId xmlns:a16="http://schemas.microsoft.com/office/drawing/2014/main" id="{B08AE69E-FDF9-42FD-BBAE-778BA05C36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13934" y="4440861"/>
            <a:ext cx="238039" cy="237876"/>
          </a:xfrm>
          <a:prstGeom prst="rect">
            <a:avLst/>
          </a:prstGeom>
          <a:effectLst>
            <a:outerShdw blurRad="50800" dist="38100" dir="8100000" algn="tr" rotWithShape="0">
              <a:prstClr val="black">
                <a:alpha val="40000"/>
              </a:prstClr>
            </a:outerShdw>
          </a:effectLst>
        </p:spPr>
      </p:pic>
      <p:pic>
        <p:nvPicPr>
          <p:cNvPr id="25" name="Imagen 24" descr="Logotipo, Icono&#10;&#10;El contenido generado por IA puede ser incorrecto.">
            <a:extLst>
              <a:ext uri="{FF2B5EF4-FFF2-40B4-BE49-F238E27FC236}">
                <a16:creationId xmlns:a16="http://schemas.microsoft.com/office/drawing/2014/main" id="{1C944ED9-19F5-928D-BEBD-83ACE7A7C9B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13934" y="5201771"/>
            <a:ext cx="238201" cy="237876"/>
          </a:xfrm>
          <a:prstGeom prst="rect">
            <a:avLst/>
          </a:prstGeom>
          <a:effectLst>
            <a:outerShdw blurRad="50800" dist="38100" dir="8100000" algn="tr" rotWithShape="0">
              <a:prstClr val="black">
                <a:alpha val="40000"/>
              </a:prstClr>
            </a:outerShdw>
          </a:effectLst>
        </p:spPr>
      </p:pic>
      <p:pic>
        <p:nvPicPr>
          <p:cNvPr id="27" name="Imagen 26" descr="Icono&#10;&#10;El contenido generado por IA puede ser incorrecto.">
            <a:extLst>
              <a:ext uri="{FF2B5EF4-FFF2-40B4-BE49-F238E27FC236}">
                <a16:creationId xmlns:a16="http://schemas.microsoft.com/office/drawing/2014/main" id="{C6BAD26A-8333-DE50-6535-4C11454C2F1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13934" y="4821291"/>
            <a:ext cx="237876" cy="23787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689E0214-04B0-8A6F-8F7E-5C018C7F9742}"/>
              </a:ext>
            </a:extLst>
          </p:cNvPr>
          <p:cNvSpPr txBox="1"/>
          <p:nvPr/>
        </p:nvSpPr>
        <p:spPr>
          <a:xfrm>
            <a:off x="187428" y="2445172"/>
            <a:ext cx="7630802"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हम उनके विश्वास का अनुकरण कैसे कर सकते हैं और कैसे पूरी तरह भरोसा कर सकते हैं कि परमेश्वर असंभव को भी संभव कर सकता है, ठीक वैसे ही जैसे उन्होंने किया था?</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759F14B3-957B-F57C-6514-9A731AAEE6C2}"/>
              </a:ext>
            </a:extLst>
          </p:cNvPr>
          <p:cNvSpPr txBox="1"/>
          <p:nvPr/>
        </p:nvSpPr>
        <p:spPr>
          <a:xfrm>
            <a:off x="187428" y="1483621"/>
            <a:ext cx="7639050"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लेकिन आपने शायद इन दो लोगों के बारे में भी सुना होगा: यहोशू और कालेब। वे दृढ़ रहे, परमेश्वर के वादों पर विश्वास किया और उन्हें पूरा होते देखा (गिनती 14:38)।</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3" name="CuadroTexto 12">
            <a:extLst>
              <a:ext uri="{FF2B5EF4-FFF2-40B4-BE49-F238E27FC236}">
                <a16:creationId xmlns:a16="http://schemas.microsoft.com/office/drawing/2014/main" id="{7BA6750E-7B31-AD59-FB6B-C435E0BC37C9}"/>
              </a:ext>
            </a:extLst>
          </p:cNvPr>
          <p:cNvSpPr txBox="1"/>
          <p:nvPr/>
        </p:nvSpPr>
        <p:spPr>
          <a:xfrm>
            <a:off x="187428" y="780484"/>
            <a:ext cx="7639049" cy="677108"/>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इनकी “प्रसिद्धि” परमेश्वर की शक्ति पर अविश्वास करने में निहित थी, और इस प्रकार इनकी और एक पूरी पीढ़ी की मृत्यु हो गई (गिनती 14:36-37)।</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33390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 calcmode="lin" valueType="num">
                                      <p:cBhvr>
                                        <p:cTn id="41" dur="500" fill="hold"/>
                                        <p:tgtEl>
                                          <p:spTgt spid="20"/>
                                        </p:tgtEl>
                                        <p:attrNameLst>
                                          <p:attrName>style.rotation</p:attrName>
                                        </p:attrNameLst>
                                      </p:cBhvr>
                                      <p:tavLst>
                                        <p:tav tm="0">
                                          <p:val>
                                            <p:fltVal val="90"/>
                                          </p:val>
                                        </p:tav>
                                        <p:tav tm="100000">
                                          <p:val>
                                            <p:fltVal val="0"/>
                                          </p:val>
                                        </p:tav>
                                      </p:tavLst>
                                    </p:anim>
                                    <p:animEffect transition="in" filter="fade">
                                      <p:cBhvr>
                                        <p:cTn id="42" dur="500"/>
                                        <p:tgtEl>
                                          <p:spTgt spid="20"/>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0" end="0"/>
                                            </p:txEl>
                                          </p:spTgt>
                                        </p:tgtEl>
                                        <p:attrNameLst>
                                          <p:attrName>style.visibility</p:attrName>
                                        </p:attrNameLst>
                                      </p:cBhvr>
                                      <p:to>
                                        <p:strVal val="visible"/>
                                      </p:to>
                                    </p:set>
                                    <p:animEffect transition="in" filter="wipe(left)">
                                      <p:cBhvr>
                                        <p:cTn id="46" dur="500"/>
                                        <p:tgtEl>
                                          <p:spTgt spid="2">
                                            <p:txEl>
                                              <p:pRg st="0" end="0"/>
                                            </p:txEl>
                                          </p:spTgt>
                                        </p:tgtEl>
                                      </p:cBhvr>
                                    </p:animEffect>
                                  </p:childTnLst>
                                </p:cTn>
                              </p:par>
                            </p:childTnLst>
                          </p:cTn>
                        </p:par>
                        <p:par>
                          <p:cTn id="47" fill="hold">
                            <p:stCondLst>
                              <p:cond delay="1000"/>
                            </p:stCondLst>
                            <p:childTnLst>
                              <p:par>
                                <p:cTn id="48" presetID="49" presetClass="entr" presetSubtype="0" decel="100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 calcmode="lin" valueType="num">
                                      <p:cBhvr>
                                        <p:cTn id="52" dur="500" fill="hold"/>
                                        <p:tgtEl>
                                          <p:spTgt spid="24"/>
                                        </p:tgtEl>
                                        <p:attrNameLst>
                                          <p:attrName>style.rotation</p:attrName>
                                        </p:attrNameLst>
                                      </p:cBhvr>
                                      <p:tavLst>
                                        <p:tav tm="0">
                                          <p:val>
                                            <p:fltVal val="360"/>
                                          </p:val>
                                        </p:tav>
                                        <p:tav tm="100000">
                                          <p:val>
                                            <p:fltVal val="0"/>
                                          </p:val>
                                        </p:tav>
                                      </p:tavLst>
                                    </p:anim>
                                    <p:animEffect transition="in" filter="fade">
                                      <p:cBhvr>
                                        <p:cTn id="53" dur="500"/>
                                        <p:tgtEl>
                                          <p:spTgt spid="24"/>
                                        </p:tgtEl>
                                      </p:cBhvr>
                                    </p:animEffect>
                                  </p:childTnLst>
                                </p:cTn>
                              </p:par>
                            </p:childTnLst>
                          </p:cTn>
                        </p:par>
                        <p:par>
                          <p:cTn id="54" fill="hold">
                            <p:stCondLst>
                              <p:cond delay="1500"/>
                            </p:stCondLst>
                            <p:childTnLst>
                              <p:par>
                                <p:cTn id="55" presetID="22" presetClass="entr" presetSubtype="8" fill="hold" grpId="0" nodeType="afterEffect">
                                  <p:stCondLst>
                                    <p:cond delay="0"/>
                                  </p:stCondLst>
                                  <p:childTnLst>
                                    <p:set>
                                      <p:cBhvr>
                                        <p:cTn id="56" dur="1" fill="hold">
                                          <p:stCondLst>
                                            <p:cond delay="0"/>
                                          </p:stCondLst>
                                        </p:cTn>
                                        <p:tgtEl>
                                          <p:spTgt spid="2">
                                            <p:txEl>
                                              <p:pRg st="1" end="1"/>
                                            </p:txEl>
                                          </p:spTgt>
                                        </p:tgtEl>
                                        <p:attrNameLst>
                                          <p:attrName>style.visibility</p:attrName>
                                        </p:attrNameLst>
                                      </p:cBhvr>
                                      <p:to>
                                        <p:strVal val="visible"/>
                                      </p:to>
                                    </p:set>
                                    <p:animEffect transition="in" filter="wipe(left)">
                                      <p:cBhvr>
                                        <p:cTn id="57" dur="500"/>
                                        <p:tgtEl>
                                          <p:spTgt spid="2">
                                            <p:txEl>
                                              <p:pRg st="1" end="1"/>
                                            </p:txEl>
                                          </p:spTgt>
                                        </p:tgtEl>
                                      </p:cBhvr>
                                    </p:animEffect>
                                  </p:childTnLst>
                                </p:cTn>
                              </p:par>
                            </p:childTnLst>
                          </p:cTn>
                        </p:par>
                        <p:par>
                          <p:cTn id="58" fill="hold">
                            <p:stCondLst>
                              <p:cond delay="2000"/>
                            </p:stCondLst>
                            <p:childTnLst>
                              <p:par>
                                <p:cTn id="59" presetID="49" presetClass="entr" presetSubtype="0" decel="100000"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 calcmode="lin" valueType="num">
                                      <p:cBhvr>
                                        <p:cTn id="63" dur="500" fill="hold"/>
                                        <p:tgtEl>
                                          <p:spTgt spid="27"/>
                                        </p:tgtEl>
                                        <p:attrNameLst>
                                          <p:attrName>style.rotation</p:attrName>
                                        </p:attrNameLst>
                                      </p:cBhvr>
                                      <p:tavLst>
                                        <p:tav tm="0">
                                          <p:val>
                                            <p:fltVal val="360"/>
                                          </p:val>
                                        </p:tav>
                                        <p:tav tm="100000">
                                          <p:val>
                                            <p:fltVal val="0"/>
                                          </p:val>
                                        </p:tav>
                                      </p:tavLst>
                                    </p:anim>
                                    <p:animEffect transition="in" filter="fade">
                                      <p:cBhvr>
                                        <p:cTn id="64" dur="500"/>
                                        <p:tgtEl>
                                          <p:spTgt spid="27"/>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2">
                                            <p:txEl>
                                              <p:pRg st="2" end="2"/>
                                            </p:txEl>
                                          </p:spTgt>
                                        </p:tgtEl>
                                        <p:attrNameLst>
                                          <p:attrName>style.visibility</p:attrName>
                                        </p:attrNameLst>
                                      </p:cBhvr>
                                      <p:to>
                                        <p:strVal val="visible"/>
                                      </p:to>
                                    </p:set>
                                    <p:animEffect transition="in" filter="wipe(left)">
                                      <p:cBhvr>
                                        <p:cTn id="68" dur="500"/>
                                        <p:tgtEl>
                                          <p:spTgt spid="2">
                                            <p:txEl>
                                              <p:pRg st="2" end="2"/>
                                            </p:txEl>
                                          </p:spTgt>
                                        </p:tgtEl>
                                      </p:cBhvr>
                                    </p:animEffect>
                                  </p:childTnLst>
                                </p:cTn>
                              </p:par>
                            </p:childTnLst>
                          </p:cTn>
                        </p:par>
                        <p:par>
                          <p:cTn id="69" fill="hold">
                            <p:stCondLst>
                              <p:cond delay="3000"/>
                            </p:stCondLst>
                            <p:childTnLst>
                              <p:par>
                                <p:cTn id="70" presetID="49" presetClass="entr" presetSubtype="0" decel="100000"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 calcmode="lin" valueType="num">
                                      <p:cBhvr>
                                        <p:cTn id="74" dur="500" fill="hold"/>
                                        <p:tgtEl>
                                          <p:spTgt spid="25"/>
                                        </p:tgtEl>
                                        <p:attrNameLst>
                                          <p:attrName>style.rotation</p:attrName>
                                        </p:attrNameLst>
                                      </p:cBhvr>
                                      <p:tavLst>
                                        <p:tav tm="0">
                                          <p:val>
                                            <p:fltVal val="360"/>
                                          </p:val>
                                        </p:tav>
                                        <p:tav tm="100000">
                                          <p:val>
                                            <p:fltVal val="0"/>
                                          </p:val>
                                        </p:tav>
                                      </p:tavLst>
                                    </p:anim>
                                    <p:animEffect transition="in" filter="fade">
                                      <p:cBhvr>
                                        <p:cTn id="75" dur="500"/>
                                        <p:tgtEl>
                                          <p:spTgt spid="25"/>
                                        </p:tgtEl>
                                      </p:cBhvr>
                                    </p:animEffec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2">
                                            <p:txEl>
                                              <p:pRg st="3" end="3"/>
                                            </p:txEl>
                                          </p:spTgt>
                                        </p:tgtEl>
                                        <p:attrNameLst>
                                          <p:attrName>style.visibility</p:attrName>
                                        </p:attrNameLst>
                                      </p:cBhvr>
                                      <p:to>
                                        <p:strVal val="visible"/>
                                      </p:to>
                                    </p:set>
                                    <p:animEffect transition="in" filter="wipe(left)">
                                      <p:cBhvr>
                                        <p:cTn id="79" dur="500"/>
                                        <p:tgtEl>
                                          <p:spTgt spid="2">
                                            <p:txEl>
                                              <p:pRg st="3" end="3"/>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 calcmode="lin" valueType="num">
                                      <p:cBhvr>
                                        <p:cTn id="86" dur="500" fill="hold"/>
                                        <p:tgtEl>
                                          <p:spTgt spid="19"/>
                                        </p:tgtEl>
                                        <p:attrNameLst>
                                          <p:attrName>style.rotation</p:attrName>
                                        </p:attrNameLst>
                                      </p:cBhvr>
                                      <p:tavLst>
                                        <p:tav tm="0">
                                          <p:val>
                                            <p:fltVal val="90"/>
                                          </p:val>
                                        </p:tav>
                                        <p:tav tm="100000">
                                          <p:val>
                                            <p:fltVal val="0"/>
                                          </p:val>
                                        </p:tav>
                                      </p:tavLst>
                                    </p:anim>
                                    <p:animEffect transition="in" filter="fade">
                                      <p:cBhvr>
                                        <p:cTn id="87" dur="500"/>
                                        <p:tgtEl>
                                          <p:spTgt spid="19"/>
                                        </p:tgtEl>
                                      </p:cBhvr>
                                    </p:animEffect>
                                  </p:childTnLst>
                                </p:cTn>
                              </p:par>
                            </p:childTnLst>
                          </p:cTn>
                        </p:par>
                        <p:par>
                          <p:cTn id="88" fill="hold">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Effect transition="in" filter="wipe(left)">
                                      <p:cBhvr>
                                        <p:cTn id="91" dur="500"/>
                                        <p:tgtEl>
                                          <p:spTgt spid="2">
                                            <p:txEl>
                                              <p:pRg st="4" end="4"/>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31"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 calcmode="lin" valueType="num">
                                      <p:cBhvr>
                                        <p:cTn id="96" dur="500" fill="hold"/>
                                        <p:tgtEl>
                                          <p:spTgt spid="21"/>
                                        </p:tgtEl>
                                        <p:attrNameLst>
                                          <p:attrName>ppt_w</p:attrName>
                                        </p:attrNameLst>
                                      </p:cBhvr>
                                      <p:tavLst>
                                        <p:tav tm="0">
                                          <p:val>
                                            <p:fltVal val="0"/>
                                          </p:val>
                                        </p:tav>
                                        <p:tav tm="100000">
                                          <p:val>
                                            <p:strVal val="#ppt_w"/>
                                          </p:val>
                                        </p:tav>
                                      </p:tavLst>
                                    </p:anim>
                                    <p:anim calcmode="lin" valueType="num">
                                      <p:cBhvr>
                                        <p:cTn id="97" dur="500" fill="hold"/>
                                        <p:tgtEl>
                                          <p:spTgt spid="21"/>
                                        </p:tgtEl>
                                        <p:attrNameLst>
                                          <p:attrName>ppt_h</p:attrName>
                                        </p:attrNameLst>
                                      </p:cBhvr>
                                      <p:tavLst>
                                        <p:tav tm="0">
                                          <p:val>
                                            <p:fltVal val="0"/>
                                          </p:val>
                                        </p:tav>
                                        <p:tav tm="100000">
                                          <p:val>
                                            <p:strVal val="#ppt_h"/>
                                          </p:val>
                                        </p:tav>
                                      </p:tavLst>
                                    </p:anim>
                                    <p:anim calcmode="lin" valueType="num">
                                      <p:cBhvr>
                                        <p:cTn id="98" dur="500" fill="hold"/>
                                        <p:tgtEl>
                                          <p:spTgt spid="21"/>
                                        </p:tgtEl>
                                        <p:attrNameLst>
                                          <p:attrName>style.rotation</p:attrName>
                                        </p:attrNameLst>
                                      </p:cBhvr>
                                      <p:tavLst>
                                        <p:tav tm="0">
                                          <p:val>
                                            <p:fltVal val="90"/>
                                          </p:val>
                                        </p:tav>
                                        <p:tav tm="100000">
                                          <p:val>
                                            <p:fltVal val="0"/>
                                          </p:val>
                                        </p:tav>
                                      </p:tavLst>
                                    </p:anim>
                                    <p:animEffect transition="in" filter="fade">
                                      <p:cBhvr>
                                        <p:cTn id="99" dur="500"/>
                                        <p:tgtEl>
                                          <p:spTgt spid="21"/>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2">
                                            <p:txEl>
                                              <p:pRg st="5" end="5"/>
                                            </p:txEl>
                                          </p:spTgt>
                                        </p:tgtEl>
                                        <p:attrNameLst>
                                          <p:attrName>style.visibility</p:attrName>
                                        </p:attrNameLst>
                                      </p:cBhvr>
                                      <p:to>
                                        <p:strVal val="visible"/>
                                      </p:to>
                                    </p:set>
                                    <p:animEffect transition="in" filter="wipe(left)">
                                      <p:cBhvr>
                                        <p:cTn id="10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E400570B-68DA-7249-C4F4-69719D6C0EEE}"/>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Imagen que contiene persona, ropa, pastel, corte&#10;&#10;El contenido generado por IA puede ser incorrecto.">
            <a:extLst>
              <a:ext uri="{FF2B5EF4-FFF2-40B4-BE49-F238E27FC236}">
                <a16:creationId xmlns:a16="http://schemas.microsoft.com/office/drawing/2014/main" id="{367C4216-5C94-1396-DFC6-D62E8DA7305E}"/>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tretch>
            <a:fillRect/>
          </a:stretch>
        </p:blipFill>
        <p:spPr>
          <a:xfrm>
            <a:off x="-1" y="152499"/>
            <a:ext cx="5322771" cy="6705501"/>
          </a:xfrm>
          <a:prstGeom prst="rect">
            <a:avLst/>
          </a:prstGeom>
        </p:spPr>
      </p:pic>
      <p:sp>
        <p:nvSpPr>
          <p:cNvPr id="3" name="CuadroTexto 2">
            <a:extLst>
              <a:ext uri="{FF2B5EF4-FFF2-40B4-BE49-F238E27FC236}">
                <a16:creationId xmlns:a16="http://schemas.microsoft.com/office/drawing/2014/main" id="{0E74BA1A-6DAF-4703-3641-E0C94C2E5BB8}"/>
              </a:ext>
            </a:extLst>
          </p:cNvPr>
          <p:cNvSpPr txBox="1"/>
          <p:nvPr/>
        </p:nvSpPr>
        <p:spPr>
          <a:xfrm>
            <a:off x="5014762" y="3195935"/>
            <a:ext cx="7177238" cy="923330"/>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hi-IN" sz="5400" b="1" dirty="0">
                <a:ln/>
                <a:solidFill>
                  <a:srgbClr val="916941"/>
                </a:solidFill>
                <a:latin typeface="Nirmala UI" panose="020B0502040204020203" pitchFamily="34" charset="0"/>
                <a:ea typeface="Nirmala UI" panose="020B0502040204020203" pitchFamily="34" charset="0"/>
                <a:cs typeface="Nirmala UI" panose="020B0502040204020203" pitchFamily="34" charset="0"/>
              </a:rPr>
              <a:t>कालेब का विश्वास </a:t>
            </a:r>
            <a:endParaRPr lang="en" sz="5400" b="1" dirty="0">
              <a:ln/>
              <a:solidFill>
                <a:srgbClr val="916941"/>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2583663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86C5723-A759-65FF-7A2C-DBB903B32B6A}"/>
              </a:ext>
            </a:extLst>
          </p:cNvPr>
          <p:cNvSpPr txBox="1"/>
          <p:nvPr/>
        </p:nvSpPr>
        <p:spPr>
          <a:xfrm>
            <a:off x="0" y="0"/>
            <a:ext cx="12192000" cy="769441"/>
          </a:xfrm>
          <a:prstGeom prst="rect">
            <a:avLst/>
          </a:prstGeom>
          <a:noFill/>
        </p:spPr>
        <p:txBody>
          <a:bodyPr wrap="square">
            <a:spAutoFit/>
          </a:bodyPr>
          <a:lstStyle/>
          <a:p>
            <a:pPr algn="ctr"/>
            <a:r>
              <a:rPr lang="hi-IN" sz="44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latin typeface="Nirmala UI" panose="020B0502040204020203" pitchFamily="34" charset="0"/>
                <a:ea typeface="Nirmala UI" panose="020B0502040204020203" pitchFamily="34" charset="0"/>
                <a:cs typeface="Nirmala UI" panose="020B0502040204020203" pitchFamily="34" charset="0"/>
              </a:rPr>
              <a:t>असंभव को संभव बनाना</a:t>
            </a:r>
            <a:endParaRPr lang="en" sz="4400" b="1" spc="600" dirty="0">
              <a:ln w="10160">
                <a:solidFill>
                  <a:schemeClr val="accent5"/>
                </a:solidFill>
                <a:prstDash val="solid"/>
              </a:ln>
              <a:solidFill>
                <a:srgbClr val="FFFFFF"/>
              </a:solidFill>
              <a:effectLst>
                <a:glow rad="63500">
                  <a:srgbClr val="1B5AE5"/>
                </a:glow>
                <a:outerShdw blurRad="38100" dist="38100" dir="5400000" algn="tl" rotWithShape="0">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7EE05787-EF09-D815-A6D9-F568C81317D9}"/>
              </a:ext>
            </a:extLst>
          </p:cNvPr>
          <p:cNvSpPr txBox="1"/>
          <p:nvPr/>
        </p:nvSpPr>
        <p:spPr>
          <a:xfrm>
            <a:off x="1276350" y="657522"/>
            <a:ext cx="9639300" cy="646331"/>
          </a:xfrm>
          <a:prstGeom prst="rect">
            <a:avLst/>
          </a:prstGeom>
          <a:noFill/>
        </p:spPr>
        <p:txBody>
          <a:bodyPr wrap="square">
            <a:spAutoFit/>
          </a:bodyPr>
          <a:lstStyle/>
          <a:p>
            <a:pPr algn="ctr"/>
            <a:r>
              <a:rPr lang="hi-IN" b="1" i="1" dirty="0">
                <a:solidFill>
                  <a:schemeClr val="accent5">
                    <a:lumMod val="50000"/>
                  </a:schemeClr>
                </a:solidFill>
                <a:effectLst>
                  <a:glow rad="101600">
                    <a:srgbClr val="FFFFDD"/>
                  </a:glow>
                </a:effectLst>
                <a:latin typeface="Nirmala UI" panose="020B0502040204020203" pitchFamily="34" charset="0"/>
                <a:ea typeface="Nirmala UI" panose="020B0502040204020203" pitchFamily="34" charset="0"/>
                <a:cs typeface="Nirmala UI" panose="020B0502040204020203" pitchFamily="34" charset="0"/>
              </a:rPr>
              <a:t>“और मेरे साथी जो मेरे संग गए थे उन्होंने तो प्रजा के लोगों का मन निराश कर दिया, परन्तु मैं ने अपने परमेश्‍वर यहोवा की पूरी रीति से बात मानी।” </a:t>
            </a:r>
            <a:r>
              <a:rPr lang="hi-IN" sz="1400" b="1" i="1" dirty="0">
                <a:solidFill>
                  <a:schemeClr val="accent5">
                    <a:lumMod val="50000"/>
                  </a:schemeClr>
                </a:solidFill>
                <a:effectLst>
                  <a:glow rad="101600">
                    <a:srgbClr val="FFFFDD"/>
                  </a:glow>
                </a:effectLst>
                <a:latin typeface="Nirmala UI" panose="020B0502040204020203" pitchFamily="34" charset="0"/>
                <a:ea typeface="Nirmala UI" panose="020B0502040204020203" pitchFamily="34" charset="0"/>
                <a:cs typeface="Nirmala UI" panose="020B0502040204020203" pitchFamily="34" charset="0"/>
              </a:rPr>
              <a:t>(यहोशू 14:8)</a:t>
            </a:r>
            <a:endParaRPr lang="en" sz="1100" b="1" i="1" dirty="0">
              <a:solidFill>
                <a:schemeClr val="accent5">
                  <a:lumMod val="50000"/>
                </a:schemeClr>
              </a:solidFill>
              <a:effectLst>
                <a:glow rad="101600">
                  <a:srgbClr val="FFFFDD"/>
                </a:glo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FA5DF91-3D7F-2254-5A20-DD4E5E449213}"/>
              </a:ext>
            </a:extLst>
          </p:cNvPr>
          <p:cNvSpPr txBox="1"/>
          <p:nvPr/>
        </p:nvSpPr>
        <p:spPr>
          <a:xfrm>
            <a:off x="152398" y="1302633"/>
            <a:ext cx="5413579" cy="1938992"/>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"कालेब" नाम का अर्थ है "कुत्ता।" जैसा कि उसके जीवन से पता चलता है, उसे यह नाम अपमानजनक शब्द के रूप में नहीं, बल्कि उसकी अटूट निष्ठा के कारण मिला था। वह वहाँ भी वफादार रहा जहाँ दूसरे लोग विश्वासघाती थे। वह परमेश्वर के प्रति वफादार रहा जहाँ दूसरे लोग उससे कतराते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persona, montaña, grupo, parado&#10;&#10;El contenido generado por IA puede ser incorrecto.">
            <a:extLst>
              <a:ext uri="{FF2B5EF4-FFF2-40B4-BE49-F238E27FC236}">
                <a16:creationId xmlns:a16="http://schemas.microsoft.com/office/drawing/2014/main" id="{24591E57-65FD-3F0E-D333-0ED63040D24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5565979" y="1466291"/>
            <a:ext cx="6448426" cy="5247588"/>
          </a:xfrm>
          <a:prstGeom prst="roundRect">
            <a:avLst>
              <a:gd name="adj" fmla="val 3605"/>
            </a:avLst>
          </a:prstGeom>
          <a:solidFill>
            <a:srgbClr val="FFFFFF"/>
          </a:solidFill>
          <a:ln w="76200" cap="sq">
            <a:solidFill>
              <a:schemeClr val="accent2">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3BC56BA7-D40D-181A-9C41-EABFAA0467F4}"/>
              </a:ext>
            </a:extLst>
          </p:cNvPr>
          <p:cNvSpPr txBox="1"/>
          <p:nvPr/>
        </p:nvSpPr>
        <p:spPr>
          <a:xfrm>
            <a:off x="152398" y="5811109"/>
            <a:ext cx="5413577"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उसका उदाहरण हमें परमेश्‍वर पर दृढ़ विश्वास बनाए रखने के लिए प्रोत्साहित करता है, जो हमारे लिए असंभव को भी संभव बना सकता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9" name="CuadroTexto 8">
            <a:extLst>
              <a:ext uri="{FF2B5EF4-FFF2-40B4-BE49-F238E27FC236}">
                <a16:creationId xmlns:a16="http://schemas.microsoft.com/office/drawing/2014/main" id="{CF8A3DA5-0F42-DF0D-3EEB-F80D4174753A}"/>
              </a:ext>
            </a:extLst>
          </p:cNvPr>
          <p:cNvSpPr txBox="1"/>
          <p:nvPr/>
        </p:nvSpPr>
        <p:spPr>
          <a:xfrm>
            <a:off x="152399" y="4801699"/>
            <a:ext cx="5413578"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यहोशू (जो उससे कुछ छोटा था) के साथ मिलकर कालेब अपने विचार पर दृढ़ रहा, तब भी जब भीड़ उन्हें पत्थर मारना चाहती थी (गिनती 14:10)।</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7445EE05-2601-1FE7-DB8B-776F64D477FD}"/>
              </a:ext>
            </a:extLst>
          </p:cNvPr>
          <p:cNvSpPr txBox="1"/>
          <p:nvPr/>
        </p:nvSpPr>
        <p:spPr>
          <a:xfrm>
            <a:off x="152399" y="3215827"/>
            <a:ext cx="5413580"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जहाँ दस जासूसों ने ऐसे शहरों को देखा जिन्हें जीतना असंभव था, और दानवों को पराजित करना असंभव था, वहीं कालेब ने शहरों को जीतते और दानवों को “रोटी की तरह खाते” देखा (गिनती 13:28-33; 14:6-9)।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96493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13" presetClass="entr" presetSubtype="3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plus(out)">
                                      <p:cBhvr>
                                        <p:cTn id="20" dur="75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180EC6-9824-D242-74CB-B50BC7E22734}"/>
              </a:ext>
            </a:extLst>
          </p:cNvPr>
          <p:cNvSpPr txBox="1"/>
          <p:nvPr/>
        </p:nvSpPr>
        <p:spPr>
          <a:xfrm>
            <a:off x="0" y="-828"/>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spc="600" dirty="0">
                <a:ln/>
                <a:solidFill>
                  <a:schemeClr val="accent5">
                    <a:lumMod val="75000"/>
                  </a:schemeClr>
                </a:solidFill>
                <a:effectLst>
                  <a:outerShdw blurRad="38100" dist="38100" dir="2700000" algn="tl">
                    <a:srgbClr val="A2A6F8"/>
                  </a:outerShdw>
                </a:effectLst>
                <a:latin typeface="Nirmala UI" panose="020B0502040204020203" pitchFamily="34" charset="0"/>
                <a:ea typeface="Nirmala UI" panose="020B0502040204020203" pitchFamily="34" charset="0"/>
                <a:cs typeface="Nirmala UI" panose="020B0502040204020203" pitchFamily="34" charset="0"/>
              </a:rPr>
              <a:t>कर्म में विश्वास दिखना</a:t>
            </a:r>
            <a:endParaRPr lang="en" sz="4400" b="1" spc="600" dirty="0">
              <a:ln/>
              <a:solidFill>
                <a:schemeClr val="accent5">
                  <a:lumMod val="75000"/>
                </a:schemeClr>
              </a:solidFill>
              <a:effectLst>
                <a:outerShdw blurRad="38100" dist="38100" dir="2700000" algn="tl">
                  <a:srgbClr val="A2A6F8"/>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9CD2C29-FF8B-22EA-1C66-A806C0E80A74}"/>
              </a:ext>
            </a:extLst>
          </p:cNvPr>
          <p:cNvSpPr txBox="1"/>
          <p:nvPr/>
        </p:nvSpPr>
        <p:spPr>
          <a:xfrm>
            <a:off x="413886" y="656110"/>
            <a:ext cx="11383476" cy="923330"/>
          </a:xfrm>
          <a:prstGeom prst="rect">
            <a:avLst/>
          </a:prstGeom>
          <a:noFill/>
        </p:spPr>
        <p:txBody>
          <a:bodyPr wrap="square">
            <a:spAutoFit/>
          </a:bodyPr>
          <a:lstStyle/>
          <a:p>
            <a:pPr algn="ctr"/>
            <a:r>
              <a:rPr lang="hi-IN" b="1" i="1" dirty="0">
                <a:solidFill>
                  <a:srgbClr val="124A1F"/>
                </a:solidFill>
                <a:effectLst>
                  <a:glow rad="101600">
                    <a:schemeClr val="accent2">
                      <a:lumMod val="20000"/>
                      <a:lumOff val="80000"/>
                    </a:schemeClr>
                  </a:glow>
                </a:effectLst>
                <a:latin typeface="Nirmala UI" panose="020B0502040204020203" pitchFamily="34" charset="0"/>
                <a:ea typeface="Nirmala UI" panose="020B0502040204020203" pitchFamily="34" charset="0"/>
                <a:cs typeface="Nirmala UI" panose="020B0502040204020203" pitchFamily="34" charset="0"/>
              </a:rPr>
              <a:t>“इसलिये अब वह पहाड़ी मुझे दे जिसकी चर्चा यहोवा ने उस दिन की थी; तू ने तो उस दिन सुना होगा कि उसमें अनाकवंशी रहते हैं, और बड़े बड़े गढ़वाले नगर भी हैं; परन्तु क्या जाने सम्भव है कि यहोवा मेरे संग रहे, और उसके कहने के अनुसार मैं उन्हें उनके देश से निकाल दूँ।” </a:t>
            </a:r>
            <a:r>
              <a:rPr lang="hi-IN" sz="1400" b="1" i="1" dirty="0">
                <a:solidFill>
                  <a:srgbClr val="124A1F"/>
                </a:solidFill>
                <a:effectLst>
                  <a:glow rad="101600">
                    <a:schemeClr val="accent2">
                      <a:lumMod val="20000"/>
                      <a:lumOff val="80000"/>
                    </a:schemeClr>
                  </a:glow>
                </a:effectLst>
                <a:latin typeface="Nirmala UI" panose="020B0502040204020203" pitchFamily="34" charset="0"/>
                <a:ea typeface="Nirmala UI" panose="020B0502040204020203" pitchFamily="34" charset="0"/>
                <a:cs typeface="Nirmala UI" panose="020B0502040204020203" pitchFamily="34" charset="0"/>
              </a:rPr>
              <a:t>(यहोशू 14:12)</a:t>
            </a:r>
            <a:endParaRPr lang="es-ES" sz="1400" b="1" i="1" dirty="0">
              <a:solidFill>
                <a:srgbClr val="124A1F"/>
              </a:solidFill>
              <a:effectLst>
                <a:glow rad="101600">
                  <a:schemeClr val="accent2">
                    <a:lumMod val="20000"/>
                    <a:lumOff val="80000"/>
                  </a:schemeClr>
                </a:glo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CF7EEDD6-BBB0-E65B-7655-702DC7413538}"/>
              </a:ext>
            </a:extLst>
          </p:cNvPr>
          <p:cNvSpPr txBox="1"/>
          <p:nvPr/>
        </p:nvSpPr>
        <p:spPr>
          <a:xfrm>
            <a:off x="2644878" y="1608315"/>
            <a:ext cx="5363341" cy="2431435"/>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स्वयं कालेब के अनुसार, जब मूसा ने उससे विवरण माँगा, तो उसने कहा, “मैं सच्‍चे मन से उसके पास सन्देश ले आया” (यहोशू 14:7), और “मैंने अपने परमेश्‍वर यहोवा की पूरी रीति से बात मानी” (यहोशू 14:8)। उसकी विश्वासयोग्यता के कारण, उससे वादा किया गया था कि वह उस स्थान का उत्तराधिकारी होगा जहाँ निरीक्षण के दौरान उसके पैर पड़े थे (यहोशू 14:9)।</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Imagen que contiene montaña, ropa, persona, parado&#10;&#10;El contenido generado por IA puede ser incorrecto.">
            <a:extLst>
              <a:ext uri="{FF2B5EF4-FFF2-40B4-BE49-F238E27FC236}">
                <a16:creationId xmlns:a16="http://schemas.microsoft.com/office/drawing/2014/main" id="{28D98D55-E442-5A7A-30B1-270A443B59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33347" y="1740310"/>
            <a:ext cx="3945064" cy="4978359"/>
          </a:xfrm>
          <a:prstGeom prst="rect">
            <a:avLst/>
          </a:prstGeom>
          <a:ln w="88900" cap="sq" cmpd="thickThin">
            <a:solidFill>
              <a:srgbClr val="AE142A"/>
            </a:solidFill>
            <a:prstDash val="solid"/>
            <a:miter lim="800000"/>
          </a:ln>
          <a:effectLst>
            <a:innerShdw blurRad="76200">
              <a:srgbClr val="000000"/>
            </a:innerShdw>
          </a:effectLst>
        </p:spPr>
      </p:pic>
      <p:pic>
        <p:nvPicPr>
          <p:cNvPr id="8" name="Imagen 7" descr="Un grupo de personas disfrazadas&#10;&#10;El contenido generado por IA puede ser incorrecto.">
            <a:extLst>
              <a:ext uri="{FF2B5EF4-FFF2-40B4-BE49-F238E27FC236}">
                <a16:creationId xmlns:a16="http://schemas.microsoft.com/office/drawing/2014/main" id="{4EBE312B-1534-A119-1620-B0F9BB8079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03758" y="1649731"/>
            <a:ext cx="2462461" cy="3059921"/>
          </a:xfrm>
          <a:prstGeom prst="rect">
            <a:avLst/>
          </a:prstGeom>
          <a:solidFill>
            <a:srgbClr val="FFFFFF">
              <a:shade val="85000"/>
            </a:srgbClr>
          </a:solidFill>
          <a:ln w="88900" cap="sq">
            <a:solidFill>
              <a:schemeClr val="accent1">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3BC04B44-58E0-1E68-FC7D-EEEF6F62FF3D}"/>
              </a:ext>
            </a:extLst>
          </p:cNvPr>
          <p:cNvSpPr txBox="1"/>
          <p:nvPr/>
        </p:nvSpPr>
        <p:spPr>
          <a:xfrm>
            <a:off x="2658745" y="4166551"/>
            <a:ext cx="5363341" cy="1554272"/>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कालेब 40 वर्ष का था जब उसे जासूस के रूप में भेजा गया था। पांच वर्षों के विजय अभियान के बाद, अब वह 85 वर्ष का बूढ़ा व्यक्ति था (यहोशू 14:10)। उसका शरीर और मन अब भी वैसे ही सशक्त थे, और उसके विचार अब भी वैसे ही थे। (यहोशू 14:11)</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42C3CDEF-F815-22D7-ED27-92C87638C308}"/>
              </a:ext>
            </a:extLst>
          </p:cNvPr>
          <p:cNvSpPr txBox="1"/>
          <p:nvPr/>
        </p:nvSpPr>
        <p:spPr>
          <a:xfrm>
            <a:off x="0" y="5839342"/>
            <a:ext cx="8008219"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अब समय आ गया था कि वह अपने वादे पर दावा करे और साबित करे कि उसके वचन व्यर्थ नहीं थे। परमेश्वर की मदद से, वह दानवों को भस्म करने और उनके नगरों पर विजय पाने वाला था (यहोशू 14:12-14)।</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4" name="Imagen 13" descr="Mapa&#10;&#10;El contenido generado por IA puede ser incorrecto.">
            <a:extLst>
              <a:ext uri="{FF2B5EF4-FFF2-40B4-BE49-F238E27FC236}">
                <a16:creationId xmlns:a16="http://schemas.microsoft.com/office/drawing/2014/main" id="{C37831A1-2A69-46DB-76A8-F64AC50666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113589" y="4886631"/>
            <a:ext cx="2452630" cy="930077"/>
          </a:xfrm>
          <a:prstGeom prst="rect">
            <a:avLst/>
          </a:prstGeom>
          <a:ln w="38100" cap="sq">
            <a:solidFill>
              <a:srgbClr val="27709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10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fltVal val="0"/>
                                          </p:val>
                                        </p:tav>
                                        <p:tav tm="100000">
                                          <p:val>
                                            <p:strVal val="#ppt_w"/>
                                          </p:val>
                                        </p:tav>
                                      </p:tavLst>
                                    </p:anim>
                                    <p:anim calcmode="lin" valueType="num">
                                      <p:cBhvr>
                                        <p:cTn id="23" dur="1000" fill="hold"/>
                                        <p:tgtEl>
                                          <p:spTgt spid="4"/>
                                        </p:tgtEl>
                                        <p:attrNameLst>
                                          <p:attrName>ppt_h</p:attrName>
                                        </p:attrNameLst>
                                      </p:cBhvr>
                                      <p:tavLst>
                                        <p:tav tm="0">
                                          <p:val>
                                            <p:fltVal val="0"/>
                                          </p:val>
                                        </p:tav>
                                        <p:tav tm="100000">
                                          <p:val>
                                            <p:strVal val="#ppt_h"/>
                                          </p:val>
                                        </p:tav>
                                      </p:tavLst>
                                    </p:anim>
                                    <p:anim calcmode="lin" valueType="num">
                                      <p:cBhvr>
                                        <p:cTn id="24" dur="1000" fill="hold"/>
                                        <p:tgtEl>
                                          <p:spTgt spid="4"/>
                                        </p:tgtEl>
                                        <p:attrNameLst>
                                          <p:attrName>style.rotation</p:attrName>
                                        </p:attrNameLst>
                                      </p:cBhvr>
                                      <p:tavLst>
                                        <p:tav tm="0">
                                          <p:val>
                                            <p:fltVal val="90"/>
                                          </p:val>
                                        </p:tav>
                                        <p:tav tm="100000">
                                          <p:val>
                                            <p:fltVal val="0"/>
                                          </p:val>
                                        </p:tav>
                                      </p:tavLst>
                                    </p:anim>
                                    <p:animEffect transition="in" filter="fade">
                                      <p:cBhvr>
                                        <p:cTn id="25" dur="10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33" dur="1000" fill="hold"/>
                                        <p:tgtEl>
                                          <p:spTgt spid="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8"/>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384438-36FB-5176-BC91-4D42D12F14B7}"/>
              </a:ext>
            </a:extLst>
          </p:cNvPr>
          <p:cNvSpPr txBox="1"/>
          <p:nvPr/>
        </p:nvSpPr>
        <p:spPr>
          <a:xfrm>
            <a:off x="0" y="700"/>
            <a:ext cx="9077325" cy="769441"/>
          </a:xfrm>
          <a:prstGeom prst="rect">
            <a:avLst/>
          </a:prstGeom>
          <a:noFill/>
        </p:spPr>
        <p:txBody>
          <a:bodyPr wrap="square">
            <a:spAutoFit/>
            <a:scene3d>
              <a:camera prst="orthographicFront"/>
              <a:lightRig rig="threePt" dir="t"/>
            </a:scene3d>
            <a:sp3d extrusionH="57150">
              <a:bevelT w="69850" h="38100" prst="cross"/>
            </a:sp3d>
          </a:bodyPr>
          <a:lstStyle/>
          <a:p>
            <a:pPr algn="ctr"/>
            <a:r>
              <a:rPr lang="hi-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latin typeface="Nirmala UI" panose="020B0502040204020203" pitchFamily="34" charset="0"/>
                <a:ea typeface="Nirmala UI" panose="020B0502040204020203" pitchFamily="34" charset="0"/>
                <a:cs typeface="Nirmala UI" panose="020B0502040204020203" pitchFamily="34" charset="0"/>
              </a:rPr>
              <a:t>मशाल आगे बढ़ाना</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63500">
                  <a:srgbClr val="893F82"/>
                </a:glow>
                <a:outerShdw blurRad="38100" dist="38100" dir="2700000" algn="tl">
                  <a:schemeClr val="tx1"/>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24C1B747-E94D-688C-BF35-45706D405142}"/>
              </a:ext>
            </a:extLst>
          </p:cNvPr>
          <p:cNvSpPr txBox="1"/>
          <p:nvPr/>
        </p:nvSpPr>
        <p:spPr>
          <a:xfrm>
            <a:off x="755221" y="711150"/>
            <a:ext cx="7795481" cy="646331"/>
          </a:xfrm>
          <a:prstGeom prst="rect">
            <a:avLst/>
          </a:prstGeom>
          <a:ln w="12700">
            <a:solidFill>
              <a:schemeClr val="bg2">
                <a:lumMod val="60000"/>
                <a:lumOff val="40000"/>
              </a:schemeClr>
            </a:solidFill>
          </a:ln>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hi-IN"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“और कालेब ने कहा, “जो किर्यत्सेपेर को मारकर ले ले उससे मैं अपनी बेटी अकसा का विवाह कर दूँगा।” </a:t>
            </a:r>
            <a:r>
              <a:rPr lang="hi-IN" sz="1400"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15:16)</a:t>
            </a:r>
            <a:endParaRPr lang="es-ES" sz="1400" b="1" i="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C45AA7F2-4FE7-32FD-CC0E-96BC12FCC9FA}"/>
              </a:ext>
            </a:extLst>
          </p:cNvPr>
          <p:cNvSpPr txBox="1"/>
          <p:nvPr/>
        </p:nvSpPr>
        <p:spPr>
          <a:xfrm>
            <a:off x="228599" y="1380619"/>
            <a:ext cx="8848726" cy="969496"/>
          </a:xfrm>
          <a:prstGeom prst="rect">
            <a:avLst/>
          </a:prstGeom>
          <a:noFill/>
        </p:spPr>
        <p:txBody>
          <a:bodyPr wrap="square" rtlCol="0">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जब कालेब ने अपने अधिकार क्षेत्र के एक हिस्से पर विजय प्राप्त कर ली, तो उसने उस विरासत के बारे में सोचा जो वह अपने पीछे छोड़ जाएगा। क्या उसके वंशज भी परमेश्‍वर पर उसी तरह भरोसा करते रहेंगे जैसे उसने किया था?</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8" name="Imagen 7" descr="Imagen que contiene edificio, piedra, hombre, frente&#10;&#10;El contenido generado por IA puede ser incorrecto.">
            <a:extLst>
              <a:ext uri="{FF2B5EF4-FFF2-40B4-BE49-F238E27FC236}">
                <a16:creationId xmlns:a16="http://schemas.microsoft.com/office/drawing/2014/main" id="{3DF9A964-2E30-1428-0E82-EC7DE377A8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0067926" y="3277940"/>
            <a:ext cx="1931670" cy="3429000"/>
          </a:xfrm>
          <a:prstGeom prst="snip2DiagRect">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D5551F2A-73C6-1401-DD94-195AE0907A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77326" y="151060"/>
            <a:ext cx="2922270" cy="2922270"/>
          </a:xfrm>
          <a:prstGeom prst="snip2DiagRect">
            <a:avLst>
              <a:gd name="adj1" fmla="val 0"/>
              <a:gd name="adj2" fmla="val 16667"/>
            </a:avLst>
          </a:prstGeom>
          <a:solidFill>
            <a:srgbClr val="FFFFFF">
              <a:shade val="85000"/>
            </a:srgbClr>
          </a:solidFill>
          <a:ln w="88900" cap="sq">
            <a:gradFill flip="none" rotWithShape="1">
              <a:gsLst>
                <a:gs pos="0">
                  <a:srgbClr val="D9FBF7"/>
                </a:gs>
                <a:gs pos="15000">
                  <a:srgbClr val="D9FBF7"/>
                </a:gs>
                <a:gs pos="45000">
                  <a:srgbClr val="B864B1"/>
                </a:gs>
                <a:gs pos="100000">
                  <a:srgbClr val="B864B1"/>
                </a:gs>
              </a:gsLst>
              <a:lin ang="2700000" scaled="1"/>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texto, foto, hombre, ventana&#10;&#10;El contenido generado por IA puede ser incorrecto.">
            <a:extLst>
              <a:ext uri="{FF2B5EF4-FFF2-40B4-BE49-F238E27FC236}">
                <a16:creationId xmlns:a16="http://schemas.microsoft.com/office/drawing/2014/main" id="{18D42432-23CF-E1D2-DC42-BEB49293BA7A}"/>
              </a:ext>
            </a:extLst>
          </p:cNvPr>
          <p:cNvPicPr>
            <a:picLocks noChangeAspect="1"/>
          </p:cNvPicPr>
          <p:nvPr/>
        </p:nvPicPr>
        <p:blipFill>
          <a:blip r:embed="rId5" cstate="email">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tretch>
            <a:fillRect/>
          </a:stretch>
        </p:blipFill>
        <p:spPr>
          <a:xfrm>
            <a:off x="135255" y="2920807"/>
            <a:ext cx="3608071" cy="3781514"/>
          </a:xfrm>
          <a:prstGeom prst="rect">
            <a:avLst/>
          </a:prstGeom>
          <a:effectLst>
            <a:outerShdw blurRad="50800" dist="38100" dir="5400000" algn="t" rotWithShape="0">
              <a:prstClr val="black">
                <a:alpha val="40000"/>
              </a:prstClr>
            </a:outerShdw>
          </a:effectLst>
        </p:spPr>
      </p:pic>
      <p:sp>
        <p:nvSpPr>
          <p:cNvPr id="12" name="CuadroTexto 11">
            <a:extLst>
              <a:ext uri="{FF2B5EF4-FFF2-40B4-BE49-F238E27FC236}">
                <a16:creationId xmlns:a16="http://schemas.microsoft.com/office/drawing/2014/main" id="{2124BD25-A964-8276-EFC9-22FA411281FE}"/>
              </a:ext>
            </a:extLst>
          </p:cNvPr>
          <p:cNvSpPr txBox="1"/>
          <p:nvPr/>
        </p:nvSpPr>
        <p:spPr>
          <a:xfrm>
            <a:off x="3838575" y="3382079"/>
            <a:ext cx="6096953"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इस कारण से, उसने अपनी बेटी का हाथ किर्यत्सेपेर को जीतने वाले को देने का वादा किया, जिसे दबीर भी कहा जाता है (यहोशू 15:15-16)।</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0A272FFF-AA17-09ED-7C73-8DE5E86E319E}"/>
              </a:ext>
            </a:extLst>
          </p:cNvPr>
          <p:cNvSpPr txBox="1"/>
          <p:nvPr/>
        </p:nvSpPr>
        <p:spPr>
          <a:xfrm>
            <a:off x="2030931" y="2354832"/>
            <a:ext cx="6826587"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उसने यह सिद्ध कर दिया था कि परमेश्वर पर भरोसा किया जा सकता है, अब वह किसी ऐसे व्यक्ति को खोजना चाहता था जिसका भी परमेश्वर पर विश्वास हो, ताकि वह उसे परमेश्वर की मशाल सौंप सके।</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CE047D58-A483-F830-52A6-23A9827EB4DF}"/>
              </a:ext>
            </a:extLst>
          </p:cNvPr>
          <p:cNvSpPr txBox="1"/>
          <p:nvPr/>
        </p:nvSpPr>
        <p:spPr>
          <a:xfrm>
            <a:off x="3838575" y="5436572"/>
            <a:ext cx="6096953" cy="1261884"/>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कालेब की बेटी अकसा से विवाह करने के बाद, अकसा ने अपने पिता को विजित क्षेत्र का विस्तार करने की अनुमति देने के लिए राजी कर लिया (यहोशू 15:18-19), और इस प्रकार उसने स्वयं को कालेब का योग्य उत्तराधिकारी सिद्ध किया।</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761DF125-FCE1-16BC-BD6F-6F158B8686F4}"/>
              </a:ext>
            </a:extLst>
          </p:cNvPr>
          <p:cNvSpPr txBox="1"/>
          <p:nvPr/>
        </p:nvSpPr>
        <p:spPr>
          <a:xfrm>
            <a:off x="3857149" y="4409326"/>
            <a:ext cx="6096953" cy="969496"/>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उसका भतीजा ओत्नीएल एक शक्तिशाली व्यक्ति था जिसने शहर पर विजय प्राप्त की, और इस्राएल का पहला न्यायी बना (यहोशू 15:17; न्यायियों 3:9-11)।</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43137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 calcmode="lin" valueType="num">
                                      <p:cBhvr>
                                        <p:cTn id="18" dur="500" fill="hold"/>
                                        <p:tgtEl>
                                          <p:spTgt spid="5"/>
                                        </p:tgtEl>
                                        <p:attrNameLst>
                                          <p:attrName>style.rotation</p:attrName>
                                        </p:attrNameLst>
                                      </p:cBhvr>
                                      <p:tavLst>
                                        <p:tav tm="0">
                                          <p:val>
                                            <p:fltVal val="360"/>
                                          </p:val>
                                        </p:tav>
                                        <p:tav tm="100000">
                                          <p:val>
                                            <p:fltVal val="0"/>
                                          </p:val>
                                        </p:tav>
                                      </p:tavLst>
                                    </p:anim>
                                    <p:animEffect transition="in" filter="fade">
                                      <p:cBhvr>
                                        <p:cTn id="19" dur="500"/>
                                        <p:tgtEl>
                                          <p:spTgt spid="5"/>
                                        </p:tgtEl>
                                      </p:cBhvr>
                                    </p:animEffect>
                                  </p:childTnLst>
                                </p:cTn>
                              </p:par>
                            </p:childTnLst>
                          </p:cTn>
                        </p:par>
                        <p:par>
                          <p:cTn id="20" fill="hold">
                            <p:stCondLst>
                              <p:cond delay="1500"/>
                            </p:stCondLst>
                            <p:childTnLst>
                              <p:par>
                                <p:cTn id="21" presetID="18" presetClass="entr" presetSubtype="9"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strips(up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left)">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800" decel="100000"/>
                                        <p:tgtEl>
                                          <p:spTgt spid="8"/>
                                        </p:tgtEl>
                                      </p:cBhvr>
                                    </p:animEffect>
                                    <p:anim calcmode="lin" valueType="num">
                                      <p:cBhvr>
                                        <p:cTn id="44" dur="800" decel="100000" fill="hold"/>
                                        <p:tgtEl>
                                          <p:spTgt spid="8"/>
                                        </p:tgtEl>
                                        <p:attrNameLst>
                                          <p:attrName>style.rotation</p:attrName>
                                        </p:attrNameLst>
                                      </p:cBhvr>
                                      <p:tavLst>
                                        <p:tav tm="0">
                                          <p:val>
                                            <p:fltVal val="-90"/>
                                          </p:val>
                                        </p:tav>
                                        <p:tav tm="100000">
                                          <p:val>
                                            <p:fltVal val="0"/>
                                          </p:val>
                                        </p:tav>
                                      </p:tavLst>
                                    </p:anim>
                                    <p:anim calcmode="lin" valueType="num">
                                      <p:cBhvr>
                                        <p:cTn id="45" dur="800" decel="100000" fill="hold"/>
                                        <p:tgtEl>
                                          <p:spTgt spid="8"/>
                                        </p:tgtEl>
                                        <p:attrNameLst>
                                          <p:attrName>ppt_x</p:attrName>
                                        </p:attrNameLst>
                                      </p:cBhvr>
                                      <p:tavLst>
                                        <p:tav tm="0">
                                          <p:val>
                                            <p:strVal val="#ppt_x+0.4"/>
                                          </p:val>
                                        </p:tav>
                                        <p:tav tm="100000">
                                          <p:val>
                                            <p:strVal val="#ppt_x-0.05"/>
                                          </p:val>
                                        </p:tav>
                                      </p:tavLst>
                                    </p:anim>
                                    <p:anim calcmode="lin" valueType="num">
                                      <p:cBhvr>
                                        <p:cTn id="46" dur="800" decel="100000" fill="hold"/>
                                        <p:tgtEl>
                                          <p:spTgt spid="8"/>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14" grpId="0"/>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B74D32-E4F1-D80A-3B64-BD970B10E423}"/>
            </a:ext>
          </a:extLst>
        </p:cNvPr>
        <p:cNvGrpSpPr/>
        <p:nvPr/>
      </p:nvGrpSpPr>
      <p:grpSpPr>
        <a:xfrm>
          <a:off x="0" y="0"/>
          <a:ext cx="0" cy="0"/>
          <a:chOff x="0" y="0"/>
          <a:chExt cx="0" cy="0"/>
        </a:xfrm>
      </p:grpSpPr>
      <p:sp>
        <p:nvSpPr>
          <p:cNvPr id="6" name="Rectángulo 5">
            <a:extLst>
              <a:ext uri="{FF2B5EF4-FFF2-40B4-BE49-F238E27FC236}">
                <a16:creationId xmlns:a16="http://schemas.microsoft.com/office/drawing/2014/main" id="{BE12D303-73F0-AC7C-1A60-E2C50AF22CF4}"/>
              </a:ext>
            </a:extLst>
          </p:cNvPr>
          <p:cNvSpPr>
            <a:spLocks noGrp="1" noRot="1" noMove="1" noResize="1" noEditPoints="1" noAdjustHandles="1" noChangeArrowheads="1" noChangeShapeType="1"/>
          </p:cNvSpPr>
          <p:nvPr/>
        </p:nvSpPr>
        <p:spPr>
          <a:xfrm>
            <a:off x="-144379" y="2962275"/>
            <a:ext cx="12464715" cy="1390650"/>
          </a:xfrm>
          <a:prstGeom prst="rect">
            <a:avLst/>
          </a:prstGeom>
          <a:solidFill>
            <a:srgbClr val="F3E86C"/>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descr="Mujer de pie con raqueta en la mano&#10;&#10;El contenido generado por IA puede ser incorrecto.">
            <a:extLst>
              <a:ext uri="{FF2B5EF4-FFF2-40B4-BE49-F238E27FC236}">
                <a16:creationId xmlns:a16="http://schemas.microsoft.com/office/drawing/2014/main" id="{60CC43B6-CA75-0773-A27F-383FD109C05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0" y="0"/>
            <a:ext cx="4806925" cy="6858000"/>
          </a:xfrm>
          <a:prstGeom prst="rect">
            <a:avLst/>
          </a:prstGeom>
        </p:spPr>
      </p:pic>
      <p:sp>
        <p:nvSpPr>
          <p:cNvPr id="3" name="CuadroTexto 2">
            <a:extLst>
              <a:ext uri="{FF2B5EF4-FFF2-40B4-BE49-F238E27FC236}">
                <a16:creationId xmlns:a16="http://schemas.microsoft.com/office/drawing/2014/main" id="{E6BFDC9B-2B99-EA96-4C04-B44E8CD7F5BA}"/>
              </a:ext>
            </a:extLst>
          </p:cNvPr>
          <p:cNvSpPr txBox="1"/>
          <p:nvPr/>
        </p:nvSpPr>
        <p:spPr>
          <a:xfrm>
            <a:off x="2989006" y="3103602"/>
            <a:ext cx="9202994" cy="1107996"/>
          </a:xfrm>
          <a:prstGeom prst="rect">
            <a:avLst/>
          </a:prstGeom>
          <a:noFill/>
          <a:scene3d>
            <a:camera prst="orthographicFront"/>
            <a:lightRig rig="morning" dir="t"/>
          </a:scene3d>
        </p:spPr>
        <p:txBody>
          <a:bodyPr wrap="square">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hi-IN" sz="6600" b="1" dirty="0">
                <a:ln/>
                <a:solidFill>
                  <a:srgbClr val="C15C16"/>
                </a:solidFill>
                <a:latin typeface="Nirmala UI" panose="020B0502040204020203" pitchFamily="34" charset="0"/>
                <a:ea typeface="Nirmala UI" panose="020B0502040204020203" pitchFamily="34" charset="0"/>
                <a:cs typeface="Nirmala UI" panose="020B0502040204020203" pitchFamily="34" charset="0"/>
              </a:rPr>
              <a:t>यहोशू का विश्वास</a:t>
            </a:r>
            <a:endParaRPr lang="en" sz="6600" b="1" dirty="0">
              <a:ln/>
              <a:solidFill>
                <a:srgbClr val="C15C16"/>
              </a:solidFill>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0319037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9A04D7C-9692-8782-6F1E-E7111600653A}"/>
            </a:ext>
          </a:extLst>
        </p:cNvPr>
        <p:cNvGrpSpPr/>
        <p:nvPr/>
      </p:nvGrpSpPr>
      <p:grpSpPr>
        <a:xfrm>
          <a:off x="0" y="0"/>
          <a:ext cx="0" cy="0"/>
          <a:chOff x="0" y="0"/>
          <a:chExt cx="0" cy="0"/>
        </a:xfrm>
      </p:grpSpPr>
      <p:pic>
        <p:nvPicPr>
          <p:cNvPr id="6" name="Imagen 5" descr="Diagrama&#10;&#10;El contenido generado por IA puede ser incorrecto.">
            <a:extLst>
              <a:ext uri="{FF2B5EF4-FFF2-40B4-BE49-F238E27FC236}">
                <a16:creationId xmlns:a16="http://schemas.microsoft.com/office/drawing/2014/main" id="{E4F777B7-A7F5-6347-A92E-86D0E735DBF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29700" y="1102203"/>
            <a:ext cx="3371849" cy="27658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979BD027-4292-9B2E-6036-DDD113165E2C}"/>
              </a:ext>
            </a:extLst>
          </p:cNvPr>
          <p:cNvSpPr txBox="1"/>
          <p:nvPr/>
        </p:nvSpPr>
        <p:spPr>
          <a:xfrm>
            <a:off x="423512" y="138410"/>
            <a:ext cx="11402727" cy="646331"/>
          </a:xfrm>
          <a:prstGeom prst="rect">
            <a:avLst/>
          </a:prstGeom>
          <a:noFill/>
        </p:spPr>
        <p:txBody>
          <a:bodyPr wrap="square">
            <a:spAutoFit/>
          </a:bodyPr>
          <a:lstStyle/>
          <a:p>
            <a:pPr algn="ctr"/>
            <a:r>
              <a:rPr lang="hi-IN" b="1" i="1" dirty="0">
                <a:solidFill>
                  <a:schemeClr val="bg1"/>
                </a:solidFill>
                <a:effectLst>
                  <a:glow rad="101600">
                    <a:srgbClr val="2A721C"/>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“जब देश का बाँटा जाना सीमाओं के अनुसार पूरा हो गया, तब इस्राएलियों ने नून के पुत्र यहोशू को भी अपने बीच में एक भाग दिया।” </a:t>
            </a:r>
            <a:r>
              <a:rPr lang="hi-IN" sz="1400" b="1" i="1" dirty="0">
                <a:solidFill>
                  <a:schemeClr val="bg1"/>
                </a:solidFill>
                <a:effectLst>
                  <a:glow rad="101600">
                    <a:srgbClr val="2A721C"/>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(यहोशू 19:49)</a:t>
            </a:r>
            <a:endParaRPr lang="en" sz="1100" b="1" i="1" dirty="0">
              <a:solidFill>
                <a:schemeClr val="bg1"/>
              </a:solidFill>
              <a:effectLst>
                <a:glow rad="101600">
                  <a:srgbClr val="2A721C"/>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B91B4DFB-44A0-9C12-296C-D9E713E9C690}"/>
              </a:ext>
            </a:extLst>
          </p:cNvPr>
          <p:cNvSpPr txBox="1"/>
          <p:nvPr/>
        </p:nvSpPr>
        <p:spPr>
          <a:xfrm>
            <a:off x="2200273" y="936690"/>
            <a:ext cx="6829427"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युवावस्था में, यहोशू को मूसा ने अपना सहायक चुना। वह आज्ञाकारी, साहसी, विश्वासयोग्य, मददगार और परमेश्वर की बातों से प्रेम करने वाला साबित हुआ (निर्गमन 33:11)।</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AFAB17D6-86DF-5668-4B68-D83ADD576A02}"/>
              </a:ext>
            </a:extLst>
          </p:cNvPr>
          <p:cNvGraphicFramePr/>
          <p:nvPr>
            <p:extLst>
              <p:ext uri="{D42A27DB-BD31-4B8C-83A1-F6EECF244321}">
                <p14:modId xmlns:p14="http://schemas.microsoft.com/office/powerpoint/2010/main" val="2229948033"/>
              </p:ext>
            </p:extLst>
          </p:nvPr>
        </p:nvGraphicFramePr>
        <p:xfrm>
          <a:off x="0" y="4028064"/>
          <a:ext cx="12191998" cy="2765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descr="Una persona con un vestido largo&#10;&#10;El contenido generado por IA puede ser incorrecto.">
            <a:extLst>
              <a:ext uri="{FF2B5EF4-FFF2-40B4-BE49-F238E27FC236}">
                <a16:creationId xmlns:a16="http://schemas.microsoft.com/office/drawing/2014/main" id="{0C34E00E-5A5D-5F55-694C-D8CA47ABE05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6557" y="1102202"/>
            <a:ext cx="1894316" cy="2765845"/>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a16="http://schemas.microsoft.com/office/drawing/2014/main" id="{5D832BD9-FA71-E800-05EE-6E2E879CEC63}"/>
              </a:ext>
            </a:extLst>
          </p:cNvPr>
          <p:cNvSpPr txBox="1"/>
          <p:nvPr/>
        </p:nvSpPr>
        <p:spPr>
          <a:xfrm>
            <a:off x="2200273" y="3627954"/>
            <a:ext cx="6829427" cy="400110"/>
          </a:xfrm>
          <a:prstGeom prst="rect">
            <a:avLst/>
          </a:prstGeom>
          <a:noFill/>
        </p:spPr>
        <p:txBody>
          <a:bodyPr wrap="square">
            <a:spAutoFit/>
          </a:bodyPr>
          <a:lstStyle/>
          <a:p>
            <a:pP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उसकी कहानी से हमें यह पता चलता है कि:</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6E6264F5-DBFA-BE82-DD89-258CD0A98433}"/>
              </a:ext>
            </a:extLst>
          </p:cNvPr>
          <p:cNvSpPr txBox="1"/>
          <p:nvPr/>
        </p:nvSpPr>
        <p:spPr>
          <a:xfrm>
            <a:off x="2200273" y="1952353"/>
            <a:ext cx="6829427"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अपने क्षेत्र पर दावा करने का समय आया, तो उसने तब तक इंतजार किया जब तक कि सभी गोत्रों ने अपनी विरासत हासिल नहीं कर ली, और उसने “शेष भाग” [तिम्नाथ-सेरह] (यहोशू 19:50) को चुना, जो शीलो के पास एक शहर था, जहाँ पवित्र स्थान बनाया गया था।</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1340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ppt_x</p:attrName>
                                        </p:attrNameLst>
                                      </p:cBhvr>
                                      <p:tavLst>
                                        <p:tav tm="0">
                                          <p:val>
                                            <p:strVal val="#ppt_x-#ppt_w/2"/>
                                          </p:val>
                                        </p:tav>
                                        <p:tav tm="100000">
                                          <p:val>
                                            <p:strVal val="#ppt_x"/>
                                          </p:val>
                                        </p:tav>
                                      </p:tavLst>
                                    </p:anim>
                                    <p:anim calcmode="lin" valueType="num">
                                      <p:cBhvr>
                                        <p:cTn id="26" dur="500" fill="hold"/>
                                        <p:tgtEl>
                                          <p:spTgt spid="6"/>
                                        </p:tgtEl>
                                        <p:attrNameLst>
                                          <p:attrName>ppt_y</p:attrName>
                                        </p:attrNameLst>
                                      </p:cBhvr>
                                      <p:tavLst>
                                        <p:tav tm="0">
                                          <p:val>
                                            <p:strVal val="#ppt_y"/>
                                          </p:val>
                                        </p:tav>
                                        <p:tav tm="100000">
                                          <p:val>
                                            <p:strVal val="#ppt_y"/>
                                          </p:val>
                                        </p:tav>
                                      </p:tavLst>
                                    </p:anim>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49" presetClass="entr" presetSubtype="0" decel="100000" fill="hold" grpId="0" nodeType="clickEffect">
                                  <p:stCondLst>
                                    <p:cond delay="0"/>
                                  </p:stCondLst>
                                  <p:childTnLst>
                                    <p:set>
                                      <p:cBhvr>
                                        <p:cTn id="41" dur="1" fill="hold">
                                          <p:stCondLst>
                                            <p:cond delay="0"/>
                                          </p:stCondLst>
                                        </p:cTn>
                                        <p:tgtEl>
                                          <p:spTgt spid="2">
                                            <p:graphicEl>
                                              <a:dgm id="{62999BC5-195A-46F1-98DE-237FBECB27E7}"/>
                                            </p:graphicEl>
                                          </p:spTgt>
                                        </p:tgtEl>
                                        <p:attrNameLst>
                                          <p:attrName>style.visibility</p:attrName>
                                        </p:attrNameLst>
                                      </p:cBhvr>
                                      <p:to>
                                        <p:strVal val="visible"/>
                                      </p:to>
                                    </p:set>
                                    <p:anim calcmode="lin" valueType="num">
                                      <p:cBhvr>
                                        <p:cTn id="42" dur="500" fill="hold"/>
                                        <p:tgtEl>
                                          <p:spTgt spid="2">
                                            <p:graphicEl>
                                              <a:dgm id="{62999BC5-195A-46F1-98DE-237FBECB27E7}"/>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62999BC5-195A-46F1-98DE-237FBECB27E7}"/>
                                            </p:graphicEl>
                                          </p:spTgt>
                                        </p:tgtEl>
                                        <p:attrNameLst>
                                          <p:attrName>ppt_h</p:attrName>
                                        </p:attrNameLst>
                                      </p:cBhvr>
                                      <p:tavLst>
                                        <p:tav tm="0">
                                          <p:val>
                                            <p:fltVal val="0"/>
                                          </p:val>
                                        </p:tav>
                                        <p:tav tm="100000">
                                          <p:val>
                                            <p:strVal val="#ppt_h"/>
                                          </p:val>
                                        </p:tav>
                                      </p:tavLst>
                                    </p:anim>
                                    <p:anim calcmode="lin" valueType="num">
                                      <p:cBhvr>
                                        <p:cTn id="44" dur="500" fill="hold"/>
                                        <p:tgtEl>
                                          <p:spTgt spid="2">
                                            <p:graphicEl>
                                              <a:dgm id="{62999BC5-195A-46F1-98DE-237FBECB27E7}"/>
                                            </p:graphicEl>
                                          </p:spTgt>
                                        </p:tgtEl>
                                        <p:attrNameLst>
                                          <p:attrName>style.rotation</p:attrName>
                                        </p:attrNameLst>
                                      </p:cBhvr>
                                      <p:tavLst>
                                        <p:tav tm="0">
                                          <p:val>
                                            <p:fltVal val="360"/>
                                          </p:val>
                                        </p:tav>
                                        <p:tav tm="100000">
                                          <p:val>
                                            <p:fltVal val="0"/>
                                          </p:val>
                                        </p:tav>
                                      </p:tavLst>
                                    </p:anim>
                                    <p:animEffect transition="in" filter="fade">
                                      <p:cBhvr>
                                        <p:cTn id="45" dur="500"/>
                                        <p:tgtEl>
                                          <p:spTgt spid="2">
                                            <p:graphicEl>
                                              <a:dgm id="{62999BC5-195A-46F1-98DE-237FBECB27E7}"/>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grpId="0" nodeType="clickEffect">
                                  <p:stCondLst>
                                    <p:cond delay="0"/>
                                  </p:stCondLst>
                                  <p:childTnLst>
                                    <p:set>
                                      <p:cBhvr>
                                        <p:cTn id="49" dur="1" fill="hold">
                                          <p:stCondLst>
                                            <p:cond delay="0"/>
                                          </p:stCondLst>
                                        </p:cTn>
                                        <p:tgtEl>
                                          <p:spTgt spid="2">
                                            <p:graphicEl>
                                              <a:dgm id="{CD3EC9D1-B914-4A94-9073-BBD619FDAE34}"/>
                                            </p:graphicEl>
                                          </p:spTgt>
                                        </p:tgtEl>
                                        <p:attrNameLst>
                                          <p:attrName>style.visibility</p:attrName>
                                        </p:attrNameLst>
                                      </p:cBhvr>
                                      <p:to>
                                        <p:strVal val="visible"/>
                                      </p:to>
                                    </p:set>
                                    <p:anim calcmode="lin" valueType="num">
                                      <p:cBhvr>
                                        <p:cTn id="50" dur="500" fill="hold"/>
                                        <p:tgtEl>
                                          <p:spTgt spid="2">
                                            <p:graphicEl>
                                              <a:dgm id="{CD3EC9D1-B914-4A94-9073-BBD619FDAE34}"/>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CD3EC9D1-B914-4A94-9073-BBD619FDAE34}"/>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CD3EC9D1-B914-4A94-9073-BBD619FDAE34}"/>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CD3EC9D1-B914-4A94-9073-BBD619FDAE3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49" presetClass="entr" presetSubtype="0" decel="100000" fill="hold" grpId="0" nodeType="clickEffect">
                                  <p:stCondLst>
                                    <p:cond delay="0"/>
                                  </p:stCondLst>
                                  <p:childTnLst>
                                    <p:set>
                                      <p:cBhvr>
                                        <p:cTn id="57" dur="1" fill="hold">
                                          <p:stCondLst>
                                            <p:cond delay="0"/>
                                          </p:stCondLst>
                                        </p:cTn>
                                        <p:tgtEl>
                                          <p:spTgt spid="2">
                                            <p:graphicEl>
                                              <a:dgm id="{B791761E-D005-4276-BFBD-78605CE50BF5}"/>
                                            </p:graphicEl>
                                          </p:spTgt>
                                        </p:tgtEl>
                                        <p:attrNameLst>
                                          <p:attrName>style.visibility</p:attrName>
                                        </p:attrNameLst>
                                      </p:cBhvr>
                                      <p:to>
                                        <p:strVal val="visible"/>
                                      </p:to>
                                    </p:set>
                                    <p:anim calcmode="lin" valueType="num">
                                      <p:cBhvr>
                                        <p:cTn id="58" dur="500" fill="hold"/>
                                        <p:tgtEl>
                                          <p:spTgt spid="2">
                                            <p:graphicEl>
                                              <a:dgm id="{B791761E-D005-4276-BFBD-78605CE50BF5}"/>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B791761E-D005-4276-BFBD-78605CE50BF5}"/>
                                            </p:graphicEl>
                                          </p:spTgt>
                                        </p:tgtEl>
                                        <p:attrNameLst>
                                          <p:attrName>ppt_h</p:attrName>
                                        </p:attrNameLst>
                                      </p:cBhvr>
                                      <p:tavLst>
                                        <p:tav tm="0">
                                          <p:val>
                                            <p:fltVal val="0"/>
                                          </p:val>
                                        </p:tav>
                                        <p:tav tm="100000">
                                          <p:val>
                                            <p:strVal val="#ppt_h"/>
                                          </p:val>
                                        </p:tav>
                                      </p:tavLst>
                                    </p:anim>
                                    <p:anim calcmode="lin" valueType="num">
                                      <p:cBhvr>
                                        <p:cTn id="60" dur="500" fill="hold"/>
                                        <p:tgtEl>
                                          <p:spTgt spid="2">
                                            <p:graphicEl>
                                              <a:dgm id="{B791761E-D005-4276-BFBD-78605CE50BF5}"/>
                                            </p:graphicEl>
                                          </p:spTgt>
                                        </p:tgtEl>
                                        <p:attrNameLst>
                                          <p:attrName>style.rotation</p:attrName>
                                        </p:attrNameLst>
                                      </p:cBhvr>
                                      <p:tavLst>
                                        <p:tav tm="0">
                                          <p:val>
                                            <p:fltVal val="360"/>
                                          </p:val>
                                        </p:tav>
                                        <p:tav tm="100000">
                                          <p:val>
                                            <p:fltVal val="0"/>
                                          </p:val>
                                        </p:tav>
                                      </p:tavLst>
                                    </p:anim>
                                    <p:animEffect transition="in" filter="fade">
                                      <p:cBhvr>
                                        <p:cTn id="61" dur="500"/>
                                        <p:tgtEl>
                                          <p:spTgt spid="2">
                                            <p:graphicEl>
                                              <a:dgm id="{B791761E-D005-4276-BFBD-78605CE50BF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49" presetClass="entr" presetSubtype="0" decel="100000" fill="hold" grpId="0" nodeType="clickEffect">
                                  <p:stCondLst>
                                    <p:cond delay="0"/>
                                  </p:stCondLst>
                                  <p:childTnLst>
                                    <p:set>
                                      <p:cBhvr>
                                        <p:cTn id="65" dur="1" fill="hold">
                                          <p:stCondLst>
                                            <p:cond delay="0"/>
                                          </p:stCondLst>
                                        </p:cTn>
                                        <p:tgtEl>
                                          <p:spTgt spid="2">
                                            <p:graphicEl>
                                              <a:dgm id="{DDBEDA38-D464-4DF7-BCB0-09E9A2DC813E}"/>
                                            </p:graphicEl>
                                          </p:spTgt>
                                        </p:tgtEl>
                                        <p:attrNameLst>
                                          <p:attrName>style.visibility</p:attrName>
                                        </p:attrNameLst>
                                      </p:cBhvr>
                                      <p:to>
                                        <p:strVal val="visible"/>
                                      </p:to>
                                    </p:set>
                                    <p:anim calcmode="lin" valueType="num">
                                      <p:cBhvr>
                                        <p:cTn id="66" dur="500" fill="hold"/>
                                        <p:tgtEl>
                                          <p:spTgt spid="2">
                                            <p:graphicEl>
                                              <a:dgm id="{DDBEDA38-D464-4DF7-BCB0-09E9A2DC813E}"/>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DDBEDA38-D464-4DF7-BCB0-09E9A2DC813E}"/>
                                            </p:graphicEl>
                                          </p:spTgt>
                                        </p:tgtEl>
                                        <p:attrNameLst>
                                          <p:attrName>ppt_h</p:attrName>
                                        </p:attrNameLst>
                                      </p:cBhvr>
                                      <p:tavLst>
                                        <p:tav tm="0">
                                          <p:val>
                                            <p:fltVal val="0"/>
                                          </p:val>
                                        </p:tav>
                                        <p:tav tm="100000">
                                          <p:val>
                                            <p:strVal val="#ppt_h"/>
                                          </p:val>
                                        </p:tav>
                                      </p:tavLst>
                                    </p:anim>
                                    <p:anim calcmode="lin" valueType="num">
                                      <p:cBhvr>
                                        <p:cTn id="68" dur="500" fill="hold"/>
                                        <p:tgtEl>
                                          <p:spTgt spid="2">
                                            <p:graphicEl>
                                              <a:dgm id="{DDBEDA38-D464-4DF7-BCB0-09E9A2DC813E}"/>
                                            </p:graphicEl>
                                          </p:spTgt>
                                        </p:tgtEl>
                                        <p:attrNameLst>
                                          <p:attrName>style.rotation</p:attrName>
                                        </p:attrNameLst>
                                      </p:cBhvr>
                                      <p:tavLst>
                                        <p:tav tm="0">
                                          <p:val>
                                            <p:fltVal val="360"/>
                                          </p:val>
                                        </p:tav>
                                        <p:tav tm="100000">
                                          <p:val>
                                            <p:fltVal val="0"/>
                                          </p:val>
                                        </p:tav>
                                      </p:tavLst>
                                    </p:anim>
                                    <p:animEffect transition="in" filter="fade">
                                      <p:cBhvr>
                                        <p:cTn id="69" dur="500"/>
                                        <p:tgtEl>
                                          <p:spTgt spid="2">
                                            <p:graphicEl>
                                              <a:dgm id="{DDBEDA38-D464-4DF7-BCB0-09E9A2DC813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49" presetClass="entr" presetSubtype="0" decel="100000" fill="hold" grpId="0" nodeType="clickEffect">
                                  <p:stCondLst>
                                    <p:cond delay="0"/>
                                  </p:stCondLst>
                                  <p:childTnLst>
                                    <p:set>
                                      <p:cBhvr>
                                        <p:cTn id="73" dur="1" fill="hold">
                                          <p:stCondLst>
                                            <p:cond delay="0"/>
                                          </p:stCondLst>
                                        </p:cTn>
                                        <p:tgtEl>
                                          <p:spTgt spid="2">
                                            <p:graphicEl>
                                              <a:dgm id="{BE48992A-E860-4C40-A1D4-500F6D3DD78C}"/>
                                            </p:graphicEl>
                                          </p:spTgt>
                                        </p:tgtEl>
                                        <p:attrNameLst>
                                          <p:attrName>style.visibility</p:attrName>
                                        </p:attrNameLst>
                                      </p:cBhvr>
                                      <p:to>
                                        <p:strVal val="visible"/>
                                      </p:to>
                                    </p:set>
                                    <p:anim calcmode="lin" valueType="num">
                                      <p:cBhvr>
                                        <p:cTn id="74" dur="500" fill="hold"/>
                                        <p:tgtEl>
                                          <p:spTgt spid="2">
                                            <p:graphicEl>
                                              <a:dgm id="{BE48992A-E860-4C40-A1D4-500F6D3DD78C}"/>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BE48992A-E860-4C40-A1D4-500F6D3DD78C}"/>
                                            </p:graphicEl>
                                          </p:spTgt>
                                        </p:tgtEl>
                                        <p:attrNameLst>
                                          <p:attrName>ppt_h</p:attrName>
                                        </p:attrNameLst>
                                      </p:cBhvr>
                                      <p:tavLst>
                                        <p:tav tm="0">
                                          <p:val>
                                            <p:fltVal val="0"/>
                                          </p:val>
                                        </p:tav>
                                        <p:tav tm="100000">
                                          <p:val>
                                            <p:strVal val="#ppt_h"/>
                                          </p:val>
                                        </p:tav>
                                      </p:tavLst>
                                    </p:anim>
                                    <p:anim calcmode="lin" valueType="num">
                                      <p:cBhvr>
                                        <p:cTn id="76" dur="500" fill="hold"/>
                                        <p:tgtEl>
                                          <p:spTgt spid="2">
                                            <p:graphicEl>
                                              <a:dgm id="{BE48992A-E860-4C40-A1D4-500F6D3DD78C}"/>
                                            </p:graphicEl>
                                          </p:spTgt>
                                        </p:tgtEl>
                                        <p:attrNameLst>
                                          <p:attrName>style.rotation</p:attrName>
                                        </p:attrNameLst>
                                      </p:cBhvr>
                                      <p:tavLst>
                                        <p:tav tm="0">
                                          <p:val>
                                            <p:fltVal val="360"/>
                                          </p:val>
                                        </p:tav>
                                        <p:tav tm="100000">
                                          <p:val>
                                            <p:fltVal val="0"/>
                                          </p:val>
                                        </p:tav>
                                      </p:tavLst>
                                    </p:anim>
                                    <p:animEffect transition="in" filter="fade">
                                      <p:cBhvr>
                                        <p:cTn id="77" dur="500"/>
                                        <p:tgtEl>
                                          <p:spTgt spid="2">
                                            <p:graphicEl>
                                              <a:dgm id="{BE48992A-E860-4C40-A1D4-500F6D3DD78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Graphic spid="2" grpId="0">
        <p:bldSub>
          <a:bldDgm bld="one"/>
        </p:bldSub>
      </p:bldGraphic>
      <p:bldP spid="7" grpId="0"/>
      <p:bldP spid="10"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otalTime>591</TotalTime>
  <Words>1604</Words>
  <Application>Microsoft Office PowerPoint</Application>
  <PresentationFormat>Panorámica</PresentationFormat>
  <Paragraphs>52</Paragraphs>
  <Slides>12</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Aptos</vt:lpstr>
      <vt:lpstr>Arial</vt:lpstr>
      <vt:lpstr>Aptos Display</vt:lpstr>
      <vt:lpstr>Nirmala UI</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2025-10-19T08:16:14Z</dcterms:created>
  <dcterms:modified xsi:type="dcterms:W3CDTF">2025-10-23T05:40:47Z</dcterms:modified>
</cp:coreProperties>
</file>