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Lst>
  <p:sldIdLst>
    <p:sldId id="256" r:id="rId3"/>
    <p:sldId id="310" r:id="rId4"/>
    <p:sldId id="257" r:id="rId5"/>
    <p:sldId id="258" r:id="rId6"/>
    <p:sldId id="259" r:id="rId7"/>
    <p:sldId id="260" r:id="rId8"/>
    <p:sldId id="261" r:id="rId9"/>
    <p:sldId id="262" r:id="rId10"/>
    <p:sldId id="264" r:id="rId11"/>
  </p:sldIdLst>
  <p:sldSz cx="12192000" cy="6858000"/>
  <p:notesSz cx="6858000" cy="9144000"/>
  <p:embeddedFontLst>
    <p:embeddedFont>
      <p:font typeface="Nirmala UI" panose="020B0502040204020203" pitchFamily="34" charset="0"/>
      <p:regular r:id="rId12"/>
      <p:bold r:id="rId13"/>
    </p:embeddedFont>
  </p:embeddedFontLst>
  <p:defaultTextStyle>
    <a:defPPr>
      <a:defRPr lang="e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BCF4B"/>
    <a:srgbClr val="036C94"/>
    <a:srgbClr val="B2BF5E"/>
    <a:srgbClr val="F7DC83"/>
    <a:srgbClr val="F389CD"/>
    <a:srgbClr val="9BFF9B"/>
    <a:srgbClr val="2E1500"/>
    <a:srgbClr val="752C24"/>
    <a:srgbClr val="E9B477"/>
    <a:srgbClr val="FDD7D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101" d="100"/>
          <a:sy n="101" d="100"/>
        </p:scale>
        <p:origin x="912"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font" Target="fonts/font2.fntdata"/><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font" Target="fonts/font1.fntdata"/><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viewProps" Target="view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D5C10AE-1E1C-4EA3-A425-6F58F6688395}" type="doc">
      <dgm:prSet loTypeId="urn:microsoft.com/office/officeart/2005/8/layout/vProcess5" loCatId="process" qsTypeId="urn:microsoft.com/office/officeart/2005/8/quickstyle/simple3" qsCatId="simple" csTypeId="urn:microsoft.com/office/officeart/2005/8/colors/colorful1" csCatId="colorful" phldr="1"/>
      <dgm:spPr/>
      <dgm:t>
        <a:bodyPr/>
        <a:lstStyle/>
        <a:p>
          <a:endParaRPr lang="es-ES"/>
        </a:p>
      </dgm:t>
    </dgm:pt>
    <dgm:pt modelId="{69D3DE4F-B035-4419-AD42-BC19FCCA72FE}">
      <dgm:prSet custT="1"/>
      <dgm:spPr>
        <a:effectLst>
          <a:outerShdw blurRad="50800" dist="38100" dir="2700000" algn="tl" rotWithShape="0">
            <a:prstClr val="black">
              <a:alpha val="40000"/>
            </a:prstClr>
          </a:outerShdw>
        </a:effectLst>
      </dgm:spPr>
      <dgm:t>
        <a:bodyPr lIns="72000" rIns="0"/>
        <a:lstStyle/>
        <a:p>
          <a:r>
            <a:rPr lang="hi-IN" sz="1800" b="1" dirty="0">
              <a:latin typeface="Nirmala UI" panose="020B0502040204020203" pitchFamily="34" charset="0"/>
              <a:ea typeface="Nirmala UI" panose="020B0502040204020203" pitchFamily="34" charset="0"/>
              <a:cs typeface="Nirmala UI" panose="020B0502040204020203" pitchFamily="34" charset="0"/>
            </a:rPr>
            <a:t>कहानी जिसे परमेश्वर ने लिखा (यहोशू 24:1-13)</a:t>
          </a:r>
          <a:endParaRPr lang="es-ES" sz="1800" dirty="0">
            <a:latin typeface="Nirmala UI" panose="020B0502040204020203" pitchFamily="34" charset="0"/>
            <a:ea typeface="Nirmala UI" panose="020B0502040204020203" pitchFamily="34" charset="0"/>
            <a:cs typeface="Nirmala UI" panose="020B0502040204020203" pitchFamily="34" charset="0"/>
          </a:endParaRPr>
        </a:p>
      </dgm:t>
    </dgm:pt>
    <dgm:pt modelId="{A1B53E60-9D13-4BE9-91F7-7B16909B0AEF}" type="parTrans" cxnId="{97D0D79E-C93E-499D-9A9D-28C6673EB9ED}">
      <dgm:prSet/>
      <dgm:spPr/>
      <dgm:t>
        <a:bodyPr/>
        <a:lstStyle/>
        <a:p>
          <a:endParaRPr lang="es-ES" sz="1800"/>
        </a:p>
      </dgm:t>
    </dgm:pt>
    <dgm:pt modelId="{91A12EA2-232C-43CD-8203-FBE0C5DE4404}" type="sibTrans" cxnId="{97D0D79E-C93E-499D-9A9D-28C6673EB9ED}">
      <dgm:prSet custT="1"/>
      <dgm:spPr>
        <a:effectLst>
          <a:outerShdw blurRad="50800" dist="12700" dir="2700000" algn="tl" rotWithShape="0">
            <a:prstClr val="black"/>
          </a:outerShdw>
        </a:effectLst>
        <a:scene3d>
          <a:camera prst="orthographicFront"/>
          <a:lightRig rig="threePt" dir="t"/>
        </a:scene3d>
        <a:sp3d>
          <a:bevelT/>
        </a:sp3d>
      </dgm:spPr>
      <dgm:t>
        <a:bodyPr/>
        <a:lstStyle/>
        <a:p>
          <a:endParaRPr lang="es-ES" sz="1800"/>
        </a:p>
      </dgm:t>
    </dgm:pt>
    <dgm:pt modelId="{1A6284D3-E313-48D3-B99B-D0070036B406}">
      <dgm:prSet custT="1"/>
      <dgm:spPr>
        <a:effectLst>
          <a:outerShdw blurRad="50800" dist="38100" dir="2700000" algn="tl" rotWithShape="0">
            <a:prstClr val="black">
              <a:alpha val="40000"/>
            </a:prstClr>
          </a:outerShdw>
        </a:effectLst>
      </dgm:spPr>
      <dgm:t>
        <a:bodyPr lIns="72000" rIns="0"/>
        <a:lstStyle/>
        <a:p>
          <a:r>
            <a:rPr lang="hi-IN" sz="1800" b="1" dirty="0">
              <a:latin typeface="Nirmala UI" panose="020B0502040204020203" pitchFamily="34" charset="0"/>
              <a:ea typeface="Nirmala UI" panose="020B0502040204020203" pitchFamily="34" charset="0"/>
              <a:cs typeface="Nirmala UI" panose="020B0502040204020203" pitchFamily="34" charset="0"/>
            </a:rPr>
            <a:t>निष्ठा का आह्वान (यहोशू 24:14-15)</a:t>
          </a:r>
          <a:endParaRPr lang="es-ES" sz="1800" dirty="0">
            <a:latin typeface="Nirmala UI" panose="020B0502040204020203" pitchFamily="34" charset="0"/>
            <a:ea typeface="Nirmala UI" panose="020B0502040204020203" pitchFamily="34" charset="0"/>
            <a:cs typeface="Nirmala UI" panose="020B0502040204020203" pitchFamily="34" charset="0"/>
          </a:endParaRPr>
        </a:p>
      </dgm:t>
    </dgm:pt>
    <dgm:pt modelId="{49CF05A3-0305-44C5-B26D-D1CA93F52DB9}" type="parTrans" cxnId="{B4001F67-C065-4AE4-9419-B5FA3125DDB3}">
      <dgm:prSet/>
      <dgm:spPr/>
      <dgm:t>
        <a:bodyPr/>
        <a:lstStyle/>
        <a:p>
          <a:endParaRPr lang="es-ES" sz="1800"/>
        </a:p>
      </dgm:t>
    </dgm:pt>
    <dgm:pt modelId="{B70DD2CC-751A-4730-9BEE-743ABCDC9BBB}" type="sibTrans" cxnId="{B4001F67-C065-4AE4-9419-B5FA3125DDB3}">
      <dgm:prSet custT="1"/>
      <dgm:spPr>
        <a:effectLst>
          <a:outerShdw blurRad="50800" dist="12700" dir="2700000" algn="tl" rotWithShape="0">
            <a:prstClr val="black"/>
          </a:outerShdw>
        </a:effectLst>
        <a:scene3d>
          <a:camera prst="orthographicFront"/>
          <a:lightRig rig="threePt" dir="t"/>
        </a:scene3d>
        <a:sp3d>
          <a:bevelT/>
        </a:sp3d>
      </dgm:spPr>
      <dgm:t>
        <a:bodyPr/>
        <a:lstStyle/>
        <a:p>
          <a:endParaRPr lang="es-ES" sz="1800"/>
        </a:p>
      </dgm:t>
    </dgm:pt>
    <dgm:pt modelId="{B0754501-22AF-43A4-95CC-8DBB6EC082BD}">
      <dgm:prSet custT="1"/>
      <dgm:spPr>
        <a:effectLst>
          <a:outerShdw blurRad="50800" dist="38100" dir="2700000" algn="tl" rotWithShape="0">
            <a:prstClr val="black">
              <a:alpha val="40000"/>
            </a:prstClr>
          </a:outerShdw>
        </a:effectLst>
      </dgm:spPr>
      <dgm:t>
        <a:bodyPr lIns="72000" rIns="0"/>
        <a:lstStyle/>
        <a:p>
          <a:r>
            <a:rPr lang="hi-IN" sz="1800" b="1" dirty="0">
              <a:latin typeface="Nirmala UI" panose="020B0502040204020203" pitchFamily="34" charset="0"/>
              <a:ea typeface="Nirmala UI" panose="020B0502040204020203" pitchFamily="34" charset="0"/>
              <a:cs typeface="Nirmala UI" panose="020B0502040204020203" pitchFamily="34" charset="0"/>
            </a:rPr>
            <a:t>लोगों का चुनाव (यहोशू 24:16-21)</a:t>
          </a:r>
          <a:endParaRPr lang="es-ES" sz="1800" dirty="0">
            <a:latin typeface="Nirmala UI" panose="020B0502040204020203" pitchFamily="34" charset="0"/>
            <a:ea typeface="Nirmala UI" panose="020B0502040204020203" pitchFamily="34" charset="0"/>
            <a:cs typeface="Nirmala UI" panose="020B0502040204020203" pitchFamily="34" charset="0"/>
          </a:endParaRPr>
        </a:p>
      </dgm:t>
    </dgm:pt>
    <dgm:pt modelId="{AE2A275F-E5F3-4212-BC77-A4CDD94A7B18}" type="parTrans" cxnId="{F802C522-6422-4224-88CC-62D8C8E722BB}">
      <dgm:prSet/>
      <dgm:spPr/>
      <dgm:t>
        <a:bodyPr/>
        <a:lstStyle/>
        <a:p>
          <a:endParaRPr lang="es-ES" sz="1800"/>
        </a:p>
      </dgm:t>
    </dgm:pt>
    <dgm:pt modelId="{58DA6EA0-74B8-401E-AA9D-EC13163F1649}" type="sibTrans" cxnId="{F802C522-6422-4224-88CC-62D8C8E722BB}">
      <dgm:prSet custT="1"/>
      <dgm:spPr>
        <a:effectLst>
          <a:outerShdw blurRad="50800" dist="12700" dir="2700000" algn="tl" rotWithShape="0">
            <a:prstClr val="black"/>
          </a:outerShdw>
        </a:effectLst>
        <a:scene3d>
          <a:camera prst="orthographicFront"/>
          <a:lightRig rig="threePt" dir="t"/>
        </a:scene3d>
        <a:sp3d>
          <a:bevelT/>
        </a:sp3d>
      </dgm:spPr>
      <dgm:t>
        <a:bodyPr/>
        <a:lstStyle/>
        <a:p>
          <a:endParaRPr lang="es-ES" sz="1800"/>
        </a:p>
      </dgm:t>
    </dgm:pt>
    <dgm:pt modelId="{96ADB1B9-DB91-4486-8D5A-89A253DAD0F3}">
      <dgm:prSet custT="1"/>
      <dgm:spPr>
        <a:effectLst>
          <a:outerShdw blurRad="50800" dist="38100" dir="2700000" algn="tl" rotWithShape="0">
            <a:prstClr val="black">
              <a:alpha val="40000"/>
            </a:prstClr>
          </a:outerShdw>
        </a:effectLst>
      </dgm:spPr>
      <dgm:t>
        <a:bodyPr lIns="72000" rIns="0"/>
        <a:lstStyle/>
        <a:p>
          <a:r>
            <a:rPr lang="hi-IN" sz="1800" b="1" dirty="0">
              <a:latin typeface="Nirmala UI" panose="020B0502040204020203" pitchFamily="34" charset="0"/>
              <a:ea typeface="Nirmala UI" panose="020B0502040204020203" pitchFamily="34" charset="0"/>
              <a:cs typeface="Nirmala UI" panose="020B0502040204020203" pitchFamily="34" charset="0"/>
            </a:rPr>
            <a:t>वाचा का नवीनीकरण (यहोशू 24:22-28)</a:t>
          </a:r>
          <a:endParaRPr lang="es-ES" sz="1800" dirty="0">
            <a:latin typeface="Nirmala UI" panose="020B0502040204020203" pitchFamily="34" charset="0"/>
            <a:ea typeface="Nirmala UI" panose="020B0502040204020203" pitchFamily="34" charset="0"/>
            <a:cs typeface="Nirmala UI" panose="020B0502040204020203" pitchFamily="34" charset="0"/>
          </a:endParaRPr>
        </a:p>
      </dgm:t>
    </dgm:pt>
    <dgm:pt modelId="{E23060D4-195C-4D2F-9188-99FC0E923E8A}" type="parTrans" cxnId="{8F841D31-1B66-4CD5-81FB-BDEC6215F39C}">
      <dgm:prSet/>
      <dgm:spPr/>
      <dgm:t>
        <a:bodyPr/>
        <a:lstStyle/>
        <a:p>
          <a:endParaRPr lang="es-ES" sz="1800"/>
        </a:p>
      </dgm:t>
    </dgm:pt>
    <dgm:pt modelId="{9107974C-75DB-4635-BA96-54C674F07C83}" type="sibTrans" cxnId="{8F841D31-1B66-4CD5-81FB-BDEC6215F39C}">
      <dgm:prSet custT="1"/>
      <dgm:spPr>
        <a:effectLst>
          <a:outerShdw blurRad="50800" dist="12700" dir="2700000" algn="tl" rotWithShape="0">
            <a:prstClr val="black"/>
          </a:outerShdw>
        </a:effectLst>
        <a:scene3d>
          <a:camera prst="orthographicFront"/>
          <a:lightRig rig="threePt" dir="t"/>
        </a:scene3d>
        <a:sp3d>
          <a:bevelT/>
        </a:sp3d>
      </dgm:spPr>
      <dgm:t>
        <a:bodyPr/>
        <a:lstStyle/>
        <a:p>
          <a:endParaRPr lang="es-ES" sz="1800"/>
        </a:p>
      </dgm:t>
    </dgm:pt>
    <dgm:pt modelId="{EAF55A3F-1180-4F60-BCD7-EEB76A322046}">
      <dgm:prSet custT="1"/>
      <dgm:spPr>
        <a:effectLst>
          <a:outerShdw blurRad="50800" dist="38100" dir="2700000" algn="tl" rotWithShape="0">
            <a:prstClr val="black">
              <a:alpha val="40000"/>
            </a:prstClr>
          </a:outerShdw>
        </a:effectLst>
      </dgm:spPr>
      <dgm:t>
        <a:bodyPr lIns="72000" rIns="0"/>
        <a:lstStyle/>
        <a:p>
          <a:r>
            <a:rPr lang="hi-IN" sz="1800" b="1" dirty="0">
              <a:latin typeface="Nirmala UI" panose="020B0502040204020203" pitchFamily="34" charset="0"/>
              <a:ea typeface="Nirmala UI" panose="020B0502040204020203" pitchFamily="34" charset="0"/>
              <a:cs typeface="Nirmala UI" panose="020B0502040204020203" pitchFamily="34" charset="0"/>
            </a:rPr>
            <a:t>कहानी का विस्तार (यहोशू 24:29-33)</a:t>
          </a:r>
          <a:endParaRPr lang="es-ES" sz="1800" dirty="0">
            <a:latin typeface="Nirmala UI" panose="020B0502040204020203" pitchFamily="34" charset="0"/>
            <a:ea typeface="Nirmala UI" panose="020B0502040204020203" pitchFamily="34" charset="0"/>
            <a:cs typeface="Nirmala UI" panose="020B0502040204020203" pitchFamily="34" charset="0"/>
          </a:endParaRPr>
        </a:p>
      </dgm:t>
    </dgm:pt>
    <dgm:pt modelId="{7F4AD1DA-3CDA-4037-980B-73E5F6F9EDA1}" type="parTrans" cxnId="{EA680ABF-567B-47B3-AADB-26012927175B}">
      <dgm:prSet/>
      <dgm:spPr/>
      <dgm:t>
        <a:bodyPr/>
        <a:lstStyle/>
        <a:p>
          <a:endParaRPr lang="es-ES" sz="1800"/>
        </a:p>
      </dgm:t>
    </dgm:pt>
    <dgm:pt modelId="{762135BC-7C22-4CCC-BC86-65612B40F1D6}" type="sibTrans" cxnId="{EA680ABF-567B-47B3-AADB-26012927175B}">
      <dgm:prSet/>
      <dgm:spPr/>
      <dgm:t>
        <a:bodyPr/>
        <a:lstStyle/>
        <a:p>
          <a:endParaRPr lang="es-ES" sz="1800"/>
        </a:p>
      </dgm:t>
    </dgm:pt>
    <dgm:pt modelId="{52AC8C0A-D394-4FD5-8DCB-AF5430D490F0}" type="pres">
      <dgm:prSet presAssocID="{7D5C10AE-1E1C-4EA3-A425-6F58F6688395}" presName="outerComposite" presStyleCnt="0">
        <dgm:presLayoutVars>
          <dgm:chMax val="5"/>
          <dgm:dir/>
          <dgm:resizeHandles val="exact"/>
        </dgm:presLayoutVars>
      </dgm:prSet>
      <dgm:spPr/>
    </dgm:pt>
    <dgm:pt modelId="{013482AC-7192-4E8E-8F9D-7C92992CA12E}" type="pres">
      <dgm:prSet presAssocID="{7D5C10AE-1E1C-4EA3-A425-6F58F6688395}" presName="dummyMaxCanvas" presStyleCnt="0">
        <dgm:presLayoutVars/>
      </dgm:prSet>
      <dgm:spPr/>
    </dgm:pt>
    <dgm:pt modelId="{2127D0A3-08E0-4B77-9149-12877E4553DC}" type="pres">
      <dgm:prSet presAssocID="{7D5C10AE-1E1C-4EA3-A425-6F58F6688395}" presName="FiveNodes_1" presStyleLbl="node1" presStyleIdx="0" presStyleCnt="5">
        <dgm:presLayoutVars>
          <dgm:bulletEnabled val="1"/>
        </dgm:presLayoutVars>
      </dgm:prSet>
      <dgm:spPr/>
    </dgm:pt>
    <dgm:pt modelId="{FC48FDAD-A8DC-4628-A83F-0C218EBE3173}" type="pres">
      <dgm:prSet presAssocID="{7D5C10AE-1E1C-4EA3-A425-6F58F6688395}" presName="FiveNodes_2" presStyleLbl="node1" presStyleIdx="1" presStyleCnt="5">
        <dgm:presLayoutVars>
          <dgm:bulletEnabled val="1"/>
        </dgm:presLayoutVars>
      </dgm:prSet>
      <dgm:spPr/>
    </dgm:pt>
    <dgm:pt modelId="{171BE40D-DF9A-40DE-B4BB-CCE5EF279C3E}" type="pres">
      <dgm:prSet presAssocID="{7D5C10AE-1E1C-4EA3-A425-6F58F6688395}" presName="FiveNodes_3" presStyleLbl="node1" presStyleIdx="2" presStyleCnt="5">
        <dgm:presLayoutVars>
          <dgm:bulletEnabled val="1"/>
        </dgm:presLayoutVars>
      </dgm:prSet>
      <dgm:spPr/>
    </dgm:pt>
    <dgm:pt modelId="{7A0EC5D2-A8C8-43F0-949B-679A0C3ED567}" type="pres">
      <dgm:prSet presAssocID="{7D5C10AE-1E1C-4EA3-A425-6F58F6688395}" presName="FiveNodes_4" presStyleLbl="node1" presStyleIdx="3" presStyleCnt="5">
        <dgm:presLayoutVars>
          <dgm:bulletEnabled val="1"/>
        </dgm:presLayoutVars>
      </dgm:prSet>
      <dgm:spPr/>
    </dgm:pt>
    <dgm:pt modelId="{A69A85D2-7D25-468F-B109-5D85D6A87DA0}" type="pres">
      <dgm:prSet presAssocID="{7D5C10AE-1E1C-4EA3-A425-6F58F6688395}" presName="FiveNodes_5" presStyleLbl="node1" presStyleIdx="4" presStyleCnt="5">
        <dgm:presLayoutVars>
          <dgm:bulletEnabled val="1"/>
        </dgm:presLayoutVars>
      </dgm:prSet>
      <dgm:spPr/>
    </dgm:pt>
    <dgm:pt modelId="{942E5999-5789-441C-A104-F2DD05307549}" type="pres">
      <dgm:prSet presAssocID="{7D5C10AE-1E1C-4EA3-A425-6F58F6688395}" presName="FiveConn_1-2" presStyleLbl="fgAccFollowNode1" presStyleIdx="0" presStyleCnt="4">
        <dgm:presLayoutVars>
          <dgm:bulletEnabled val="1"/>
        </dgm:presLayoutVars>
      </dgm:prSet>
      <dgm:spPr/>
    </dgm:pt>
    <dgm:pt modelId="{BC1B2083-8856-4B85-9091-BF19E4CB9BFA}" type="pres">
      <dgm:prSet presAssocID="{7D5C10AE-1E1C-4EA3-A425-6F58F6688395}" presName="FiveConn_2-3" presStyleLbl="fgAccFollowNode1" presStyleIdx="1" presStyleCnt="4">
        <dgm:presLayoutVars>
          <dgm:bulletEnabled val="1"/>
        </dgm:presLayoutVars>
      </dgm:prSet>
      <dgm:spPr/>
    </dgm:pt>
    <dgm:pt modelId="{C4F65A43-9A3C-4A61-BCB0-8631152C7599}" type="pres">
      <dgm:prSet presAssocID="{7D5C10AE-1E1C-4EA3-A425-6F58F6688395}" presName="FiveConn_3-4" presStyleLbl="fgAccFollowNode1" presStyleIdx="2" presStyleCnt="4">
        <dgm:presLayoutVars>
          <dgm:bulletEnabled val="1"/>
        </dgm:presLayoutVars>
      </dgm:prSet>
      <dgm:spPr/>
    </dgm:pt>
    <dgm:pt modelId="{E2A91DB1-799A-4297-93C2-42494D9CE027}" type="pres">
      <dgm:prSet presAssocID="{7D5C10AE-1E1C-4EA3-A425-6F58F6688395}" presName="FiveConn_4-5" presStyleLbl="fgAccFollowNode1" presStyleIdx="3" presStyleCnt="4">
        <dgm:presLayoutVars>
          <dgm:bulletEnabled val="1"/>
        </dgm:presLayoutVars>
      </dgm:prSet>
      <dgm:spPr/>
    </dgm:pt>
    <dgm:pt modelId="{180508B8-0DEE-4CAC-8443-C8FD4B94EDD4}" type="pres">
      <dgm:prSet presAssocID="{7D5C10AE-1E1C-4EA3-A425-6F58F6688395}" presName="FiveNodes_1_text" presStyleLbl="node1" presStyleIdx="4" presStyleCnt="5">
        <dgm:presLayoutVars>
          <dgm:bulletEnabled val="1"/>
        </dgm:presLayoutVars>
      </dgm:prSet>
      <dgm:spPr/>
    </dgm:pt>
    <dgm:pt modelId="{D5504A13-09B0-47C9-9B67-0B097066B96E}" type="pres">
      <dgm:prSet presAssocID="{7D5C10AE-1E1C-4EA3-A425-6F58F6688395}" presName="FiveNodes_2_text" presStyleLbl="node1" presStyleIdx="4" presStyleCnt="5">
        <dgm:presLayoutVars>
          <dgm:bulletEnabled val="1"/>
        </dgm:presLayoutVars>
      </dgm:prSet>
      <dgm:spPr/>
    </dgm:pt>
    <dgm:pt modelId="{95F916E9-4C9A-4EE6-9048-3FED81429CCC}" type="pres">
      <dgm:prSet presAssocID="{7D5C10AE-1E1C-4EA3-A425-6F58F6688395}" presName="FiveNodes_3_text" presStyleLbl="node1" presStyleIdx="4" presStyleCnt="5">
        <dgm:presLayoutVars>
          <dgm:bulletEnabled val="1"/>
        </dgm:presLayoutVars>
      </dgm:prSet>
      <dgm:spPr/>
    </dgm:pt>
    <dgm:pt modelId="{A06B007F-F2B4-4A30-B5C1-FAC497B4C24C}" type="pres">
      <dgm:prSet presAssocID="{7D5C10AE-1E1C-4EA3-A425-6F58F6688395}" presName="FiveNodes_4_text" presStyleLbl="node1" presStyleIdx="4" presStyleCnt="5">
        <dgm:presLayoutVars>
          <dgm:bulletEnabled val="1"/>
        </dgm:presLayoutVars>
      </dgm:prSet>
      <dgm:spPr/>
    </dgm:pt>
    <dgm:pt modelId="{5E7BF8F3-DF6A-4EAC-871F-3A9230D88A55}" type="pres">
      <dgm:prSet presAssocID="{7D5C10AE-1E1C-4EA3-A425-6F58F6688395}" presName="FiveNodes_5_text" presStyleLbl="node1" presStyleIdx="4" presStyleCnt="5">
        <dgm:presLayoutVars>
          <dgm:bulletEnabled val="1"/>
        </dgm:presLayoutVars>
      </dgm:prSet>
      <dgm:spPr/>
    </dgm:pt>
  </dgm:ptLst>
  <dgm:cxnLst>
    <dgm:cxn modelId="{BD50A80E-DE05-4D1F-922F-900FCC36881A}" type="presOf" srcId="{69D3DE4F-B035-4419-AD42-BC19FCCA72FE}" destId="{180508B8-0DEE-4CAC-8443-C8FD4B94EDD4}" srcOrd="1" destOrd="0" presId="urn:microsoft.com/office/officeart/2005/8/layout/vProcess5"/>
    <dgm:cxn modelId="{90C4A616-1B2F-4CAF-8173-8DB27BAEB8C7}" type="presOf" srcId="{58DA6EA0-74B8-401E-AA9D-EC13163F1649}" destId="{C4F65A43-9A3C-4A61-BCB0-8631152C7599}" srcOrd="0" destOrd="0" presId="urn:microsoft.com/office/officeart/2005/8/layout/vProcess5"/>
    <dgm:cxn modelId="{1978631C-27C1-491A-8303-F98F3DC645FC}" type="presOf" srcId="{9107974C-75DB-4635-BA96-54C674F07C83}" destId="{E2A91DB1-799A-4297-93C2-42494D9CE027}" srcOrd="0" destOrd="0" presId="urn:microsoft.com/office/officeart/2005/8/layout/vProcess5"/>
    <dgm:cxn modelId="{F802C522-6422-4224-88CC-62D8C8E722BB}" srcId="{7D5C10AE-1E1C-4EA3-A425-6F58F6688395}" destId="{B0754501-22AF-43A4-95CC-8DBB6EC082BD}" srcOrd="2" destOrd="0" parTransId="{AE2A275F-E5F3-4212-BC77-A4CDD94A7B18}" sibTransId="{58DA6EA0-74B8-401E-AA9D-EC13163F1649}"/>
    <dgm:cxn modelId="{8F841D31-1B66-4CD5-81FB-BDEC6215F39C}" srcId="{7D5C10AE-1E1C-4EA3-A425-6F58F6688395}" destId="{96ADB1B9-DB91-4486-8D5A-89A253DAD0F3}" srcOrd="3" destOrd="0" parTransId="{E23060D4-195C-4D2F-9188-99FC0E923E8A}" sibTransId="{9107974C-75DB-4635-BA96-54C674F07C83}"/>
    <dgm:cxn modelId="{CE2E9733-22B2-414E-AF0D-5B8C2EB8BC77}" type="presOf" srcId="{7D5C10AE-1E1C-4EA3-A425-6F58F6688395}" destId="{52AC8C0A-D394-4FD5-8DCB-AF5430D490F0}" srcOrd="0" destOrd="0" presId="urn:microsoft.com/office/officeart/2005/8/layout/vProcess5"/>
    <dgm:cxn modelId="{92DE0645-F61F-4CD9-9322-7A431E97DB57}" type="presOf" srcId="{91A12EA2-232C-43CD-8203-FBE0C5DE4404}" destId="{942E5999-5789-441C-A104-F2DD05307549}" srcOrd="0" destOrd="0" presId="urn:microsoft.com/office/officeart/2005/8/layout/vProcess5"/>
    <dgm:cxn modelId="{6C800647-5285-4DBD-8219-DE24891D1C18}" type="presOf" srcId="{96ADB1B9-DB91-4486-8D5A-89A253DAD0F3}" destId="{7A0EC5D2-A8C8-43F0-949B-679A0C3ED567}" srcOrd="0" destOrd="0" presId="urn:microsoft.com/office/officeart/2005/8/layout/vProcess5"/>
    <dgm:cxn modelId="{B4001F67-C065-4AE4-9419-B5FA3125DDB3}" srcId="{7D5C10AE-1E1C-4EA3-A425-6F58F6688395}" destId="{1A6284D3-E313-48D3-B99B-D0070036B406}" srcOrd="1" destOrd="0" parTransId="{49CF05A3-0305-44C5-B26D-D1CA93F52DB9}" sibTransId="{B70DD2CC-751A-4730-9BEE-743ABCDC9BBB}"/>
    <dgm:cxn modelId="{4D5DB26C-5312-471D-ADB6-73DC7A06F50E}" type="presOf" srcId="{B70DD2CC-751A-4730-9BEE-743ABCDC9BBB}" destId="{BC1B2083-8856-4B85-9091-BF19E4CB9BFA}" srcOrd="0" destOrd="0" presId="urn:microsoft.com/office/officeart/2005/8/layout/vProcess5"/>
    <dgm:cxn modelId="{7C56337E-00BF-4CFD-93A6-7A67B3E2AA04}" type="presOf" srcId="{EAF55A3F-1180-4F60-BCD7-EEB76A322046}" destId="{5E7BF8F3-DF6A-4EAC-871F-3A9230D88A55}" srcOrd="1" destOrd="0" presId="urn:microsoft.com/office/officeart/2005/8/layout/vProcess5"/>
    <dgm:cxn modelId="{97D0D79E-C93E-499D-9A9D-28C6673EB9ED}" srcId="{7D5C10AE-1E1C-4EA3-A425-6F58F6688395}" destId="{69D3DE4F-B035-4419-AD42-BC19FCCA72FE}" srcOrd="0" destOrd="0" parTransId="{A1B53E60-9D13-4BE9-91F7-7B16909B0AEF}" sibTransId="{91A12EA2-232C-43CD-8203-FBE0C5DE4404}"/>
    <dgm:cxn modelId="{20F619A1-3BA3-41BA-BF7C-FC63F0AB2BEC}" type="presOf" srcId="{B0754501-22AF-43A4-95CC-8DBB6EC082BD}" destId="{95F916E9-4C9A-4EE6-9048-3FED81429CCC}" srcOrd="1" destOrd="0" presId="urn:microsoft.com/office/officeart/2005/8/layout/vProcess5"/>
    <dgm:cxn modelId="{83E139AB-42A2-4C34-B669-2A979ECE2A42}" type="presOf" srcId="{96ADB1B9-DB91-4486-8D5A-89A253DAD0F3}" destId="{A06B007F-F2B4-4A30-B5C1-FAC497B4C24C}" srcOrd="1" destOrd="0" presId="urn:microsoft.com/office/officeart/2005/8/layout/vProcess5"/>
    <dgm:cxn modelId="{C5BE20BD-0317-415F-84A0-1B63451CAAB4}" type="presOf" srcId="{EAF55A3F-1180-4F60-BCD7-EEB76A322046}" destId="{A69A85D2-7D25-468F-B109-5D85D6A87DA0}" srcOrd="0" destOrd="0" presId="urn:microsoft.com/office/officeart/2005/8/layout/vProcess5"/>
    <dgm:cxn modelId="{EA680ABF-567B-47B3-AADB-26012927175B}" srcId="{7D5C10AE-1E1C-4EA3-A425-6F58F6688395}" destId="{EAF55A3F-1180-4F60-BCD7-EEB76A322046}" srcOrd="4" destOrd="0" parTransId="{7F4AD1DA-3CDA-4037-980B-73E5F6F9EDA1}" sibTransId="{762135BC-7C22-4CCC-BC86-65612B40F1D6}"/>
    <dgm:cxn modelId="{BE830ED1-2ECC-4E6F-A3C8-79C2FEFA23F5}" type="presOf" srcId="{1A6284D3-E313-48D3-B99B-D0070036B406}" destId="{D5504A13-09B0-47C9-9B67-0B097066B96E}" srcOrd="1" destOrd="0" presId="urn:microsoft.com/office/officeart/2005/8/layout/vProcess5"/>
    <dgm:cxn modelId="{0AD243DD-5C00-4EC8-842D-EE6214933BA6}" type="presOf" srcId="{B0754501-22AF-43A4-95CC-8DBB6EC082BD}" destId="{171BE40D-DF9A-40DE-B4BB-CCE5EF279C3E}" srcOrd="0" destOrd="0" presId="urn:microsoft.com/office/officeart/2005/8/layout/vProcess5"/>
    <dgm:cxn modelId="{FCE387E9-2EAF-4592-94B5-684BB76F9776}" type="presOf" srcId="{1A6284D3-E313-48D3-B99B-D0070036B406}" destId="{FC48FDAD-A8DC-4628-A83F-0C218EBE3173}" srcOrd="0" destOrd="0" presId="urn:microsoft.com/office/officeart/2005/8/layout/vProcess5"/>
    <dgm:cxn modelId="{349286FA-4086-43BF-970D-912C2F4787FC}" type="presOf" srcId="{69D3DE4F-B035-4419-AD42-BC19FCCA72FE}" destId="{2127D0A3-08E0-4B77-9149-12877E4553DC}" srcOrd="0" destOrd="0" presId="urn:microsoft.com/office/officeart/2005/8/layout/vProcess5"/>
    <dgm:cxn modelId="{8A7F8A19-40D5-45DC-B973-1D149C40F084}" type="presParOf" srcId="{52AC8C0A-D394-4FD5-8DCB-AF5430D490F0}" destId="{013482AC-7192-4E8E-8F9D-7C92992CA12E}" srcOrd="0" destOrd="0" presId="urn:microsoft.com/office/officeart/2005/8/layout/vProcess5"/>
    <dgm:cxn modelId="{FEC341C8-8547-4CE8-9F45-F8BA673D688E}" type="presParOf" srcId="{52AC8C0A-D394-4FD5-8DCB-AF5430D490F0}" destId="{2127D0A3-08E0-4B77-9149-12877E4553DC}" srcOrd="1" destOrd="0" presId="urn:microsoft.com/office/officeart/2005/8/layout/vProcess5"/>
    <dgm:cxn modelId="{F2D546D0-A159-4316-A1F3-D4FE4DF53238}" type="presParOf" srcId="{52AC8C0A-D394-4FD5-8DCB-AF5430D490F0}" destId="{FC48FDAD-A8DC-4628-A83F-0C218EBE3173}" srcOrd="2" destOrd="0" presId="urn:microsoft.com/office/officeart/2005/8/layout/vProcess5"/>
    <dgm:cxn modelId="{9B355BBB-6126-4771-BBFF-E2EBAE758C7A}" type="presParOf" srcId="{52AC8C0A-D394-4FD5-8DCB-AF5430D490F0}" destId="{171BE40D-DF9A-40DE-B4BB-CCE5EF279C3E}" srcOrd="3" destOrd="0" presId="urn:microsoft.com/office/officeart/2005/8/layout/vProcess5"/>
    <dgm:cxn modelId="{696E1FDA-35CF-424D-91C1-7DC74DCC8E9F}" type="presParOf" srcId="{52AC8C0A-D394-4FD5-8DCB-AF5430D490F0}" destId="{7A0EC5D2-A8C8-43F0-949B-679A0C3ED567}" srcOrd="4" destOrd="0" presId="urn:microsoft.com/office/officeart/2005/8/layout/vProcess5"/>
    <dgm:cxn modelId="{41BFC8CA-F71F-4365-A176-C46FCF83B99F}" type="presParOf" srcId="{52AC8C0A-D394-4FD5-8DCB-AF5430D490F0}" destId="{A69A85D2-7D25-468F-B109-5D85D6A87DA0}" srcOrd="5" destOrd="0" presId="urn:microsoft.com/office/officeart/2005/8/layout/vProcess5"/>
    <dgm:cxn modelId="{62649F23-4350-4B4A-9465-02C9952EF4BA}" type="presParOf" srcId="{52AC8C0A-D394-4FD5-8DCB-AF5430D490F0}" destId="{942E5999-5789-441C-A104-F2DD05307549}" srcOrd="6" destOrd="0" presId="urn:microsoft.com/office/officeart/2005/8/layout/vProcess5"/>
    <dgm:cxn modelId="{9EB95C67-EDA8-4927-A762-956A5CECFEA7}" type="presParOf" srcId="{52AC8C0A-D394-4FD5-8DCB-AF5430D490F0}" destId="{BC1B2083-8856-4B85-9091-BF19E4CB9BFA}" srcOrd="7" destOrd="0" presId="urn:microsoft.com/office/officeart/2005/8/layout/vProcess5"/>
    <dgm:cxn modelId="{B3881BE3-8119-4714-8527-11A6E14E66FC}" type="presParOf" srcId="{52AC8C0A-D394-4FD5-8DCB-AF5430D490F0}" destId="{C4F65A43-9A3C-4A61-BCB0-8631152C7599}" srcOrd="8" destOrd="0" presId="urn:microsoft.com/office/officeart/2005/8/layout/vProcess5"/>
    <dgm:cxn modelId="{41161A11-2727-42F0-B2ED-0798E7E8B2F5}" type="presParOf" srcId="{52AC8C0A-D394-4FD5-8DCB-AF5430D490F0}" destId="{E2A91DB1-799A-4297-93C2-42494D9CE027}" srcOrd="9" destOrd="0" presId="urn:microsoft.com/office/officeart/2005/8/layout/vProcess5"/>
    <dgm:cxn modelId="{B1FE44CD-4E38-4FCF-AD1A-8B36E5D85331}" type="presParOf" srcId="{52AC8C0A-D394-4FD5-8DCB-AF5430D490F0}" destId="{180508B8-0DEE-4CAC-8443-C8FD4B94EDD4}" srcOrd="10" destOrd="0" presId="urn:microsoft.com/office/officeart/2005/8/layout/vProcess5"/>
    <dgm:cxn modelId="{11F35ADC-8320-4BEB-86FF-B4C8B6F29248}" type="presParOf" srcId="{52AC8C0A-D394-4FD5-8DCB-AF5430D490F0}" destId="{D5504A13-09B0-47C9-9B67-0B097066B96E}" srcOrd="11" destOrd="0" presId="urn:microsoft.com/office/officeart/2005/8/layout/vProcess5"/>
    <dgm:cxn modelId="{5406C82C-9C6A-466B-AEFF-8B071E90DE12}" type="presParOf" srcId="{52AC8C0A-D394-4FD5-8DCB-AF5430D490F0}" destId="{95F916E9-4C9A-4EE6-9048-3FED81429CCC}" srcOrd="12" destOrd="0" presId="urn:microsoft.com/office/officeart/2005/8/layout/vProcess5"/>
    <dgm:cxn modelId="{A09A7486-9F65-4722-8159-D50CBFED7F1A}" type="presParOf" srcId="{52AC8C0A-D394-4FD5-8DCB-AF5430D490F0}" destId="{A06B007F-F2B4-4A30-B5C1-FAC497B4C24C}" srcOrd="13" destOrd="0" presId="urn:microsoft.com/office/officeart/2005/8/layout/vProcess5"/>
    <dgm:cxn modelId="{38865636-8BBC-49B5-B4DC-0FBCA15AD7EE}" type="presParOf" srcId="{52AC8C0A-D394-4FD5-8DCB-AF5430D490F0}" destId="{5E7BF8F3-DF6A-4EAC-871F-3A9230D88A55}" srcOrd="14"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AC10BB6-9906-415A-9957-9AAB382B0671}" type="doc">
      <dgm:prSet loTypeId="urn:microsoft.com/office/officeart/2005/8/layout/vList2" loCatId="list" qsTypeId="urn:microsoft.com/office/officeart/2005/8/quickstyle/simple5" qsCatId="simple" csTypeId="urn:microsoft.com/office/officeart/2005/8/colors/colorful1" csCatId="colorful" phldr="1"/>
      <dgm:spPr/>
      <dgm:t>
        <a:bodyPr/>
        <a:lstStyle/>
        <a:p>
          <a:endParaRPr lang="es-ES"/>
        </a:p>
      </dgm:t>
    </dgm:pt>
    <dgm:pt modelId="{CD387350-E4A0-417A-8737-FF93E2BBE432}">
      <dgm:prSet custT="1"/>
      <dgm:spPr>
        <a:solidFill>
          <a:srgbClr val="7030A0"/>
        </a:solidFill>
      </dgm:spPr>
      <dgm:t>
        <a:bodyPr/>
        <a:lstStyle/>
        <a:p>
          <a:r>
            <a:rPr lang="hi-IN" sz="1800" b="1"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1. यह कनान में वह पहला स्थान था जहाँ अब्राहम ने डेरा डाला था (उत्पत्ति 12:6)</a:t>
          </a:r>
          <a:endParaRPr lang="en" sz="1800" b="1"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dgm:t>
    </dgm:pt>
    <dgm:pt modelId="{4E04A33F-3951-4B2E-BDCB-6C608C23C2B9}" type="parTrans" cxnId="{DF583B94-4596-4A0D-B099-A88C06C373AE}">
      <dgm:prSet/>
      <dgm:spPr/>
      <dgm:t>
        <a:bodyPr/>
        <a:lstStyle/>
        <a:p>
          <a:endParaRPr lang="es-ES" sz="2000" b="1">
            <a:effectLst>
              <a:outerShdw blurRad="38100" dist="38100" dir="2700000" algn="tl">
                <a:srgbClr val="000000">
                  <a:alpha val="43137"/>
                </a:srgbClr>
              </a:outerShdw>
            </a:effectLst>
          </a:endParaRPr>
        </a:p>
      </dgm:t>
    </dgm:pt>
    <dgm:pt modelId="{D159C789-2916-481C-AC45-2AC6DEE08FF2}" type="sibTrans" cxnId="{DF583B94-4596-4A0D-B099-A88C06C373AE}">
      <dgm:prSet/>
      <dgm:spPr/>
      <dgm:t>
        <a:bodyPr/>
        <a:lstStyle/>
        <a:p>
          <a:endParaRPr lang="es-ES" sz="2000" b="1">
            <a:effectLst>
              <a:outerShdw blurRad="38100" dist="38100" dir="2700000" algn="tl">
                <a:srgbClr val="000000">
                  <a:alpha val="43137"/>
                </a:srgbClr>
              </a:outerShdw>
            </a:effectLst>
          </a:endParaRPr>
        </a:p>
      </dgm:t>
    </dgm:pt>
    <dgm:pt modelId="{798AB19D-ECD5-4E83-93C1-1F58EE9C9242}">
      <dgm:prSet custT="1"/>
      <dgm:spPr>
        <a:solidFill>
          <a:schemeClr val="accent4">
            <a:lumMod val="50000"/>
          </a:schemeClr>
        </a:solidFill>
      </dgm:spPr>
      <dgm:t>
        <a:bodyPr/>
        <a:lstStyle/>
        <a:p>
          <a:r>
            <a:rPr lang="hi-IN" sz="1800" b="1"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2. यह कनान में वह पहला स्थान था जहाँ याकूब ने डेरा डाला था (उत्पत्ति 33:18)</a:t>
          </a:r>
          <a:endParaRPr lang="en" sz="1800" b="1"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dgm:t>
    </dgm:pt>
    <dgm:pt modelId="{B31D8306-6909-42BF-A6B5-E5BFCA4E097A}" type="parTrans" cxnId="{5DA6ADCE-4E43-45EC-92C5-E6D7E74035A2}">
      <dgm:prSet/>
      <dgm:spPr/>
      <dgm:t>
        <a:bodyPr/>
        <a:lstStyle/>
        <a:p>
          <a:endParaRPr lang="es-ES" sz="2000" b="1">
            <a:effectLst>
              <a:outerShdw blurRad="38100" dist="38100" dir="2700000" algn="tl">
                <a:srgbClr val="000000">
                  <a:alpha val="43137"/>
                </a:srgbClr>
              </a:outerShdw>
            </a:effectLst>
          </a:endParaRPr>
        </a:p>
      </dgm:t>
    </dgm:pt>
    <dgm:pt modelId="{4E747D89-E1FA-4F40-B4AD-1013812343E6}" type="sibTrans" cxnId="{5DA6ADCE-4E43-45EC-92C5-E6D7E74035A2}">
      <dgm:prSet/>
      <dgm:spPr/>
      <dgm:t>
        <a:bodyPr/>
        <a:lstStyle/>
        <a:p>
          <a:endParaRPr lang="es-ES" sz="2000" b="1">
            <a:effectLst>
              <a:outerShdw blurRad="38100" dist="38100" dir="2700000" algn="tl">
                <a:srgbClr val="000000">
                  <a:alpha val="43137"/>
                </a:srgbClr>
              </a:outerShdw>
            </a:effectLst>
          </a:endParaRPr>
        </a:p>
      </dgm:t>
    </dgm:pt>
    <dgm:pt modelId="{D1932EA2-E8FC-4F08-9329-B9288A5015F7}">
      <dgm:prSet custT="1"/>
      <dgm:spPr>
        <a:solidFill>
          <a:schemeClr val="accent2">
            <a:lumMod val="50000"/>
          </a:schemeClr>
        </a:solidFill>
      </dgm:spPr>
      <dgm:t>
        <a:bodyPr/>
        <a:lstStyle/>
        <a:p>
          <a:r>
            <a:rPr lang="hi-IN" sz="1800" b="1"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3. यह याकूब की एकमात्र संपत्ति थी (उत्पत्ति 33:19)</a:t>
          </a:r>
          <a:endParaRPr lang="en" sz="1800" b="1"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dgm:t>
    </dgm:pt>
    <dgm:pt modelId="{A6FF5F50-66DE-4BD0-B98A-7F76583B89BD}" type="parTrans" cxnId="{074F620C-B815-4835-A0E1-BF177369AD77}">
      <dgm:prSet/>
      <dgm:spPr/>
      <dgm:t>
        <a:bodyPr/>
        <a:lstStyle/>
        <a:p>
          <a:endParaRPr lang="es-ES" sz="2000" b="1">
            <a:effectLst>
              <a:outerShdw blurRad="38100" dist="38100" dir="2700000" algn="tl">
                <a:srgbClr val="000000">
                  <a:alpha val="43137"/>
                </a:srgbClr>
              </a:outerShdw>
            </a:effectLst>
          </a:endParaRPr>
        </a:p>
      </dgm:t>
    </dgm:pt>
    <dgm:pt modelId="{906B1D79-C48C-4C6E-9381-445E99C7E658}" type="sibTrans" cxnId="{074F620C-B815-4835-A0E1-BF177369AD77}">
      <dgm:prSet/>
      <dgm:spPr/>
      <dgm:t>
        <a:bodyPr/>
        <a:lstStyle/>
        <a:p>
          <a:endParaRPr lang="es-ES" sz="2000" b="1">
            <a:effectLst>
              <a:outerShdw blurRad="38100" dist="38100" dir="2700000" algn="tl">
                <a:srgbClr val="000000">
                  <a:alpha val="43137"/>
                </a:srgbClr>
              </a:outerShdw>
            </a:effectLst>
          </a:endParaRPr>
        </a:p>
      </dgm:t>
    </dgm:pt>
    <dgm:pt modelId="{7E1201E9-3500-4A94-AC51-4821C99C61EC}">
      <dgm:prSet custT="1"/>
      <dgm:spPr>
        <a:solidFill>
          <a:srgbClr val="375170"/>
        </a:solidFill>
      </dgm:spPr>
      <dgm:t>
        <a:bodyPr/>
        <a:lstStyle/>
        <a:p>
          <a:r>
            <a:rPr lang="hi-IN" sz="1500" b="1"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4. वहाँ याकूब ने उन विदेशी देवताओं को दफनाया था जो उसके परिवार के पास अभी भी थे (उत्पत्ति 35:4)</a:t>
          </a:r>
          <a:endParaRPr lang="en" sz="1500" b="1"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dgm:t>
    </dgm:pt>
    <dgm:pt modelId="{4700FFD2-0BCB-4419-BE9D-92530486C4B7}" type="parTrans" cxnId="{5A09459B-61BE-4C65-BAD8-6C027EE7CBC4}">
      <dgm:prSet/>
      <dgm:spPr/>
      <dgm:t>
        <a:bodyPr/>
        <a:lstStyle/>
        <a:p>
          <a:endParaRPr lang="es-ES" sz="2000" b="1">
            <a:effectLst>
              <a:outerShdw blurRad="38100" dist="38100" dir="2700000" algn="tl">
                <a:srgbClr val="000000">
                  <a:alpha val="43137"/>
                </a:srgbClr>
              </a:outerShdw>
            </a:effectLst>
          </a:endParaRPr>
        </a:p>
      </dgm:t>
    </dgm:pt>
    <dgm:pt modelId="{B16424F7-61A9-48A4-9816-9017B5555AE2}" type="sibTrans" cxnId="{5A09459B-61BE-4C65-BAD8-6C027EE7CBC4}">
      <dgm:prSet/>
      <dgm:spPr/>
      <dgm:t>
        <a:bodyPr/>
        <a:lstStyle/>
        <a:p>
          <a:endParaRPr lang="es-ES" sz="2000" b="1">
            <a:effectLst>
              <a:outerShdw blurRad="38100" dist="38100" dir="2700000" algn="tl">
                <a:srgbClr val="000000">
                  <a:alpha val="43137"/>
                </a:srgbClr>
              </a:outerShdw>
            </a:effectLst>
          </a:endParaRPr>
        </a:p>
      </dgm:t>
    </dgm:pt>
    <dgm:pt modelId="{8CF698DE-538E-4611-B39E-0660C0FA78DD}" type="pres">
      <dgm:prSet presAssocID="{9AC10BB6-9906-415A-9957-9AAB382B0671}" presName="linear" presStyleCnt="0">
        <dgm:presLayoutVars>
          <dgm:animLvl val="lvl"/>
          <dgm:resizeHandles val="exact"/>
        </dgm:presLayoutVars>
      </dgm:prSet>
      <dgm:spPr/>
    </dgm:pt>
    <dgm:pt modelId="{11E0DE68-D6C6-4A99-AE8F-6B0DB7F1EF15}" type="pres">
      <dgm:prSet presAssocID="{CD387350-E4A0-417A-8737-FF93E2BBE432}" presName="parentText" presStyleLbl="node1" presStyleIdx="0" presStyleCnt="4">
        <dgm:presLayoutVars>
          <dgm:chMax val="0"/>
          <dgm:bulletEnabled val="1"/>
        </dgm:presLayoutVars>
      </dgm:prSet>
      <dgm:spPr/>
    </dgm:pt>
    <dgm:pt modelId="{DAE775A6-BC74-4981-AFFA-CCE0C81B60DB}" type="pres">
      <dgm:prSet presAssocID="{D159C789-2916-481C-AC45-2AC6DEE08FF2}" presName="spacer" presStyleCnt="0"/>
      <dgm:spPr/>
    </dgm:pt>
    <dgm:pt modelId="{F28057B6-914F-4162-A1E6-62C0FACC967C}" type="pres">
      <dgm:prSet presAssocID="{798AB19D-ECD5-4E83-93C1-1F58EE9C9242}" presName="parentText" presStyleLbl="node1" presStyleIdx="1" presStyleCnt="4">
        <dgm:presLayoutVars>
          <dgm:chMax val="0"/>
          <dgm:bulletEnabled val="1"/>
        </dgm:presLayoutVars>
      </dgm:prSet>
      <dgm:spPr/>
    </dgm:pt>
    <dgm:pt modelId="{557CCA0B-0676-4C3E-A6E4-DA3282A1084A}" type="pres">
      <dgm:prSet presAssocID="{4E747D89-E1FA-4F40-B4AD-1013812343E6}" presName="spacer" presStyleCnt="0"/>
      <dgm:spPr/>
    </dgm:pt>
    <dgm:pt modelId="{AC61220C-B99C-49DF-98C9-45D044822E5A}" type="pres">
      <dgm:prSet presAssocID="{D1932EA2-E8FC-4F08-9329-B9288A5015F7}" presName="parentText" presStyleLbl="node1" presStyleIdx="2" presStyleCnt="4">
        <dgm:presLayoutVars>
          <dgm:chMax val="0"/>
          <dgm:bulletEnabled val="1"/>
        </dgm:presLayoutVars>
      </dgm:prSet>
      <dgm:spPr/>
    </dgm:pt>
    <dgm:pt modelId="{8850C61C-B71E-4A5B-95DB-D1885DF61CFA}" type="pres">
      <dgm:prSet presAssocID="{906B1D79-C48C-4C6E-9381-445E99C7E658}" presName="spacer" presStyleCnt="0"/>
      <dgm:spPr/>
    </dgm:pt>
    <dgm:pt modelId="{D8E3A47D-7AAD-492B-87DB-471556F70C0E}" type="pres">
      <dgm:prSet presAssocID="{7E1201E9-3500-4A94-AC51-4821C99C61EC}" presName="parentText" presStyleLbl="node1" presStyleIdx="3" presStyleCnt="4" custLinFactY="8585" custLinFactNeighborX="1360" custLinFactNeighborY="100000">
        <dgm:presLayoutVars>
          <dgm:chMax val="0"/>
          <dgm:bulletEnabled val="1"/>
        </dgm:presLayoutVars>
      </dgm:prSet>
      <dgm:spPr/>
    </dgm:pt>
  </dgm:ptLst>
  <dgm:cxnLst>
    <dgm:cxn modelId="{074F620C-B815-4835-A0E1-BF177369AD77}" srcId="{9AC10BB6-9906-415A-9957-9AAB382B0671}" destId="{D1932EA2-E8FC-4F08-9329-B9288A5015F7}" srcOrd="2" destOrd="0" parTransId="{A6FF5F50-66DE-4BD0-B98A-7F76583B89BD}" sibTransId="{906B1D79-C48C-4C6E-9381-445E99C7E658}"/>
    <dgm:cxn modelId="{7430F156-280A-4F8F-AB88-82FD3BBE04DB}" type="presOf" srcId="{7E1201E9-3500-4A94-AC51-4821C99C61EC}" destId="{D8E3A47D-7AAD-492B-87DB-471556F70C0E}" srcOrd="0" destOrd="0" presId="urn:microsoft.com/office/officeart/2005/8/layout/vList2"/>
    <dgm:cxn modelId="{FE490D5A-4FC7-477D-81C1-B9B994831A4B}" type="presOf" srcId="{798AB19D-ECD5-4E83-93C1-1F58EE9C9242}" destId="{F28057B6-914F-4162-A1E6-62C0FACC967C}" srcOrd="0" destOrd="0" presId="urn:microsoft.com/office/officeart/2005/8/layout/vList2"/>
    <dgm:cxn modelId="{FC606192-AE35-484D-8FE2-E4F289761943}" type="presOf" srcId="{9AC10BB6-9906-415A-9957-9AAB382B0671}" destId="{8CF698DE-538E-4611-B39E-0660C0FA78DD}" srcOrd="0" destOrd="0" presId="urn:microsoft.com/office/officeart/2005/8/layout/vList2"/>
    <dgm:cxn modelId="{DF583B94-4596-4A0D-B099-A88C06C373AE}" srcId="{9AC10BB6-9906-415A-9957-9AAB382B0671}" destId="{CD387350-E4A0-417A-8737-FF93E2BBE432}" srcOrd="0" destOrd="0" parTransId="{4E04A33F-3951-4B2E-BDCB-6C608C23C2B9}" sibTransId="{D159C789-2916-481C-AC45-2AC6DEE08FF2}"/>
    <dgm:cxn modelId="{5A09459B-61BE-4C65-BAD8-6C027EE7CBC4}" srcId="{9AC10BB6-9906-415A-9957-9AAB382B0671}" destId="{7E1201E9-3500-4A94-AC51-4821C99C61EC}" srcOrd="3" destOrd="0" parTransId="{4700FFD2-0BCB-4419-BE9D-92530486C4B7}" sibTransId="{B16424F7-61A9-48A4-9816-9017B5555AE2}"/>
    <dgm:cxn modelId="{17AC4EB7-811B-4AF4-93E0-EDC902B84062}" type="presOf" srcId="{D1932EA2-E8FC-4F08-9329-B9288A5015F7}" destId="{AC61220C-B99C-49DF-98C9-45D044822E5A}" srcOrd="0" destOrd="0" presId="urn:microsoft.com/office/officeart/2005/8/layout/vList2"/>
    <dgm:cxn modelId="{5DA6ADCE-4E43-45EC-92C5-E6D7E74035A2}" srcId="{9AC10BB6-9906-415A-9957-9AAB382B0671}" destId="{798AB19D-ECD5-4E83-93C1-1F58EE9C9242}" srcOrd="1" destOrd="0" parTransId="{B31D8306-6909-42BF-A6B5-E5BFCA4E097A}" sibTransId="{4E747D89-E1FA-4F40-B4AD-1013812343E6}"/>
    <dgm:cxn modelId="{EA3726E5-E0F4-4774-9894-D89BFB1DB371}" type="presOf" srcId="{CD387350-E4A0-417A-8737-FF93E2BBE432}" destId="{11E0DE68-D6C6-4A99-AE8F-6B0DB7F1EF15}" srcOrd="0" destOrd="0" presId="urn:microsoft.com/office/officeart/2005/8/layout/vList2"/>
    <dgm:cxn modelId="{B59D99D7-75D0-4320-841F-D90D137ABDA8}" type="presParOf" srcId="{8CF698DE-538E-4611-B39E-0660C0FA78DD}" destId="{11E0DE68-D6C6-4A99-AE8F-6B0DB7F1EF15}" srcOrd="0" destOrd="0" presId="urn:microsoft.com/office/officeart/2005/8/layout/vList2"/>
    <dgm:cxn modelId="{B27704F9-E769-4C20-8129-D3E9C548EDA1}" type="presParOf" srcId="{8CF698DE-538E-4611-B39E-0660C0FA78DD}" destId="{DAE775A6-BC74-4981-AFFA-CCE0C81B60DB}" srcOrd="1" destOrd="0" presId="urn:microsoft.com/office/officeart/2005/8/layout/vList2"/>
    <dgm:cxn modelId="{E71B7355-D340-4F7B-B3A9-ABA5EDF5E096}" type="presParOf" srcId="{8CF698DE-538E-4611-B39E-0660C0FA78DD}" destId="{F28057B6-914F-4162-A1E6-62C0FACC967C}" srcOrd="2" destOrd="0" presId="urn:microsoft.com/office/officeart/2005/8/layout/vList2"/>
    <dgm:cxn modelId="{8C5F8303-1897-4B13-A383-DBF62493FE8E}" type="presParOf" srcId="{8CF698DE-538E-4611-B39E-0660C0FA78DD}" destId="{557CCA0B-0676-4C3E-A6E4-DA3282A1084A}" srcOrd="3" destOrd="0" presId="urn:microsoft.com/office/officeart/2005/8/layout/vList2"/>
    <dgm:cxn modelId="{52E12894-1D35-4A0D-B23B-692C486A3AFA}" type="presParOf" srcId="{8CF698DE-538E-4611-B39E-0660C0FA78DD}" destId="{AC61220C-B99C-49DF-98C9-45D044822E5A}" srcOrd="4" destOrd="0" presId="urn:microsoft.com/office/officeart/2005/8/layout/vList2"/>
    <dgm:cxn modelId="{F04F0397-253A-467E-982B-F7130487ACCF}" type="presParOf" srcId="{8CF698DE-538E-4611-B39E-0660C0FA78DD}" destId="{8850C61C-B71E-4A5B-95DB-D1885DF61CFA}" srcOrd="5" destOrd="0" presId="urn:microsoft.com/office/officeart/2005/8/layout/vList2"/>
    <dgm:cxn modelId="{9040D6CD-DDB9-4FCB-9232-8A0C72C31B1D}" type="presParOf" srcId="{8CF698DE-538E-4611-B39E-0660C0FA78DD}" destId="{D8E3A47D-7AAD-492B-87DB-471556F70C0E}" srcOrd="6"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7C756E1-E72D-4807-8D87-6D8E689921C8}" type="doc">
      <dgm:prSet loTypeId="urn:microsoft.com/office/officeart/2005/8/layout/vList2" loCatId="list" qsTypeId="urn:microsoft.com/office/officeart/2005/8/quickstyle/3d1" qsCatId="3D" csTypeId="urn:microsoft.com/office/officeart/2005/8/colors/colorful5" csCatId="colorful" phldr="1"/>
      <dgm:spPr/>
      <dgm:t>
        <a:bodyPr/>
        <a:lstStyle/>
        <a:p>
          <a:endParaRPr lang="es-ES"/>
        </a:p>
      </dgm:t>
    </dgm:pt>
    <dgm:pt modelId="{B82ED169-2531-4C62-A3DC-2B0118B8A22F}">
      <dgm:prSet custT="1"/>
      <dgm:spPr/>
      <dgm:t>
        <a:bodyPr/>
        <a:lstStyle/>
        <a:p>
          <a:pPr algn="ctr"/>
          <a:r>
            <a:rPr lang="hi-IN" sz="2000" b="1"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यहोवा का भय मानना</a:t>
          </a:r>
          <a:endParaRPr lang="es-ES" sz="2000"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dgm:t>
    </dgm:pt>
    <dgm:pt modelId="{2DBB5BF2-3FF5-420E-B500-A2CC5076C520}" type="parTrans" cxnId="{EF160BF2-027B-4562-907E-0F5BA055FB20}">
      <dgm:prSet/>
      <dgm:spPr/>
      <dgm:t>
        <a:bodyPr/>
        <a:lstStyle/>
        <a:p>
          <a:endParaRPr lang="es-ES" sz="2000">
            <a:effectLst>
              <a:outerShdw blurRad="38100" dist="38100" dir="2700000" algn="tl">
                <a:srgbClr val="000000">
                  <a:alpha val="43137"/>
                </a:srgbClr>
              </a:outerShdw>
            </a:effectLst>
          </a:endParaRPr>
        </a:p>
      </dgm:t>
    </dgm:pt>
    <dgm:pt modelId="{A29B741E-FD94-4C9B-BF46-E2AC0EF3ABC3}" type="sibTrans" cxnId="{EF160BF2-027B-4562-907E-0F5BA055FB20}">
      <dgm:prSet/>
      <dgm:spPr/>
      <dgm:t>
        <a:bodyPr/>
        <a:lstStyle/>
        <a:p>
          <a:endParaRPr lang="es-ES" sz="2000">
            <a:effectLst>
              <a:outerShdw blurRad="38100" dist="38100" dir="2700000" algn="tl">
                <a:srgbClr val="000000">
                  <a:alpha val="43137"/>
                </a:srgbClr>
              </a:outerShdw>
            </a:effectLst>
          </a:endParaRPr>
        </a:p>
      </dgm:t>
    </dgm:pt>
    <dgm:pt modelId="{03D5B538-CBC3-4A5D-96C6-835A833FD8DB}">
      <dgm:prSet custT="1"/>
      <dgm:spPr/>
      <dgm:t>
        <a:bodyPr/>
        <a:lstStyle/>
        <a:p>
          <a:pPr algn="just">
            <a:buClr>
              <a:schemeClr val="accent5">
                <a:lumMod val="50000"/>
              </a:schemeClr>
            </a:buClr>
            <a:buFont typeface="Wingdings" panose="05000000000000000000" pitchFamily="2" charset="2"/>
            <a:buChar char="v"/>
          </a:pPr>
          <a:r>
            <a:rPr lang="hi-IN" sz="1800" b="1" dirty="0">
              <a:effectLst/>
              <a:latin typeface="Nirmala UI" panose="020B0502040204020203" pitchFamily="34" charset="0"/>
              <a:ea typeface="Nirmala UI" panose="020B0502040204020203" pitchFamily="34" charset="0"/>
              <a:cs typeface="Nirmala UI" panose="020B0502040204020203" pitchFamily="34" charset="0"/>
            </a:rPr>
            <a:t>जो मुझसे असीम रूप से महान है, उसके प्रति गहरा सम्मान दिखाना और उसे अपना राजा और प्रभु स्वीकार करना</a:t>
          </a:r>
          <a:r>
            <a:rPr lang="en" sz="1800" b="1" dirty="0">
              <a:effectLst/>
              <a:latin typeface="Nirmala UI" panose="020B0502040204020203" pitchFamily="34" charset="0"/>
              <a:ea typeface="Nirmala UI" panose="020B0502040204020203" pitchFamily="34" charset="0"/>
              <a:cs typeface="Nirmala UI" panose="020B0502040204020203" pitchFamily="34" charset="0"/>
            </a:rPr>
            <a:t>d</a:t>
          </a:r>
          <a:endParaRPr lang="es-ES" sz="1800" dirty="0">
            <a:effectLst/>
            <a:latin typeface="Nirmala UI" panose="020B0502040204020203" pitchFamily="34" charset="0"/>
            <a:ea typeface="Nirmala UI" panose="020B0502040204020203" pitchFamily="34" charset="0"/>
            <a:cs typeface="Nirmala UI" panose="020B0502040204020203" pitchFamily="34" charset="0"/>
          </a:endParaRPr>
        </a:p>
      </dgm:t>
    </dgm:pt>
    <dgm:pt modelId="{284CEC1C-7B15-4C33-8C7F-D2AB55074723}" type="parTrans" cxnId="{8C11E631-1CA3-4840-9693-88064502F191}">
      <dgm:prSet/>
      <dgm:spPr/>
      <dgm:t>
        <a:bodyPr/>
        <a:lstStyle/>
        <a:p>
          <a:endParaRPr lang="es-ES" sz="2000">
            <a:effectLst>
              <a:outerShdw blurRad="38100" dist="38100" dir="2700000" algn="tl">
                <a:srgbClr val="000000">
                  <a:alpha val="43137"/>
                </a:srgbClr>
              </a:outerShdw>
            </a:effectLst>
          </a:endParaRPr>
        </a:p>
      </dgm:t>
    </dgm:pt>
    <dgm:pt modelId="{47FC5BBF-A54A-4F39-B01A-76BAF292E932}" type="sibTrans" cxnId="{8C11E631-1CA3-4840-9693-88064502F191}">
      <dgm:prSet/>
      <dgm:spPr/>
      <dgm:t>
        <a:bodyPr/>
        <a:lstStyle/>
        <a:p>
          <a:endParaRPr lang="es-ES" sz="2000">
            <a:effectLst>
              <a:outerShdw blurRad="38100" dist="38100" dir="2700000" algn="tl">
                <a:srgbClr val="000000">
                  <a:alpha val="43137"/>
                </a:srgbClr>
              </a:outerShdw>
            </a:effectLst>
          </a:endParaRPr>
        </a:p>
      </dgm:t>
    </dgm:pt>
    <dgm:pt modelId="{0554EEC4-DF4A-4B57-AE62-D704C4B36887}">
      <dgm:prSet custT="1"/>
      <dgm:spPr>
        <a:gradFill rotWithShape="0">
          <a:gsLst>
            <a:gs pos="0">
              <a:schemeClr val="accent5">
                <a:hueOff val="5039990"/>
                <a:satOff val="0"/>
                <a:lumOff val="0"/>
                <a:alphaOff val="0"/>
                <a:satMod val="103000"/>
                <a:lumMod val="102000"/>
                <a:tint val="94000"/>
              </a:schemeClr>
            </a:gs>
            <a:gs pos="50000">
              <a:srgbClr val="00C000"/>
            </a:gs>
            <a:gs pos="100000">
              <a:srgbClr val="00B800"/>
            </a:gs>
          </a:gsLst>
        </a:gradFill>
      </dgm:spPr>
      <dgm:t>
        <a:bodyPr/>
        <a:lstStyle/>
        <a:p>
          <a:pPr algn="ctr"/>
          <a:r>
            <a:rPr lang="hi-IN" sz="2000" b="1"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परमेश्वर की सेवा निष्ठापूर्वक (ईमानदारी से) करना।</a:t>
          </a:r>
          <a:endParaRPr lang="es-ES" sz="2000"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dgm:t>
    </dgm:pt>
    <dgm:pt modelId="{D7484190-5C0A-4B78-91B4-4459ED2044DF}" type="parTrans" cxnId="{B630FDE3-8E01-40EA-8EBB-2CDE72CD207A}">
      <dgm:prSet/>
      <dgm:spPr/>
      <dgm:t>
        <a:bodyPr/>
        <a:lstStyle/>
        <a:p>
          <a:endParaRPr lang="es-ES" sz="2000">
            <a:effectLst>
              <a:outerShdw blurRad="38100" dist="38100" dir="2700000" algn="tl">
                <a:srgbClr val="000000">
                  <a:alpha val="43137"/>
                </a:srgbClr>
              </a:outerShdw>
            </a:effectLst>
          </a:endParaRPr>
        </a:p>
      </dgm:t>
    </dgm:pt>
    <dgm:pt modelId="{D3EF28C9-33F4-472A-B31A-126855C473C9}" type="sibTrans" cxnId="{B630FDE3-8E01-40EA-8EBB-2CDE72CD207A}">
      <dgm:prSet/>
      <dgm:spPr/>
      <dgm:t>
        <a:bodyPr/>
        <a:lstStyle/>
        <a:p>
          <a:endParaRPr lang="es-ES" sz="2000">
            <a:effectLst>
              <a:outerShdw blurRad="38100" dist="38100" dir="2700000" algn="tl">
                <a:srgbClr val="000000">
                  <a:alpha val="43137"/>
                </a:srgbClr>
              </a:outerShdw>
            </a:effectLst>
          </a:endParaRPr>
        </a:p>
      </dgm:t>
    </dgm:pt>
    <dgm:pt modelId="{B2E6E93B-5677-45CB-B94E-91B158F39FBD}">
      <dgm:prSet custT="1"/>
      <dgm:spPr/>
      <dgm:t>
        <a:bodyPr/>
        <a:lstStyle/>
        <a:p>
          <a:pPr algn="just">
            <a:buClr>
              <a:schemeClr val="accent4">
                <a:lumMod val="50000"/>
              </a:schemeClr>
            </a:buClr>
            <a:buFont typeface="Wingdings" panose="05000000000000000000" pitchFamily="2" charset="2"/>
            <a:buChar char="v"/>
          </a:pPr>
          <a:r>
            <a:rPr lang="hi-IN" sz="1800" b="1" dirty="0">
              <a:effectLst/>
              <a:latin typeface="Nirmala UI" panose="020B0502040204020203" pitchFamily="34" charset="0"/>
              <a:ea typeface="Nirmala UI" panose="020B0502040204020203" pitchFamily="34" charset="0"/>
              <a:cs typeface="Nirmala UI" panose="020B0502040204020203" pitchFamily="34" charset="0"/>
            </a:rPr>
            <a:t>दोषरहित सेवा (इसी प्रकार पशु को परिभाषित किया गया था जो बलिदान के लिए तभी उपयुक्त था जब वह “दोषरहित” [संपूर्ण] हो)</a:t>
          </a:r>
          <a:endParaRPr lang="es-ES" sz="1800" dirty="0">
            <a:effectLst/>
            <a:latin typeface="Nirmala UI" panose="020B0502040204020203" pitchFamily="34" charset="0"/>
            <a:ea typeface="Nirmala UI" panose="020B0502040204020203" pitchFamily="34" charset="0"/>
            <a:cs typeface="Nirmala UI" panose="020B0502040204020203" pitchFamily="34" charset="0"/>
          </a:endParaRPr>
        </a:p>
      </dgm:t>
    </dgm:pt>
    <dgm:pt modelId="{F0B31A59-10F3-47A4-8561-F4FCFCB6FF16}" type="parTrans" cxnId="{340BDA03-D6D1-43A9-8404-3850DFEBB7C8}">
      <dgm:prSet/>
      <dgm:spPr/>
      <dgm:t>
        <a:bodyPr/>
        <a:lstStyle/>
        <a:p>
          <a:endParaRPr lang="es-ES" sz="2000">
            <a:effectLst>
              <a:outerShdw blurRad="38100" dist="38100" dir="2700000" algn="tl">
                <a:srgbClr val="000000">
                  <a:alpha val="43137"/>
                </a:srgbClr>
              </a:outerShdw>
            </a:effectLst>
          </a:endParaRPr>
        </a:p>
      </dgm:t>
    </dgm:pt>
    <dgm:pt modelId="{5A961B2D-1246-4AEB-83D3-E6EB6B95BA43}" type="sibTrans" cxnId="{340BDA03-D6D1-43A9-8404-3850DFEBB7C8}">
      <dgm:prSet/>
      <dgm:spPr/>
      <dgm:t>
        <a:bodyPr/>
        <a:lstStyle/>
        <a:p>
          <a:endParaRPr lang="es-ES" sz="2000">
            <a:effectLst>
              <a:outerShdw blurRad="38100" dist="38100" dir="2700000" algn="tl">
                <a:srgbClr val="000000">
                  <a:alpha val="43137"/>
                </a:srgbClr>
              </a:outerShdw>
            </a:effectLst>
          </a:endParaRPr>
        </a:p>
      </dgm:t>
    </dgm:pt>
    <dgm:pt modelId="{3B57E65D-C111-415A-97A6-2D0FDEF89D6E}">
      <dgm:prSet custT="1"/>
      <dgm:spPr/>
      <dgm:t>
        <a:bodyPr/>
        <a:lstStyle/>
        <a:p>
          <a:pPr algn="ctr"/>
          <a:r>
            <a:rPr lang="hi-IN" sz="2000" b="1" dirty="0">
              <a:effectLst>
                <a:outerShdw blurRad="38100" dist="38100" dir="2700000" algn="tl">
                  <a:srgbClr val="000000">
                    <a:alpha val="43137"/>
                  </a:srgbClr>
                </a:outerShdw>
              </a:effectLst>
            </a:rPr>
            <a:t>परमेश्वर की सेवा सच्चाई से करना</a:t>
          </a:r>
          <a:endParaRPr lang="es-ES" sz="2000" dirty="0">
            <a:effectLst>
              <a:outerShdw blurRad="38100" dist="38100" dir="2700000" algn="tl">
                <a:srgbClr val="000000">
                  <a:alpha val="43137"/>
                </a:srgbClr>
              </a:outerShdw>
            </a:effectLst>
          </a:endParaRPr>
        </a:p>
      </dgm:t>
    </dgm:pt>
    <dgm:pt modelId="{E9602198-6F05-418E-9FF0-66A183B9187A}" type="parTrans" cxnId="{F64AF563-DA2F-4381-8DC9-8AD4331854EF}">
      <dgm:prSet/>
      <dgm:spPr/>
      <dgm:t>
        <a:bodyPr/>
        <a:lstStyle/>
        <a:p>
          <a:endParaRPr lang="es-ES" sz="2000">
            <a:effectLst>
              <a:outerShdw blurRad="38100" dist="38100" dir="2700000" algn="tl">
                <a:srgbClr val="000000">
                  <a:alpha val="43137"/>
                </a:srgbClr>
              </a:outerShdw>
            </a:effectLst>
          </a:endParaRPr>
        </a:p>
      </dgm:t>
    </dgm:pt>
    <dgm:pt modelId="{49277E73-D29A-4FB2-ADBF-5CD71A1DE245}" type="sibTrans" cxnId="{F64AF563-DA2F-4381-8DC9-8AD4331854EF}">
      <dgm:prSet/>
      <dgm:spPr/>
      <dgm:t>
        <a:bodyPr/>
        <a:lstStyle/>
        <a:p>
          <a:endParaRPr lang="es-ES" sz="2000">
            <a:effectLst>
              <a:outerShdw blurRad="38100" dist="38100" dir="2700000" algn="tl">
                <a:srgbClr val="000000">
                  <a:alpha val="43137"/>
                </a:srgbClr>
              </a:outerShdw>
            </a:effectLst>
          </a:endParaRPr>
        </a:p>
      </dgm:t>
    </dgm:pt>
    <dgm:pt modelId="{4F57E86D-CC5D-41E7-9D5C-8F0BF098E704}">
      <dgm:prSet custT="1"/>
      <dgm:spPr/>
      <dgm:t>
        <a:bodyPr/>
        <a:lstStyle/>
        <a:p>
          <a:pPr algn="just">
            <a:buClr>
              <a:schemeClr val="accent6">
                <a:lumMod val="50000"/>
              </a:schemeClr>
            </a:buClr>
            <a:buFont typeface="Wingdings" panose="05000000000000000000" pitchFamily="2" charset="2"/>
            <a:buChar char="v"/>
          </a:pPr>
          <a:r>
            <a:rPr lang="hi-IN" sz="1800" b="1" dirty="0">
              <a:effectLst/>
              <a:latin typeface="Nirmala UI" panose="020B0502040204020203" pitchFamily="34" charset="0"/>
              <a:ea typeface="Nirmala UI" panose="020B0502040204020203" pitchFamily="34" charset="0"/>
              <a:cs typeface="Nirmala UI" panose="020B0502040204020203" pitchFamily="34" charset="0"/>
            </a:rPr>
            <a:t>वफ़ादार, विश्वसनीय, निष्ठावान, अविभाजित और एकनिष्ठ रहना। अपने जीवन के माध्यम से परमेश्वर के प्रति अपनी कृतज्ञता को प्रतिबिंबित करना, जो उसने मेरे लिए किया है।</a:t>
          </a:r>
          <a:endParaRPr lang="es-ES" sz="1800" dirty="0">
            <a:effectLst/>
            <a:latin typeface="Nirmala UI" panose="020B0502040204020203" pitchFamily="34" charset="0"/>
            <a:ea typeface="Nirmala UI" panose="020B0502040204020203" pitchFamily="34" charset="0"/>
            <a:cs typeface="Nirmala UI" panose="020B0502040204020203" pitchFamily="34" charset="0"/>
          </a:endParaRPr>
        </a:p>
      </dgm:t>
    </dgm:pt>
    <dgm:pt modelId="{7FFEA975-AF79-4D38-B73E-D59FC536A63D}" type="parTrans" cxnId="{35B242FF-77B2-4A09-8454-3A6DAFE2C6CC}">
      <dgm:prSet/>
      <dgm:spPr/>
      <dgm:t>
        <a:bodyPr/>
        <a:lstStyle/>
        <a:p>
          <a:endParaRPr lang="es-ES" sz="2000">
            <a:effectLst>
              <a:outerShdw blurRad="38100" dist="38100" dir="2700000" algn="tl">
                <a:srgbClr val="000000">
                  <a:alpha val="43137"/>
                </a:srgbClr>
              </a:outerShdw>
            </a:effectLst>
          </a:endParaRPr>
        </a:p>
      </dgm:t>
    </dgm:pt>
    <dgm:pt modelId="{DE1D6C82-253A-4160-8B21-1EFD9CA8DCEB}" type="sibTrans" cxnId="{35B242FF-77B2-4A09-8454-3A6DAFE2C6CC}">
      <dgm:prSet/>
      <dgm:spPr/>
      <dgm:t>
        <a:bodyPr/>
        <a:lstStyle/>
        <a:p>
          <a:endParaRPr lang="es-ES" sz="2000">
            <a:effectLst>
              <a:outerShdw blurRad="38100" dist="38100" dir="2700000" algn="tl">
                <a:srgbClr val="000000">
                  <a:alpha val="43137"/>
                </a:srgbClr>
              </a:outerShdw>
            </a:effectLst>
          </a:endParaRPr>
        </a:p>
      </dgm:t>
    </dgm:pt>
    <dgm:pt modelId="{80B4658F-1381-4912-BDD2-CF4A73DDEF41}" type="pres">
      <dgm:prSet presAssocID="{67C756E1-E72D-4807-8D87-6D8E689921C8}" presName="linear" presStyleCnt="0">
        <dgm:presLayoutVars>
          <dgm:animLvl val="lvl"/>
          <dgm:resizeHandles val="exact"/>
        </dgm:presLayoutVars>
      </dgm:prSet>
      <dgm:spPr/>
    </dgm:pt>
    <dgm:pt modelId="{2E1229BB-88F6-4208-A452-84AC4F717891}" type="pres">
      <dgm:prSet presAssocID="{B82ED169-2531-4C62-A3DC-2B0118B8A22F}" presName="parentText" presStyleLbl="node1" presStyleIdx="0" presStyleCnt="3" custScaleY="104726" custLinFactNeighborY="-4080">
        <dgm:presLayoutVars>
          <dgm:chMax val="0"/>
          <dgm:bulletEnabled val="1"/>
        </dgm:presLayoutVars>
      </dgm:prSet>
      <dgm:spPr/>
    </dgm:pt>
    <dgm:pt modelId="{854F4650-27AE-4C03-B454-E09E451F5BDE}" type="pres">
      <dgm:prSet presAssocID="{B82ED169-2531-4C62-A3DC-2B0118B8A22F}" presName="childText" presStyleLbl="revTx" presStyleIdx="0" presStyleCnt="3">
        <dgm:presLayoutVars>
          <dgm:bulletEnabled val="1"/>
        </dgm:presLayoutVars>
      </dgm:prSet>
      <dgm:spPr/>
    </dgm:pt>
    <dgm:pt modelId="{91EBD55B-773A-4BEF-B76C-4D8BBE65E8E9}" type="pres">
      <dgm:prSet presAssocID="{0554EEC4-DF4A-4B57-AE62-D704C4B36887}" presName="parentText" presStyleLbl="node1" presStyleIdx="1" presStyleCnt="3">
        <dgm:presLayoutVars>
          <dgm:chMax val="0"/>
          <dgm:bulletEnabled val="1"/>
        </dgm:presLayoutVars>
      </dgm:prSet>
      <dgm:spPr/>
    </dgm:pt>
    <dgm:pt modelId="{7CF48978-E8B4-4BA6-95E8-43AAEF845A18}" type="pres">
      <dgm:prSet presAssocID="{0554EEC4-DF4A-4B57-AE62-D704C4B36887}" presName="childText" presStyleLbl="revTx" presStyleIdx="1" presStyleCnt="3">
        <dgm:presLayoutVars>
          <dgm:bulletEnabled val="1"/>
        </dgm:presLayoutVars>
      </dgm:prSet>
      <dgm:spPr/>
    </dgm:pt>
    <dgm:pt modelId="{DC838278-61D5-4F0B-A5CA-D07614038E8A}" type="pres">
      <dgm:prSet presAssocID="{3B57E65D-C111-415A-97A6-2D0FDEF89D6E}" presName="parentText" presStyleLbl="node1" presStyleIdx="2" presStyleCnt="3">
        <dgm:presLayoutVars>
          <dgm:chMax val="0"/>
          <dgm:bulletEnabled val="1"/>
        </dgm:presLayoutVars>
      </dgm:prSet>
      <dgm:spPr/>
    </dgm:pt>
    <dgm:pt modelId="{F01C0CC6-238B-429D-AD18-2848C863196E}" type="pres">
      <dgm:prSet presAssocID="{3B57E65D-C111-415A-97A6-2D0FDEF89D6E}" presName="childText" presStyleLbl="revTx" presStyleIdx="2" presStyleCnt="3">
        <dgm:presLayoutVars>
          <dgm:bulletEnabled val="1"/>
        </dgm:presLayoutVars>
      </dgm:prSet>
      <dgm:spPr/>
    </dgm:pt>
  </dgm:ptLst>
  <dgm:cxnLst>
    <dgm:cxn modelId="{340BDA03-D6D1-43A9-8404-3850DFEBB7C8}" srcId="{0554EEC4-DF4A-4B57-AE62-D704C4B36887}" destId="{B2E6E93B-5677-45CB-B94E-91B158F39FBD}" srcOrd="0" destOrd="0" parTransId="{F0B31A59-10F3-47A4-8561-F4FCFCB6FF16}" sibTransId="{5A961B2D-1246-4AEB-83D3-E6EB6B95BA43}"/>
    <dgm:cxn modelId="{C6001206-E348-46B4-8255-CBFC8F924106}" type="presOf" srcId="{B2E6E93B-5677-45CB-B94E-91B158F39FBD}" destId="{7CF48978-E8B4-4BA6-95E8-43AAEF845A18}" srcOrd="0" destOrd="0" presId="urn:microsoft.com/office/officeart/2005/8/layout/vList2"/>
    <dgm:cxn modelId="{82FF432E-1C37-49C0-A7C1-142824BD06EB}" type="presOf" srcId="{0554EEC4-DF4A-4B57-AE62-D704C4B36887}" destId="{91EBD55B-773A-4BEF-B76C-4D8BBE65E8E9}" srcOrd="0" destOrd="0" presId="urn:microsoft.com/office/officeart/2005/8/layout/vList2"/>
    <dgm:cxn modelId="{8C11E631-1CA3-4840-9693-88064502F191}" srcId="{B82ED169-2531-4C62-A3DC-2B0118B8A22F}" destId="{03D5B538-CBC3-4A5D-96C6-835A833FD8DB}" srcOrd="0" destOrd="0" parTransId="{284CEC1C-7B15-4C33-8C7F-D2AB55074723}" sibTransId="{47FC5BBF-A54A-4F39-B01A-76BAF292E932}"/>
    <dgm:cxn modelId="{A1D31F41-FC3F-43E8-B4E5-29E829516421}" type="presOf" srcId="{67C756E1-E72D-4807-8D87-6D8E689921C8}" destId="{80B4658F-1381-4912-BDD2-CF4A73DDEF41}" srcOrd="0" destOrd="0" presId="urn:microsoft.com/office/officeart/2005/8/layout/vList2"/>
    <dgm:cxn modelId="{F64AF563-DA2F-4381-8DC9-8AD4331854EF}" srcId="{67C756E1-E72D-4807-8D87-6D8E689921C8}" destId="{3B57E65D-C111-415A-97A6-2D0FDEF89D6E}" srcOrd="2" destOrd="0" parTransId="{E9602198-6F05-418E-9FF0-66A183B9187A}" sibTransId="{49277E73-D29A-4FB2-ADBF-5CD71A1DE245}"/>
    <dgm:cxn modelId="{FC90DC4C-FBBD-4456-8C74-3F172C72D07E}" type="presOf" srcId="{03D5B538-CBC3-4A5D-96C6-835A833FD8DB}" destId="{854F4650-27AE-4C03-B454-E09E451F5BDE}" srcOrd="0" destOrd="0" presId="urn:microsoft.com/office/officeart/2005/8/layout/vList2"/>
    <dgm:cxn modelId="{574E4A83-6506-4F45-A51D-B521355A2675}" type="presOf" srcId="{3B57E65D-C111-415A-97A6-2D0FDEF89D6E}" destId="{DC838278-61D5-4F0B-A5CA-D07614038E8A}" srcOrd="0" destOrd="0" presId="urn:microsoft.com/office/officeart/2005/8/layout/vList2"/>
    <dgm:cxn modelId="{AE2048AC-29C7-43C3-A5C0-CE3667E98FB3}" type="presOf" srcId="{4F57E86D-CC5D-41E7-9D5C-8F0BF098E704}" destId="{F01C0CC6-238B-429D-AD18-2848C863196E}" srcOrd="0" destOrd="0" presId="urn:microsoft.com/office/officeart/2005/8/layout/vList2"/>
    <dgm:cxn modelId="{C2A1F0CF-479B-45A4-B9D0-C74719F75166}" type="presOf" srcId="{B82ED169-2531-4C62-A3DC-2B0118B8A22F}" destId="{2E1229BB-88F6-4208-A452-84AC4F717891}" srcOrd="0" destOrd="0" presId="urn:microsoft.com/office/officeart/2005/8/layout/vList2"/>
    <dgm:cxn modelId="{B630FDE3-8E01-40EA-8EBB-2CDE72CD207A}" srcId="{67C756E1-E72D-4807-8D87-6D8E689921C8}" destId="{0554EEC4-DF4A-4B57-AE62-D704C4B36887}" srcOrd="1" destOrd="0" parTransId="{D7484190-5C0A-4B78-91B4-4459ED2044DF}" sibTransId="{D3EF28C9-33F4-472A-B31A-126855C473C9}"/>
    <dgm:cxn modelId="{EF160BF2-027B-4562-907E-0F5BA055FB20}" srcId="{67C756E1-E72D-4807-8D87-6D8E689921C8}" destId="{B82ED169-2531-4C62-A3DC-2B0118B8A22F}" srcOrd="0" destOrd="0" parTransId="{2DBB5BF2-3FF5-420E-B500-A2CC5076C520}" sibTransId="{A29B741E-FD94-4C9B-BF46-E2AC0EF3ABC3}"/>
    <dgm:cxn modelId="{35B242FF-77B2-4A09-8454-3A6DAFE2C6CC}" srcId="{3B57E65D-C111-415A-97A6-2D0FDEF89D6E}" destId="{4F57E86D-CC5D-41E7-9D5C-8F0BF098E704}" srcOrd="0" destOrd="0" parTransId="{7FFEA975-AF79-4D38-B73E-D59FC536A63D}" sibTransId="{DE1D6C82-253A-4160-8B21-1EFD9CA8DCEB}"/>
    <dgm:cxn modelId="{B70193D8-BDD5-46DE-A7AE-661C2D67A2DA}" type="presParOf" srcId="{80B4658F-1381-4912-BDD2-CF4A73DDEF41}" destId="{2E1229BB-88F6-4208-A452-84AC4F717891}" srcOrd="0" destOrd="0" presId="urn:microsoft.com/office/officeart/2005/8/layout/vList2"/>
    <dgm:cxn modelId="{AA7D8626-8929-43E0-8FE5-DE95EF0F94D8}" type="presParOf" srcId="{80B4658F-1381-4912-BDD2-CF4A73DDEF41}" destId="{854F4650-27AE-4C03-B454-E09E451F5BDE}" srcOrd="1" destOrd="0" presId="urn:microsoft.com/office/officeart/2005/8/layout/vList2"/>
    <dgm:cxn modelId="{4A97C415-6F18-4460-BCAC-22161FAE7B8F}" type="presParOf" srcId="{80B4658F-1381-4912-BDD2-CF4A73DDEF41}" destId="{91EBD55B-773A-4BEF-B76C-4D8BBE65E8E9}" srcOrd="2" destOrd="0" presId="urn:microsoft.com/office/officeart/2005/8/layout/vList2"/>
    <dgm:cxn modelId="{52561AD6-B48B-4949-8DD9-557C850E67B8}" type="presParOf" srcId="{80B4658F-1381-4912-BDD2-CF4A73DDEF41}" destId="{7CF48978-E8B4-4BA6-95E8-43AAEF845A18}" srcOrd="3" destOrd="0" presId="urn:microsoft.com/office/officeart/2005/8/layout/vList2"/>
    <dgm:cxn modelId="{C0683F7B-762C-4DCF-AB5C-5FF8098672B7}" type="presParOf" srcId="{80B4658F-1381-4912-BDD2-CF4A73DDEF41}" destId="{DC838278-61D5-4F0B-A5CA-D07614038E8A}" srcOrd="4" destOrd="0" presId="urn:microsoft.com/office/officeart/2005/8/layout/vList2"/>
    <dgm:cxn modelId="{27FCFB85-5179-49E3-9C99-3EED1A21009E}" type="presParOf" srcId="{80B4658F-1381-4912-BDD2-CF4A73DDEF41}" destId="{F01C0CC6-238B-429D-AD18-2848C863196E}" srcOrd="5"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27D0A3-08E0-4B77-9149-12877E4553DC}">
      <dsp:nvSpPr>
        <dsp:cNvPr id="0" name=""/>
        <dsp:cNvSpPr/>
      </dsp:nvSpPr>
      <dsp:spPr>
        <a:xfrm>
          <a:off x="0" y="0"/>
          <a:ext cx="5783135" cy="522624"/>
        </a:xfrm>
        <a:prstGeom prst="roundRect">
          <a:avLst>
            <a:gd name="adj" fmla="val 10000"/>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outerShdw blurRad="50800" dist="38100" dir="2700000" algn="tl" rotWithShape="0">
            <a:prstClr val="black">
              <a:alpha val="40000"/>
            </a:prst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2000" tIns="68580" rIns="0" bIns="68580" numCol="1" spcCol="1270" anchor="ctr" anchorCtr="0">
          <a:noAutofit/>
        </a:bodyPr>
        <a:lstStyle/>
        <a:p>
          <a:pPr marL="0" lvl="0" indent="0" algn="l" defTabSz="800100">
            <a:lnSpc>
              <a:spcPct val="90000"/>
            </a:lnSpc>
            <a:spcBef>
              <a:spcPct val="0"/>
            </a:spcBef>
            <a:spcAft>
              <a:spcPct val="35000"/>
            </a:spcAft>
            <a:buNone/>
          </a:pPr>
          <a:r>
            <a:rPr lang="hi-IN" sz="1800" b="1" kern="1200" dirty="0">
              <a:latin typeface="Nirmala UI" panose="020B0502040204020203" pitchFamily="34" charset="0"/>
              <a:ea typeface="Nirmala UI" panose="020B0502040204020203" pitchFamily="34" charset="0"/>
              <a:cs typeface="Nirmala UI" panose="020B0502040204020203" pitchFamily="34" charset="0"/>
            </a:rPr>
            <a:t>कहानी जिसे परमेश्वर ने लिखा (यहोशू 24:1-13)</a:t>
          </a:r>
          <a:endParaRPr lang="es-ES" sz="1800" kern="1200" dirty="0">
            <a:latin typeface="Nirmala UI" panose="020B0502040204020203" pitchFamily="34" charset="0"/>
            <a:ea typeface="Nirmala UI" panose="020B0502040204020203" pitchFamily="34" charset="0"/>
            <a:cs typeface="Nirmala UI" panose="020B0502040204020203" pitchFamily="34" charset="0"/>
          </a:endParaRPr>
        </a:p>
      </dsp:txBody>
      <dsp:txXfrm>
        <a:off x="15307" y="15307"/>
        <a:ext cx="5158035" cy="492010"/>
      </dsp:txXfrm>
    </dsp:sp>
    <dsp:sp modelId="{FC48FDAD-A8DC-4628-A83F-0C218EBE3173}">
      <dsp:nvSpPr>
        <dsp:cNvPr id="0" name=""/>
        <dsp:cNvSpPr/>
      </dsp:nvSpPr>
      <dsp:spPr>
        <a:xfrm>
          <a:off x="431857" y="595211"/>
          <a:ext cx="5783135" cy="522624"/>
        </a:xfrm>
        <a:prstGeom prst="roundRect">
          <a:avLst>
            <a:gd name="adj" fmla="val 10000"/>
          </a:avLst>
        </a:prstGeom>
        <a:gradFill rotWithShape="0">
          <a:gsLst>
            <a:gs pos="0">
              <a:schemeClr val="accent3">
                <a:hueOff val="0"/>
                <a:satOff val="0"/>
                <a:lumOff val="0"/>
                <a:alphaOff val="0"/>
                <a:lumMod val="110000"/>
                <a:satMod val="105000"/>
                <a:tint val="67000"/>
              </a:schemeClr>
            </a:gs>
            <a:gs pos="50000">
              <a:schemeClr val="accent3">
                <a:hueOff val="0"/>
                <a:satOff val="0"/>
                <a:lumOff val="0"/>
                <a:alphaOff val="0"/>
                <a:lumMod val="105000"/>
                <a:satMod val="103000"/>
                <a:tint val="73000"/>
              </a:schemeClr>
            </a:gs>
            <a:gs pos="100000">
              <a:schemeClr val="accent3">
                <a:hueOff val="0"/>
                <a:satOff val="0"/>
                <a:lumOff val="0"/>
                <a:alphaOff val="0"/>
                <a:lumMod val="105000"/>
                <a:satMod val="109000"/>
                <a:tint val="81000"/>
              </a:schemeClr>
            </a:gs>
          </a:gsLst>
          <a:lin ang="5400000" scaled="0"/>
        </a:gradFill>
        <a:ln>
          <a:noFill/>
        </a:ln>
        <a:effectLst>
          <a:outerShdw blurRad="50800" dist="38100" dir="2700000" algn="tl" rotWithShape="0">
            <a:prstClr val="black">
              <a:alpha val="40000"/>
            </a:prst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2000" tIns="68580" rIns="0" bIns="68580" numCol="1" spcCol="1270" anchor="ctr" anchorCtr="0">
          <a:noAutofit/>
        </a:bodyPr>
        <a:lstStyle/>
        <a:p>
          <a:pPr marL="0" lvl="0" indent="0" algn="l" defTabSz="800100">
            <a:lnSpc>
              <a:spcPct val="90000"/>
            </a:lnSpc>
            <a:spcBef>
              <a:spcPct val="0"/>
            </a:spcBef>
            <a:spcAft>
              <a:spcPct val="35000"/>
            </a:spcAft>
            <a:buNone/>
          </a:pPr>
          <a:r>
            <a:rPr lang="hi-IN" sz="1800" b="1" kern="1200" dirty="0">
              <a:latin typeface="Nirmala UI" panose="020B0502040204020203" pitchFamily="34" charset="0"/>
              <a:ea typeface="Nirmala UI" panose="020B0502040204020203" pitchFamily="34" charset="0"/>
              <a:cs typeface="Nirmala UI" panose="020B0502040204020203" pitchFamily="34" charset="0"/>
            </a:rPr>
            <a:t>निष्ठा का आह्वान (यहोशू 24:14-15)</a:t>
          </a:r>
          <a:endParaRPr lang="es-ES" sz="1800" kern="1200" dirty="0">
            <a:latin typeface="Nirmala UI" panose="020B0502040204020203" pitchFamily="34" charset="0"/>
            <a:ea typeface="Nirmala UI" panose="020B0502040204020203" pitchFamily="34" charset="0"/>
            <a:cs typeface="Nirmala UI" panose="020B0502040204020203" pitchFamily="34" charset="0"/>
          </a:endParaRPr>
        </a:p>
      </dsp:txBody>
      <dsp:txXfrm>
        <a:off x="447164" y="610518"/>
        <a:ext cx="4980957" cy="492010"/>
      </dsp:txXfrm>
    </dsp:sp>
    <dsp:sp modelId="{171BE40D-DF9A-40DE-B4BB-CCE5EF279C3E}">
      <dsp:nvSpPr>
        <dsp:cNvPr id="0" name=""/>
        <dsp:cNvSpPr/>
      </dsp:nvSpPr>
      <dsp:spPr>
        <a:xfrm>
          <a:off x="863714" y="1190422"/>
          <a:ext cx="5783135" cy="522624"/>
        </a:xfrm>
        <a:prstGeom prst="roundRect">
          <a:avLst>
            <a:gd name="adj" fmla="val 10000"/>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outerShdw blurRad="50800" dist="38100" dir="2700000" algn="tl" rotWithShape="0">
            <a:prstClr val="black">
              <a:alpha val="40000"/>
            </a:prst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2000" tIns="68580" rIns="0" bIns="68580" numCol="1" spcCol="1270" anchor="ctr" anchorCtr="0">
          <a:noAutofit/>
        </a:bodyPr>
        <a:lstStyle/>
        <a:p>
          <a:pPr marL="0" lvl="0" indent="0" algn="l" defTabSz="800100">
            <a:lnSpc>
              <a:spcPct val="90000"/>
            </a:lnSpc>
            <a:spcBef>
              <a:spcPct val="0"/>
            </a:spcBef>
            <a:spcAft>
              <a:spcPct val="35000"/>
            </a:spcAft>
            <a:buNone/>
          </a:pPr>
          <a:r>
            <a:rPr lang="hi-IN" sz="1800" b="1" kern="1200" dirty="0">
              <a:latin typeface="Nirmala UI" panose="020B0502040204020203" pitchFamily="34" charset="0"/>
              <a:ea typeface="Nirmala UI" panose="020B0502040204020203" pitchFamily="34" charset="0"/>
              <a:cs typeface="Nirmala UI" panose="020B0502040204020203" pitchFamily="34" charset="0"/>
            </a:rPr>
            <a:t>लोगों का चुनाव (यहोशू 24:16-21)</a:t>
          </a:r>
          <a:endParaRPr lang="es-ES" sz="1800" kern="1200" dirty="0">
            <a:latin typeface="Nirmala UI" panose="020B0502040204020203" pitchFamily="34" charset="0"/>
            <a:ea typeface="Nirmala UI" panose="020B0502040204020203" pitchFamily="34" charset="0"/>
            <a:cs typeface="Nirmala UI" panose="020B0502040204020203" pitchFamily="34" charset="0"/>
          </a:endParaRPr>
        </a:p>
      </dsp:txBody>
      <dsp:txXfrm>
        <a:off x="879021" y="1205729"/>
        <a:ext cx="4980957" cy="492010"/>
      </dsp:txXfrm>
    </dsp:sp>
    <dsp:sp modelId="{7A0EC5D2-A8C8-43F0-949B-679A0C3ED567}">
      <dsp:nvSpPr>
        <dsp:cNvPr id="0" name=""/>
        <dsp:cNvSpPr/>
      </dsp:nvSpPr>
      <dsp:spPr>
        <a:xfrm>
          <a:off x="1295572" y="1785634"/>
          <a:ext cx="5783135" cy="522624"/>
        </a:xfrm>
        <a:prstGeom prst="roundRect">
          <a:avLst>
            <a:gd name="adj" fmla="val 10000"/>
          </a:avLst>
        </a:prstGeom>
        <a:gradFill rotWithShape="0">
          <a:gsLst>
            <a:gs pos="0">
              <a:schemeClr val="accent5">
                <a:hueOff val="0"/>
                <a:satOff val="0"/>
                <a:lumOff val="0"/>
                <a:alphaOff val="0"/>
                <a:lumMod val="110000"/>
                <a:satMod val="105000"/>
                <a:tint val="67000"/>
              </a:schemeClr>
            </a:gs>
            <a:gs pos="50000">
              <a:schemeClr val="accent5">
                <a:hueOff val="0"/>
                <a:satOff val="0"/>
                <a:lumOff val="0"/>
                <a:alphaOff val="0"/>
                <a:lumMod val="105000"/>
                <a:satMod val="103000"/>
                <a:tint val="73000"/>
              </a:schemeClr>
            </a:gs>
            <a:gs pos="100000">
              <a:schemeClr val="accent5">
                <a:hueOff val="0"/>
                <a:satOff val="0"/>
                <a:lumOff val="0"/>
                <a:alphaOff val="0"/>
                <a:lumMod val="105000"/>
                <a:satMod val="109000"/>
                <a:tint val="81000"/>
              </a:schemeClr>
            </a:gs>
          </a:gsLst>
          <a:lin ang="5400000" scaled="0"/>
        </a:gradFill>
        <a:ln>
          <a:noFill/>
        </a:ln>
        <a:effectLst>
          <a:outerShdw blurRad="50800" dist="38100" dir="2700000" algn="tl" rotWithShape="0">
            <a:prstClr val="black">
              <a:alpha val="40000"/>
            </a:prst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2000" tIns="68580" rIns="0" bIns="68580" numCol="1" spcCol="1270" anchor="ctr" anchorCtr="0">
          <a:noAutofit/>
        </a:bodyPr>
        <a:lstStyle/>
        <a:p>
          <a:pPr marL="0" lvl="0" indent="0" algn="l" defTabSz="800100">
            <a:lnSpc>
              <a:spcPct val="90000"/>
            </a:lnSpc>
            <a:spcBef>
              <a:spcPct val="0"/>
            </a:spcBef>
            <a:spcAft>
              <a:spcPct val="35000"/>
            </a:spcAft>
            <a:buNone/>
          </a:pPr>
          <a:r>
            <a:rPr lang="hi-IN" sz="1800" b="1" kern="1200" dirty="0">
              <a:latin typeface="Nirmala UI" panose="020B0502040204020203" pitchFamily="34" charset="0"/>
              <a:ea typeface="Nirmala UI" panose="020B0502040204020203" pitchFamily="34" charset="0"/>
              <a:cs typeface="Nirmala UI" panose="020B0502040204020203" pitchFamily="34" charset="0"/>
            </a:rPr>
            <a:t>वाचा का नवीनीकरण (यहोशू 24:22-28)</a:t>
          </a:r>
          <a:endParaRPr lang="es-ES" sz="1800" kern="1200" dirty="0">
            <a:latin typeface="Nirmala UI" panose="020B0502040204020203" pitchFamily="34" charset="0"/>
            <a:ea typeface="Nirmala UI" panose="020B0502040204020203" pitchFamily="34" charset="0"/>
            <a:cs typeface="Nirmala UI" panose="020B0502040204020203" pitchFamily="34" charset="0"/>
          </a:endParaRPr>
        </a:p>
      </dsp:txBody>
      <dsp:txXfrm>
        <a:off x="1310879" y="1800941"/>
        <a:ext cx="4980957" cy="492010"/>
      </dsp:txXfrm>
    </dsp:sp>
    <dsp:sp modelId="{A69A85D2-7D25-468F-B109-5D85D6A87DA0}">
      <dsp:nvSpPr>
        <dsp:cNvPr id="0" name=""/>
        <dsp:cNvSpPr/>
      </dsp:nvSpPr>
      <dsp:spPr>
        <a:xfrm>
          <a:off x="1727429" y="2380845"/>
          <a:ext cx="5783135" cy="522624"/>
        </a:xfrm>
        <a:prstGeom prst="roundRect">
          <a:avLst>
            <a:gd name="adj" fmla="val 10000"/>
          </a:avLst>
        </a:prstGeom>
        <a:gradFill rotWithShape="0">
          <a:gsLst>
            <a:gs pos="0">
              <a:schemeClr val="accent6">
                <a:hueOff val="0"/>
                <a:satOff val="0"/>
                <a:lumOff val="0"/>
                <a:alphaOff val="0"/>
                <a:lumMod val="110000"/>
                <a:satMod val="105000"/>
                <a:tint val="67000"/>
              </a:schemeClr>
            </a:gs>
            <a:gs pos="50000">
              <a:schemeClr val="accent6">
                <a:hueOff val="0"/>
                <a:satOff val="0"/>
                <a:lumOff val="0"/>
                <a:alphaOff val="0"/>
                <a:lumMod val="105000"/>
                <a:satMod val="103000"/>
                <a:tint val="73000"/>
              </a:schemeClr>
            </a:gs>
            <a:gs pos="100000">
              <a:schemeClr val="accent6">
                <a:hueOff val="0"/>
                <a:satOff val="0"/>
                <a:lumOff val="0"/>
                <a:alphaOff val="0"/>
                <a:lumMod val="105000"/>
                <a:satMod val="109000"/>
                <a:tint val="81000"/>
              </a:schemeClr>
            </a:gs>
          </a:gsLst>
          <a:lin ang="5400000" scaled="0"/>
        </a:gradFill>
        <a:ln>
          <a:noFill/>
        </a:ln>
        <a:effectLst>
          <a:outerShdw blurRad="50800" dist="38100" dir="2700000" algn="tl" rotWithShape="0">
            <a:prstClr val="black">
              <a:alpha val="40000"/>
            </a:prst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2000" tIns="68580" rIns="0" bIns="68580" numCol="1" spcCol="1270" anchor="ctr" anchorCtr="0">
          <a:noAutofit/>
        </a:bodyPr>
        <a:lstStyle/>
        <a:p>
          <a:pPr marL="0" lvl="0" indent="0" algn="l" defTabSz="800100">
            <a:lnSpc>
              <a:spcPct val="90000"/>
            </a:lnSpc>
            <a:spcBef>
              <a:spcPct val="0"/>
            </a:spcBef>
            <a:spcAft>
              <a:spcPct val="35000"/>
            </a:spcAft>
            <a:buNone/>
          </a:pPr>
          <a:r>
            <a:rPr lang="hi-IN" sz="1800" b="1" kern="1200" dirty="0">
              <a:latin typeface="Nirmala UI" panose="020B0502040204020203" pitchFamily="34" charset="0"/>
              <a:ea typeface="Nirmala UI" panose="020B0502040204020203" pitchFamily="34" charset="0"/>
              <a:cs typeface="Nirmala UI" panose="020B0502040204020203" pitchFamily="34" charset="0"/>
            </a:rPr>
            <a:t>कहानी का विस्तार (यहोशू 24:29-33)</a:t>
          </a:r>
          <a:endParaRPr lang="es-ES" sz="1800" kern="1200" dirty="0">
            <a:latin typeface="Nirmala UI" panose="020B0502040204020203" pitchFamily="34" charset="0"/>
            <a:ea typeface="Nirmala UI" panose="020B0502040204020203" pitchFamily="34" charset="0"/>
            <a:cs typeface="Nirmala UI" panose="020B0502040204020203" pitchFamily="34" charset="0"/>
          </a:endParaRPr>
        </a:p>
      </dsp:txBody>
      <dsp:txXfrm>
        <a:off x="1742736" y="2396152"/>
        <a:ext cx="4980957" cy="492010"/>
      </dsp:txXfrm>
    </dsp:sp>
    <dsp:sp modelId="{942E5999-5789-441C-A104-F2DD05307549}">
      <dsp:nvSpPr>
        <dsp:cNvPr id="0" name=""/>
        <dsp:cNvSpPr/>
      </dsp:nvSpPr>
      <dsp:spPr>
        <a:xfrm>
          <a:off x="5443429" y="381806"/>
          <a:ext cx="339705" cy="339705"/>
        </a:xfrm>
        <a:prstGeom prst="downArrow">
          <a:avLst>
            <a:gd name="adj1" fmla="val 55000"/>
            <a:gd name="adj2" fmla="val 45000"/>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a:outerShdw blurRad="50800" dist="12700" dir="2700000" algn="tl" rotWithShape="0">
            <a:prstClr val="black"/>
          </a:outerShdw>
        </a:effectLst>
        <a:scene3d>
          <a:camera prst="orthographicFront"/>
          <a:lightRig rig="threePt" dir="t"/>
        </a:scene3d>
        <a:sp3d>
          <a:bevelT/>
        </a:sp3d>
      </dsp:spPr>
      <dsp:style>
        <a:lnRef idx="1">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endParaRPr lang="es-ES" sz="1800" kern="1200"/>
        </a:p>
      </dsp:txBody>
      <dsp:txXfrm>
        <a:off x="5519863" y="381806"/>
        <a:ext cx="186837" cy="255628"/>
      </dsp:txXfrm>
    </dsp:sp>
    <dsp:sp modelId="{BC1B2083-8856-4B85-9091-BF19E4CB9BFA}">
      <dsp:nvSpPr>
        <dsp:cNvPr id="0" name=""/>
        <dsp:cNvSpPr/>
      </dsp:nvSpPr>
      <dsp:spPr>
        <a:xfrm>
          <a:off x="5875286" y="977017"/>
          <a:ext cx="339705" cy="339705"/>
        </a:xfrm>
        <a:prstGeom prst="downArrow">
          <a:avLst>
            <a:gd name="adj1" fmla="val 55000"/>
            <a:gd name="adj2" fmla="val 45000"/>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a:outerShdw blurRad="50800" dist="12700" dir="2700000" algn="tl" rotWithShape="0">
            <a:prstClr val="black"/>
          </a:outerShdw>
        </a:effectLst>
        <a:scene3d>
          <a:camera prst="orthographicFront"/>
          <a:lightRig rig="threePt" dir="t"/>
        </a:scene3d>
        <a:sp3d>
          <a:bevelT/>
        </a:sp3d>
      </dsp:spPr>
      <dsp:style>
        <a:lnRef idx="1">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endParaRPr lang="es-ES" sz="1800" kern="1200"/>
        </a:p>
      </dsp:txBody>
      <dsp:txXfrm>
        <a:off x="5951720" y="977017"/>
        <a:ext cx="186837" cy="255628"/>
      </dsp:txXfrm>
    </dsp:sp>
    <dsp:sp modelId="{C4F65A43-9A3C-4A61-BCB0-8631152C7599}">
      <dsp:nvSpPr>
        <dsp:cNvPr id="0" name=""/>
        <dsp:cNvSpPr/>
      </dsp:nvSpPr>
      <dsp:spPr>
        <a:xfrm>
          <a:off x="6307144" y="1563518"/>
          <a:ext cx="339705" cy="339705"/>
        </a:xfrm>
        <a:prstGeom prst="downArrow">
          <a:avLst>
            <a:gd name="adj1" fmla="val 55000"/>
            <a:gd name="adj2" fmla="val 45000"/>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a:outerShdw blurRad="50800" dist="12700" dir="2700000" algn="tl" rotWithShape="0">
            <a:prstClr val="black"/>
          </a:outerShdw>
        </a:effectLst>
        <a:scene3d>
          <a:camera prst="orthographicFront"/>
          <a:lightRig rig="threePt" dir="t"/>
        </a:scene3d>
        <a:sp3d>
          <a:bevelT/>
        </a:sp3d>
      </dsp:spPr>
      <dsp:style>
        <a:lnRef idx="1">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endParaRPr lang="es-ES" sz="1800" kern="1200"/>
        </a:p>
      </dsp:txBody>
      <dsp:txXfrm>
        <a:off x="6383578" y="1563518"/>
        <a:ext cx="186837" cy="255628"/>
      </dsp:txXfrm>
    </dsp:sp>
    <dsp:sp modelId="{E2A91DB1-799A-4297-93C2-42494D9CE027}">
      <dsp:nvSpPr>
        <dsp:cNvPr id="0" name=""/>
        <dsp:cNvSpPr/>
      </dsp:nvSpPr>
      <dsp:spPr>
        <a:xfrm>
          <a:off x="6739001" y="2164536"/>
          <a:ext cx="339705" cy="339705"/>
        </a:xfrm>
        <a:prstGeom prst="downArrow">
          <a:avLst>
            <a:gd name="adj1" fmla="val 55000"/>
            <a:gd name="adj2" fmla="val 45000"/>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a:outerShdw blurRad="50800" dist="12700" dir="2700000" algn="tl" rotWithShape="0">
            <a:prstClr val="black"/>
          </a:outerShdw>
        </a:effectLst>
        <a:scene3d>
          <a:camera prst="orthographicFront"/>
          <a:lightRig rig="threePt" dir="t"/>
        </a:scene3d>
        <a:sp3d>
          <a:bevelT/>
        </a:sp3d>
      </dsp:spPr>
      <dsp:style>
        <a:lnRef idx="1">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endParaRPr lang="es-ES" sz="1800" kern="1200"/>
        </a:p>
      </dsp:txBody>
      <dsp:txXfrm>
        <a:off x="6815435" y="2164536"/>
        <a:ext cx="186837" cy="25562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E0DE68-D6C6-4A99-AE8F-6B0DB7F1EF15}">
      <dsp:nvSpPr>
        <dsp:cNvPr id="0" name=""/>
        <dsp:cNvSpPr/>
      </dsp:nvSpPr>
      <dsp:spPr>
        <a:xfrm>
          <a:off x="0" y="531"/>
          <a:ext cx="8467725" cy="323021"/>
        </a:xfrm>
        <a:prstGeom prst="roundRect">
          <a:avLst/>
        </a:prstGeom>
        <a:solidFill>
          <a:srgbClr val="7030A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hi-IN" sz="1800" b="1" kern="1200"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1. यह कनान में वह पहला स्थान था जहाँ अब्राहम ने डेरा डाला था (उत्पत्ति 12:6)</a:t>
          </a:r>
          <a:endParaRPr lang="en" sz="1800" b="1" kern="1200"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dsp:txBody>
      <dsp:txXfrm>
        <a:off x="15769" y="16300"/>
        <a:ext cx="8436187" cy="291483"/>
      </dsp:txXfrm>
    </dsp:sp>
    <dsp:sp modelId="{F28057B6-914F-4162-A1E6-62C0FACC967C}">
      <dsp:nvSpPr>
        <dsp:cNvPr id="0" name=""/>
        <dsp:cNvSpPr/>
      </dsp:nvSpPr>
      <dsp:spPr>
        <a:xfrm>
          <a:off x="0" y="333649"/>
          <a:ext cx="8467725" cy="323021"/>
        </a:xfrm>
        <a:prstGeom prst="roundRect">
          <a:avLst/>
        </a:prstGeom>
        <a:solidFill>
          <a:schemeClr val="accent4">
            <a:lumMod val="50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hi-IN" sz="1800" b="1" kern="1200"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2. यह कनान में वह पहला स्थान था जहाँ याकूब ने डेरा डाला था (उत्पत्ति 33:18)</a:t>
          </a:r>
          <a:endParaRPr lang="en" sz="1800" b="1" kern="1200"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dsp:txBody>
      <dsp:txXfrm>
        <a:off x="15769" y="349418"/>
        <a:ext cx="8436187" cy="291483"/>
      </dsp:txXfrm>
    </dsp:sp>
    <dsp:sp modelId="{AC61220C-B99C-49DF-98C9-45D044822E5A}">
      <dsp:nvSpPr>
        <dsp:cNvPr id="0" name=""/>
        <dsp:cNvSpPr/>
      </dsp:nvSpPr>
      <dsp:spPr>
        <a:xfrm>
          <a:off x="0" y="666767"/>
          <a:ext cx="8467725" cy="323021"/>
        </a:xfrm>
        <a:prstGeom prst="roundRect">
          <a:avLst/>
        </a:prstGeom>
        <a:solidFill>
          <a:schemeClr val="accent2">
            <a:lumMod val="50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hi-IN" sz="1800" b="1" kern="1200"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3. यह याकूब की एकमात्र संपत्ति थी (उत्पत्ति 33:19)</a:t>
          </a:r>
          <a:endParaRPr lang="en" sz="1800" b="1" kern="1200"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dsp:txBody>
      <dsp:txXfrm>
        <a:off x="15769" y="682536"/>
        <a:ext cx="8436187" cy="291483"/>
      </dsp:txXfrm>
    </dsp:sp>
    <dsp:sp modelId="{D8E3A47D-7AAD-492B-87DB-471556F70C0E}">
      <dsp:nvSpPr>
        <dsp:cNvPr id="0" name=""/>
        <dsp:cNvSpPr/>
      </dsp:nvSpPr>
      <dsp:spPr>
        <a:xfrm>
          <a:off x="0" y="1000417"/>
          <a:ext cx="8467725" cy="323021"/>
        </a:xfrm>
        <a:prstGeom prst="roundRect">
          <a:avLst/>
        </a:prstGeom>
        <a:solidFill>
          <a:srgbClr val="37517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hi-IN" sz="1500" b="1" kern="1200"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4. वहाँ याकूब ने उन विदेशी देवताओं को दफनाया था जो उसके परिवार के पास अभी भी थे (उत्पत्ति 35:4)</a:t>
          </a:r>
          <a:endParaRPr lang="en" sz="1500" b="1" kern="1200"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dsp:txBody>
      <dsp:txXfrm>
        <a:off x="15769" y="1016186"/>
        <a:ext cx="8436187" cy="29148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1229BB-88F6-4208-A452-84AC4F717891}">
      <dsp:nvSpPr>
        <dsp:cNvPr id="0" name=""/>
        <dsp:cNvSpPr/>
      </dsp:nvSpPr>
      <dsp:spPr>
        <a:xfrm>
          <a:off x="0" y="20615"/>
          <a:ext cx="9088067" cy="465611"/>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hi-IN" sz="2000" b="1" kern="1200"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यहोवा का भय मानना</a:t>
          </a:r>
          <a:endParaRPr lang="es-ES" sz="2000" kern="1200"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dsp:txBody>
      <dsp:txXfrm>
        <a:off x="22729" y="43344"/>
        <a:ext cx="9042609" cy="420153"/>
      </dsp:txXfrm>
    </dsp:sp>
    <dsp:sp modelId="{854F4650-27AE-4C03-B454-E09E451F5BDE}">
      <dsp:nvSpPr>
        <dsp:cNvPr id="0" name=""/>
        <dsp:cNvSpPr/>
      </dsp:nvSpPr>
      <dsp:spPr>
        <a:xfrm>
          <a:off x="0" y="509030"/>
          <a:ext cx="9088067" cy="5589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88546" tIns="22860" rIns="128016" bIns="22860" numCol="1" spcCol="1270" anchor="t" anchorCtr="0">
          <a:noAutofit/>
        </a:bodyPr>
        <a:lstStyle/>
        <a:p>
          <a:pPr marL="171450" lvl="1" indent="-171450" algn="just" defTabSz="800100">
            <a:lnSpc>
              <a:spcPct val="90000"/>
            </a:lnSpc>
            <a:spcBef>
              <a:spcPct val="0"/>
            </a:spcBef>
            <a:spcAft>
              <a:spcPct val="20000"/>
            </a:spcAft>
            <a:buClr>
              <a:schemeClr val="accent5">
                <a:lumMod val="50000"/>
              </a:schemeClr>
            </a:buClr>
            <a:buFont typeface="Wingdings" panose="05000000000000000000" pitchFamily="2" charset="2"/>
            <a:buChar char="v"/>
          </a:pPr>
          <a:r>
            <a:rPr lang="hi-IN" sz="1800" b="1" kern="1200" dirty="0">
              <a:effectLst/>
              <a:latin typeface="Nirmala UI" panose="020B0502040204020203" pitchFamily="34" charset="0"/>
              <a:ea typeface="Nirmala UI" panose="020B0502040204020203" pitchFamily="34" charset="0"/>
              <a:cs typeface="Nirmala UI" panose="020B0502040204020203" pitchFamily="34" charset="0"/>
            </a:rPr>
            <a:t>जो मुझसे असीम रूप से महान है, उसके प्रति गहरा सम्मान दिखाना और उसे अपना राजा और प्रभु स्वीकार करना</a:t>
          </a:r>
          <a:r>
            <a:rPr lang="en" sz="1800" b="1" kern="1200" dirty="0">
              <a:effectLst/>
              <a:latin typeface="Nirmala UI" panose="020B0502040204020203" pitchFamily="34" charset="0"/>
              <a:ea typeface="Nirmala UI" panose="020B0502040204020203" pitchFamily="34" charset="0"/>
              <a:cs typeface="Nirmala UI" panose="020B0502040204020203" pitchFamily="34" charset="0"/>
            </a:rPr>
            <a:t>d</a:t>
          </a:r>
          <a:endParaRPr lang="es-ES" sz="1800" kern="1200" dirty="0">
            <a:effectLst/>
            <a:latin typeface="Nirmala UI" panose="020B0502040204020203" pitchFamily="34" charset="0"/>
            <a:ea typeface="Nirmala UI" panose="020B0502040204020203" pitchFamily="34" charset="0"/>
            <a:cs typeface="Nirmala UI" panose="020B0502040204020203" pitchFamily="34" charset="0"/>
          </a:endParaRPr>
        </a:p>
      </dsp:txBody>
      <dsp:txXfrm>
        <a:off x="0" y="509030"/>
        <a:ext cx="9088067" cy="558900"/>
      </dsp:txXfrm>
    </dsp:sp>
    <dsp:sp modelId="{91EBD55B-773A-4BEF-B76C-4D8BBE65E8E9}">
      <dsp:nvSpPr>
        <dsp:cNvPr id="0" name=""/>
        <dsp:cNvSpPr/>
      </dsp:nvSpPr>
      <dsp:spPr>
        <a:xfrm>
          <a:off x="0" y="1067930"/>
          <a:ext cx="9088067" cy="444600"/>
        </a:xfrm>
        <a:prstGeom prst="roundRect">
          <a:avLst/>
        </a:prstGeom>
        <a:gradFill rotWithShape="0">
          <a:gsLst>
            <a:gs pos="0">
              <a:schemeClr val="accent5">
                <a:hueOff val="5039990"/>
                <a:satOff val="0"/>
                <a:lumOff val="0"/>
                <a:alphaOff val="0"/>
                <a:satMod val="103000"/>
                <a:lumMod val="102000"/>
                <a:tint val="94000"/>
              </a:schemeClr>
            </a:gs>
            <a:gs pos="50000">
              <a:srgbClr val="00C000"/>
            </a:gs>
            <a:gs pos="100000">
              <a:srgbClr val="00B800"/>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hi-IN" sz="2000" b="1" kern="1200"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परमेश्वर की सेवा निष्ठापूर्वक (ईमानदारी से) करना।</a:t>
          </a:r>
          <a:endParaRPr lang="es-ES" sz="2000" kern="1200"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dsp:txBody>
      <dsp:txXfrm>
        <a:off x="21704" y="1089634"/>
        <a:ext cx="9044659" cy="401192"/>
      </dsp:txXfrm>
    </dsp:sp>
    <dsp:sp modelId="{7CF48978-E8B4-4BA6-95E8-43AAEF845A18}">
      <dsp:nvSpPr>
        <dsp:cNvPr id="0" name=""/>
        <dsp:cNvSpPr/>
      </dsp:nvSpPr>
      <dsp:spPr>
        <a:xfrm>
          <a:off x="0" y="1512530"/>
          <a:ext cx="9088067" cy="5692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88546" tIns="22860" rIns="128016" bIns="22860" numCol="1" spcCol="1270" anchor="t" anchorCtr="0">
          <a:noAutofit/>
        </a:bodyPr>
        <a:lstStyle/>
        <a:p>
          <a:pPr marL="171450" lvl="1" indent="-171450" algn="just" defTabSz="800100">
            <a:lnSpc>
              <a:spcPct val="90000"/>
            </a:lnSpc>
            <a:spcBef>
              <a:spcPct val="0"/>
            </a:spcBef>
            <a:spcAft>
              <a:spcPct val="20000"/>
            </a:spcAft>
            <a:buClr>
              <a:schemeClr val="accent4">
                <a:lumMod val="50000"/>
              </a:schemeClr>
            </a:buClr>
            <a:buFont typeface="Wingdings" panose="05000000000000000000" pitchFamily="2" charset="2"/>
            <a:buChar char="v"/>
          </a:pPr>
          <a:r>
            <a:rPr lang="hi-IN" sz="1800" b="1" kern="1200" dirty="0">
              <a:effectLst/>
              <a:latin typeface="Nirmala UI" panose="020B0502040204020203" pitchFamily="34" charset="0"/>
              <a:ea typeface="Nirmala UI" panose="020B0502040204020203" pitchFamily="34" charset="0"/>
              <a:cs typeface="Nirmala UI" panose="020B0502040204020203" pitchFamily="34" charset="0"/>
            </a:rPr>
            <a:t>दोषरहित सेवा (इसी प्रकार पशु को परिभाषित किया गया था जो बलिदान के लिए तभी उपयुक्त था जब वह “दोषरहित” [संपूर्ण] हो)</a:t>
          </a:r>
          <a:endParaRPr lang="es-ES" sz="1800" kern="1200" dirty="0">
            <a:effectLst/>
            <a:latin typeface="Nirmala UI" panose="020B0502040204020203" pitchFamily="34" charset="0"/>
            <a:ea typeface="Nirmala UI" panose="020B0502040204020203" pitchFamily="34" charset="0"/>
            <a:cs typeface="Nirmala UI" panose="020B0502040204020203" pitchFamily="34" charset="0"/>
          </a:endParaRPr>
        </a:p>
      </dsp:txBody>
      <dsp:txXfrm>
        <a:off x="0" y="1512530"/>
        <a:ext cx="9088067" cy="569250"/>
      </dsp:txXfrm>
    </dsp:sp>
    <dsp:sp modelId="{DC838278-61D5-4F0B-A5CA-D07614038E8A}">
      <dsp:nvSpPr>
        <dsp:cNvPr id="0" name=""/>
        <dsp:cNvSpPr/>
      </dsp:nvSpPr>
      <dsp:spPr>
        <a:xfrm>
          <a:off x="0" y="2081780"/>
          <a:ext cx="9088067" cy="444600"/>
        </a:xfrm>
        <a:prstGeom prst="roundRect">
          <a:avLst/>
        </a:prstGeom>
        <a:gradFill rotWithShape="0">
          <a:gsLst>
            <a:gs pos="0">
              <a:schemeClr val="accent5">
                <a:hueOff val="10079980"/>
                <a:satOff val="0"/>
                <a:lumOff val="0"/>
                <a:alphaOff val="0"/>
                <a:satMod val="103000"/>
                <a:lumMod val="102000"/>
                <a:tint val="94000"/>
              </a:schemeClr>
            </a:gs>
            <a:gs pos="50000">
              <a:schemeClr val="accent5">
                <a:hueOff val="10079980"/>
                <a:satOff val="0"/>
                <a:lumOff val="0"/>
                <a:alphaOff val="0"/>
                <a:satMod val="110000"/>
                <a:lumMod val="100000"/>
                <a:shade val="100000"/>
              </a:schemeClr>
            </a:gs>
            <a:gs pos="100000">
              <a:schemeClr val="accent5">
                <a:hueOff val="1007998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hi-IN" sz="2000" b="1" kern="1200" dirty="0">
              <a:effectLst>
                <a:outerShdw blurRad="38100" dist="38100" dir="2700000" algn="tl">
                  <a:srgbClr val="000000">
                    <a:alpha val="43137"/>
                  </a:srgbClr>
                </a:outerShdw>
              </a:effectLst>
            </a:rPr>
            <a:t>परमेश्वर की सेवा सच्चाई से करना</a:t>
          </a:r>
          <a:endParaRPr lang="es-ES" sz="2000" kern="1200" dirty="0">
            <a:effectLst>
              <a:outerShdw blurRad="38100" dist="38100" dir="2700000" algn="tl">
                <a:srgbClr val="000000">
                  <a:alpha val="43137"/>
                </a:srgbClr>
              </a:outerShdw>
            </a:effectLst>
          </a:endParaRPr>
        </a:p>
      </dsp:txBody>
      <dsp:txXfrm>
        <a:off x="21704" y="2103484"/>
        <a:ext cx="9044659" cy="401192"/>
      </dsp:txXfrm>
    </dsp:sp>
    <dsp:sp modelId="{F01C0CC6-238B-429D-AD18-2848C863196E}">
      <dsp:nvSpPr>
        <dsp:cNvPr id="0" name=""/>
        <dsp:cNvSpPr/>
      </dsp:nvSpPr>
      <dsp:spPr>
        <a:xfrm>
          <a:off x="0" y="2526380"/>
          <a:ext cx="9088067" cy="6003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88546" tIns="22860" rIns="128016" bIns="22860" numCol="1" spcCol="1270" anchor="t" anchorCtr="0">
          <a:noAutofit/>
        </a:bodyPr>
        <a:lstStyle/>
        <a:p>
          <a:pPr marL="171450" lvl="1" indent="-171450" algn="just" defTabSz="800100">
            <a:lnSpc>
              <a:spcPct val="90000"/>
            </a:lnSpc>
            <a:spcBef>
              <a:spcPct val="0"/>
            </a:spcBef>
            <a:spcAft>
              <a:spcPct val="20000"/>
            </a:spcAft>
            <a:buClr>
              <a:schemeClr val="accent6">
                <a:lumMod val="50000"/>
              </a:schemeClr>
            </a:buClr>
            <a:buFont typeface="Wingdings" panose="05000000000000000000" pitchFamily="2" charset="2"/>
            <a:buChar char="v"/>
          </a:pPr>
          <a:r>
            <a:rPr lang="hi-IN" sz="1800" b="1" kern="1200" dirty="0">
              <a:effectLst/>
              <a:latin typeface="Nirmala UI" panose="020B0502040204020203" pitchFamily="34" charset="0"/>
              <a:ea typeface="Nirmala UI" panose="020B0502040204020203" pitchFamily="34" charset="0"/>
              <a:cs typeface="Nirmala UI" panose="020B0502040204020203" pitchFamily="34" charset="0"/>
            </a:rPr>
            <a:t>वफ़ादार, विश्वसनीय, निष्ठावान, अविभाजित और एकनिष्ठ रहना। अपने जीवन के माध्यम से परमेश्वर के प्रति अपनी कृतज्ञता को प्रतिबिंबित करना, जो उसने मेरे लिए किया है।</a:t>
          </a:r>
          <a:endParaRPr lang="es-ES" sz="1800" kern="1200" dirty="0">
            <a:effectLst/>
            <a:latin typeface="Nirmala UI" panose="020B0502040204020203" pitchFamily="34" charset="0"/>
            <a:ea typeface="Nirmala UI" panose="020B0502040204020203" pitchFamily="34" charset="0"/>
            <a:cs typeface="Nirmala UI" panose="020B0502040204020203" pitchFamily="34" charset="0"/>
          </a:endParaRPr>
        </a:p>
      </dsp:txBody>
      <dsp:txXfrm>
        <a:off x="0" y="2526380"/>
        <a:ext cx="9088067" cy="600300"/>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CDB8773-DC8C-7B87-CCE8-22525452E4DC}"/>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73F5439F-DADC-ACCA-FC81-344701BB84C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611256B9-7E34-4937-ACFB-08194E9A2002}"/>
              </a:ext>
            </a:extLst>
          </p:cNvPr>
          <p:cNvSpPr>
            <a:spLocks noGrp="1"/>
          </p:cNvSpPr>
          <p:nvPr>
            <p:ph type="dt" sz="half" idx="10"/>
          </p:nvPr>
        </p:nvSpPr>
        <p:spPr/>
        <p:txBody>
          <a:bodyPr/>
          <a:lstStyle/>
          <a:p>
            <a:fld id="{F460A959-2ABA-42A8-AE29-75CF5FEA74BB}" type="datetimeFigureOut">
              <a:rPr lang="es-ES" smtClean="0"/>
              <a:t>10/12/2025</a:t>
            </a:fld>
            <a:endParaRPr lang="es-ES"/>
          </a:p>
        </p:txBody>
      </p:sp>
      <p:sp>
        <p:nvSpPr>
          <p:cNvPr id="5" name="Marcador de pie de página 4">
            <a:extLst>
              <a:ext uri="{FF2B5EF4-FFF2-40B4-BE49-F238E27FC236}">
                <a16:creationId xmlns:a16="http://schemas.microsoft.com/office/drawing/2014/main" id="{E0623A86-5C39-6B06-64FA-56A521F67BC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1B96CDD3-1707-F676-3B90-F508AEE57990}"/>
              </a:ext>
            </a:extLst>
          </p:cNvPr>
          <p:cNvSpPr>
            <a:spLocks noGrp="1"/>
          </p:cNvSpPr>
          <p:nvPr>
            <p:ph type="sldNum" sz="quarter" idx="12"/>
          </p:nvPr>
        </p:nvSpPr>
        <p:spPr/>
        <p:txBody>
          <a:bodyPr/>
          <a:lstStyle/>
          <a:p>
            <a:fld id="{41C9E696-53E1-45BC-8257-CD885150FB09}" type="slidenum">
              <a:rPr lang="es-ES" smtClean="0"/>
              <a:t>‹Nº›</a:t>
            </a:fld>
            <a:endParaRPr lang="es-ES"/>
          </a:p>
        </p:txBody>
      </p:sp>
    </p:spTree>
    <p:extLst>
      <p:ext uri="{BB962C8B-B14F-4D97-AF65-F5344CB8AC3E}">
        <p14:creationId xmlns:p14="http://schemas.microsoft.com/office/powerpoint/2010/main" val="39464779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1439037-6D5B-6971-04BA-1B0D78D4427D}"/>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FE908CB8-22AE-2A25-8606-1A5893B014F3}"/>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6419974E-7BCD-3241-A148-52CDCEB223F1}"/>
              </a:ext>
            </a:extLst>
          </p:cNvPr>
          <p:cNvSpPr>
            <a:spLocks noGrp="1"/>
          </p:cNvSpPr>
          <p:nvPr>
            <p:ph type="dt" sz="half" idx="10"/>
          </p:nvPr>
        </p:nvSpPr>
        <p:spPr/>
        <p:txBody>
          <a:bodyPr/>
          <a:lstStyle/>
          <a:p>
            <a:fld id="{F460A959-2ABA-42A8-AE29-75CF5FEA74BB}" type="datetimeFigureOut">
              <a:rPr lang="es-ES" smtClean="0"/>
              <a:t>10/12/2025</a:t>
            </a:fld>
            <a:endParaRPr lang="es-ES"/>
          </a:p>
        </p:txBody>
      </p:sp>
      <p:sp>
        <p:nvSpPr>
          <p:cNvPr id="5" name="Marcador de pie de página 4">
            <a:extLst>
              <a:ext uri="{FF2B5EF4-FFF2-40B4-BE49-F238E27FC236}">
                <a16:creationId xmlns:a16="http://schemas.microsoft.com/office/drawing/2014/main" id="{5C0726DC-1DD3-AC36-BAA3-1C6C4DBCE6CA}"/>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0B5D9D1-FD0B-6B4D-1DD5-A283E93824D3}"/>
              </a:ext>
            </a:extLst>
          </p:cNvPr>
          <p:cNvSpPr>
            <a:spLocks noGrp="1"/>
          </p:cNvSpPr>
          <p:nvPr>
            <p:ph type="sldNum" sz="quarter" idx="12"/>
          </p:nvPr>
        </p:nvSpPr>
        <p:spPr/>
        <p:txBody>
          <a:bodyPr/>
          <a:lstStyle/>
          <a:p>
            <a:fld id="{41C9E696-53E1-45BC-8257-CD885150FB09}" type="slidenum">
              <a:rPr lang="es-ES" smtClean="0"/>
              <a:t>‹Nº›</a:t>
            </a:fld>
            <a:endParaRPr lang="es-ES"/>
          </a:p>
        </p:txBody>
      </p:sp>
    </p:spTree>
    <p:extLst>
      <p:ext uri="{BB962C8B-B14F-4D97-AF65-F5344CB8AC3E}">
        <p14:creationId xmlns:p14="http://schemas.microsoft.com/office/powerpoint/2010/main" val="36192694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2D1D9C00-71B1-E6F1-1748-39EEBC6C7788}"/>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B9F61124-7D92-81A6-C54B-A0B7A2966A21}"/>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876A3457-973F-4A47-16A5-AB696D1DFF70}"/>
              </a:ext>
            </a:extLst>
          </p:cNvPr>
          <p:cNvSpPr>
            <a:spLocks noGrp="1"/>
          </p:cNvSpPr>
          <p:nvPr>
            <p:ph type="dt" sz="half" idx="10"/>
          </p:nvPr>
        </p:nvSpPr>
        <p:spPr/>
        <p:txBody>
          <a:bodyPr/>
          <a:lstStyle/>
          <a:p>
            <a:fld id="{F460A959-2ABA-42A8-AE29-75CF5FEA74BB}" type="datetimeFigureOut">
              <a:rPr lang="es-ES" smtClean="0"/>
              <a:t>10/12/2025</a:t>
            </a:fld>
            <a:endParaRPr lang="es-ES"/>
          </a:p>
        </p:txBody>
      </p:sp>
      <p:sp>
        <p:nvSpPr>
          <p:cNvPr id="5" name="Marcador de pie de página 4">
            <a:extLst>
              <a:ext uri="{FF2B5EF4-FFF2-40B4-BE49-F238E27FC236}">
                <a16:creationId xmlns:a16="http://schemas.microsoft.com/office/drawing/2014/main" id="{4C001FF6-A193-4105-5DF3-AB398AD3E1E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2C036A79-7F1D-23DD-F798-9E385110F84E}"/>
              </a:ext>
            </a:extLst>
          </p:cNvPr>
          <p:cNvSpPr>
            <a:spLocks noGrp="1"/>
          </p:cNvSpPr>
          <p:nvPr>
            <p:ph type="sldNum" sz="quarter" idx="12"/>
          </p:nvPr>
        </p:nvSpPr>
        <p:spPr/>
        <p:txBody>
          <a:bodyPr/>
          <a:lstStyle/>
          <a:p>
            <a:fld id="{41C9E696-53E1-45BC-8257-CD885150FB09}" type="slidenum">
              <a:rPr lang="es-ES" smtClean="0"/>
              <a:t>‹Nº›</a:t>
            </a:fld>
            <a:endParaRPr lang="es-ES"/>
          </a:p>
        </p:txBody>
      </p:sp>
    </p:spTree>
    <p:extLst>
      <p:ext uri="{BB962C8B-B14F-4D97-AF65-F5344CB8AC3E}">
        <p14:creationId xmlns:p14="http://schemas.microsoft.com/office/powerpoint/2010/main" val="20408706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06ACD53-015A-1B50-5619-1692E0971303}"/>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5194D81D-9BCE-BA18-A48F-DE4B1552A7B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7ACE0CBD-0920-4381-A70F-6808DB8C7CEF}"/>
              </a:ext>
            </a:extLst>
          </p:cNvPr>
          <p:cNvSpPr>
            <a:spLocks noGrp="1"/>
          </p:cNvSpPr>
          <p:nvPr>
            <p:ph type="dt" sz="half" idx="10"/>
          </p:nvPr>
        </p:nvSpPr>
        <p:spPr/>
        <p:txBody>
          <a:bodyPr/>
          <a:lstStyle/>
          <a:p>
            <a:fld id="{D72E8027-C3E3-4EBF-8ECC-94EC8C4D01B0}" type="datetimeFigureOut">
              <a:rPr lang="es-ES" smtClean="0"/>
              <a:t>10/12/2025</a:t>
            </a:fld>
            <a:endParaRPr lang="es-ES"/>
          </a:p>
        </p:txBody>
      </p:sp>
      <p:sp>
        <p:nvSpPr>
          <p:cNvPr id="5" name="Marcador de pie de página 4">
            <a:extLst>
              <a:ext uri="{FF2B5EF4-FFF2-40B4-BE49-F238E27FC236}">
                <a16:creationId xmlns:a16="http://schemas.microsoft.com/office/drawing/2014/main" id="{BA45BAE7-2D58-6EAC-494D-FA1663477A45}"/>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465C693-D397-8F01-E7DD-0EB2A3BBA2AB}"/>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77797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0A532A-E4DA-6159-3570-C266082D656A}"/>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D8709E60-A379-2E5F-E987-295173E186C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C5CF6E2-C3B0-A159-4DDC-E951511D0749}"/>
              </a:ext>
            </a:extLst>
          </p:cNvPr>
          <p:cNvSpPr>
            <a:spLocks noGrp="1"/>
          </p:cNvSpPr>
          <p:nvPr>
            <p:ph type="dt" sz="half" idx="10"/>
          </p:nvPr>
        </p:nvSpPr>
        <p:spPr/>
        <p:txBody>
          <a:bodyPr/>
          <a:lstStyle/>
          <a:p>
            <a:fld id="{D72E8027-C3E3-4EBF-8ECC-94EC8C4D01B0}" type="datetimeFigureOut">
              <a:rPr lang="es-ES" smtClean="0"/>
              <a:t>10/12/2025</a:t>
            </a:fld>
            <a:endParaRPr lang="es-ES"/>
          </a:p>
        </p:txBody>
      </p:sp>
      <p:sp>
        <p:nvSpPr>
          <p:cNvPr id="5" name="Marcador de pie de página 4">
            <a:extLst>
              <a:ext uri="{FF2B5EF4-FFF2-40B4-BE49-F238E27FC236}">
                <a16:creationId xmlns:a16="http://schemas.microsoft.com/office/drawing/2014/main" id="{589F430B-693A-7FFF-3A49-482CEE4FC27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85EBB4B-9EC6-E14B-C96E-6BCC9A4CF5B9}"/>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1366915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518DB00-0B81-2173-2715-117BD9970053}"/>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6E025F0A-A287-AD90-5AED-69CB8A4D4C7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E4994869-D5A6-1E76-4F97-03AE078B5946}"/>
              </a:ext>
            </a:extLst>
          </p:cNvPr>
          <p:cNvSpPr>
            <a:spLocks noGrp="1"/>
          </p:cNvSpPr>
          <p:nvPr>
            <p:ph type="dt" sz="half" idx="10"/>
          </p:nvPr>
        </p:nvSpPr>
        <p:spPr/>
        <p:txBody>
          <a:bodyPr/>
          <a:lstStyle/>
          <a:p>
            <a:fld id="{D72E8027-C3E3-4EBF-8ECC-94EC8C4D01B0}" type="datetimeFigureOut">
              <a:rPr lang="es-ES" smtClean="0"/>
              <a:t>10/12/2025</a:t>
            </a:fld>
            <a:endParaRPr lang="es-ES"/>
          </a:p>
        </p:txBody>
      </p:sp>
      <p:sp>
        <p:nvSpPr>
          <p:cNvPr id="5" name="Marcador de pie de página 4">
            <a:extLst>
              <a:ext uri="{FF2B5EF4-FFF2-40B4-BE49-F238E27FC236}">
                <a16:creationId xmlns:a16="http://schemas.microsoft.com/office/drawing/2014/main" id="{C2C74855-86CD-013E-5DA0-3F3C03F5F01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B37799E-69FD-45A5-3C99-9B994CF8168E}"/>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2060693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ABF5C7E-F16B-AD10-2C40-6FF8445B7743}"/>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1493D549-6727-1F01-FA69-9652A11CC5E9}"/>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7C25C804-D858-A05C-639B-3F75AB120B41}"/>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56A0D192-DE8D-5E90-CFE1-B3196912909B}"/>
              </a:ext>
            </a:extLst>
          </p:cNvPr>
          <p:cNvSpPr>
            <a:spLocks noGrp="1"/>
          </p:cNvSpPr>
          <p:nvPr>
            <p:ph type="dt" sz="half" idx="10"/>
          </p:nvPr>
        </p:nvSpPr>
        <p:spPr/>
        <p:txBody>
          <a:bodyPr/>
          <a:lstStyle/>
          <a:p>
            <a:fld id="{D72E8027-C3E3-4EBF-8ECC-94EC8C4D01B0}" type="datetimeFigureOut">
              <a:rPr lang="es-ES" smtClean="0"/>
              <a:t>10/12/2025</a:t>
            </a:fld>
            <a:endParaRPr lang="es-ES"/>
          </a:p>
        </p:txBody>
      </p:sp>
      <p:sp>
        <p:nvSpPr>
          <p:cNvPr id="6" name="Marcador de pie de página 5">
            <a:extLst>
              <a:ext uri="{FF2B5EF4-FFF2-40B4-BE49-F238E27FC236}">
                <a16:creationId xmlns:a16="http://schemas.microsoft.com/office/drawing/2014/main" id="{EB3943E4-FE97-DA4C-EF0F-560BE5ABA17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251E95C7-2EFD-2B8E-ADB3-7CA2A3E12DFD}"/>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9260996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6B2E16D-05D6-743F-D22F-73907E729B6D}"/>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5F192FE9-1356-0580-E4D2-402CC21C23B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0890E71B-A63F-B96C-C918-D74A104F9628}"/>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3076C492-BB7A-DC45-B1DD-FABB1830355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88DBB07C-72D4-023D-F525-B269406B8354}"/>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F26ABA5C-A219-4019-7B41-6336CD13A3ED}"/>
              </a:ext>
            </a:extLst>
          </p:cNvPr>
          <p:cNvSpPr>
            <a:spLocks noGrp="1"/>
          </p:cNvSpPr>
          <p:nvPr>
            <p:ph type="dt" sz="half" idx="10"/>
          </p:nvPr>
        </p:nvSpPr>
        <p:spPr/>
        <p:txBody>
          <a:bodyPr/>
          <a:lstStyle/>
          <a:p>
            <a:fld id="{D72E8027-C3E3-4EBF-8ECC-94EC8C4D01B0}" type="datetimeFigureOut">
              <a:rPr lang="es-ES" smtClean="0"/>
              <a:t>10/12/2025</a:t>
            </a:fld>
            <a:endParaRPr lang="es-ES"/>
          </a:p>
        </p:txBody>
      </p:sp>
      <p:sp>
        <p:nvSpPr>
          <p:cNvPr id="8" name="Marcador de pie de página 7">
            <a:extLst>
              <a:ext uri="{FF2B5EF4-FFF2-40B4-BE49-F238E27FC236}">
                <a16:creationId xmlns:a16="http://schemas.microsoft.com/office/drawing/2014/main" id="{3CF65710-F1E8-26EA-7106-E580EB4C3C03}"/>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69E6B9AA-21FA-72F1-4FA0-2C61B6BCBDF0}"/>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745212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E66274F-174A-D3C1-88CD-48175A6D493C}"/>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142175ED-FFFC-EAD5-B176-B2732A01023E}"/>
              </a:ext>
            </a:extLst>
          </p:cNvPr>
          <p:cNvSpPr>
            <a:spLocks noGrp="1"/>
          </p:cNvSpPr>
          <p:nvPr>
            <p:ph type="dt" sz="half" idx="10"/>
          </p:nvPr>
        </p:nvSpPr>
        <p:spPr/>
        <p:txBody>
          <a:bodyPr/>
          <a:lstStyle/>
          <a:p>
            <a:fld id="{D72E8027-C3E3-4EBF-8ECC-94EC8C4D01B0}" type="datetimeFigureOut">
              <a:rPr lang="es-ES" smtClean="0"/>
              <a:t>10/12/2025</a:t>
            </a:fld>
            <a:endParaRPr lang="es-ES"/>
          </a:p>
        </p:txBody>
      </p:sp>
      <p:sp>
        <p:nvSpPr>
          <p:cNvPr id="4" name="Marcador de pie de página 3">
            <a:extLst>
              <a:ext uri="{FF2B5EF4-FFF2-40B4-BE49-F238E27FC236}">
                <a16:creationId xmlns:a16="http://schemas.microsoft.com/office/drawing/2014/main" id="{7DBF41FE-87D2-6AB3-1323-3A324A8222D1}"/>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B95253C5-6CD5-994B-F84D-9A9CF624E217}"/>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800439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798B9883-A442-E281-B077-F15129C844A4}"/>
              </a:ext>
            </a:extLst>
          </p:cNvPr>
          <p:cNvSpPr>
            <a:spLocks noGrp="1"/>
          </p:cNvSpPr>
          <p:nvPr>
            <p:ph type="dt" sz="half" idx="10"/>
          </p:nvPr>
        </p:nvSpPr>
        <p:spPr/>
        <p:txBody>
          <a:bodyPr/>
          <a:lstStyle/>
          <a:p>
            <a:fld id="{D72E8027-C3E3-4EBF-8ECC-94EC8C4D01B0}" type="datetimeFigureOut">
              <a:rPr lang="es-ES" smtClean="0"/>
              <a:t>10/12/2025</a:t>
            </a:fld>
            <a:endParaRPr lang="es-ES"/>
          </a:p>
        </p:txBody>
      </p:sp>
      <p:sp>
        <p:nvSpPr>
          <p:cNvPr id="3" name="Marcador de pie de página 2">
            <a:extLst>
              <a:ext uri="{FF2B5EF4-FFF2-40B4-BE49-F238E27FC236}">
                <a16:creationId xmlns:a16="http://schemas.microsoft.com/office/drawing/2014/main" id="{D922A0E7-F30E-476A-307B-0A3CC76EAF7E}"/>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D038A671-C115-CCF9-13FE-C3D2627AC86B}"/>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9183825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BCA609B-3B70-41AD-EA54-01F63977F1D3}"/>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E3D1BA2-207D-3382-968B-B2D06C592E5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8B455BD7-E68C-900D-34C7-A20E34A561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A50AEB5F-3ABC-FB7B-7E62-62927CCABC04}"/>
              </a:ext>
            </a:extLst>
          </p:cNvPr>
          <p:cNvSpPr>
            <a:spLocks noGrp="1"/>
          </p:cNvSpPr>
          <p:nvPr>
            <p:ph type="dt" sz="half" idx="10"/>
          </p:nvPr>
        </p:nvSpPr>
        <p:spPr/>
        <p:txBody>
          <a:bodyPr/>
          <a:lstStyle/>
          <a:p>
            <a:fld id="{D72E8027-C3E3-4EBF-8ECC-94EC8C4D01B0}" type="datetimeFigureOut">
              <a:rPr lang="es-ES" smtClean="0"/>
              <a:t>10/12/2025</a:t>
            </a:fld>
            <a:endParaRPr lang="es-ES"/>
          </a:p>
        </p:txBody>
      </p:sp>
      <p:sp>
        <p:nvSpPr>
          <p:cNvPr id="6" name="Marcador de pie de página 5">
            <a:extLst>
              <a:ext uri="{FF2B5EF4-FFF2-40B4-BE49-F238E27FC236}">
                <a16:creationId xmlns:a16="http://schemas.microsoft.com/office/drawing/2014/main" id="{8F13EFA3-06F7-1B21-7FD0-1CB9376B48D2}"/>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58F6CEC9-D47B-DA67-0ACA-96CBC10B4448}"/>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42617006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D8DAFEA-B890-EF1E-7D3B-78F6A182276D}"/>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593A6EAC-4006-9A11-5A10-D36F587A91A6}"/>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B6CB7384-AEF9-59F2-3147-B257D98BD4EA}"/>
              </a:ext>
            </a:extLst>
          </p:cNvPr>
          <p:cNvSpPr>
            <a:spLocks noGrp="1"/>
          </p:cNvSpPr>
          <p:nvPr>
            <p:ph type="dt" sz="half" idx="10"/>
          </p:nvPr>
        </p:nvSpPr>
        <p:spPr/>
        <p:txBody>
          <a:bodyPr/>
          <a:lstStyle/>
          <a:p>
            <a:fld id="{F460A959-2ABA-42A8-AE29-75CF5FEA74BB}" type="datetimeFigureOut">
              <a:rPr lang="es-ES" smtClean="0"/>
              <a:t>10/12/2025</a:t>
            </a:fld>
            <a:endParaRPr lang="es-ES"/>
          </a:p>
        </p:txBody>
      </p:sp>
      <p:sp>
        <p:nvSpPr>
          <p:cNvPr id="5" name="Marcador de pie de página 4">
            <a:extLst>
              <a:ext uri="{FF2B5EF4-FFF2-40B4-BE49-F238E27FC236}">
                <a16:creationId xmlns:a16="http://schemas.microsoft.com/office/drawing/2014/main" id="{B33CF877-A089-AE15-FBB6-2FCB98816234}"/>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2428D3B-94ED-60A1-C4C1-6F64762DD185}"/>
              </a:ext>
            </a:extLst>
          </p:cNvPr>
          <p:cNvSpPr>
            <a:spLocks noGrp="1"/>
          </p:cNvSpPr>
          <p:nvPr>
            <p:ph type="sldNum" sz="quarter" idx="12"/>
          </p:nvPr>
        </p:nvSpPr>
        <p:spPr/>
        <p:txBody>
          <a:bodyPr/>
          <a:lstStyle/>
          <a:p>
            <a:fld id="{41C9E696-53E1-45BC-8257-CD885150FB09}" type="slidenum">
              <a:rPr lang="es-ES" smtClean="0"/>
              <a:t>‹Nº›</a:t>
            </a:fld>
            <a:endParaRPr lang="es-ES"/>
          </a:p>
        </p:txBody>
      </p:sp>
    </p:spTree>
    <p:extLst>
      <p:ext uri="{BB962C8B-B14F-4D97-AF65-F5344CB8AC3E}">
        <p14:creationId xmlns:p14="http://schemas.microsoft.com/office/powerpoint/2010/main" val="15827741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65C02CA-48CC-0A67-2119-4B28A9AA2751}"/>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9180754F-D385-7B3D-2A1C-81151224F9C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93633B77-4BAB-F7EC-DA65-427328C78C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8C21ECEE-D50F-4F06-1D51-4E8B450F8ABA}"/>
              </a:ext>
            </a:extLst>
          </p:cNvPr>
          <p:cNvSpPr>
            <a:spLocks noGrp="1"/>
          </p:cNvSpPr>
          <p:nvPr>
            <p:ph type="dt" sz="half" idx="10"/>
          </p:nvPr>
        </p:nvSpPr>
        <p:spPr/>
        <p:txBody>
          <a:bodyPr/>
          <a:lstStyle/>
          <a:p>
            <a:fld id="{D72E8027-C3E3-4EBF-8ECC-94EC8C4D01B0}" type="datetimeFigureOut">
              <a:rPr lang="es-ES" smtClean="0"/>
              <a:t>10/12/2025</a:t>
            </a:fld>
            <a:endParaRPr lang="es-ES"/>
          </a:p>
        </p:txBody>
      </p:sp>
      <p:sp>
        <p:nvSpPr>
          <p:cNvPr id="6" name="Marcador de pie de página 5">
            <a:extLst>
              <a:ext uri="{FF2B5EF4-FFF2-40B4-BE49-F238E27FC236}">
                <a16:creationId xmlns:a16="http://schemas.microsoft.com/office/drawing/2014/main" id="{50D9EA87-DD77-CE02-4973-53CA4DCA34A9}"/>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000E1D12-BC63-2DFB-2210-B7C1F2349A6F}"/>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64062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31ADA4F-BCF4-94A7-A59A-A979507949CF}"/>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F6FF65D5-C420-C901-4B68-31C018AD8D1F}"/>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4775CC69-D6EC-2B6F-30A3-2D995B7E0197}"/>
              </a:ext>
            </a:extLst>
          </p:cNvPr>
          <p:cNvSpPr>
            <a:spLocks noGrp="1"/>
          </p:cNvSpPr>
          <p:nvPr>
            <p:ph type="dt" sz="half" idx="10"/>
          </p:nvPr>
        </p:nvSpPr>
        <p:spPr/>
        <p:txBody>
          <a:bodyPr/>
          <a:lstStyle/>
          <a:p>
            <a:fld id="{D72E8027-C3E3-4EBF-8ECC-94EC8C4D01B0}" type="datetimeFigureOut">
              <a:rPr lang="es-ES" smtClean="0"/>
              <a:t>10/12/2025</a:t>
            </a:fld>
            <a:endParaRPr lang="es-ES"/>
          </a:p>
        </p:txBody>
      </p:sp>
      <p:sp>
        <p:nvSpPr>
          <p:cNvPr id="5" name="Marcador de pie de página 4">
            <a:extLst>
              <a:ext uri="{FF2B5EF4-FFF2-40B4-BE49-F238E27FC236}">
                <a16:creationId xmlns:a16="http://schemas.microsoft.com/office/drawing/2014/main" id="{FDD3CA59-A2E9-D243-8379-C3276A8F53F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73BD7D6-3839-240F-E880-D567062EDF15}"/>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441209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82D2DBCC-35F2-F6AC-B749-524BFC261088}"/>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E38D330E-4382-1AB7-BCC4-6FF4AB49BE6D}"/>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595679D-B37D-516F-0111-DD7BCAF30EF1}"/>
              </a:ext>
            </a:extLst>
          </p:cNvPr>
          <p:cNvSpPr>
            <a:spLocks noGrp="1"/>
          </p:cNvSpPr>
          <p:nvPr>
            <p:ph type="dt" sz="half" idx="10"/>
          </p:nvPr>
        </p:nvSpPr>
        <p:spPr/>
        <p:txBody>
          <a:bodyPr/>
          <a:lstStyle/>
          <a:p>
            <a:fld id="{D72E8027-C3E3-4EBF-8ECC-94EC8C4D01B0}" type="datetimeFigureOut">
              <a:rPr lang="es-ES" smtClean="0"/>
              <a:t>10/12/2025</a:t>
            </a:fld>
            <a:endParaRPr lang="es-ES"/>
          </a:p>
        </p:txBody>
      </p:sp>
      <p:sp>
        <p:nvSpPr>
          <p:cNvPr id="5" name="Marcador de pie de página 4">
            <a:extLst>
              <a:ext uri="{FF2B5EF4-FFF2-40B4-BE49-F238E27FC236}">
                <a16:creationId xmlns:a16="http://schemas.microsoft.com/office/drawing/2014/main" id="{DAC77A74-E560-F281-F898-FF724CE8A34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830C324-E168-9E20-EFC3-9B18A847B5C5}"/>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9817993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8E6773A-C394-495D-0975-DB432CBF39B6}"/>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08520582-3954-CD53-92D6-D53B91024C84}"/>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3C1230E5-2716-92B2-AEBD-65A270CF2AE8}"/>
              </a:ext>
            </a:extLst>
          </p:cNvPr>
          <p:cNvSpPr>
            <a:spLocks noGrp="1"/>
          </p:cNvSpPr>
          <p:nvPr>
            <p:ph type="dt" sz="half" idx="10"/>
          </p:nvPr>
        </p:nvSpPr>
        <p:spPr/>
        <p:txBody>
          <a:bodyPr/>
          <a:lstStyle/>
          <a:p>
            <a:fld id="{F460A959-2ABA-42A8-AE29-75CF5FEA74BB}" type="datetimeFigureOut">
              <a:rPr lang="es-ES" smtClean="0"/>
              <a:t>10/12/2025</a:t>
            </a:fld>
            <a:endParaRPr lang="es-ES"/>
          </a:p>
        </p:txBody>
      </p:sp>
      <p:sp>
        <p:nvSpPr>
          <p:cNvPr id="5" name="Marcador de pie de página 4">
            <a:extLst>
              <a:ext uri="{FF2B5EF4-FFF2-40B4-BE49-F238E27FC236}">
                <a16:creationId xmlns:a16="http://schemas.microsoft.com/office/drawing/2014/main" id="{3B108F22-91F3-B441-5D54-F987CC235AD0}"/>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5D12568F-5D1B-52D9-3AAF-858FDC9A5A59}"/>
              </a:ext>
            </a:extLst>
          </p:cNvPr>
          <p:cNvSpPr>
            <a:spLocks noGrp="1"/>
          </p:cNvSpPr>
          <p:nvPr>
            <p:ph type="sldNum" sz="quarter" idx="12"/>
          </p:nvPr>
        </p:nvSpPr>
        <p:spPr/>
        <p:txBody>
          <a:bodyPr/>
          <a:lstStyle/>
          <a:p>
            <a:fld id="{41C9E696-53E1-45BC-8257-CD885150FB09}" type="slidenum">
              <a:rPr lang="es-ES" smtClean="0"/>
              <a:t>‹Nº›</a:t>
            </a:fld>
            <a:endParaRPr lang="es-ES"/>
          </a:p>
        </p:txBody>
      </p:sp>
    </p:spTree>
    <p:extLst>
      <p:ext uri="{BB962C8B-B14F-4D97-AF65-F5344CB8AC3E}">
        <p14:creationId xmlns:p14="http://schemas.microsoft.com/office/powerpoint/2010/main" val="1746062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9AE2662-AB21-AAF1-335E-1C5F49E9997A}"/>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2D326BB1-0DB9-74AC-DE56-DD63FAE56BF2}"/>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2CE53B20-0B4C-835D-58E2-78EBC4505B31}"/>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56358C9F-08BD-8EB9-CD1E-71DFC704CF5E}"/>
              </a:ext>
            </a:extLst>
          </p:cNvPr>
          <p:cNvSpPr>
            <a:spLocks noGrp="1"/>
          </p:cNvSpPr>
          <p:nvPr>
            <p:ph type="dt" sz="half" idx="10"/>
          </p:nvPr>
        </p:nvSpPr>
        <p:spPr/>
        <p:txBody>
          <a:bodyPr/>
          <a:lstStyle/>
          <a:p>
            <a:fld id="{F460A959-2ABA-42A8-AE29-75CF5FEA74BB}" type="datetimeFigureOut">
              <a:rPr lang="es-ES" smtClean="0"/>
              <a:t>10/12/2025</a:t>
            </a:fld>
            <a:endParaRPr lang="es-ES"/>
          </a:p>
        </p:txBody>
      </p:sp>
      <p:sp>
        <p:nvSpPr>
          <p:cNvPr id="6" name="Marcador de pie de página 5">
            <a:extLst>
              <a:ext uri="{FF2B5EF4-FFF2-40B4-BE49-F238E27FC236}">
                <a16:creationId xmlns:a16="http://schemas.microsoft.com/office/drawing/2014/main" id="{FA806249-0701-16F1-4C00-133C0A38C5DA}"/>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8437DBC6-1AF2-E34E-F653-FBCDE034E154}"/>
              </a:ext>
            </a:extLst>
          </p:cNvPr>
          <p:cNvSpPr>
            <a:spLocks noGrp="1"/>
          </p:cNvSpPr>
          <p:nvPr>
            <p:ph type="sldNum" sz="quarter" idx="12"/>
          </p:nvPr>
        </p:nvSpPr>
        <p:spPr/>
        <p:txBody>
          <a:bodyPr/>
          <a:lstStyle/>
          <a:p>
            <a:fld id="{41C9E696-53E1-45BC-8257-CD885150FB09}" type="slidenum">
              <a:rPr lang="es-ES" smtClean="0"/>
              <a:t>‹Nº›</a:t>
            </a:fld>
            <a:endParaRPr lang="es-ES"/>
          </a:p>
        </p:txBody>
      </p:sp>
    </p:spTree>
    <p:extLst>
      <p:ext uri="{BB962C8B-B14F-4D97-AF65-F5344CB8AC3E}">
        <p14:creationId xmlns:p14="http://schemas.microsoft.com/office/powerpoint/2010/main" val="13191703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769CD15-9730-77FC-4C9C-C889E295E9B7}"/>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E7083516-2BB3-A074-35DE-CDC0AE2CABB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196A8868-D21F-207F-79AF-E90D026CD401}"/>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121F6740-5A76-D747-B49B-8537D0C4385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D222024C-C1CA-3E84-D035-B9BEA8762532}"/>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C596A790-F89B-3ACB-2432-FFB3A06B88D8}"/>
              </a:ext>
            </a:extLst>
          </p:cNvPr>
          <p:cNvSpPr>
            <a:spLocks noGrp="1"/>
          </p:cNvSpPr>
          <p:nvPr>
            <p:ph type="dt" sz="half" idx="10"/>
          </p:nvPr>
        </p:nvSpPr>
        <p:spPr/>
        <p:txBody>
          <a:bodyPr/>
          <a:lstStyle/>
          <a:p>
            <a:fld id="{F460A959-2ABA-42A8-AE29-75CF5FEA74BB}" type="datetimeFigureOut">
              <a:rPr lang="es-ES" smtClean="0"/>
              <a:t>10/12/2025</a:t>
            </a:fld>
            <a:endParaRPr lang="es-ES"/>
          </a:p>
        </p:txBody>
      </p:sp>
      <p:sp>
        <p:nvSpPr>
          <p:cNvPr id="8" name="Marcador de pie de página 7">
            <a:extLst>
              <a:ext uri="{FF2B5EF4-FFF2-40B4-BE49-F238E27FC236}">
                <a16:creationId xmlns:a16="http://schemas.microsoft.com/office/drawing/2014/main" id="{C2BAE489-6375-B679-4DA4-56730FF5E26C}"/>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930F27D4-ED7C-BE7C-1A86-AABE994DEFE0}"/>
              </a:ext>
            </a:extLst>
          </p:cNvPr>
          <p:cNvSpPr>
            <a:spLocks noGrp="1"/>
          </p:cNvSpPr>
          <p:nvPr>
            <p:ph type="sldNum" sz="quarter" idx="12"/>
          </p:nvPr>
        </p:nvSpPr>
        <p:spPr/>
        <p:txBody>
          <a:bodyPr/>
          <a:lstStyle/>
          <a:p>
            <a:fld id="{41C9E696-53E1-45BC-8257-CD885150FB09}" type="slidenum">
              <a:rPr lang="es-ES" smtClean="0"/>
              <a:t>‹Nº›</a:t>
            </a:fld>
            <a:endParaRPr lang="es-ES"/>
          </a:p>
        </p:txBody>
      </p:sp>
    </p:spTree>
    <p:extLst>
      <p:ext uri="{BB962C8B-B14F-4D97-AF65-F5344CB8AC3E}">
        <p14:creationId xmlns:p14="http://schemas.microsoft.com/office/powerpoint/2010/main" val="42855263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E4AD523-2A5F-7733-713E-80D9FAE6EE8B}"/>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C4FA0C58-8138-2534-4B9E-69134FF968AA}"/>
              </a:ext>
            </a:extLst>
          </p:cNvPr>
          <p:cNvSpPr>
            <a:spLocks noGrp="1"/>
          </p:cNvSpPr>
          <p:nvPr>
            <p:ph type="dt" sz="half" idx="10"/>
          </p:nvPr>
        </p:nvSpPr>
        <p:spPr/>
        <p:txBody>
          <a:bodyPr/>
          <a:lstStyle/>
          <a:p>
            <a:fld id="{F460A959-2ABA-42A8-AE29-75CF5FEA74BB}" type="datetimeFigureOut">
              <a:rPr lang="es-ES" smtClean="0"/>
              <a:t>10/12/2025</a:t>
            </a:fld>
            <a:endParaRPr lang="es-ES"/>
          </a:p>
        </p:txBody>
      </p:sp>
      <p:sp>
        <p:nvSpPr>
          <p:cNvPr id="4" name="Marcador de pie de página 3">
            <a:extLst>
              <a:ext uri="{FF2B5EF4-FFF2-40B4-BE49-F238E27FC236}">
                <a16:creationId xmlns:a16="http://schemas.microsoft.com/office/drawing/2014/main" id="{AC445D3F-EF01-1811-C7BD-F97B0E859AAB}"/>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630A882B-DEE4-D85F-260C-9A231CBCD340}"/>
              </a:ext>
            </a:extLst>
          </p:cNvPr>
          <p:cNvSpPr>
            <a:spLocks noGrp="1"/>
          </p:cNvSpPr>
          <p:nvPr>
            <p:ph type="sldNum" sz="quarter" idx="12"/>
          </p:nvPr>
        </p:nvSpPr>
        <p:spPr/>
        <p:txBody>
          <a:bodyPr/>
          <a:lstStyle/>
          <a:p>
            <a:fld id="{41C9E696-53E1-45BC-8257-CD885150FB09}" type="slidenum">
              <a:rPr lang="es-ES" smtClean="0"/>
              <a:t>‹Nº›</a:t>
            </a:fld>
            <a:endParaRPr lang="es-ES"/>
          </a:p>
        </p:txBody>
      </p:sp>
    </p:spTree>
    <p:extLst>
      <p:ext uri="{BB962C8B-B14F-4D97-AF65-F5344CB8AC3E}">
        <p14:creationId xmlns:p14="http://schemas.microsoft.com/office/powerpoint/2010/main" val="38985250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3F254BC5-D173-4608-E6AB-FDC3481FD1ED}"/>
              </a:ext>
            </a:extLst>
          </p:cNvPr>
          <p:cNvSpPr>
            <a:spLocks noGrp="1"/>
          </p:cNvSpPr>
          <p:nvPr>
            <p:ph type="dt" sz="half" idx="10"/>
          </p:nvPr>
        </p:nvSpPr>
        <p:spPr/>
        <p:txBody>
          <a:bodyPr/>
          <a:lstStyle/>
          <a:p>
            <a:fld id="{F460A959-2ABA-42A8-AE29-75CF5FEA74BB}" type="datetimeFigureOut">
              <a:rPr lang="es-ES" smtClean="0"/>
              <a:t>10/12/2025</a:t>
            </a:fld>
            <a:endParaRPr lang="es-ES"/>
          </a:p>
        </p:txBody>
      </p:sp>
      <p:sp>
        <p:nvSpPr>
          <p:cNvPr id="3" name="Marcador de pie de página 2">
            <a:extLst>
              <a:ext uri="{FF2B5EF4-FFF2-40B4-BE49-F238E27FC236}">
                <a16:creationId xmlns:a16="http://schemas.microsoft.com/office/drawing/2014/main" id="{B2B15AC4-63D8-BBE5-7374-0F092E10064A}"/>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5B49F302-2D40-B164-D393-F56C39ADD93D}"/>
              </a:ext>
            </a:extLst>
          </p:cNvPr>
          <p:cNvSpPr>
            <a:spLocks noGrp="1"/>
          </p:cNvSpPr>
          <p:nvPr>
            <p:ph type="sldNum" sz="quarter" idx="12"/>
          </p:nvPr>
        </p:nvSpPr>
        <p:spPr/>
        <p:txBody>
          <a:bodyPr/>
          <a:lstStyle/>
          <a:p>
            <a:fld id="{41C9E696-53E1-45BC-8257-CD885150FB09}" type="slidenum">
              <a:rPr lang="es-ES" smtClean="0"/>
              <a:t>‹Nº›</a:t>
            </a:fld>
            <a:endParaRPr lang="es-ES"/>
          </a:p>
        </p:txBody>
      </p:sp>
    </p:spTree>
    <p:extLst>
      <p:ext uri="{BB962C8B-B14F-4D97-AF65-F5344CB8AC3E}">
        <p14:creationId xmlns:p14="http://schemas.microsoft.com/office/powerpoint/2010/main" val="2184253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4630ACE-403C-D523-07EA-9699B78F8B3F}"/>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BFF580A1-0F33-29B2-21E8-B0B9DD32811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624E98E1-A283-64C5-DF88-E4A961B3104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EFA50291-B444-A7B4-6558-1B7A3D28D3F0}"/>
              </a:ext>
            </a:extLst>
          </p:cNvPr>
          <p:cNvSpPr>
            <a:spLocks noGrp="1"/>
          </p:cNvSpPr>
          <p:nvPr>
            <p:ph type="dt" sz="half" idx="10"/>
          </p:nvPr>
        </p:nvSpPr>
        <p:spPr/>
        <p:txBody>
          <a:bodyPr/>
          <a:lstStyle/>
          <a:p>
            <a:fld id="{F460A959-2ABA-42A8-AE29-75CF5FEA74BB}" type="datetimeFigureOut">
              <a:rPr lang="es-ES" smtClean="0"/>
              <a:t>10/12/2025</a:t>
            </a:fld>
            <a:endParaRPr lang="es-ES"/>
          </a:p>
        </p:txBody>
      </p:sp>
      <p:sp>
        <p:nvSpPr>
          <p:cNvPr id="6" name="Marcador de pie de página 5">
            <a:extLst>
              <a:ext uri="{FF2B5EF4-FFF2-40B4-BE49-F238E27FC236}">
                <a16:creationId xmlns:a16="http://schemas.microsoft.com/office/drawing/2014/main" id="{0BBD0AB6-2219-A430-6F45-A01740F64C55}"/>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BA44F5DE-F7B4-C1A5-B9F4-A4E354A5823B}"/>
              </a:ext>
            </a:extLst>
          </p:cNvPr>
          <p:cNvSpPr>
            <a:spLocks noGrp="1"/>
          </p:cNvSpPr>
          <p:nvPr>
            <p:ph type="sldNum" sz="quarter" idx="12"/>
          </p:nvPr>
        </p:nvSpPr>
        <p:spPr/>
        <p:txBody>
          <a:bodyPr/>
          <a:lstStyle/>
          <a:p>
            <a:fld id="{41C9E696-53E1-45BC-8257-CD885150FB09}" type="slidenum">
              <a:rPr lang="es-ES" smtClean="0"/>
              <a:t>‹Nº›</a:t>
            </a:fld>
            <a:endParaRPr lang="es-ES"/>
          </a:p>
        </p:txBody>
      </p:sp>
    </p:spTree>
    <p:extLst>
      <p:ext uri="{BB962C8B-B14F-4D97-AF65-F5344CB8AC3E}">
        <p14:creationId xmlns:p14="http://schemas.microsoft.com/office/powerpoint/2010/main" val="13622822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90D9303-8643-2173-2E77-C616571C4676}"/>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22332910-154E-6682-CD6F-00CA5A8F37C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3674566D-EE41-0325-5C34-E098259B2C9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D49E5E30-3F0E-B00C-4061-6848C0CE893A}"/>
              </a:ext>
            </a:extLst>
          </p:cNvPr>
          <p:cNvSpPr>
            <a:spLocks noGrp="1"/>
          </p:cNvSpPr>
          <p:nvPr>
            <p:ph type="dt" sz="half" idx="10"/>
          </p:nvPr>
        </p:nvSpPr>
        <p:spPr/>
        <p:txBody>
          <a:bodyPr/>
          <a:lstStyle/>
          <a:p>
            <a:fld id="{F460A959-2ABA-42A8-AE29-75CF5FEA74BB}" type="datetimeFigureOut">
              <a:rPr lang="es-ES" smtClean="0"/>
              <a:t>10/12/2025</a:t>
            </a:fld>
            <a:endParaRPr lang="es-ES"/>
          </a:p>
        </p:txBody>
      </p:sp>
      <p:sp>
        <p:nvSpPr>
          <p:cNvPr id="6" name="Marcador de pie de página 5">
            <a:extLst>
              <a:ext uri="{FF2B5EF4-FFF2-40B4-BE49-F238E27FC236}">
                <a16:creationId xmlns:a16="http://schemas.microsoft.com/office/drawing/2014/main" id="{C1F4C389-B818-E053-709C-B6A929B74644}"/>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196ED8B3-D0DB-2DA5-AF06-98AC00BD7331}"/>
              </a:ext>
            </a:extLst>
          </p:cNvPr>
          <p:cNvSpPr>
            <a:spLocks noGrp="1"/>
          </p:cNvSpPr>
          <p:nvPr>
            <p:ph type="sldNum" sz="quarter" idx="12"/>
          </p:nvPr>
        </p:nvSpPr>
        <p:spPr/>
        <p:txBody>
          <a:bodyPr/>
          <a:lstStyle/>
          <a:p>
            <a:fld id="{41C9E696-53E1-45BC-8257-CD885150FB09}" type="slidenum">
              <a:rPr lang="es-ES" smtClean="0"/>
              <a:t>‹Nº›</a:t>
            </a:fld>
            <a:endParaRPr lang="es-ES"/>
          </a:p>
        </p:txBody>
      </p:sp>
    </p:spTree>
    <p:extLst>
      <p:ext uri="{BB962C8B-B14F-4D97-AF65-F5344CB8AC3E}">
        <p14:creationId xmlns:p14="http://schemas.microsoft.com/office/powerpoint/2010/main" val="1131502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8645652E-C87B-0481-65A5-9010EAC9C19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66B74D6B-90B9-E328-4594-43C5B607729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B7BCBFE9-E79F-3FD6-B003-08BCE3D5CD2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F460A959-2ABA-42A8-AE29-75CF5FEA74BB}" type="datetimeFigureOut">
              <a:rPr lang="es-ES" smtClean="0"/>
              <a:t>10/12/2025</a:t>
            </a:fld>
            <a:endParaRPr lang="es-ES"/>
          </a:p>
        </p:txBody>
      </p:sp>
      <p:sp>
        <p:nvSpPr>
          <p:cNvPr id="5" name="Marcador de pie de página 4">
            <a:extLst>
              <a:ext uri="{FF2B5EF4-FFF2-40B4-BE49-F238E27FC236}">
                <a16:creationId xmlns:a16="http://schemas.microsoft.com/office/drawing/2014/main" id="{922ABA19-88E2-51A8-C2E1-DB8DD38C8AA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8BDEC6BE-0D8A-D348-FC5E-569F685ADF5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41C9E696-53E1-45BC-8257-CD885150FB09}" type="slidenum">
              <a:rPr lang="es-ES" smtClean="0"/>
              <a:t>‹Nº›</a:t>
            </a:fld>
            <a:endParaRPr lang="es-ES"/>
          </a:p>
        </p:txBody>
      </p:sp>
    </p:spTree>
    <p:extLst>
      <p:ext uri="{BB962C8B-B14F-4D97-AF65-F5344CB8AC3E}">
        <p14:creationId xmlns:p14="http://schemas.microsoft.com/office/powerpoint/2010/main" val="11718278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4786E2ED-DCB2-E340-84AD-B30F0B2527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E05C67FD-3F5E-375F-C131-AD22879A55F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0BAB6407-EA01-C876-EE0B-4C008A522D8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72E8027-C3E3-4EBF-8ECC-94EC8C4D01B0}" type="datetimeFigureOut">
              <a:rPr lang="es-ES" smtClean="0"/>
              <a:t>10/12/2025</a:t>
            </a:fld>
            <a:endParaRPr lang="es-ES"/>
          </a:p>
        </p:txBody>
      </p:sp>
      <p:sp>
        <p:nvSpPr>
          <p:cNvPr id="5" name="Marcador de pie de página 4">
            <a:extLst>
              <a:ext uri="{FF2B5EF4-FFF2-40B4-BE49-F238E27FC236}">
                <a16:creationId xmlns:a16="http://schemas.microsoft.com/office/drawing/2014/main" id="{92AB7995-E9C5-0E5A-9B3C-33AADB2E923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3080D52C-4F34-D2AD-5FFB-DF23D09A847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62EB92A-8172-4890-967D-66CB773D8995}" type="slidenum">
              <a:rPr lang="es-ES" smtClean="0"/>
              <a:t>‹Nº›</a:t>
            </a:fld>
            <a:endParaRPr lang="es-ES"/>
          </a:p>
        </p:txBody>
      </p:sp>
    </p:spTree>
    <p:extLst>
      <p:ext uri="{BB962C8B-B14F-4D97-AF65-F5344CB8AC3E}">
        <p14:creationId xmlns:p14="http://schemas.microsoft.com/office/powerpoint/2010/main" val="425722478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Layout" Target="../slideLayouts/slideLayout18.xml"/><Relationship Id="rId4" Type="http://schemas.openxmlformats.org/officeDocument/2006/relationships/image" Target="../media/image4.jpg"/></Relationships>
</file>

<file path=ppt/slides/_rels/slide3.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5.jpe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7.jpeg"/></Relationships>
</file>

<file path=ppt/slides/_rels/slide4.xml.rels><?xml version="1.0" encoding="UTF-8" standalone="yes"?>
<Relationships xmlns="http://schemas.openxmlformats.org/package/2006/relationships"><Relationship Id="rId8" Type="http://schemas.microsoft.com/office/2007/relationships/diagramDrawing" Target="../diagrams/drawing2.xml"/><Relationship Id="rId13" Type="http://schemas.openxmlformats.org/officeDocument/2006/relationships/image" Target="../media/image14.jpeg"/><Relationship Id="rId3" Type="http://schemas.openxmlformats.org/officeDocument/2006/relationships/image" Target="../media/image9.jpeg"/><Relationship Id="rId7" Type="http://schemas.openxmlformats.org/officeDocument/2006/relationships/diagramColors" Target="../diagrams/colors2.xml"/><Relationship Id="rId12" Type="http://schemas.openxmlformats.org/officeDocument/2006/relationships/image" Target="../media/image13.jpeg"/><Relationship Id="rId2" Type="http://schemas.openxmlformats.org/officeDocument/2006/relationships/image" Target="../media/image8.jpeg"/><Relationship Id="rId1" Type="http://schemas.openxmlformats.org/officeDocument/2006/relationships/slideLayout" Target="../slideLayouts/slideLayout7.xml"/><Relationship Id="rId6" Type="http://schemas.openxmlformats.org/officeDocument/2006/relationships/diagramQuickStyle" Target="../diagrams/quickStyle2.xml"/><Relationship Id="rId11" Type="http://schemas.openxmlformats.org/officeDocument/2006/relationships/image" Target="../media/image12.jpeg"/><Relationship Id="rId5" Type="http://schemas.openxmlformats.org/officeDocument/2006/relationships/diagramLayout" Target="../diagrams/layout2.xml"/><Relationship Id="rId10" Type="http://schemas.openxmlformats.org/officeDocument/2006/relationships/image" Target="../media/image11.jpeg"/><Relationship Id="rId4" Type="http://schemas.openxmlformats.org/officeDocument/2006/relationships/diagramData" Target="../diagrams/data2.xml"/><Relationship Id="rId9" Type="http://schemas.openxmlformats.org/officeDocument/2006/relationships/image" Target="../media/image10.jpeg"/><Relationship Id="rId14" Type="http://schemas.openxmlformats.org/officeDocument/2006/relationships/image" Target="../media/image15.jpeg"/></Relationships>
</file>

<file path=ppt/slides/_rels/slide5.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16.jpeg"/><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 Id="rId9" Type="http://schemas.openxmlformats.org/officeDocument/2006/relationships/image" Target="../media/image18.png"/></Relationships>
</file>

<file path=ppt/slides/_rels/slide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 Id="rId4" Type="http://schemas.openxmlformats.org/officeDocument/2006/relationships/image" Target="../media/image21.jpeg"/></Relationships>
</file>

<file path=ppt/slides/_rels/slide7.xml.rels><?xml version="1.0" encoding="UTF-8" standalone="yes"?>
<Relationships xmlns="http://schemas.openxmlformats.org/package/2006/relationships"><Relationship Id="rId3" Type="http://schemas.openxmlformats.org/officeDocument/2006/relationships/image" Target="../media/image23.jpg"/><Relationship Id="rId7" Type="http://schemas.openxmlformats.org/officeDocument/2006/relationships/image" Target="../media/image27.jpeg"/><Relationship Id="rId2" Type="http://schemas.openxmlformats.org/officeDocument/2006/relationships/image" Target="../media/image22.jpg"/><Relationship Id="rId1" Type="http://schemas.openxmlformats.org/officeDocument/2006/relationships/slideLayout" Target="../slideLayouts/slideLayout7.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s>
</file>

<file path=ppt/slides/_rels/slide8.xml.rels><?xml version="1.0" encoding="UTF-8" standalone="yes"?>
<Relationships xmlns="http://schemas.openxmlformats.org/package/2006/relationships"><Relationship Id="rId3" Type="http://schemas.openxmlformats.org/officeDocument/2006/relationships/image" Target="../media/image29.jpeg"/><Relationship Id="rId7" Type="http://schemas.openxmlformats.org/officeDocument/2006/relationships/image" Target="../media/image33.jpeg"/><Relationship Id="rId2" Type="http://schemas.openxmlformats.org/officeDocument/2006/relationships/image" Target="../media/image28.jpeg"/><Relationship Id="rId1" Type="http://schemas.openxmlformats.org/officeDocument/2006/relationships/slideLayout" Target="../slideLayouts/slideLayout7.xml"/><Relationship Id="rId6" Type="http://schemas.openxmlformats.org/officeDocument/2006/relationships/image" Target="../media/image32.png"/><Relationship Id="rId5" Type="http://schemas.openxmlformats.org/officeDocument/2006/relationships/image" Target="../media/image31.jpeg"/><Relationship Id="rId4" Type="http://schemas.openxmlformats.org/officeDocument/2006/relationships/image" Target="../media/image30.jpeg"/></Relationships>
</file>

<file path=ppt/slides/_rels/slide9.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303A100F-CC3E-B442-E2CB-AFBBCD6CA90B}"/>
              </a:ext>
            </a:extLst>
          </p:cNvPr>
          <p:cNvSpPr txBox="1"/>
          <p:nvPr/>
        </p:nvSpPr>
        <p:spPr>
          <a:xfrm>
            <a:off x="3419274" y="66823"/>
            <a:ext cx="4502595" cy="2308324"/>
          </a:xfrm>
          <a:prstGeom prst="rect">
            <a:avLst/>
          </a:prstGeom>
          <a:noFill/>
          <a:effectLst>
            <a:outerShdw blurRad="50800" dist="50800" dir="5400000" algn="ctr" rotWithShape="0">
              <a:schemeClr val="tx1">
                <a:alpha val="74000"/>
              </a:schemeClr>
            </a:outerShdw>
          </a:effectLst>
        </p:spPr>
        <p:txBody>
          <a:bodyPr wrap="square" rtlCol="0">
            <a:spAutoFit/>
            <a:scene3d>
              <a:camera prst="orthographicFront"/>
              <a:lightRig rig="flood" dir="t"/>
            </a:scene3d>
            <a:sp3d extrusionH="57150" contourW="31750">
              <a:bevelT h="25400" prst="softRound"/>
              <a:contourClr>
                <a:schemeClr val="accent6">
                  <a:lumMod val="75000"/>
                </a:schemeClr>
              </a:contourClr>
            </a:sp3d>
          </a:bodyPr>
          <a:lstStyle/>
          <a:p>
            <a:pPr algn="ctr"/>
            <a:r>
              <a:rPr lang="hi-IN" sz="7200" b="1" spc="600" dirty="0">
                <a:ln w="13462">
                  <a:solidFill>
                    <a:schemeClr val="bg1"/>
                  </a:solidFill>
                  <a:prstDash val="solid"/>
                </a:ln>
                <a:solidFill>
                  <a:srgbClr val="375170"/>
                </a:solidFill>
                <a:effectLst>
                  <a:outerShdw dist="38100" dir="2700000" algn="bl" rotWithShape="0">
                    <a:srgbClr val="F5F86C"/>
                  </a:outerShdw>
                </a:effectLst>
                <a:latin typeface="Nirmala UI" panose="020B0502040204020203" pitchFamily="34" charset="0"/>
                <a:ea typeface="Nirmala UI" panose="020B0502040204020203" pitchFamily="34" charset="0"/>
                <a:cs typeface="Nirmala UI" panose="020B0502040204020203" pitchFamily="34" charset="0"/>
              </a:rPr>
              <a:t>आज चुन लो!</a:t>
            </a:r>
            <a:endParaRPr lang="en" sz="7200" b="1" spc="600" dirty="0">
              <a:ln w="13462">
                <a:solidFill>
                  <a:schemeClr val="bg1"/>
                </a:solidFill>
                <a:prstDash val="solid"/>
              </a:ln>
              <a:solidFill>
                <a:srgbClr val="375170"/>
              </a:solidFill>
              <a:effectLst>
                <a:outerShdw dist="38100" dir="2700000" algn="bl" rotWithShape="0">
                  <a:srgbClr val="F5F86C"/>
                </a:outerShdw>
              </a:effectLst>
              <a:latin typeface="Nirmala UI" panose="020B0502040204020203" pitchFamily="34" charset="0"/>
              <a:ea typeface="Nirmala UI" panose="020B0502040204020203" pitchFamily="34" charset="0"/>
              <a:cs typeface="Nirmala UI" panose="020B0502040204020203" pitchFamily="34" charset="0"/>
            </a:endParaRPr>
          </a:p>
        </p:txBody>
      </p:sp>
      <p:sp>
        <p:nvSpPr>
          <p:cNvPr id="5" name="CuadroTexto 4">
            <a:extLst>
              <a:ext uri="{FF2B5EF4-FFF2-40B4-BE49-F238E27FC236}">
                <a16:creationId xmlns:a16="http://schemas.microsoft.com/office/drawing/2014/main" id="{D9114AEA-31C6-2C8D-584A-CF7A10B6BA16}"/>
              </a:ext>
            </a:extLst>
          </p:cNvPr>
          <p:cNvSpPr txBox="1"/>
          <p:nvPr/>
        </p:nvSpPr>
        <p:spPr>
          <a:xfrm>
            <a:off x="9075442" y="6519446"/>
            <a:ext cx="3116558" cy="338554"/>
          </a:xfrm>
          <a:prstGeom prst="rect">
            <a:avLst/>
          </a:prstGeom>
          <a:noFill/>
        </p:spPr>
        <p:txBody>
          <a:bodyPr wrap="none" rtlCol="0">
            <a:spAutoFit/>
          </a:bodyPr>
          <a:lstStyle/>
          <a:p>
            <a:pPr algn="r"/>
            <a:r>
              <a:rPr lang="hi-IN" sz="1600" b="1" dirty="0">
                <a:solidFill>
                  <a:srgbClr val="FBF89B"/>
                </a:solidFill>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पाठ 13, दिसंबर, 27, 2025 के लिए</a:t>
            </a:r>
            <a:endParaRPr lang="en" sz="1600" b="1" dirty="0">
              <a:solidFill>
                <a:srgbClr val="FBF89B"/>
              </a:solidFill>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p:txBody>
      </p:sp>
      <p:sp>
        <p:nvSpPr>
          <p:cNvPr id="6" name="CuadroTexto 4">
            <a:extLst>
              <a:ext uri="{FF2B5EF4-FFF2-40B4-BE49-F238E27FC236}">
                <a16:creationId xmlns:a16="http://schemas.microsoft.com/office/drawing/2014/main" id="{D9114AEA-31C6-2C8D-584A-CF7A10B6BA16}"/>
              </a:ext>
            </a:extLst>
          </p:cNvPr>
          <p:cNvSpPr txBox="1"/>
          <p:nvPr/>
        </p:nvSpPr>
        <p:spPr>
          <a:xfrm>
            <a:off x="2237" y="6488967"/>
            <a:ext cx="3429144" cy="338554"/>
          </a:xfrm>
          <a:prstGeom prst="rect">
            <a:avLst/>
          </a:prstGeom>
          <a:noFill/>
        </p:spPr>
        <p:txBody>
          <a:bodyPr wrap="square" rtlCol="0">
            <a:spAutoFit/>
          </a:bodyPr>
          <a:lstStyle/>
          <a:p>
            <a:r>
              <a:rPr lang="hi-IN" sz="1600" b="1" dirty="0">
                <a:solidFill>
                  <a:srgbClr val="FBF89B"/>
                </a:solidFill>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हिंदी अनुवादक: पादरी विजय पाल सिंह</a:t>
            </a:r>
            <a:endParaRPr lang="en" sz="1600" b="1" dirty="0">
              <a:solidFill>
                <a:srgbClr val="FBF89B"/>
              </a:solidFill>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p:txBody>
      </p:sp>
    </p:spTree>
    <p:extLst>
      <p:ext uri="{BB962C8B-B14F-4D97-AF65-F5344CB8AC3E}">
        <p14:creationId xmlns:p14="http://schemas.microsoft.com/office/powerpoint/2010/main" val="3216404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a:extLst>
            <a:ext uri="{FF2B5EF4-FFF2-40B4-BE49-F238E27FC236}">
              <a16:creationId xmlns:a16="http://schemas.microsoft.com/office/drawing/2014/main" id="{EFB66A97-DDA3-A931-11B5-15F0CFC2CB11}"/>
            </a:ext>
          </a:extLst>
        </p:cNvPr>
        <p:cNvGrpSpPr/>
        <p:nvPr/>
      </p:nvGrpSpPr>
      <p:grpSpPr>
        <a:xfrm>
          <a:off x="0" y="0"/>
          <a:ext cx="0" cy="0"/>
          <a:chOff x="0" y="0"/>
          <a:chExt cx="0" cy="0"/>
        </a:xfrm>
      </p:grpSpPr>
      <p:pic>
        <p:nvPicPr>
          <p:cNvPr id="12" name="Imagen 11">
            <a:extLst>
              <a:ext uri="{FF2B5EF4-FFF2-40B4-BE49-F238E27FC236}">
                <a16:creationId xmlns:a16="http://schemas.microsoft.com/office/drawing/2014/main" id="{639DEE7D-F634-9202-C70F-72070F884EE8}"/>
              </a:ext>
            </a:extLst>
          </p:cNvPr>
          <p:cNvPicPr>
            <a:picLocks noGrp="1" noRot="1" noChangeAspect="1" noMove="1" noResize="1" noEditPoints="1" noAdjustHandles="1" noChangeArrowheads="1" noChangeShapeType="1" noCrop="1"/>
          </p:cNvPicPr>
          <p:nvPr/>
        </p:nvPicPr>
        <p:blipFill rotWithShape="1">
          <a:blip r:embed="rId2">
            <a:extLst>
              <a:ext uri="{28A0092B-C50C-407E-A947-70E740481C1C}">
                <a14:useLocalDpi xmlns:a14="http://schemas.microsoft.com/office/drawing/2010/main" val="0"/>
              </a:ext>
            </a:extLst>
          </a:blip>
          <a:srcRect t="5183" b="16651"/>
          <a:stretch>
            <a:fillRect/>
          </a:stretch>
        </p:blipFill>
        <p:spPr>
          <a:xfrm>
            <a:off x="20" y="9"/>
            <a:ext cx="7279893" cy="3895335"/>
          </a:xfrm>
          <a:custGeom>
            <a:avLst/>
            <a:gdLst/>
            <a:ahLst/>
            <a:cxnLst/>
            <a:rect l="l" t="t" r="r" b="b"/>
            <a:pathLst>
              <a:path w="7279913" h="3895335">
                <a:moveTo>
                  <a:pt x="0" y="0"/>
                </a:moveTo>
                <a:lnTo>
                  <a:pt x="7279913" y="0"/>
                </a:lnTo>
                <a:lnTo>
                  <a:pt x="7279913" y="3116976"/>
                </a:lnTo>
                <a:lnTo>
                  <a:pt x="5011287" y="3116976"/>
                </a:lnTo>
                <a:lnTo>
                  <a:pt x="5011287" y="3895335"/>
                </a:lnTo>
                <a:lnTo>
                  <a:pt x="0" y="3895335"/>
                </a:lnTo>
                <a:close/>
              </a:path>
            </a:pathLst>
          </a:custGeom>
        </p:spPr>
      </p:pic>
      <p:pic>
        <p:nvPicPr>
          <p:cNvPr id="8" name="Imagen 7" descr="Una caricatura de una persona&#10;&#10;El contenido generado por IA puede ser incorrecto.">
            <a:extLst>
              <a:ext uri="{FF2B5EF4-FFF2-40B4-BE49-F238E27FC236}">
                <a16:creationId xmlns:a16="http://schemas.microsoft.com/office/drawing/2014/main" id="{EE37D356-7B3D-8587-9B57-957C922CFC8F}"/>
              </a:ext>
            </a:extLst>
          </p:cNvPr>
          <p:cNvPicPr>
            <a:picLocks noGrp="1" noRot="1" noChangeAspect="1" noMove="1" noResize="1" noEditPoints="1" noAdjustHandles="1" noChangeArrowheads="1" noChangeShapeType="1" noCrop="1"/>
          </p:cNvPicPr>
          <p:nvPr/>
        </p:nvPicPr>
        <p:blipFill rotWithShape="1">
          <a:blip r:embed="rId3">
            <a:extLst>
              <a:ext uri="{28A0092B-C50C-407E-A947-70E740481C1C}">
                <a14:useLocalDpi xmlns:a14="http://schemas.microsoft.com/office/drawing/2010/main" val="0"/>
              </a:ext>
            </a:extLst>
          </a:blip>
          <a:srcRect l="9029" r="9029"/>
          <a:stretch>
            <a:fillRect/>
          </a:stretch>
        </p:blipFill>
        <p:spPr>
          <a:xfrm>
            <a:off x="7458302" y="-22547"/>
            <a:ext cx="3809132" cy="3139531"/>
          </a:xfrm>
          <a:prstGeom prst="rect">
            <a:avLst/>
          </a:prstGeom>
        </p:spPr>
      </p:pic>
      <p:pic>
        <p:nvPicPr>
          <p:cNvPr id="11" name="Imagen 10" descr="Imagen que contiene exterior, persona, hombre, agua&#10;&#10;El contenido generado por IA puede ser incorrecto.">
            <a:extLst>
              <a:ext uri="{FF2B5EF4-FFF2-40B4-BE49-F238E27FC236}">
                <a16:creationId xmlns:a16="http://schemas.microsoft.com/office/drawing/2014/main" id="{0D13B86A-E0F2-4799-15EC-7929E2FC2661}"/>
              </a:ext>
            </a:extLst>
          </p:cNvPr>
          <p:cNvPicPr>
            <a:picLocks noGrp="1" noRot="1" noChangeAspect="1" noMove="1" noResize="1" noEditPoints="1" noAdjustHandles="1" noChangeArrowheads="1" noChangeShapeType="1" noCrop="1"/>
          </p:cNvPicPr>
          <p:nvPr/>
        </p:nvPicPr>
        <p:blipFill rotWithShape="1">
          <a:blip r:embed="rId4">
            <a:extLst>
              <a:ext uri="{28A0092B-C50C-407E-A947-70E740481C1C}">
                <a14:useLocalDpi xmlns:a14="http://schemas.microsoft.com/office/drawing/2010/main" val="0"/>
              </a:ext>
            </a:extLst>
          </a:blip>
          <a:srcRect t="1479" b="10508"/>
          <a:stretch>
            <a:fillRect/>
          </a:stretch>
        </p:blipFill>
        <p:spPr>
          <a:xfrm>
            <a:off x="1" y="4065775"/>
            <a:ext cx="5001186" cy="2792224"/>
          </a:xfrm>
          <a:prstGeom prst="rect">
            <a:avLst/>
          </a:prstGeom>
        </p:spPr>
      </p:pic>
      <p:sp>
        <p:nvSpPr>
          <p:cNvPr id="17" name="Rectangle 16">
            <a:extLst>
              <a:ext uri="{FF2B5EF4-FFF2-40B4-BE49-F238E27FC236}">
                <a16:creationId xmlns:a16="http://schemas.microsoft.com/office/drawing/2014/main" id="{25414FA1-2D4C-41DB-83DE-4F3E38C10A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23904" y="0"/>
            <a:ext cx="768096" cy="6858000"/>
          </a:xfrm>
          <a:prstGeom prst="rect">
            <a:avLst/>
          </a:prstGeom>
          <a:solidFill>
            <a:schemeClr val="accent2">
              <a:alpha val="8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 name="Rectángulo 1">
            <a:extLst>
              <a:ext uri="{FF2B5EF4-FFF2-40B4-BE49-F238E27FC236}">
                <a16:creationId xmlns:a16="http://schemas.microsoft.com/office/drawing/2014/main" id="{5DB49A09-688F-7843-AA3A-16F026BB02D4}"/>
              </a:ext>
            </a:extLst>
          </p:cNvPr>
          <p:cNvSpPr>
            <a:spLocks noGrp="1" noRot="1" noMove="1" noResize="1" noEditPoints="1" noAdjustHandles="1" noChangeArrowheads="1" noChangeShapeType="1"/>
          </p:cNvSpPr>
          <p:nvPr/>
        </p:nvSpPr>
        <p:spPr>
          <a:xfrm>
            <a:off x="5162052" y="3272588"/>
            <a:ext cx="6105382" cy="3585403"/>
          </a:xfrm>
          <a:prstGeom prst="rect">
            <a:avLst/>
          </a:prstGeom>
          <a:solidFill>
            <a:schemeClr val="accent1">
              <a:lumMod val="20000"/>
              <a:lumOff val="80000"/>
            </a:schemeClr>
          </a:solidFill>
          <a:ln>
            <a:noFill/>
          </a:ln>
          <a:effectLst>
            <a:innerShdw blurRad="114300">
              <a:prstClr val="black"/>
            </a:inn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3" name="CuadroTexto 2">
            <a:extLst>
              <a:ext uri="{FF2B5EF4-FFF2-40B4-BE49-F238E27FC236}">
                <a16:creationId xmlns:a16="http://schemas.microsoft.com/office/drawing/2014/main" id="{374BC364-77D0-43BC-53E2-AA31799ADD4A}"/>
              </a:ext>
            </a:extLst>
          </p:cNvPr>
          <p:cNvSpPr txBox="1"/>
          <p:nvPr/>
        </p:nvSpPr>
        <p:spPr>
          <a:xfrm>
            <a:off x="5794408" y="3334846"/>
            <a:ext cx="4918510" cy="3354765"/>
          </a:xfrm>
          <a:prstGeom prst="rect">
            <a:avLst/>
          </a:prstGeom>
          <a:noFill/>
        </p:spPr>
        <p:txBody>
          <a:bodyPr wrap="square">
            <a:spAutoFit/>
            <a:scene3d>
              <a:camera prst="orthographicFront"/>
              <a:lightRig rig="threePt" dir="t"/>
            </a:scene3d>
            <a:sp3d extrusionH="57150">
              <a:bevelT w="38100" h="38100"/>
            </a:sp3d>
          </a:bodyPr>
          <a:lstStyle/>
          <a:p>
            <a:pPr lvl="0" algn="ctr">
              <a:spcBef>
                <a:spcPts val="1200"/>
              </a:spcBef>
              <a:defRPr/>
            </a:pPr>
            <a:r>
              <a:rPr lang="hi-IN" sz="3200" b="1" i="1" dirty="0">
                <a:ln w="12700" cmpd="sng">
                  <a:noFill/>
                  <a:prstDash val="solid"/>
                </a:ln>
                <a:solidFill>
                  <a:srgbClr val="E97132">
                    <a:lumMod val="75000"/>
                  </a:srgbClr>
                </a:solidFill>
                <a:latin typeface="Nirmala UI" panose="020B0502040204020203" pitchFamily="34" charset="0"/>
                <a:ea typeface="Nirmala UI" panose="020B0502040204020203" pitchFamily="34" charset="0"/>
                <a:cs typeface="Nirmala UI" panose="020B0502040204020203" pitchFamily="34" charset="0"/>
              </a:rPr>
              <a:t>“‘यदि यहोवा की सेवा करनी तुम्हें बुरी लगे, तो आज चुन लो कि तुम किस की सेवा करोगे. . . . परन्तु मैं तो अपने घराने समेत यहोवा ही की सेवा नित करूँगा’” </a:t>
            </a:r>
            <a:r>
              <a:rPr lang="en-US" sz="3200" b="1" i="1" dirty="0">
                <a:ln w="12700" cmpd="sng">
                  <a:noFill/>
                  <a:prstDash val="solid"/>
                </a:ln>
                <a:solidFill>
                  <a:srgbClr val="E97132">
                    <a:lumMod val="75000"/>
                  </a:srgbClr>
                </a:solidFill>
                <a:latin typeface="Nirmala UI" panose="020B0502040204020203" pitchFamily="34" charset="0"/>
                <a:ea typeface="Nirmala UI" panose="020B0502040204020203" pitchFamily="34" charset="0"/>
                <a:cs typeface="Nirmala UI" panose="020B0502040204020203" pitchFamily="34" charset="0"/>
              </a:rPr>
              <a:t>                                 </a:t>
            </a:r>
            <a:r>
              <a:rPr lang="hi-IN" sz="2000" b="1" i="1" dirty="0">
                <a:ln w="12700" cmpd="sng">
                  <a:noFill/>
                  <a:prstDash val="solid"/>
                </a:ln>
                <a:solidFill>
                  <a:srgbClr val="E97132">
                    <a:lumMod val="75000"/>
                  </a:srgbClr>
                </a:solidFill>
                <a:latin typeface="Nirmala UI" panose="020B0502040204020203" pitchFamily="34" charset="0"/>
                <a:ea typeface="Nirmala UI" panose="020B0502040204020203" pitchFamily="34" charset="0"/>
                <a:cs typeface="Nirmala UI" panose="020B0502040204020203" pitchFamily="34" charset="0"/>
              </a:rPr>
              <a:t>(यहोशू 24:15)</a:t>
            </a:r>
            <a:endParaRPr kumimoji="0" lang="es-ES" sz="1400" b="1" i="1" u="none" strike="noStrike" kern="1200" cap="none" spc="0" normalizeH="0" baseline="0" noProof="0" dirty="0">
              <a:ln w="12700" cmpd="sng">
                <a:noFill/>
                <a:prstDash val="solid"/>
              </a:ln>
              <a:solidFill>
                <a:srgbClr val="E97132">
                  <a:lumMod val="75000"/>
                </a:srgbClr>
              </a:solidFill>
              <a:effectLst/>
              <a:uLnTx/>
              <a:uFillTx/>
              <a:latin typeface="Nirmala UI" panose="020B0502040204020203" pitchFamily="34" charset="0"/>
              <a:ea typeface="Nirmala UI" panose="020B0502040204020203" pitchFamily="34" charset="0"/>
              <a:cs typeface="Nirmala UI" panose="020B0502040204020203" pitchFamily="34" charset="0"/>
            </a:endParaRPr>
          </a:p>
        </p:txBody>
      </p:sp>
    </p:spTree>
    <p:extLst>
      <p:ext uri="{BB962C8B-B14F-4D97-AF65-F5344CB8AC3E}">
        <p14:creationId xmlns:p14="http://schemas.microsoft.com/office/powerpoint/2010/main" val="41131651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graphicFrame>
        <p:nvGraphicFramePr>
          <p:cNvPr id="8" name="Diagrama 7">
            <a:extLst>
              <a:ext uri="{FF2B5EF4-FFF2-40B4-BE49-F238E27FC236}">
                <a16:creationId xmlns:a16="http://schemas.microsoft.com/office/drawing/2014/main" id="{F3778858-28B2-FBDC-37D8-4B5AC2BAEC0D}"/>
              </a:ext>
            </a:extLst>
          </p:cNvPr>
          <p:cNvGraphicFramePr/>
          <p:nvPr>
            <p:extLst>
              <p:ext uri="{D42A27DB-BD31-4B8C-83A1-F6EECF244321}">
                <p14:modId xmlns:p14="http://schemas.microsoft.com/office/powerpoint/2010/main" val="322511748"/>
              </p:ext>
            </p:extLst>
          </p:nvPr>
        </p:nvGraphicFramePr>
        <p:xfrm>
          <a:off x="4633810" y="3852153"/>
          <a:ext cx="7510565" cy="290347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CuadroTexto 2">
            <a:extLst>
              <a:ext uri="{FF2B5EF4-FFF2-40B4-BE49-F238E27FC236}">
                <a16:creationId xmlns:a16="http://schemas.microsoft.com/office/drawing/2014/main" id="{AB628F2F-2C94-90B3-31B1-D5F4C02C80F2}"/>
              </a:ext>
            </a:extLst>
          </p:cNvPr>
          <p:cNvSpPr txBox="1"/>
          <p:nvPr/>
        </p:nvSpPr>
        <p:spPr>
          <a:xfrm>
            <a:off x="234680" y="-3498"/>
            <a:ext cx="6915147" cy="1323439"/>
          </a:xfrm>
          <a:prstGeom prst="rect">
            <a:avLst/>
          </a:prstGeom>
          <a:noFill/>
        </p:spPr>
        <p:txBody>
          <a:bodyPr wrap="square" rtlCol="0">
            <a:spAutoFit/>
          </a:bodyPr>
          <a:lstStyle/>
          <a:p>
            <a:pPr algn="just">
              <a:spcBef>
                <a:spcPts val="600"/>
              </a:spcBef>
            </a:pPr>
            <a:r>
              <a:rPr lang="hi-IN" sz="2000" b="1" dirty="0">
                <a:solidFill>
                  <a:schemeClr val="bg1"/>
                </a:solidFill>
                <a:effectLst>
                  <a:glow rad="127000">
                    <a:srgbClr val="95332E"/>
                  </a:glow>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यहोशू को लगा कि उसका अंत निकट है। उसने अच्छी लड़ाई लड़ी है। उसने अपनी दौड़ पूरी कर ली है। उसने विश्‍वास की रखवाली की है। वह पौलुस की तरह, पूरे विश्वास के साथ अपने धार्मिकता के मुकुट की प्रतीक्षा कर सकता था (2 तीमुथियुस 4:7-8)।</a:t>
            </a:r>
            <a:endParaRPr lang="en" sz="2000" b="1" dirty="0">
              <a:solidFill>
                <a:schemeClr val="bg1"/>
              </a:solidFill>
              <a:effectLst>
                <a:glow rad="127000">
                  <a:srgbClr val="95332E"/>
                </a:glow>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p:txBody>
      </p:sp>
      <p:pic>
        <p:nvPicPr>
          <p:cNvPr id="5" name="Imagen 4" descr="Imagen que contiene grupo, grande, parado, viejo&#10;&#10;El contenido generado por IA puede ser incorrecto.">
            <a:extLst>
              <a:ext uri="{FF2B5EF4-FFF2-40B4-BE49-F238E27FC236}">
                <a16:creationId xmlns:a16="http://schemas.microsoft.com/office/drawing/2014/main" id="{E80D3438-B228-FFDD-5104-2C5D3647EF86}"/>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a:fillRect/>
          </a:stretch>
        </p:blipFill>
        <p:spPr>
          <a:xfrm>
            <a:off x="224616" y="3782728"/>
            <a:ext cx="4378999" cy="2751066"/>
          </a:xfrm>
          <a:prstGeom prst="rect">
            <a:avLst/>
          </a:prstGeom>
          <a:solidFill>
            <a:srgbClr val="FFFFFF">
              <a:shade val="85000"/>
            </a:srgbClr>
          </a:solidFill>
          <a:ln w="38100" cap="sq">
            <a:solidFill>
              <a:srgbClr val="FFFFFF"/>
            </a:solidFill>
            <a:miter lim="800000"/>
          </a:ln>
          <a:effectLst>
            <a:outerShdw blurRad="65000" dist="50800" dir="12900000" kx="195000" ky="145000" algn="tl" rotWithShape="0">
              <a:srgbClr val="95332E">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7" name="Imagen 6" descr="Un grupo de personas en una montaña&#10;&#10;El contenido generado por IA puede ser incorrecto.">
            <a:extLst>
              <a:ext uri="{FF2B5EF4-FFF2-40B4-BE49-F238E27FC236}">
                <a16:creationId xmlns:a16="http://schemas.microsoft.com/office/drawing/2014/main" id="{734384E2-2A96-C75D-6829-54FD4CEFD11B}"/>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a:stretch>
            <a:fillRect/>
          </a:stretch>
        </p:blipFill>
        <p:spPr>
          <a:xfrm>
            <a:off x="7315200" y="160745"/>
            <a:ext cx="4731290" cy="3437781"/>
          </a:xfrm>
          <a:prstGeom prst="rect">
            <a:avLst/>
          </a:prstGeom>
          <a:solidFill>
            <a:srgbClr val="FFFFFF">
              <a:shade val="85000"/>
            </a:srgbClr>
          </a:solidFill>
          <a:ln w="381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CuadroTexto 3">
            <a:extLst>
              <a:ext uri="{FF2B5EF4-FFF2-40B4-BE49-F238E27FC236}">
                <a16:creationId xmlns:a16="http://schemas.microsoft.com/office/drawing/2014/main" id="{8542BA6D-5D0E-E71A-1311-C395944CDEE0}"/>
              </a:ext>
            </a:extLst>
          </p:cNvPr>
          <p:cNvSpPr txBox="1"/>
          <p:nvPr/>
        </p:nvSpPr>
        <p:spPr>
          <a:xfrm>
            <a:off x="234678" y="2501298"/>
            <a:ext cx="6915149" cy="1015663"/>
          </a:xfrm>
          <a:prstGeom prst="rect">
            <a:avLst/>
          </a:prstGeom>
          <a:noFill/>
        </p:spPr>
        <p:txBody>
          <a:bodyPr wrap="square">
            <a:spAutoFit/>
          </a:bodyPr>
          <a:lstStyle/>
          <a:p>
            <a:pPr algn="just">
              <a:spcBef>
                <a:spcPts val="600"/>
              </a:spcBef>
            </a:pPr>
            <a:r>
              <a:rPr lang="hi-IN" sz="2000" b="1" dirty="0">
                <a:solidFill>
                  <a:schemeClr val="bg1"/>
                </a:solidFill>
                <a:effectLst>
                  <a:glow rad="127000">
                    <a:srgbClr val="95332E"/>
                  </a:glow>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इसी कारण से, उसने लोगों को विश्‍वासयोग्यता की वाचा को नवीनीकृत करने, और उन्हें परमेश्‍वर की सेवा का जीवन चुनने के लिए प्रोत्साहित करने के लिए शेकेम में इकट्ठा किया।</a:t>
            </a:r>
            <a:endParaRPr lang="en" sz="2000" b="1" dirty="0">
              <a:solidFill>
                <a:schemeClr val="bg1"/>
              </a:solidFill>
              <a:effectLst>
                <a:glow rad="127000">
                  <a:srgbClr val="95332E"/>
                </a:glow>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p:txBody>
      </p:sp>
      <p:sp>
        <p:nvSpPr>
          <p:cNvPr id="9" name="CuadroTexto 8">
            <a:extLst>
              <a:ext uri="{FF2B5EF4-FFF2-40B4-BE49-F238E27FC236}">
                <a16:creationId xmlns:a16="http://schemas.microsoft.com/office/drawing/2014/main" id="{3E76650F-569B-405C-F97D-C438C3688631}"/>
              </a:ext>
            </a:extLst>
          </p:cNvPr>
          <p:cNvSpPr txBox="1"/>
          <p:nvPr/>
        </p:nvSpPr>
        <p:spPr>
          <a:xfrm>
            <a:off x="234678" y="1450802"/>
            <a:ext cx="6915147" cy="1015663"/>
          </a:xfrm>
          <a:prstGeom prst="rect">
            <a:avLst/>
          </a:prstGeom>
          <a:noFill/>
        </p:spPr>
        <p:txBody>
          <a:bodyPr wrap="square">
            <a:spAutoFit/>
          </a:bodyPr>
          <a:lstStyle/>
          <a:p>
            <a:pPr algn="just">
              <a:spcBef>
                <a:spcPts val="600"/>
              </a:spcBef>
            </a:pPr>
            <a:r>
              <a:rPr lang="hi-IN" sz="2000" b="1" dirty="0">
                <a:solidFill>
                  <a:schemeClr val="bg1"/>
                </a:solidFill>
                <a:effectLst>
                  <a:glow rad="127000">
                    <a:srgbClr val="95332E"/>
                  </a:glow>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लेकिन, कालेब की तरह, उसे अभी भी यह सुनिश्चित करना था कि अन्य लोग मशाल उठाएँ और परमेश्वर के लोगों को सही मार्ग पर ले जाएँ।</a:t>
            </a:r>
            <a:endParaRPr lang="en" sz="2000" b="1" dirty="0">
              <a:solidFill>
                <a:schemeClr val="bg1"/>
              </a:solidFill>
              <a:effectLst>
                <a:glow rad="127000">
                  <a:srgbClr val="95332E"/>
                </a:glow>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p:txBody>
      </p:sp>
    </p:spTree>
    <p:extLst>
      <p:ext uri="{BB962C8B-B14F-4D97-AF65-F5344CB8AC3E}">
        <p14:creationId xmlns:p14="http://schemas.microsoft.com/office/powerpoint/2010/main" val="8981044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left)">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left)">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p:cTn id="23" dur="1000" fill="hold"/>
                                        <p:tgtEl>
                                          <p:spTgt spid="5"/>
                                        </p:tgtEl>
                                        <p:attrNameLst>
                                          <p:attrName>ppt_w</p:attrName>
                                        </p:attrNameLst>
                                      </p:cBhvr>
                                      <p:tavLst>
                                        <p:tav tm="0">
                                          <p:val>
                                            <p:fltVal val="0"/>
                                          </p:val>
                                        </p:tav>
                                        <p:tav tm="100000">
                                          <p:val>
                                            <p:strVal val="#ppt_w"/>
                                          </p:val>
                                        </p:tav>
                                      </p:tavLst>
                                    </p:anim>
                                    <p:anim calcmode="lin" valueType="num">
                                      <p:cBhvr>
                                        <p:cTn id="24" dur="1000" fill="hold"/>
                                        <p:tgtEl>
                                          <p:spTgt spid="5"/>
                                        </p:tgtEl>
                                        <p:attrNameLst>
                                          <p:attrName>ppt_h</p:attrName>
                                        </p:attrNameLst>
                                      </p:cBhvr>
                                      <p:tavLst>
                                        <p:tav tm="0">
                                          <p:val>
                                            <p:fltVal val="0"/>
                                          </p:val>
                                        </p:tav>
                                        <p:tav tm="100000">
                                          <p:val>
                                            <p:strVal val="#ppt_h"/>
                                          </p:val>
                                        </p:tav>
                                      </p:tavLst>
                                    </p:anim>
                                    <p:anim calcmode="lin" valueType="num">
                                      <p:cBhvr>
                                        <p:cTn id="25" dur="1000" fill="hold"/>
                                        <p:tgtEl>
                                          <p:spTgt spid="5"/>
                                        </p:tgtEl>
                                        <p:attrNameLst>
                                          <p:attrName>style.rotation</p:attrName>
                                        </p:attrNameLst>
                                      </p:cBhvr>
                                      <p:tavLst>
                                        <p:tav tm="0">
                                          <p:val>
                                            <p:fltVal val="90"/>
                                          </p:val>
                                        </p:tav>
                                        <p:tav tm="100000">
                                          <p:val>
                                            <p:fltVal val="0"/>
                                          </p:val>
                                        </p:tav>
                                      </p:tavLst>
                                    </p:anim>
                                    <p:animEffect transition="in" filter="fade">
                                      <p:cBhvr>
                                        <p:cTn id="26" dur="1000"/>
                                        <p:tgtEl>
                                          <p:spTgt spid="5"/>
                                        </p:tgtEl>
                                      </p:cBhvr>
                                    </p:animEffect>
                                  </p:childTnLst>
                                </p:cTn>
                              </p:par>
                            </p:childTnLst>
                          </p:cTn>
                        </p:par>
                        <p:par>
                          <p:cTn id="27" fill="hold">
                            <p:stCondLst>
                              <p:cond delay="1000"/>
                            </p:stCondLst>
                            <p:childTnLst>
                              <p:par>
                                <p:cTn id="28" presetID="22" presetClass="entr" presetSubtype="8"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wipe(left)">
                                      <p:cBhvr>
                                        <p:cTn id="30" dur="500"/>
                                        <p:tgtEl>
                                          <p:spTgt spid="4"/>
                                        </p:tgtEl>
                                      </p:cBhvr>
                                    </p:animEffect>
                                  </p:childTnLst>
                                </p:cTn>
                              </p:par>
                            </p:childTnLst>
                          </p:cTn>
                        </p:par>
                      </p:childTnLst>
                    </p:cTn>
                  </p:par>
                  <p:par>
                    <p:cTn id="31" fill="hold">
                      <p:stCondLst>
                        <p:cond delay="indefinite"/>
                      </p:stCondLst>
                      <p:childTnLst>
                        <p:par>
                          <p:cTn id="32" fill="hold">
                            <p:stCondLst>
                              <p:cond delay="0"/>
                            </p:stCondLst>
                            <p:childTnLst>
                              <p:par>
                                <p:cTn id="33" presetID="47" presetClass="entr" presetSubtype="0" fill="hold" grpId="0" nodeType="clickEffect">
                                  <p:stCondLst>
                                    <p:cond delay="0"/>
                                  </p:stCondLst>
                                  <p:childTnLst>
                                    <p:set>
                                      <p:cBhvr>
                                        <p:cTn id="34" dur="1" fill="hold">
                                          <p:stCondLst>
                                            <p:cond delay="0"/>
                                          </p:stCondLst>
                                        </p:cTn>
                                        <p:tgtEl>
                                          <p:spTgt spid="8">
                                            <p:graphicEl>
                                              <a:dgm id="{2127D0A3-08E0-4B77-9149-12877E4553DC}"/>
                                            </p:graphicEl>
                                          </p:spTgt>
                                        </p:tgtEl>
                                        <p:attrNameLst>
                                          <p:attrName>style.visibility</p:attrName>
                                        </p:attrNameLst>
                                      </p:cBhvr>
                                      <p:to>
                                        <p:strVal val="visible"/>
                                      </p:to>
                                    </p:set>
                                    <p:animEffect transition="in" filter="fade">
                                      <p:cBhvr>
                                        <p:cTn id="35" dur="1000"/>
                                        <p:tgtEl>
                                          <p:spTgt spid="8">
                                            <p:graphicEl>
                                              <a:dgm id="{2127D0A3-08E0-4B77-9149-12877E4553DC}"/>
                                            </p:graphicEl>
                                          </p:spTgt>
                                        </p:tgtEl>
                                      </p:cBhvr>
                                    </p:animEffect>
                                    <p:anim calcmode="lin" valueType="num">
                                      <p:cBhvr>
                                        <p:cTn id="36" dur="1000" fill="hold"/>
                                        <p:tgtEl>
                                          <p:spTgt spid="8">
                                            <p:graphicEl>
                                              <a:dgm id="{2127D0A3-08E0-4B77-9149-12877E4553DC}"/>
                                            </p:graphicEl>
                                          </p:spTgt>
                                        </p:tgtEl>
                                        <p:attrNameLst>
                                          <p:attrName>ppt_x</p:attrName>
                                        </p:attrNameLst>
                                      </p:cBhvr>
                                      <p:tavLst>
                                        <p:tav tm="0">
                                          <p:val>
                                            <p:strVal val="#ppt_x"/>
                                          </p:val>
                                        </p:tav>
                                        <p:tav tm="100000">
                                          <p:val>
                                            <p:strVal val="#ppt_x"/>
                                          </p:val>
                                        </p:tav>
                                      </p:tavLst>
                                    </p:anim>
                                    <p:anim calcmode="lin" valueType="num">
                                      <p:cBhvr>
                                        <p:cTn id="37" dur="1000" fill="hold"/>
                                        <p:tgtEl>
                                          <p:spTgt spid="8">
                                            <p:graphicEl>
                                              <a:dgm id="{2127D0A3-08E0-4B77-9149-12877E4553DC}"/>
                                            </p:graphic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7" presetClass="entr" presetSubtype="0" fill="hold" grpId="0" nodeType="clickEffect">
                                  <p:stCondLst>
                                    <p:cond delay="0"/>
                                  </p:stCondLst>
                                  <p:childTnLst>
                                    <p:set>
                                      <p:cBhvr>
                                        <p:cTn id="41" dur="1" fill="hold">
                                          <p:stCondLst>
                                            <p:cond delay="0"/>
                                          </p:stCondLst>
                                        </p:cTn>
                                        <p:tgtEl>
                                          <p:spTgt spid="8">
                                            <p:graphicEl>
                                              <a:dgm id="{942E5999-5789-441C-A104-F2DD05307549}"/>
                                            </p:graphicEl>
                                          </p:spTgt>
                                        </p:tgtEl>
                                        <p:attrNameLst>
                                          <p:attrName>style.visibility</p:attrName>
                                        </p:attrNameLst>
                                      </p:cBhvr>
                                      <p:to>
                                        <p:strVal val="visible"/>
                                      </p:to>
                                    </p:set>
                                    <p:animEffect transition="in" filter="fade">
                                      <p:cBhvr>
                                        <p:cTn id="42" dur="1000"/>
                                        <p:tgtEl>
                                          <p:spTgt spid="8">
                                            <p:graphicEl>
                                              <a:dgm id="{942E5999-5789-441C-A104-F2DD05307549}"/>
                                            </p:graphicEl>
                                          </p:spTgt>
                                        </p:tgtEl>
                                      </p:cBhvr>
                                    </p:animEffect>
                                    <p:anim calcmode="lin" valueType="num">
                                      <p:cBhvr>
                                        <p:cTn id="43" dur="1000" fill="hold"/>
                                        <p:tgtEl>
                                          <p:spTgt spid="8">
                                            <p:graphicEl>
                                              <a:dgm id="{942E5999-5789-441C-A104-F2DD05307549}"/>
                                            </p:graphicEl>
                                          </p:spTgt>
                                        </p:tgtEl>
                                        <p:attrNameLst>
                                          <p:attrName>ppt_x</p:attrName>
                                        </p:attrNameLst>
                                      </p:cBhvr>
                                      <p:tavLst>
                                        <p:tav tm="0">
                                          <p:val>
                                            <p:strVal val="#ppt_x"/>
                                          </p:val>
                                        </p:tav>
                                        <p:tav tm="100000">
                                          <p:val>
                                            <p:strVal val="#ppt_x"/>
                                          </p:val>
                                        </p:tav>
                                      </p:tavLst>
                                    </p:anim>
                                    <p:anim calcmode="lin" valueType="num">
                                      <p:cBhvr>
                                        <p:cTn id="44" dur="1000" fill="hold"/>
                                        <p:tgtEl>
                                          <p:spTgt spid="8">
                                            <p:graphicEl>
                                              <a:dgm id="{942E5999-5789-441C-A104-F2DD05307549}"/>
                                            </p:graphicEl>
                                          </p:spTgt>
                                        </p:tgtEl>
                                        <p:attrNameLst>
                                          <p:attrName>ppt_y</p:attrName>
                                        </p:attrNameLst>
                                      </p:cBhvr>
                                      <p:tavLst>
                                        <p:tav tm="0">
                                          <p:val>
                                            <p:strVal val="#ppt_y-.1"/>
                                          </p:val>
                                        </p:tav>
                                        <p:tav tm="100000">
                                          <p:val>
                                            <p:strVal val="#ppt_y"/>
                                          </p:val>
                                        </p:tav>
                                      </p:tavLst>
                                    </p:anim>
                                  </p:childTnLst>
                                </p:cTn>
                              </p:par>
                              <p:par>
                                <p:cTn id="45" presetID="47" presetClass="entr" presetSubtype="0" fill="hold" grpId="0" nodeType="withEffect">
                                  <p:stCondLst>
                                    <p:cond delay="0"/>
                                  </p:stCondLst>
                                  <p:childTnLst>
                                    <p:set>
                                      <p:cBhvr>
                                        <p:cTn id="46" dur="1" fill="hold">
                                          <p:stCondLst>
                                            <p:cond delay="0"/>
                                          </p:stCondLst>
                                        </p:cTn>
                                        <p:tgtEl>
                                          <p:spTgt spid="8">
                                            <p:graphicEl>
                                              <a:dgm id="{FC48FDAD-A8DC-4628-A83F-0C218EBE3173}"/>
                                            </p:graphicEl>
                                          </p:spTgt>
                                        </p:tgtEl>
                                        <p:attrNameLst>
                                          <p:attrName>style.visibility</p:attrName>
                                        </p:attrNameLst>
                                      </p:cBhvr>
                                      <p:to>
                                        <p:strVal val="visible"/>
                                      </p:to>
                                    </p:set>
                                    <p:animEffect transition="in" filter="fade">
                                      <p:cBhvr>
                                        <p:cTn id="47" dur="1000"/>
                                        <p:tgtEl>
                                          <p:spTgt spid="8">
                                            <p:graphicEl>
                                              <a:dgm id="{FC48FDAD-A8DC-4628-A83F-0C218EBE3173}"/>
                                            </p:graphicEl>
                                          </p:spTgt>
                                        </p:tgtEl>
                                      </p:cBhvr>
                                    </p:animEffect>
                                    <p:anim calcmode="lin" valueType="num">
                                      <p:cBhvr>
                                        <p:cTn id="48" dur="1000" fill="hold"/>
                                        <p:tgtEl>
                                          <p:spTgt spid="8">
                                            <p:graphicEl>
                                              <a:dgm id="{FC48FDAD-A8DC-4628-A83F-0C218EBE3173}"/>
                                            </p:graphicEl>
                                          </p:spTgt>
                                        </p:tgtEl>
                                        <p:attrNameLst>
                                          <p:attrName>ppt_x</p:attrName>
                                        </p:attrNameLst>
                                      </p:cBhvr>
                                      <p:tavLst>
                                        <p:tav tm="0">
                                          <p:val>
                                            <p:strVal val="#ppt_x"/>
                                          </p:val>
                                        </p:tav>
                                        <p:tav tm="100000">
                                          <p:val>
                                            <p:strVal val="#ppt_x"/>
                                          </p:val>
                                        </p:tav>
                                      </p:tavLst>
                                    </p:anim>
                                    <p:anim calcmode="lin" valueType="num">
                                      <p:cBhvr>
                                        <p:cTn id="49" dur="1000" fill="hold"/>
                                        <p:tgtEl>
                                          <p:spTgt spid="8">
                                            <p:graphicEl>
                                              <a:dgm id="{FC48FDAD-A8DC-4628-A83F-0C218EBE3173}"/>
                                            </p:graphicEl>
                                          </p:spTgt>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7" presetClass="entr" presetSubtype="0" fill="hold" grpId="0" nodeType="clickEffect">
                                  <p:stCondLst>
                                    <p:cond delay="0"/>
                                  </p:stCondLst>
                                  <p:childTnLst>
                                    <p:set>
                                      <p:cBhvr>
                                        <p:cTn id="53" dur="1" fill="hold">
                                          <p:stCondLst>
                                            <p:cond delay="0"/>
                                          </p:stCondLst>
                                        </p:cTn>
                                        <p:tgtEl>
                                          <p:spTgt spid="8">
                                            <p:graphicEl>
                                              <a:dgm id="{BC1B2083-8856-4B85-9091-BF19E4CB9BFA}"/>
                                            </p:graphicEl>
                                          </p:spTgt>
                                        </p:tgtEl>
                                        <p:attrNameLst>
                                          <p:attrName>style.visibility</p:attrName>
                                        </p:attrNameLst>
                                      </p:cBhvr>
                                      <p:to>
                                        <p:strVal val="visible"/>
                                      </p:to>
                                    </p:set>
                                    <p:animEffect transition="in" filter="fade">
                                      <p:cBhvr>
                                        <p:cTn id="54" dur="1000"/>
                                        <p:tgtEl>
                                          <p:spTgt spid="8">
                                            <p:graphicEl>
                                              <a:dgm id="{BC1B2083-8856-4B85-9091-BF19E4CB9BFA}"/>
                                            </p:graphicEl>
                                          </p:spTgt>
                                        </p:tgtEl>
                                      </p:cBhvr>
                                    </p:animEffect>
                                    <p:anim calcmode="lin" valueType="num">
                                      <p:cBhvr>
                                        <p:cTn id="55" dur="1000" fill="hold"/>
                                        <p:tgtEl>
                                          <p:spTgt spid="8">
                                            <p:graphicEl>
                                              <a:dgm id="{BC1B2083-8856-4B85-9091-BF19E4CB9BFA}"/>
                                            </p:graphicEl>
                                          </p:spTgt>
                                        </p:tgtEl>
                                        <p:attrNameLst>
                                          <p:attrName>ppt_x</p:attrName>
                                        </p:attrNameLst>
                                      </p:cBhvr>
                                      <p:tavLst>
                                        <p:tav tm="0">
                                          <p:val>
                                            <p:strVal val="#ppt_x"/>
                                          </p:val>
                                        </p:tav>
                                        <p:tav tm="100000">
                                          <p:val>
                                            <p:strVal val="#ppt_x"/>
                                          </p:val>
                                        </p:tav>
                                      </p:tavLst>
                                    </p:anim>
                                    <p:anim calcmode="lin" valueType="num">
                                      <p:cBhvr>
                                        <p:cTn id="56" dur="1000" fill="hold"/>
                                        <p:tgtEl>
                                          <p:spTgt spid="8">
                                            <p:graphicEl>
                                              <a:dgm id="{BC1B2083-8856-4B85-9091-BF19E4CB9BFA}"/>
                                            </p:graphicEl>
                                          </p:spTgt>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8">
                                            <p:graphicEl>
                                              <a:dgm id="{171BE40D-DF9A-40DE-B4BB-CCE5EF279C3E}"/>
                                            </p:graphicEl>
                                          </p:spTgt>
                                        </p:tgtEl>
                                        <p:attrNameLst>
                                          <p:attrName>style.visibility</p:attrName>
                                        </p:attrNameLst>
                                      </p:cBhvr>
                                      <p:to>
                                        <p:strVal val="visible"/>
                                      </p:to>
                                    </p:set>
                                    <p:animEffect transition="in" filter="fade">
                                      <p:cBhvr>
                                        <p:cTn id="59" dur="1000"/>
                                        <p:tgtEl>
                                          <p:spTgt spid="8">
                                            <p:graphicEl>
                                              <a:dgm id="{171BE40D-DF9A-40DE-B4BB-CCE5EF279C3E}"/>
                                            </p:graphicEl>
                                          </p:spTgt>
                                        </p:tgtEl>
                                      </p:cBhvr>
                                    </p:animEffect>
                                    <p:anim calcmode="lin" valueType="num">
                                      <p:cBhvr>
                                        <p:cTn id="60" dur="1000" fill="hold"/>
                                        <p:tgtEl>
                                          <p:spTgt spid="8">
                                            <p:graphicEl>
                                              <a:dgm id="{171BE40D-DF9A-40DE-B4BB-CCE5EF279C3E}"/>
                                            </p:graphicEl>
                                          </p:spTgt>
                                        </p:tgtEl>
                                        <p:attrNameLst>
                                          <p:attrName>ppt_x</p:attrName>
                                        </p:attrNameLst>
                                      </p:cBhvr>
                                      <p:tavLst>
                                        <p:tav tm="0">
                                          <p:val>
                                            <p:strVal val="#ppt_x"/>
                                          </p:val>
                                        </p:tav>
                                        <p:tav tm="100000">
                                          <p:val>
                                            <p:strVal val="#ppt_x"/>
                                          </p:val>
                                        </p:tav>
                                      </p:tavLst>
                                    </p:anim>
                                    <p:anim calcmode="lin" valueType="num">
                                      <p:cBhvr>
                                        <p:cTn id="61" dur="1000" fill="hold"/>
                                        <p:tgtEl>
                                          <p:spTgt spid="8">
                                            <p:graphicEl>
                                              <a:dgm id="{171BE40D-DF9A-40DE-B4BB-CCE5EF279C3E}"/>
                                            </p:graphicEl>
                                          </p:spTgt>
                                        </p:tgtEl>
                                        <p:attrNameLst>
                                          <p:attrName>ppt_y</p:attrName>
                                        </p:attrNameLst>
                                      </p:cBhvr>
                                      <p:tavLst>
                                        <p:tav tm="0">
                                          <p:val>
                                            <p:strVal val="#ppt_y-.1"/>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47" presetClass="entr" presetSubtype="0" fill="hold" grpId="0" nodeType="clickEffect">
                                  <p:stCondLst>
                                    <p:cond delay="0"/>
                                  </p:stCondLst>
                                  <p:childTnLst>
                                    <p:set>
                                      <p:cBhvr>
                                        <p:cTn id="65" dur="1" fill="hold">
                                          <p:stCondLst>
                                            <p:cond delay="0"/>
                                          </p:stCondLst>
                                        </p:cTn>
                                        <p:tgtEl>
                                          <p:spTgt spid="8">
                                            <p:graphicEl>
                                              <a:dgm id="{C4F65A43-9A3C-4A61-BCB0-8631152C7599}"/>
                                            </p:graphicEl>
                                          </p:spTgt>
                                        </p:tgtEl>
                                        <p:attrNameLst>
                                          <p:attrName>style.visibility</p:attrName>
                                        </p:attrNameLst>
                                      </p:cBhvr>
                                      <p:to>
                                        <p:strVal val="visible"/>
                                      </p:to>
                                    </p:set>
                                    <p:animEffect transition="in" filter="fade">
                                      <p:cBhvr>
                                        <p:cTn id="66" dur="1000"/>
                                        <p:tgtEl>
                                          <p:spTgt spid="8">
                                            <p:graphicEl>
                                              <a:dgm id="{C4F65A43-9A3C-4A61-BCB0-8631152C7599}"/>
                                            </p:graphicEl>
                                          </p:spTgt>
                                        </p:tgtEl>
                                      </p:cBhvr>
                                    </p:animEffect>
                                    <p:anim calcmode="lin" valueType="num">
                                      <p:cBhvr>
                                        <p:cTn id="67" dur="1000" fill="hold"/>
                                        <p:tgtEl>
                                          <p:spTgt spid="8">
                                            <p:graphicEl>
                                              <a:dgm id="{C4F65A43-9A3C-4A61-BCB0-8631152C7599}"/>
                                            </p:graphicEl>
                                          </p:spTgt>
                                        </p:tgtEl>
                                        <p:attrNameLst>
                                          <p:attrName>ppt_x</p:attrName>
                                        </p:attrNameLst>
                                      </p:cBhvr>
                                      <p:tavLst>
                                        <p:tav tm="0">
                                          <p:val>
                                            <p:strVal val="#ppt_x"/>
                                          </p:val>
                                        </p:tav>
                                        <p:tav tm="100000">
                                          <p:val>
                                            <p:strVal val="#ppt_x"/>
                                          </p:val>
                                        </p:tav>
                                      </p:tavLst>
                                    </p:anim>
                                    <p:anim calcmode="lin" valueType="num">
                                      <p:cBhvr>
                                        <p:cTn id="68" dur="1000" fill="hold"/>
                                        <p:tgtEl>
                                          <p:spTgt spid="8">
                                            <p:graphicEl>
                                              <a:dgm id="{C4F65A43-9A3C-4A61-BCB0-8631152C7599}"/>
                                            </p:graphicEl>
                                          </p:spTgt>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8">
                                            <p:graphicEl>
                                              <a:dgm id="{7A0EC5D2-A8C8-43F0-949B-679A0C3ED567}"/>
                                            </p:graphicEl>
                                          </p:spTgt>
                                        </p:tgtEl>
                                        <p:attrNameLst>
                                          <p:attrName>style.visibility</p:attrName>
                                        </p:attrNameLst>
                                      </p:cBhvr>
                                      <p:to>
                                        <p:strVal val="visible"/>
                                      </p:to>
                                    </p:set>
                                    <p:animEffect transition="in" filter="fade">
                                      <p:cBhvr>
                                        <p:cTn id="71" dur="1000"/>
                                        <p:tgtEl>
                                          <p:spTgt spid="8">
                                            <p:graphicEl>
                                              <a:dgm id="{7A0EC5D2-A8C8-43F0-949B-679A0C3ED567}"/>
                                            </p:graphicEl>
                                          </p:spTgt>
                                        </p:tgtEl>
                                      </p:cBhvr>
                                    </p:animEffect>
                                    <p:anim calcmode="lin" valueType="num">
                                      <p:cBhvr>
                                        <p:cTn id="72" dur="1000" fill="hold"/>
                                        <p:tgtEl>
                                          <p:spTgt spid="8">
                                            <p:graphicEl>
                                              <a:dgm id="{7A0EC5D2-A8C8-43F0-949B-679A0C3ED567}"/>
                                            </p:graphicEl>
                                          </p:spTgt>
                                        </p:tgtEl>
                                        <p:attrNameLst>
                                          <p:attrName>ppt_x</p:attrName>
                                        </p:attrNameLst>
                                      </p:cBhvr>
                                      <p:tavLst>
                                        <p:tav tm="0">
                                          <p:val>
                                            <p:strVal val="#ppt_x"/>
                                          </p:val>
                                        </p:tav>
                                        <p:tav tm="100000">
                                          <p:val>
                                            <p:strVal val="#ppt_x"/>
                                          </p:val>
                                        </p:tav>
                                      </p:tavLst>
                                    </p:anim>
                                    <p:anim calcmode="lin" valueType="num">
                                      <p:cBhvr>
                                        <p:cTn id="73" dur="1000" fill="hold"/>
                                        <p:tgtEl>
                                          <p:spTgt spid="8">
                                            <p:graphicEl>
                                              <a:dgm id="{7A0EC5D2-A8C8-43F0-949B-679A0C3ED567}"/>
                                            </p:graphicEl>
                                          </p:spTgt>
                                        </p:tgtEl>
                                        <p:attrNameLst>
                                          <p:attrName>ppt_y</p:attrName>
                                        </p:attrNameLst>
                                      </p:cBhvr>
                                      <p:tavLst>
                                        <p:tav tm="0">
                                          <p:val>
                                            <p:strVal val="#ppt_y-.1"/>
                                          </p:val>
                                        </p:tav>
                                        <p:tav tm="100000">
                                          <p:val>
                                            <p:strVal val="#ppt_y"/>
                                          </p:val>
                                        </p:tav>
                                      </p:tavLst>
                                    </p:anim>
                                  </p:childTnLst>
                                </p:cTn>
                              </p:par>
                            </p:childTnLst>
                          </p:cTn>
                        </p:par>
                      </p:childTnLst>
                    </p:cTn>
                  </p:par>
                  <p:par>
                    <p:cTn id="74" fill="hold">
                      <p:stCondLst>
                        <p:cond delay="indefinite"/>
                      </p:stCondLst>
                      <p:childTnLst>
                        <p:par>
                          <p:cTn id="75" fill="hold">
                            <p:stCondLst>
                              <p:cond delay="0"/>
                            </p:stCondLst>
                            <p:childTnLst>
                              <p:par>
                                <p:cTn id="76" presetID="47" presetClass="entr" presetSubtype="0" fill="hold" grpId="0" nodeType="clickEffect">
                                  <p:stCondLst>
                                    <p:cond delay="0"/>
                                  </p:stCondLst>
                                  <p:childTnLst>
                                    <p:set>
                                      <p:cBhvr>
                                        <p:cTn id="77" dur="1" fill="hold">
                                          <p:stCondLst>
                                            <p:cond delay="0"/>
                                          </p:stCondLst>
                                        </p:cTn>
                                        <p:tgtEl>
                                          <p:spTgt spid="8">
                                            <p:graphicEl>
                                              <a:dgm id="{E2A91DB1-799A-4297-93C2-42494D9CE027}"/>
                                            </p:graphicEl>
                                          </p:spTgt>
                                        </p:tgtEl>
                                        <p:attrNameLst>
                                          <p:attrName>style.visibility</p:attrName>
                                        </p:attrNameLst>
                                      </p:cBhvr>
                                      <p:to>
                                        <p:strVal val="visible"/>
                                      </p:to>
                                    </p:set>
                                    <p:animEffect transition="in" filter="fade">
                                      <p:cBhvr>
                                        <p:cTn id="78" dur="1000"/>
                                        <p:tgtEl>
                                          <p:spTgt spid="8">
                                            <p:graphicEl>
                                              <a:dgm id="{E2A91DB1-799A-4297-93C2-42494D9CE027}"/>
                                            </p:graphicEl>
                                          </p:spTgt>
                                        </p:tgtEl>
                                      </p:cBhvr>
                                    </p:animEffect>
                                    <p:anim calcmode="lin" valueType="num">
                                      <p:cBhvr>
                                        <p:cTn id="79" dur="1000" fill="hold"/>
                                        <p:tgtEl>
                                          <p:spTgt spid="8">
                                            <p:graphicEl>
                                              <a:dgm id="{E2A91DB1-799A-4297-93C2-42494D9CE027}"/>
                                            </p:graphicEl>
                                          </p:spTgt>
                                        </p:tgtEl>
                                        <p:attrNameLst>
                                          <p:attrName>ppt_x</p:attrName>
                                        </p:attrNameLst>
                                      </p:cBhvr>
                                      <p:tavLst>
                                        <p:tav tm="0">
                                          <p:val>
                                            <p:strVal val="#ppt_x"/>
                                          </p:val>
                                        </p:tav>
                                        <p:tav tm="100000">
                                          <p:val>
                                            <p:strVal val="#ppt_x"/>
                                          </p:val>
                                        </p:tav>
                                      </p:tavLst>
                                    </p:anim>
                                    <p:anim calcmode="lin" valueType="num">
                                      <p:cBhvr>
                                        <p:cTn id="80" dur="1000" fill="hold"/>
                                        <p:tgtEl>
                                          <p:spTgt spid="8">
                                            <p:graphicEl>
                                              <a:dgm id="{E2A91DB1-799A-4297-93C2-42494D9CE027}"/>
                                            </p:graphicEl>
                                          </p:spTgt>
                                        </p:tgtEl>
                                        <p:attrNameLst>
                                          <p:attrName>ppt_y</p:attrName>
                                        </p:attrNameLst>
                                      </p:cBhvr>
                                      <p:tavLst>
                                        <p:tav tm="0">
                                          <p:val>
                                            <p:strVal val="#ppt_y-.1"/>
                                          </p:val>
                                        </p:tav>
                                        <p:tav tm="100000">
                                          <p:val>
                                            <p:strVal val="#ppt_y"/>
                                          </p:val>
                                        </p:tav>
                                      </p:tavLst>
                                    </p:anim>
                                  </p:childTnLst>
                                </p:cTn>
                              </p:par>
                              <p:par>
                                <p:cTn id="81" presetID="47" presetClass="entr" presetSubtype="0" fill="hold" grpId="0" nodeType="withEffect">
                                  <p:stCondLst>
                                    <p:cond delay="0"/>
                                  </p:stCondLst>
                                  <p:childTnLst>
                                    <p:set>
                                      <p:cBhvr>
                                        <p:cTn id="82" dur="1" fill="hold">
                                          <p:stCondLst>
                                            <p:cond delay="0"/>
                                          </p:stCondLst>
                                        </p:cTn>
                                        <p:tgtEl>
                                          <p:spTgt spid="8">
                                            <p:graphicEl>
                                              <a:dgm id="{A69A85D2-7D25-468F-B109-5D85D6A87DA0}"/>
                                            </p:graphicEl>
                                          </p:spTgt>
                                        </p:tgtEl>
                                        <p:attrNameLst>
                                          <p:attrName>style.visibility</p:attrName>
                                        </p:attrNameLst>
                                      </p:cBhvr>
                                      <p:to>
                                        <p:strVal val="visible"/>
                                      </p:to>
                                    </p:set>
                                    <p:animEffect transition="in" filter="fade">
                                      <p:cBhvr>
                                        <p:cTn id="83" dur="1000"/>
                                        <p:tgtEl>
                                          <p:spTgt spid="8">
                                            <p:graphicEl>
                                              <a:dgm id="{A69A85D2-7D25-468F-B109-5D85D6A87DA0}"/>
                                            </p:graphicEl>
                                          </p:spTgt>
                                        </p:tgtEl>
                                      </p:cBhvr>
                                    </p:animEffect>
                                    <p:anim calcmode="lin" valueType="num">
                                      <p:cBhvr>
                                        <p:cTn id="84" dur="1000" fill="hold"/>
                                        <p:tgtEl>
                                          <p:spTgt spid="8">
                                            <p:graphicEl>
                                              <a:dgm id="{A69A85D2-7D25-468F-B109-5D85D6A87DA0}"/>
                                            </p:graphicEl>
                                          </p:spTgt>
                                        </p:tgtEl>
                                        <p:attrNameLst>
                                          <p:attrName>ppt_x</p:attrName>
                                        </p:attrNameLst>
                                      </p:cBhvr>
                                      <p:tavLst>
                                        <p:tav tm="0">
                                          <p:val>
                                            <p:strVal val="#ppt_x"/>
                                          </p:val>
                                        </p:tav>
                                        <p:tav tm="100000">
                                          <p:val>
                                            <p:strVal val="#ppt_x"/>
                                          </p:val>
                                        </p:tav>
                                      </p:tavLst>
                                    </p:anim>
                                    <p:anim calcmode="lin" valueType="num">
                                      <p:cBhvr>
                                        <p:cTn id="85" dur="1000" fill="hold"/>
                                        <p:tgtEl>
                                          <p:spTgt spid="8">
                                            <p:graphicEl>
                                              <a:dgm id="{A69A85D2-7D25-468F-B109-5D85D6A87DA0}"/>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Sub>
          <a:bldDgm bld="one"/>
        </p:bldSub>
      </p:bldGraphic>
      <p:bldP spid="3" grpId="0"/>
      <p:bldP spid="4" grpId="0"/>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23" name="Imagen 22" descr="Vista de una ciudad&#10;&#10;El contenido generado por IA puede ser incorrecto.">
            <a:extLst>
              <a:ext uri="{FF2B5EF4-FFF2-40B4-BE49-F238E27FC236}">
                <a16:creationId xmlns:a16="http://schemas.microsoft.com/office/drawing/2014/main" id="{DD031E11-868D-60ED-DAD4-A251ED6E46B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679021" y="81756"/>
            <a:ext cx="2426774" cy="1365061"/>
          </a:xfrm>
          <a:prstGeom prst="roundRect">
            <a:avLst>
              <a:gd name="adj" fmla="val 8594"/>
            </a:avLst>
          </a:prstGeom>
          <a:solidFill>
            <a:srgbClr val="FFFFFF">
              <a:shade val="85000"/>
            </a:srgbClr>
          </a:solidFill>
          <a:ln>
            <a:noFill/>
          </a:ln>
          <a:effectLst>
            <a:reflection blurRad="12700" stA="38000" endPos="11000" dist="5000" dir="5400000" sy="-100000" algn="bl" rotWithShape="0"/>
          </a:effectLst>
        </p:spPr>
      </p:pic>
      <p:sp>
        <p:nvSpPr>
          <p:cNvPr id="3" name="CuadroTexto 2">
            <a:extLst>
              <a:ext uri="{FF2B5EF4-FFF2-40B4-BE49-F238E27FC236}">
                <a16:creationId xmlns:a16="http://schemas.microsoft.com/office/drawing/2014/main" id="{3C038E1B-6E5D-7350-4C3F-AD4AFFBD2495}"/>
              </a:ext>
            </a:extLst>
          </p:cNvPr>
          <p:cNvSpPr txBox="1"/>
          <p:nvPr/>
        </p:nvSpPr>
        <p:spPr>
          <a:xfrm>
            <a:off x="0" y="0"/>
            <a:ext cx="9679021" cy="769441"/>
          </a:xfrm>
          <a:prstGeom prst="rect">
            <a:avLst/>
          </a:prstGeom>
          <a:noFill/>
        </p:spPr>
        <p:txBody>
          <a:bodyPr wrap="square">
            <a:spAutoFit/>
            <a:scene3d>
              <a:camera prst="orthographicFront"/>
              <a:lightRig rig="chilly" dir="t"/>
            </a:scene3d>
            <a:sp3d extrusionH="57150" prstMaterial="softEdge">
              <a:bevelT w="25400" h="38100"/>
            </a:sp3d>
          </a:bodyPr>
          <a:lstStyle/>
          <a:p>
            <a:pPr algn="ctr"/>
            <a:r>
              <a:rPr lang="hi-IN" sz="4400" b="1" dirty="0">
                <a:ln/>
                <a:solidFill>
                  <a:schemeClr val="accent1">
                    <a:lumMod val="50000"/>
                  </a:schemeClr>
                </a:solidFill>
                <a:latin typeface="Nirmala UI" panose="020B0502040204020203" pitchFamily="34" charset="0"/>
                <a:ea typeface="Nirmala UI" panose="020B0502040204020203" pitchFamily="34" charset="0"/>
                <a:cs typeface="Nirmala UI" panose="020B0502040204020203" pitchFamily="34" charset="0"/>
              </a:rPr>
              <a:t>कहानी जिसे परमेश्वर ने लिखा</a:t>
            </a:r>
            <a:endParaRPr lang="en" sz="4400" b="1" dirty="0">
              <a:ln/>
              <a:solidFill>
                <a:schemeClr val="accent1">
                  <a:lumMod val="50000"/>
                </a:schemeClr>
              </a:solidFill>
              <a:latin typeface="Nirmala UI" panose="020B0502040204020203" pitchFamily="34" charset="0"/>
              <a:ea typeface="Nirmala UI" panose="020B0502040204020203" pitchFamily="34" charset="0"/>
              <a:cs typeface="Nirmala UI" panose="020B0502040204020203" pitchFamily="34" charset="0"/>
            </a:endParaRPr>
          </a:p>
        </p:txBody>
      </p:sp>
      <p:sp>
        <p:nvSpPr>
          <p:cNvPr id="5" name="CuadroTexto 4">
            <a:extLst>
              <a:ext uri="{FF2B5EF4-FFF2-40B4-BE49-F238E27FC236}">
                <a16:creationId xmlns:a16="http://schemas.microsoft.com/office/drawing/2014/main" id="{4E69549F-F539-BC14-D64F-4AD14B99F660}"/>
              </a:ext>
            </a:extLst>
          </p:cNvPr>
          <p:cNvSpPr txBox="1"/>
          <p:nvPr/>
        </p:nvSpPr>
        <p:spPr>
          <a:xfrm>
            <a:off x="270651" y="617589"/>
            <a:ext cx="9137718" cy="923330"/>
          </a:xfrm>
          <a:prstGeom prst="rect">
            <a:avLst/>
          </a:prstGeom>
          <a:noFill/>
        </p:spPr>
        <p:txBody>
          <a:bodyPr wrap="square">
            <a:spAutoFit/>
          </a:bodyPr>
          <a:lstStyle/>
          <a:p>
            <a:pPr algn="ctr"/>
            <a:r>
              <a:rPr lang="hi-IN" b="1" i="1" dirty="0">
                <a:solidFill>
                  <a:schemeClr val="accent4">
                    <a:lumMod val="50000"/>
                  </a:schemeClr>
                </a:solidFill>
                <a:latin typeface="Nirmala UI" panose="020B0502040204020203" pitchFamily="34" charset="0"/>
                <a:ea typeface="Nirmala UI" panose="020B0502040204020203" pitchFamily="34" charset="0"/>
                <a:cs typeface="Nirmala UI" panose="020B0502040204020203" pitchFamily="34" charset="0"/>
              </a:rPr>
              <a:t>फिर मैं ने तुम्हें ऐसा देश दिया जिस में तुम ने परिश्रम न किया था, और ऐसे नगर भी दिए हैं जिन्हें तुम ने न बसाया था, और तुम उनमें बसे हो; और जिन दाख और जैतून के बगीचों के फल तुम खाते हो उन्हें तुम ने नहीं लगाया था।” </a:t>
            </a:r>
            <a:r>
              <a:rPr lang="hi-IN" sz="1400" b="1" i="1" dirty="0">
                <a:solidFill>
                  <a:schemeClr val="accent4">
                    <a:lumMod val="50000"/>
                  </a:schemeClr>
                </a:solidFill>
                <a:latin typeface="Nirmala UI" panose="020B0502040204020203" pitchFamily="34" charset="0"/>
                <a:ea typeface="Nirmala UI" panose="020B0502040204020203" pitchFamily="34" charset="0"/>
                <a:cs typeface="Nirmala UI" panose="020B0502040204020203" pitchFamily="34" charset="0"/>
              </a:rPr>
              <a:t>(यहोशू 24:13)</a:t>
            </a:r>
            <a:endParaRPr lang="en" sz="1100" b="1" i="1" dirty="0">
              <a:solidFill>
                <a:schemeClr val="accent4">
                  <a:lumMod val="50000"/>
                </a:schemeClr>
              </a:solidFill>
              <a:latin typeface="Nirmala UI" panose="020B0502040204020203" pitchFamily="34" charset="0"/>
              <a:ea typeface="Nirmala UI" panose="020B0502040204020203" pitchFamily="34" charset="0"/>
              <a:cs typeface="Nirmala UI" panose="020B0502040204020203" pitchFamily="34" charset="0"/>
            </a:endParaRPr>
          </a:p>
        </p:txBody>
      </p:sp>
      <p:sp>
        <p:nvSpPr>
          <p:cNvPr id="6" name="CuadroTexto 5">
            <a:extLst>
              <a:ext uri="{FF2B5EF4-FFF2-40B4-BE49-F238E27FC236}">
                <a16:creationId xmlns:a16="http://schemas.microsoft.com/office/drawing/2014/main" id="{183CF3B3-EB09-F2FA-778F-B0B067FE70A2}"/>
              </a:ext>
            </a:extLst>
          </p:cNvPr>
          <p:cNvSpPr txBox="1"/>
          <p:nvPr/>
        </p:nvSpPr>
        <p:spPr>
          <a:xfrm>
            <a:off x="101527" y="1487321"/>
            <a:ext cx="11772899" cy="400110"/>
          </a:xfrm>
          <a:prstGeom prst="rect">
            <a:avLst/>
          </a:prstGeom>
          <a:noFill/>
        </p:spPr>
        <p:txBody>
          <a:bodyPr wrap="square" rtlCol="0">
            <a:spAutoFit/>
          </a:bodyPr>
          <a:lstStyle/>
          <a:p>
            <a:pPr>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यहोशू द्वारा अपने अंतिम भाषण के लिए चुना गया स्थान एक ऐतिहासिक स्थान था: शेकेम (यहोशू 24:1)।</a:t>
            </a:r>
            <a:endParaRPr lang="en" sz="2000" b="1" dirty="0">
              <a:latin typeface="Nirmala UI" panose="020B0502040204020203" pitchFamily="34" charset="0"/>
              <a:ea typeface="Nirmala UI" panose="020B0502040204020203" pitchFamily="34" charset="0"/>
              <a:cs typeface="Nirmala UI" panose="020B0502040204020203" pitchFamily="34" charset="0"/>
            </a:endParaRPr>
          </a:p>
        </p:txBody>
      </p:sp>
      <p:graphicFrame>
        <p:nvGraphicFramePr>
          <p:cNvPr id="2" name="Diagrama 1">
            <a:extLst>
              <a:ext uri="{FF2B5EF4-FFF2-40B4-BE49-F238E27FC236}">
                <a16:creationId xmlns:a16="http://schemas.microsoft.com/office/drawing/2014/main" id="{C06ECA78-EB9D-A22F-DA05-19E6940216F4}"/>
              </a:ext>
            </a:extLst>
          </p:cNvPr>
          <p:cNvGraphicFramePr/>
          <p:nvPr>
            <p:extLst>
              <p:ext uri="{D42A27DB-BD31-4B8C-83A1-F6EECF244321}">
                <p14:modId xmlns:p14="http://schemas.microsoft.com/office/powerpoint/2010/main" val="2826103999"/>
              </p:ext>
            </p:extLst>
          </p:nvPr>
        </p:nvGraphicFramePr>
        <p:xfrm>
          <a:off x="2207595" y="1935637"/>
          <a:ext cx="8467725" cy="132343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CuadroTexto 7">
            <a:extLst>
              <a:ext uri="{FF2B5EF4-FFF2-40B4-BE49-F238E27FC236}">
                <a16:creationId xmlns:a16="http://schemas.microsoft.com/office/drawing/2014/main" id="{25397633-5406-A6F1-CF51-A456DD737843}"/>
              </a:ext>
            </a:extLst>
          </p:cNvPr>
          <p:cNvSpPr txBox="1"/>
          <p:nvPr/>
        </p:nvSpPr>
        <p:spPr>
          <a:xfrm>
            <a:off x="2150445" y="3364951"/>
            <a:ext cx="8582025" cy="1754326"/>
          </a:xfrm>
          <a:prstGeom prst="rect">
            <a:avLst/>
          </a:prstGeom>
          <a:noFill/>
        </p:spPr>
        <p:txBody>
          <a:bodyPr wrap="square" rtlCol="0">
            <a:spAutoFit/>
          </a:bodyPr>
          <a:lstStyle/>
          <a:p>
            <a:pPr algn="just">
              <a:spcBef>
                <a:spcPts val="600"/>
              </a:spcBef>
            </a:pPr>
            <a:r>
              <a:rPr lang="hi-IN" b="1" dirty="0">
                <a:latin typeface="Nirmala UI" panose="020B0502040204020203" pitchFamily="34" charset="0"/>
                <a:ea typeface="Nirmala UI" panose="020B0502040204020203" pitchFamily="34" charset="0"/>
                <a:cs typeface="Nirmala UI" panose="020B0502040204020203" pitchFamily="34" charset="0"/>
              </a:rPr>
              <a:t>यहोशू ने उन्हें उन “अजनबी देवताओं” के बारे में बताना शुरू किया जिनकी पूजा उनका पूर्वज तेरह करता था (यहोशू 24:2)। वहाँ से, उसने उन्हें प्रथम पुरुष में उन सब बातों की याद दिलाई जो परमेश्वर ने की थीं: मैंने लिया; मैंने लाया; मैंने बढ़ाया; मैंने भेजा; मैंने मारा; मैंने बाहर लाया; मैंने तुम्हें अन्दर लाया; मैंने उन्हें छुड़ाया; मैंने उन्हें नष्ट कर दिया; मैंने बिलाम की बात नहीं मानी; मैंने तुम्हें छुड़ाया; मैंने उन्हें त्याग दिया; मैंने मक्खियाँ भेजीं; मैंने तुम्हें भूमि दी (यहोशू 24:3-13)।</a:t>
            </a:r>
            <a:endParaRPr lang="en" b="1" dirty="0">
              <a:latin typeface="Nirmala UI" panose="020B0502040204020203" pitchFamily="34" charset="0"/>
              <a:ea typeface="Nirmala UI" panose="020B0502040204020203" pitchFamily="34" charset="0"/>
              <a:cs typeface="Nirmala UI" panose="020B0502040204020203" pitchFamily="34" charset="0"/>
            </a:endParaRPr>
          </a:p>
        </p:txBody>
      </p:sp>
      <p:pic>
        <p:nvPicPr>
          <p:cNvPr id="9" name="Imagen 8" descr="Una pintura de un grupo de personas posando para una foto&#10;&#10;El contenido generado por IA puede ser incorrecto.">
            <a:extLst>
              <a:ext uri="{FF2B5EF4-FFF2-40B4-BE49-F238E27FC236}">
                <a16:creationId xmlns:a16="http://schemas.microsoft.com/office/drawing/2014/main" id="{4F5B217F-EF1D-8DAF-3659-31B5ACB4D22C}"/>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161925" y="1915657"/>
            <a:ext cx="1930471" cy="1158283"/>
          </a:xfrm>
          <a:prstGeom prst="rect">
            <a:avLst/>
          </a:prstGeom>
          <a:ln w="28575">
            <a:solidFill>
              <a:srgbClr val="7030A0"/>
            </a:solidFill>
          </a:ln>
        </p:spPr>
      </p:pic>
      <p:pic>
        <p:nvPicPr>
          <p:cNvPr id="11" name="Imagen 10" descr="Imagen que contiene edificio, parado, colgando, grupo&#10;&#10;El contenido generado por IA puede ser incorrecto.">
            <a:extLst>
              <a:ext uri="{FF2B5EF4-FFF2-40B4-BE49-F238E27FC236}">
                <a16:creationId xmlns:a16="http://schemas.microsoft.com/office/drawing/2014/main" id="{80B7B1CE-8EF0-D122-EC4A-BB7DA118E9E2}"/>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10756894" y="1905000"/>
            <a:ext cx="1273179" cy="1697572"/>
          </a:xfrm>
          <a:prstGeom prst="rect">
            <a:avLst/>
          </a:prstGeom>
          <a:ln w="28575">
            <a:solidFill>
              <a:srgbClr val="C00000"/>
            </a:solidFill>
          </a:ln>
        </p:spPr>
      </p:pic>
      <p:pic>
        <p:nvPicPr>
          <p:cNvPr id="13" name="Imagen 12" descr="Un grupo de personas disfrazadas&#10;&#10;El contenido generado por IA puede ser incorrecto.">
            <a:extLst>
              <a:ext uri="{FF2B5EF4-FFF2-40B4-BE49-F238E27FC236}">
                <a16:creationId xmlns:a16="http://schemas.microsoft.com/office/drawing/2014/main" id="{DC39884F-4AFB-D873-7AF7-0DA19F1E1374}"/>
              </a:ext>
            </a:extLst>
          </p:cNvPr>
          <p:cNvPicPr>
            <a:picLocks noChangeAspect="1"/>
          </p:cNvPicPr>
          <p:nvPr/>
        </p:nvPicPr>
        <p:blipFill rotWithShape="1">
          <a:blip r:embed="rId11" cstate="email">
            <a:extLst>
              <a:ext uri="{28A0092B-C50C-407E-A947-70E740481C1C}">
                <a14:useLocalDpi xmlns:a14="http://schemas.microsoft.com/office/drawing/2010/main"/>
              </a:ext>
            </a:extLst>
          </a:blip>
          <a:srcRect/>
          <a:stretch>
            <a:fillRect/>
          </a:stretch>
        </p:blipFill>
        <p:spPr>
          <a:xfrm>
            <a:off x="161923" y="3170262"/>
            <a:ext cx="1939995" cy="1697572"/>
          </a:xfrm>
          <a:prstGeom prst="rect">
            <a:avLst/>
          </a:prstGeom>
          <a:ln w="28575">
            <a:solidFill>
              <a:srgbClr val="0070C0"/>
            </a:solidFill>
          </a:ln>
        </p:spPr>
      </p:pic>
      <p:pic>
        <p:nvPicPr>
          <p:cNvPr id="15" name="Imagen 14" descr="Imagen que contiene persona, parado, hombre, gente&#10;&#10;El contenido generado por IA puede ser incorrecto.">
            <a:extLst>
              <a:ext uri="{FF2B5EF4-FFF2-40B4-BE49-F238E27FC236}">
                <a16:creationId xmlns:a16="http://schemas.microsoft.com/office/drawing/2014/main" id="{85257F27-8005-43A8-484F-7DB8412DA913}"/>
              </a:ext>
            </a:extLst>
          </p:cNvPr>
          <p:cNvPicPr>
            <a:picLocks noChangeAspect="1"/>
          </p:cNvPicPr>
          <p:nvPr/>
        </p:nvPicPr>
        <p:blipFill>
          <a:blip r:embed="rId12" cstate="email">
            <a:extLst>
              <a:ext uri="{28A0092B-C50C-407E-A947-70E740481C1C}">
                <a14:useLocalDpi xmlns:a14="http://schemas.microsoft.com/office/drawing/2010/main"/>
              </a:ext>
            </a:extLst>
          </a:blip>
          <a:srcRect/>
          <a:stretch>
            <a:fillRect/>
          </a:stretch>
        </p:blipFill>
        <p:spPr>
          <a:xfrm flipH="1">
            <a:off x="10756893" y="3688237"/>
            <a:ext cx="1273179" cy="1488332"/>
          </a:xfrm>
          <a:prstGeom prst="rect">
            <a:avLst/>
          </a:prstGeom>
          <a:ln w="28575">
            <a:solidFill>
              <a:schemeClr val="accent1">
                <a:lumMod val="50000"/>
              </a:schemeClr>
            </a:solidFill>
          </a:ln>
        </p:spPr>
      </p:pic>
      <p:pic>
        <p:nvPicPr>
          <p:cNvPr id="17" name="Imagen 16">
            <a:extLst>
              <a:ext uri="{FF2B5EF4-FFF2-40B4-BE49-F238E27FC236}">
                <a16:creationId xmlns:a16="http://schemas.microsoft.com/office/drawing/2014/main" id="{2EFB3F69-1589-89E4-DEEF-975A5AE29141}"/>
              </a:ext>
            </a:extLst>
          </p:cNvPr>
          <p:cNvPicPr>
            <a:picLocks noChangeAspect="1"/>
          </p:cNvPicPr>
          <p:nvPr/>
        </p:nvPicPr>
        <p:blipFill rotWithShape="1">
          <a:blip r:embed="rId13" cstate="email">
            <a:extLst>
              <a:ext uri="{28A0092B-C50C-407E-A947-70E740481C1C}">
                <a14:useLocalDpi xmlns:a14="http://schemas.microsoft.com/office/drawing/2010/main"/>
              </a:ext>
            </a:extLst>
          </a:blip>
          <a:srcRect/>
          <a:stretch>
            <a:fillRect/>
          </a:stretch>
        </p:blipFill>
        <p:spPr>
          <a:xfrm>
            <a:off x="161923" y="4964156"/>
            <a:ext cx="1930473" cy="1726828"/>
          </a:xfrm>
          <a:prstGeom prst="rect">
            <a:avLst/>
          </a:prstGeom>
          <a:ln w="28575">
            <a:solidFill>
              <a:schemeClr val="accent5">
                <a:lumMod val="75000"/>
              </a:schemeClr>
            </a:solidFill>
          </a:ln>
        </p:spPr>
      </p:pic>
      <p:pic>
        <p:nvPicPr>
          <p:cNvPr id="19" name="Imagen 18" descr="Dibujo de una persona&#10;&#10;El contenido generado por IA puede ser incorrecto.">
            <a:extLst>
              <a:ext uri="{FF2B5EF4-FFF2-40B4-BE49-F238E27FC236}">
                <a16:creationId xmlns:a16="http://schemas.microsoft.com/office/drawing/2014/main" id="{709B02A7-10C7-90C8-2EAE-52E61F2A21E9}"/>
              </a:ext>
            </a:extLst>
          </p:cNvPr>
          <p:cNvPicPr>
            <a:picLocks noChangeAspect="1"/>
          </p:cNvPicPr>
          <p:nvPr/>
        </p:nvPicPr>
        <p:blipFill rotWithShape="1">
          <a:blip r:embed="rId14" cstate="email">
            <a:extLst>
              <a:ext uri="{28A0092B-C50C-407E-A947-70E740481C1C}">
                <a14:useLocalDpi xmlns:a14="http://schemas.microsoft.com/office/drawing/2010/main"/>
              </a:ext>
            </a:extLst>
          </a:blip>
          <a:srcRect/>
          <a:stretch>
            <a:fillRect/>
          </a:stretch>
        </p:blipFill>
        <p:spPr>
          <a:xfrm>
            <a:off x="10756893" y="5262234"/>
            <a:ext cx="1273179" cy="1428750"/>
          </a:xfrm>
          <a:prstGeom prst="rect">
            <a:avLst/>
          </a:prstGeom>
          <a:ln w="28575">
            <a:solidFill>
              <a:srgbClr val="D5D000"/>
            </a:solidFill>
          </a:ln>
        </p:spPr>
      </p:pic>
      <p:sp>
        <p:nvSpPr>
          <p:cNvPr id="7" name="CuadroTexto 6">
            <a:extLst>
              <a:ext uri="{FF2B5EF4-FFF2-40B4-BE49-F238E27FC236}">
                <a16:creationId xmlns:a16="http://schemas.microsoft.com/office/drawing/2014/main" id="{CAEED6FE-27C1-B0D5-C8F1-4A344581AC77}"/>
              </a:ext>
            </a:extLst>
          </p:cNvPr>
          <p:cNvSpPr txBox="1"/>
          <p:nvPr/>
        </p:nvSpPr>
        <p:spPr>
          <a:xfrm>
            <a:off x="2150444" y="5176569"/>
            <a:ext cx="8524875" cy="1477328"/>
          </a:xfrm>
          <a:prstGeom prst="rect">
            <a:avLst/>
          </a:prstGeom>
          <a:noFill/>
        </p:spPr>
        <p:txBody>
          <a:bodyPr wrap="square">
            <a:spAutoFit/>
          </a:bodyPr>
          <a:lstStyle/>
          <a:p>
            <a:pPr algn="just">
              <a:spcBef>
                <a:spcPts val="600"/>
              </a:spcBef>
            </a:pPr>
            <a:r>
              <a:rPr lang="hi-IN" b="1" dirty="0">
                <a:latin typeface="Nirmala UI" panose="020B0502040204020203" pitchFamily="34" charset="0"/>
                <a:ea typeface="Nirmala UI" panose="020B0502040204020203" pitchFamily="34" charset="0"/>
                <a:cs typeface="Nirmala UI" panose="020B0502040204020203" pitchFamily="34" charset="0"/>
              </a:rPr>
              <a:t>इस विवरण में, पीढ़ियाँ बिना किसी भेदभाव के एक के बाद एक गुजरती जाती हैं। सभी शामिल हैं। जो लोग यहोशू की बात सुनते थे वे “नदी के पार से” आए थे; वे मिस्र गए; वे बड़ी शक्ति के साथ वहाँ से चले; उन्होंने समुद्र पार किया; उन्होंने यरदन नदी के पार पर अधिकार कर लिया; उन्होंने कनान पर अधिकार कर लिया। परमेश्वर ने जो उनके पूर्वजों के साथ किया, वही वह उनके साथ कर रहा है, और वह आज हमारे साथ भी करेगा।</a:t>
            </a:r>
            <a:endParaRPr lang="en" b="1" dirty="0">
              <a:latin typeface="Nirmala UI" panose="020B0502040204020203" pitchFamily="34" charset="0"/>
              <a:ea typeface="Nirmala UI" panose="020B0502040204020203" pitchFamily="34" charset="0"/>
              <a:cs typeface="Nirmala UI" panose="020B0502040204020203" pitchFamily="34" charset="0"/>
            </a:endParaRPr>
          </a:p>
        </p:txBody>
      </p:sp>
    </p:spTree>
    <p:extLst>
      <p:ext uri="{BB962C8B-B14F-4D97-AF65-F5344CB8AC3E}">
        <p14:creationId xmlns:p14="http://schemas.microsoft.com/office/powerpoint/2010/main" val="39465320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42" fill="hold" nodeType="after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barn(outHorizontal)">
                                      <p:cBhvr>
                                        <p:cTn id="16" dur="500"/>
                                        <p:tgtEl>
                                          <p:spTgt spid="23"/>
                                        </p:tgtEl>
                                      </p:cBhvr>
                                    </p:animEffect>
                                  </p:childTnLst>
                                </p:cTn>
                              </p:par>
                              <p:par>
                                <p:cTn id="17" presetID="16" presetClass="entr" presetSubtype="37"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barn(outVertical)">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ipe(left)">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49" presetClass="entr" presetSubtype="0" decel="100000" fill="hold" grpId="0" nodeType="clickEffect">
                                  <p:stCondLst>
                                    <p:cond delay="0"/>
                                  </p:stCondLst>
                                  <p:childTnLst>
                                    <p:set>
                                      <p:cBhvr>
                                        <p:cTn id="28" dur="1" fill="hold">
                                          <p:stCondLst>
                                            <p:cond delay="0"/>
                                          </p:stCondLst>
                                        </p:cTn>
                                        <p:tgtEl>
                                          <p:spTgt spid="2">
                                            <p:graphicEl>
                                              <a:dgm id="{11E0DE68-D6C6-4A99-AE8F-6B0DB7F1EF15}"/>
                                            </p:graphicEl>
                                          </p:spTgt>
                                        </p:tgtEl>
                                        <p:attrNameLst>
                                          <p:attrName>style.visibility</p:attrName>
                                        </p:attrNameLst>
                                      </p:cBhvr>
                                      <p:to>
                                        <p:strVal val="visible"/>
                                      </p:to>
                                    </p:set>
                                    <p:anim calcmode="lin" valueType="num">
                                      <p:cBhvr>
                                        <p:cTn id="29" dur="500" fill="hold"/>
                                        <p:tgtEl>
                                          <p:spTgt spid="2">
                                            <p:graphicEl>
                                              <a:dgm id="{11E0DE68-D6C6-4A99-AE8F-6B0DB7F1EF15}"/>
                                            </p:graphicEl>
                                          </p:spTgt>
                                        </p:tgtEl>
                                        <p:attrNameLst>
                                          <p:attrName>ppt_w</p:attrName>
                                        </p:attrNameLst>
                                      </p:cBhvr>
                                      <p:tavLst>
                                        <p:tav tm="0">
                                          <p:val>
                                            <p:fltVal val="0"/>
                                          </p:val>
                                        </p:tav>
                                        <p:tav tm="100000">
                                          <p:val>
                                            <p:strVal val="#ppt_w"/>
                                          </p:val>
                                        </p:tav>
                                      </p:tavLst>
                                    </p:anim>
                                    <p:anim calcmode="lin" valueType="num">
                                      <p:cBhvr>
                                        <p:cTn id="30" dur="500" fill="hold"/>
                                        <p:tgtEl>
                                          <p:spTgt spid="2">
                                            <p:graphicEl>
                                              <a:dgm id="{11E0DE68-D6C6-4A99-AE8F-6B0DB7F1EF15}"/>
                                            </p:graphicEl>
                                          </p:spTgt>
                                        </p:tgtEl>
                                        <p:attrNameLst>
                                          <p:attrName>ppt_h</p:attrName>
                                        </p:attrNameLst>
                                      </p:cBhvr>
                                      <p:tavLst>
                                        <p:tav tm="0">
                                          <p:val>
                                            <p:fltVal val="0"/>
                                          </p:val>
                                        </p:tav>
                                        <p:tav tm="100000">
                                          <p:val>
                                            <p:strVal val="#ppt_h"/>
                                          </p:val>
                                        </p:tav>
                                      </p:tavLst>
                                    </p:anim>
                                    <p:anim calcmode="lin" valueType="num">
                                      <p:cBhvr>
                                        <p:cTn id="31" dur="500" fill="hold"/>
                                        <p:tgtEl>
                                          <p:spTgt spid="2">
                                            <p:graphicEl>
                                              <a:dgm id="{11E0DE68-D6C6-4A99-AE8F-6B0DB7F1EF15}"/>
                                            </p:graphicEl>
                                          </p:spTgt>
                                        </p:tgtEl>
                                        <p:attrNameLst>
                                          <p:attrName>style.rotation</p:attrName>
                                        </p:attrNameLst>
                                      </p:cBhvr>
                                      <p:tavLst>
                                        <p:tav tm="0">
                                          <p:val>
                                            <p:fltVal val="360"/>
                                          </p:val>
                                        </p:tav>
                                        <p:tav tm="100000">
                                          <p:val>
                                            <p:fltVal val="0"/>
                                          </p:val>
                                        </p:tav>
                                      </p:tavLst>
                                    </p:anim>
                                    <p:animEffect transition="in" filter="fade">
                                      <p:cBhvr>
                                        <p:cTn id="32" dur="500"/>
                                        <p:tgtEl>
                                          <p:spTgt spid="2">
                                            <p:graphicEl>
                                              <a:dgm id="{11E0DE68-D6C6-4A99-AE8F-6B0DB7F1EF15}"/>
                                            </p:graphicEl>
                                          </p:spTgt>
                                        </p:tgtEl>
                                      </p:cBhvr>
                                    </p:animEffect>
                                  </p:childTnLst>
                                </p:cTn>
                              </p:par>
                            </p:childTnLst>
                          </p:cTn>
                        </p:par>
                      </p:childTnLst>
                    </p:cTn>
                  </p:par>
                  <p:par>
                    <p:cTn id="33" fill="hold">
                      <p:stCondLst>
                        <p:cond delay="indefinite"/>
                      </p:stCondLst>
                      <p:childTnLst>
                        <p:par>
                          <p:cTn id="34" fill="hold">
                            <p:stCondLst>
                              <p:cond delay="0"/>
                            </p:stCondLst>
                            <p:childTnLst>
                              <p:par>
                                <p:cTn id="35" presetID="49" presetClass="entr" presetSubtype="0" decel="100000" fill="hold" grpId="0" nodeType="clickEffect">
                                  <p:stCondLst>
                                    <p:cond delay="0"/>
                                  </p:stCondLst>
                                  <p:childTnLst>
                                    <p:set>
                                      <p:cBhvr>
                                        <p:cTn id="36" dur="1" fill="hold">
                                          <p:stCondLst>
                                            <p:cond delay="0"/>
                                          </p:stCondLst>
                                        </p:cTn>
                                        <p:tgtEl>
                                          <p:spTgt spid="2">
                                            <p:graphicEl>
                                              <a:dgm id="{F28057B6-914F-4162-A1E6-62C0FACC967C}"/>
                                            </p:graphicEl>
                                          </p:spTgt>
                                        </p:tgtEl>
                                        <p:attrNameLst>
                                          <p:attrName>style.visibility</p:attrName>
                                        </p:attrNameLst>
                                      </p:cBhvr>
                                      <p:to>
                                        <p:strVal val="visible"/>
                                      </p:to>
                                    </p:set>
                                    <p:anim calcmode="lin" valueType="num">
                                      <p:cBhvr>
                                        <p:cTn id="37" dur="500" fill="hold"/>
                                        <p:tgtEl>
                                          <p:spTgt spid="2">
                                            <p:graphicEl>
                                              <a:dgm id="{F28057B6-914F-4162-A1E6-62C0FACC967C}"/>
                                            </p:graphicEl>
                                          </p:spTgt>
                                        </p:tgtEl>
                                        <p:attrNameLst>
                                          <p:attrName>ppt_w</p:attrName>
                                        </p:attrNameLst>
                                      </p:cBhvr>
                                      <p:tavLst>
                                        <p:tav tm="0">
                                          <p:val>
                                            <p:fltVal val="0"/>
                                          </p:val>
                                        </p:tav>
                                        <p:tav tm="100000">
                                          <p:val>
                                            <p:strVal val="#ppt_w"/>
                                          </p:val>
                                        </p:tav>
                                      </p:tavLst>
                                    </p:anim>
                                    <p:anim calcmode="lin" valueType="num">
                                      <p:cBhvr>
                                        <p:cTn id="38" dur="500" fill="hold"/>
                                        <p:tgtEl>
                                          <p:spTgt spid="2">
                                            <p:graphicEl>
                                              <a:dgm id="{F28057B6-914F-4162-A1E6-62C0FACC967C}"/>
                                            </p:graphicEl>
                                          </p:spTgt>
                                        </p:tgtEl>
                                        <p:attrNameLst>
                                          <p:attrName>ppt_h</p:attrName>
                                        </p:attrNameLst>
                                      </p:cBhvr>
                                      <p:tavLst>
                                        <p:tav tm="0">
                                          <p:val>
                                            <p:fltVal val="0"/>
                                          </p:val>
                                        </p:tav>
                                        <p:tav tm="100000">
                                          <p:val>
                                            <p:strVal val="#ppt_h"/>
                                          </p:val>
                                        </p:tav>
                                      </p:tavLst>
                                    </p:anim>
                                    <p:anim calcmode="lin" valueType="num">
                                      <p:cBhvr>
                                        <p:cTn id="39" dur="500" fill="hold"/>
                                        <p:tgtEl>
                                          <p:spTgt spid="2">
                                            <p:graphicEl>
                                              <a:dgm id="{F28057B6-914F-4162-A1E6-62C0FACC967C}"/>
                                            </p:graphicEl>
                                          </p:spTgt>
                                        </p:tgtEl>
                                        <p:attrNameLst>
                                          <p:attrName>style.rotation</p:attrName>
                                        </p:attrNameLst>
                                      </p:cBhvr>
                                      <p:tavLst>
                                        <p:tav tm="0">
                                          <p:val>
                                            <p:fltVal val="360"/>
                                          </p:val>
                                        </p:tav>
                                        <p:tav tm="100000">
                                          <p:val>
                                            <p:fltVal val="0"/>
                                          </p:val>
                                        </p:tav>
                                      </p:tavLst>
                                    </p:anim>
                                    <p:animEffect transition="in" filter="fade">
                                      <p:cBhvr>
                                        <p:cTn id="40" dur="500"/>
                                        <p:tgtEl>
                                          <p:spTgt spid="2">
                                            <p:graphicEl>
                                              <a:dgm id="{F28057B6-914F-4162-A1E6-62C0FACC967C}"/>
                                            </p:graphicEl>
                                          </p:spTgt>
                                        </p:tgtEl>
                                      </p:cBhvr>
                                    </p:animEffect>
                                  </p:childTnLst>
                                </p:cTn>
                              </p:par>
                            </p:childTnLst>
                          </p:cTn>
                        </p:par>
                      </p:childTnLst>
                    </p:cTn>
                  </p:par>
                  <p:par>
                    <p:cTn id="41" fill="hold">
                      <p:stCondLst>
                        <p:cond delay="indefinite"/>
                      </p:stCondLst>
                      <p:childTnLst>
                        <p:par>
                          <p:cTn id="42" fill="hold">
                            <p:stCondLst>
                              <p:cond delay="0"/>
                            </p:stCondLst>
                            <p:childTnLst>
                              <p:par>
                                <p:cTn id="43" presetID="49" presetClass="entr" presetSubtype="0" decel="100000" fill="hold" grpId="0" nodeType="clickEffect">
                                  <p:stCondLst>
                                    <p:cond delay="0"/>
                                  </p:stCondLst>
                                  <p:childTnLst>
                                    <p:set>
                                      <p:cBhvr>
                                        <p:cTn id="44" dur="1" fill="hold">
                                          <p:stCondLst>
                                            <p:cond delay="0"/>
                                          </p:stCondLst>
                                        </p:cTn>
                                        <p:tgtEl>
                                          <p:spTgt spid="2">
                                            <p:graphicEl>
                                              <a:dgm id="{AC61220C-B99C-49DF-98C9-45D044822E5A}"/>
                                            </p:graphicEl>
                                          </p:spTgt>
                                        </p:tgtEl>
                                        <p:attrNameLst>
                                          <p:attrName>style.visibility</p:attrName>
                                        </p:attrNameLst>
                                      </p:cBhvr>
                                      <p:to>
                                        <p:strVal val="visible"/>
                                      </p:to>
                                    </p:set>
                                    <p:anim calcmode="lin" valueType="num">
                                      <p:cBhvr>
                                        <p:cTn id="45" dur="500" fill="hold"/>
                                        <p:tgtEl>
                                          <p:spTgt spid="2">
                                            <p:graphicEl>
                                              <a:dgm id="{AC61220C-B99C-49DF-98C9-45D044822E5A}"/>
                                            </p:graphicEl>
                                          </p:spTgt>
                                        </p:tgtEl>
                                        <p:attrNameLst>
                                          <p:attrName>ppt_w</p:attrName>
                                        </p:attrNameLst>
                                      </p:cBhvr>
                                      <p:tavLst>
                                        <p:tav tm="0">
                                          <p:val>
                                            <p:fltVal val="0"/>
                                          </p:val>
                                        </p:tav>
                                        <p:tav tm="100000">
                                          <p:val>
                                            <p:strVal val="#ppt_w"/>
                                          </p:val>
                                        </p:tav>
                                      </p:tavLst>
                                    </p:anim>
                                    <p:anim calcmode="lin" valueType="num">
                                      <p:cBhvr>
                                        <p:cTn id="46" dur="500" fill="hold"/>
                                        <p:tgtEl>
                                          <p:spTgt spid="2">
                                            <p:graphicEl>
                                              <a:dgm id="{AC61220C-B99C-49DF-98C9-45D044822E5A}"/>
                                            </p:graphicEl>
                                          </p:spTgt>
                                        </p:tgtEl>
                                        <p:attrNameLst>
                                          <p:attrName>ppt_h</p:attrName>
                                        </p:attrNameLst>
                                      </p:cBhvr>
                                      <p:tavLst>
                                        <p:tav tm="0">
                                          <p:val>
                                            <p:fltVal val="0"/>
                                          </p:val>
                                        </p:tav>
                                        <p:tav tm="100000">
                                          <p:val>
                                            <p:strVal val="#ppt_h"/>
                                          </p:val>
                                        </p:tav>
                                      </p:tavLst>
                                    </p:anim>
                                    <p:anim calcmode="lin" valueType="num">
                                      <p:cBhvr>
                                        <p:cTn id="47" dur="500" fill="hold"/>
                                        <p:tgtEl>
                                          <p:spTgt spid="2">
                                            <p:graphicEl>
                                              <a:dgm id="{AC61220C-B99C-49DF-98C9-45D044822E5A}"/>
                                            </p:graphicEl>
                                          </p:spTgt>
                                        </p:tgtEl>
                                        <p:attrNameLst>
                                          <p:attrName>style.rotation</p:attrName>
                                        </p:attrNameLst>
                                      </p:cBhvr>
                                      <p:tavLst>
                                        <p:tav tm="0">
                                          <p:val>
                                            <p:fltVal val="360"/>
                                          </p:val>
                                        </p:tav>
                                        <p:tav tm="100000">
                                          <p:val>
                                            <p:fltVal val="0"/>
                                          </p:val>
                                        </p:tav>
                                      </p:tavLst>
                                    </p:anim>
                                    <p:animEffect transition="in" filter="fade">
                                      <p:cBhvr>
                                        <p:cTn id="48" dur="500"/>
                                        <p:tgtEl>
                                          <p:spTgt spid="2">
                                            <p:graphicEl>
                                              <a:dgm id="{AC61220C-B99C-49DF-98C9-45D044822E5A}"/>
                                            </p:graphicEl>
                                          </p:spTgt>
                                        </p:tgtEl>
                                      </p:cBhvr>
                                    </p:animEffect>
                                  </p:childTnLst>
                                </p:cTn>
                              </p:par>
                            </p:childTnLst>
                          </p:cTn>
                        </p:par>
                      </p:childTnLst>
                    </p:cTn>
                  </p:par>
                  <p:par>
                    <p:cTn id="49" fill="hold">
                      <p:stCondLst>
                        <p:cond delay="indefinite"/>
                      </p:stCondLst>
                      <p:childTnLst>
                        <p:par>
                          <p:cTn id="50" fill="hold">
                            <p:stCondLst>
                              <p:cond delay="0"/>
                            </p:stCondLst>
                            <p:childTnLst>
                              <p:par>
                                <p:cTn id="51" presetID="49" presetClass="entr" presetSubtype="0" decel="100000" fill="hold" grpId="0" nodeType="clickEffect">
                                  <p:stCondLst>
                                    <p:cond delay="0"/>
                                  </p:stCondLst>
                                  <p:childTnLst>
                                    <p:set>
                                      <p:cBhvr>
                                        <p:cTn id="52" dur="1" fill="hold">
                                          <p:stCondLst>
                                            <p:cond delay="0"/>
                                          </p:stCondLst>
                                        </p:cTn>
                                        <p:tgtEl>
                                          <p:spTgt spid="2">
                                            <p:graphicEl>
                                              <a:dgm id="{D8E3A47D-7AAD-492B-87DB-471556F70C0E}"/>
                                            </p:graphicEl>
                                          </p:spTgt>
                                        </p:tgtEl>
                                        <p:attrNameLst>
                                          <p:attrName>style.visibility</p:attrName>
                                        </p:attrNameLst>
                                      </p:cBhvr>
                                      <p:to>
                                        <p:strVal val="visible"/>
                                      </p:to>
                                    </p:set>
                                    <p:anim calcmode="lin" valueType="num">
                                      <p:cBhvr>
                                        <p:cTn id="53" dur="500" fill="hold"/>
                                        <p:tgtEl>
                                          <p:spTgt spid="2">
                                            <p:graphicEl>
                                              <a:dgm id="{D8E3A47D-7AAD-492B-87DB-471556F70C0E}"/>
                                            </p:graphicEl>
                                          </p:spTgt>
                                        </p:tgtEl>
                                        <p:attrNameLst>
                                          <p:attrName>ppt_w</p:attrName>
                                        </p:attrNameLst>
                                      </p:cBhvr>
                                      <p:tavLst>
                                        <p:tav tm="0">
                                          <p:val>
                                            <p:fltVal val="0"/>
                                          </p:val>
                                        </p:tav>
                                        <p:tav tm="100000">
                                          <p:val>
                                            <p:strVal val="#ppt_w"/>
                                          </p:val>
                                        </p:tav>
                                      </p:tavLst>
                                    </p:anim>
                                    <p:anim calcmode="lin" valueType="num">
                                      <p:cBhvr>
                                        <p:cTn id="54" dur="500" fill="hold"/>
                                        <p:tgtEl>
                                          <p:spTgt spid="2">
                                            <p:graphicEl>
                                              <a:dgm id="{D8E3A47D-7AAD-492B-87DB-471556F70C0E}"/>
                                            </p:graphicEl>
                                          </p:spTgt>
                                        </p:tgtEl>
                                        <p:attrNameLst>
                                          <p:attrName>ppt_h</p:attrName>
                                        </p:attrNameLst>
                                      </p:cBhvr>
                                      <p:tavLst>
                                        <p:tav tm="0">
                                          <p:val>
                                            <p:fltVal val="0"/>
                                          </p:val>
                                        </p:tav>
                                        <p:tav tm="100000">
                                          <p:val>
                                            <p:strVal val="#ppt_h"/>
                                          </p:val>
                                        </p:tav>
                                      </p:tavLst>
                                    </p:anim>
                                    <p:anim calcmode="lin" valueType="num">
                                      <p:cBhvr>
                                        <p:cTn id="55" dur="500" fill="hold"/>
                                        <p:tgtEl>
                                          <p:spTgt spid="2">
                                            <p:graphicEl>
                                              <a:dgm id="{D8E3A47D-7AAD-492B-87DB-471556F70C0E}"/>
                                            </p:graphicEl>
                                          </p:spTgt>
                                        </p:tgtEl>
                                        <p:attrNameLst>
                                          <p:attrName>style.rotation</p:attrName>
                                        </p:attrNameLst>
                                      </p:cBhvr>
                                      <p:tavLst>
                                        <p:tav tm="0">
                                          <p:val>
                                            <p:fltVal val="360"/>
                                          </p:val>
                                        </p:tav>
                                        <p:tav tm="100000">
                                          <p:val>
                                            <p:fltVal val="0"/>
                                          </p:val>
                                        </p:tav>
                                      </p:tavLst>
                                    </p:anim>
                                    <p:animEffect transition="in" filter="fade">
                                      <p:cBhvr>
                                        <p:cTn id="56" dur="500"/>
                                        <p:tgtEl>
                                          <p:spTgt spid="2">
                                            <p:graphicEl>
                                              <a:dgm id="{D8E3A47D-7AAD-492B-87DB-471556F70C0E}"/>
                                            </p:graphicEl>
                                          </p:spTgt>
                                        </p:tgtEl>
                                      </p:cBhvr>
                                    </p:animEffect>
                                  </p:childTnLst>
                                </p:cTn>
                              </p:par>
                            </p:childTnLst>
                          </p:cTn>
                        </p:par>
                      </p:childTnLst>
                    </p:cTn>
                  </p:par>
                  <p:par>
                    <p:cTn id="57" fill="hold">
                      <p:stCondLst>
                        <p:cond delay="indefinite"/>
                      </p:stCondLst>
                      <p:childTnLst>
                        <p:par>
                          <p:cTn id="58" fill="hold">
                            <p:stCondLst>
                              <p:cond delay="0"/>
                            </p:stCondLst>
                            <p:childTnLst>
                              <p:par>
                                <p:cTn id="59" presetID="23" presetClass="entr" presetSubtype="288" fill="hold" nodeType="clickEffect">
                                  <p:stCondLst>
                                    <p:cond delay="0"/>
                                  </p:stCondLst>
                                  <p:childTnLst>
                                    <p:set>
                                      <p:cBhvr>
                                        <p:cTn id="60" dur="1" fill="hold">
                                          <p:stCondLst>
                                            <p:cond delay="0"/>
                                          </p:stCondLst>
                                        </p:cTn>
                                        <p:tgtEl>
                                          <p:spTgt spid="9"/>
                                        </p:tgtEl>
                                        <p:attrNameLst>
                                          <p:attrName>style.visibility</p:attrName>
                                        </p:attrNameLst>
                                      </p:cBhvr>
                                      <p:to>
                                        <p:strVal val="visible"/>
                                      </p:to>
                                    </p:set>
                                    <p:anim calcmode="lin" valueType="num">
                                      <p:cBhvr>
                                        <p:cTn id="61" dur="500" fill="hold"/>
                                        <p:tgtEl>
                                          <p:spTgt spid="9"/>
                                        </p:tgtEl>
                                        <p:attrNameLst>
                                          <p:attrName>ppt_w</p:attrName>
                                        </p:attrNameLst>
                                      </p:cBhvr>
                                      <p:tavLst>
                                        <p:tav tm="0">
                                          <p:val>
                                            <p:strVal val="4/3*#ppt_w"/>
                                          </p:val>
                                        </p:tav>
                                        <p:tav tm="100000">
                                          <p:val>
                                            <p:strVal val="#ppt_w"/>
                                          </p:val>
                                        </p:tav>
                                      </p:tavLst>
                                    </p:anim>
                                    <p:anim calcmode="lin" valueType="num">
                                      <p:cBhvr>
                                        <p:cTn id="62" dur="500" fill="hold"/>
                                        <p:tgtEl>
                                          <p:spTgt spid="9"/>
                                        </p:tgtEl>
                                        <p:attrNameLst>
                                          <p:attrName>ppt_h</p:attrName>
                                        </p:attrNameLst>
                                      </p:cBhvr>
                                      <p:tavLst>
                                        <p:tav tm="0">
                                          <p:val>
                                            <p:strVal val="4/3*#ppt_h"/>
                                          </p:val>
                                        </p:tav>
                                        <p:tav tm="100000">
                                          <p:val>
                                            <p:strVal val="#ppt_h"/>
                                          </p:val>
                                        </p:tav>
                                      </p:tavLst>
                                    </p:anim>
                                  </p:childTnLst>
                                </p:cTn>
                              </p:par>
                              <p:par>
                                <p:cTn id="63" presetID="23" presetClass="entr" presetSubtype="288" fill="hold" nodeType="withEffect">
                                  <p:stCondLst>
                                    <p:cond delay="250"/>
                                  </p:stCondLst>
                                  <p:childTnLst>
                                    <p:set>
                                      <p:cBhvr>
                                        <p:cTn id="64" dur="1" fill="hold">
                                          <p:stCondLst>
                                            <p:cond delay="0"/>
                                          </p:stCondLst>
                                        </p:cTn>
                                        <p:tgtEl>
                                          <p:spTgt spid="11"/>
                                        </p:tgtEl>
                                        <p:attrNameLst>
                                          <p:attrName>style.visibility</p:attrName>
                                        </p:attrNameLst>
                                      </p:cBhvr>
                                      <p:to>
                                        <p:strVal val="visible"/>
                                      </p:to>
                                    </p:set>
                                    <p:anim calcmode="lin" valueType="num">
                                      <p:cBhvr>
                                        <p:cTn id="65" dur="500" fill="hold"/>
                                        <p:tgtEl>
                                          <p:spTgt spid="11"/>
                                        </p:tgtEl>
                                        <p:attrNameLst>
                                          <p:attrName>ppt_w</p:attrName>
                                        </p:attrNameLst>
                                      </p:cBhvr>
                                      <p:tavLst>
                                        <p:tav tm="0">
                                          <p:val>
                                            <p:strVal val="4/3*#ppt_w"/>
                                          </p:val>
                                        </p:tav>
                                        <p:tav tm="100000">
                                          <p:val>
                                            <p:strVal val="#ppt_w"/>
                                          </p:val>
                                        </p:tav>
                                      </p:tavLst>
                                    </p:anim>
                                    <p:anim calcmode="lin" valueType="num">
                                      <p:cBhvr>
                                        <p:cTn id="66" dur="500" fill="hold"/>
                                        <p:tgtEl>
                                          <p:spTgt spid="11"/>
                                        </p:tgtEl>
                                        <p:attrNameLst>
                                          <p:attrName>ppt_h</p:attrName>
                                        </p:attrNameLst>
                                      </p:cBhvr>
                                      <p:tavLst>
                                        <p:tav tm="0">
                                          <p:val>
                                            <p:strVal val="4/3*#ppt_h"/>
                                          </p:val>
                                        </p:tav>
                                        <p:tav tm="100000">
                                          <p:val>
                                            <p:strVal val="#ppt_h"/>
                                          </p:val>
                                        </p:tav>
                                      </p:tavLst>
                                    </p:anim>
                                  </p:childTnLst>
                                </p:cTn>
                              </p:par>
                              <p:par>
                                <p:cTn id="67" presetID="23" presetClass="entr" presetSubtype="288" fill="hold" nodeType="withEffect">
                                  <p:stCondLst>
                                    <p:cond delay="500"/>
                                  </p:stCondLst>
                                  <p:childTnLst>
                                    <p:set>
                                      <p:cBhvr>
                                        <p:cTn id="68" dur="1" fill="hold">
                                          <p:stCondLst>
                                            <p:cond delay="0"/>
                                          </p:stCondLst>
                                        </p:cTn>
                                        <p:tgtEl>
                                          <p:spTgt spid="13"/>
                                        </p:tgtEl>
                                        <p:attrNameLst>
                                          <p:attrName>style.visibility</p:attrName>
                                        </p:attrNameLst>
                                      </p:cBhvr>
                                      <p:to>
                                        <p:strVal val="visible"/>
                                      </p:to>
                                    </p:set>
                                    <p:anim calcmode="lin" valueType="num">
                                      <p:cBhvr>
                                        <p:cTn id="69" dur="500" fill="hold"/>
                                        <p:tgtEl>
                                          <p:spTgt spid="13"/>
                                        </p:tgtEl>
                                        <p:attrNameLst>
                                          <p:attrName>ppt_w</p:attrName>
                                        </p:attrNameLst>
                                      </p:cBhvr>
                                      <p:tavLst>
                                        <p:tav tm="0">
                                          <p:val>
                                            <p:strVal val="4/3*#ppt_w"/>
                                          </p:val>
                                        </p:tav>
                                        <p:tav tm="100000">
                                          <p:val>
                                            <p:strVal val="#ppt_w"/>
                                          </p:val>
                                        </p:tav>
                                      </p:tavLst>
                                    </p:anim>
                                    <p:anim calcmode="lin" valueType="num">
                                      <p:cBhvr>
                                        <p:cTn id="70" dur="500" fill="hold"/>
                                        <p:tgtEl>
                                          <p:spTgt spid="13"/>
                                        </p:tgtEl>
                                        <p:attrNameLst>
                                          <p:attrName>ppt_h</p:attrName>
                                        </p:attrNameLst>
                                      </p:cBhvr>
                                      <p:tavLst>
                                        <p:tav tm="0">
                                          <p:val>
                                            <p:strVal val="4/3*#ppt_h"/>
                                          </p:val>
                                        </p:tav>
                                        <p:tav tm="100000">
                                          <p:val>
                                            <p:strVal val="#ppt_h"/>
                                          </p:val>
                                        </p:tav>
                                      </p:tavLst>
                                    </p:anim>
                                  </p:childTnLst>
                                </p:cTn>
                              </p:par>
                              <p:par>
                                <p:cTn id="71" presetID="23" presetClass="entr" presetSubtype="288" fill="hold" nodeType="withEffect">
                                  <p:stCondLst>
                                    <p:cond delay="750"/>
                                  </p:stCondLst>
                                  <p:childTnLst>
                                    <p:set>
                                      <p:cBhvr>
                                        <p:cTn id="72" dur="1" fill="hold">
                                          <p:stCondLst>
                                            <p:cond delay="0"/>
                                          </p:stCondLst>
                                        </p:cTn>
                                        <p:tgtEl>
                                          <p:spTgt spid="15"/>
                                        </p:tgtEl>
                                        <p:attrNameLst>
                                          <p:attrName>style.visibility</p:attrName>
                                        </p:attrNameLst>
                                      </p:cBhvr>
                                      <p:to>
                                        <p:strVal val="visible"/>
                                      </p:to>
                                    </p:set>
                                    <p:anim calcmode="lin" valueType="num">
                                      <p:cBhvr>
                                        <p:cTn id="73" dur="500" fill="hold"/>
                                        <p:tgtEl>
                                          <p:spTgt spid="15"/>
                                        </p:tgtEl>
                                        <p:attrNameLst>
                                          <p:attrName>ppt_w</p:attrName>
                                        </p:attrNameLst>
                                      </p:cBhvr>
                                      <p:tavLst>
                                        <p:tav tm="0">
                                          <p:val>
                                            <p:strVal val="4/3*#ppt_w"/>
                                          </p:val>
                                        </p:tav>
                                        <p:tav tm="100000">
                                          <p:val>
                                            <p:strVal val="#ppt_w"/>
                                          </p:val>
                                        </p:tav>
                                      </p:tavLst>
                                    </p:anim>
                                    <p:anim calcmode="lin" valueType="num">
                                      <p:cBhvr>
                                        <p:cTn id="74" dur="500" fill="hold"/>
                                        <p:tgtEl>
                                          <p:spTgt spid="15"/>
                                        </p:tgtEl>
                                        <p:attrNameLst>
                                          <p:attrName>ppt_h</p:attrName>
                                        </p:attrNameLst>
                                      </p:cBhvr>
                                      <p:tavLst>
                                        <p:tav tm="0">
                                          <p:val>
                                            <p:strVal val="4/3*#ppt_h"/>
                                          </p:val>
                                        </p:tav>
                                        <p:tav tm="100000">
                                          <p:val>
                                            <p:strVal val="#ppt_h"/>
                                          </p:val>
                                        </p:tav>
                                      </p:tavLst>
                                    </p:anim>
                                  </p:childTnLst>
                                </p:cTn>
                              </p:par>
                              <p:par>
                                <p:cTn id="75" presetID="23" presetClass="entr" presetSubtype="288" fill="hold" nodeType="withEffect">
                                  <p:stCondLst>
                                    <p:cond delay="1000"/>
                                  </p:stCondLst>
                                  <p:childTnLst>
                                    <p:set>
                                      <p:cBhvr>
                                        <p:cTn id="76" dur="1" fill="hold">
                                          <p:stCondLst>
                                            <p:cond delay="0"/>
                                          </p:stCondLst>
                                        </p:cTn>
                                        <p:tgtEl>
                                          <p:spTgt spid="17"/>
                                        </p:tgtEl>
                                        <p:attrNameLst>
                                          <p:attrName>style.visibility</p:attrName>
                                        </p:attrNameLst>
                                      </p:cBhvr>
                                      <p:to>
                                        <p:strVal val="visible"/>
                                      </p:to>
                                    </p:set>
                                    <p:anim calcmode="lin" valueType="num">
                                      <p:cBhvr>
                                        <p:cTn id="77" dur="500" fill="hold"/>
                                        <p:tgtEl>
                                          <p:spTgt spid="17"/>
                                        </p:tgtEl>
                                        <p:attrNameLst>
                                          <p:attrName>ppt_w</p:attrName>
                                        </p:attrNameLst>
                                      </p:cBhvr>
                                      <p:tavLst>
                                        <p:tav tm="0">
                                          <p:val>
                                            <p:strVal val="4/3*#ppt_w"/>
                                          </p:val>
                                        </p:tav>
                                        <p:tav tm="100000">
                                          <p:val>
                                            <p:strVal val="#ppt_w"/>
                                          </p:val>
                                        </p:tav>
                                      </p:tavLst>
                                    </p:anim>
                                    <p:anim calcmode="lin" valueType="num">
                                      <p:cBhvr>
                                        <p:cTn id="78" dur="500" fill="hold"/>
                                        <p:tgtEl>
                                          <p:spTgt spid="17"/>
                                        </p:tgtEl>
                                        <p:attrNameLst>
                                          <p:attrName>ppt_h</p:attrName>
                                        </p:attrNameLst>
                                      </p:cBhvr>
                                      <p:tavLst>
                                        <p:tav tm="0">
                                          <p:val>
                                            <p:strVal val="4/3*#ppt_h"/>
                                          </p:val>
                                        </p:tav>
                                        <p:tav tm="100000">
                                          <p:val>
                                            <p:strVal val="#ppt_h"/>
                                          </p:val>
                                        </p:tav>
                                      </p:tavLst>
                                    </p:anim>
                                  </p:childTnLst>
                                </p:cTn>
                              </p:par>
                              <p:par>
                                <p:cTn id="79" presetID="23" presetClass="entr" presetSubtype="288" fill="hold" nodeType="withEffect">
                                  <p:stCondLst>
                                    <p:cond delay="1250"/>
                                  </p:stCondLst>
                                  <p:childTnLst>
                                    <p:set>
                                      <p:cBhvr>
                                        <p:cTn id="80" dur="1" fill="hold">
                                          <p:stCondLst>
                                            <p:cond delay="0"/>
                                          </p:stCondLst>
                                        </p:cTn>
                                        <p:tgtEl>
                                          <p:spTgt spid="19"/>
                                        </p:tgtEl>
                                        <p:attrNameLst>
                                          <p:attrName>style.visibility</p:attrName>
                                        </p:attrNameLst>
                                      </p:cBhvr>
                                      <p:to>
                                        <p:strVal val="visible"/>
                                      </p:to>
                                    </p:set>
                                    <p:anim calcmode="lin" valueType="num">
                                      <p:cBhvr>
                                        <p:cTn id="81" dur="500" fill="hold"/>
                                        <p:tgtEl>
                                          <p:spTgt spid="19"/>
                                        </p:tgtEl>
                                        <p:attrNameLst>
                                          <p:attrName>ppt_w</p:attrName>
                                        </p:attrNameLst>
                                      </p:cBhvr>
                                      <p:tavLst>
                                        <p:tav tm="0">
                                          <p:val>
                                            <p:strVal val="4/3*#ppt_w"/>
                                          </p:val>
                                        </p:tav>
                                        <p:tav tm="100000">
                                          <p:val>
                                            <p:strVal val="#ppt_w"/>
                                          </p:val>
                                        </p:tav>
                                      </p:tavLst>
                                    </p:anim>
                                    <p:anim calcmode="lin" valueType="num">
                                      <p:cBhvr>
                                        <p:cTn id="82" dur="500" fill="hold"/>
                                        <p:tgtEl>
                                          <p:spTgt spid="19"/>
                                        </p:tgtEl>
                                        <p:attrNameLst>
                                          <p:attrName>ppt_h</p:attrName>
                                        </p:attrNameLst>
                                      </p:cBhvr>
                                      <p:tavLst>
                                        <p:tav tm="0">
                                          <p:val>
                                            <p:strVal val="4/3*#ppt_h"/>
                                          </p:val>
                                        </p:tav>
                                        <p:tav tm="100000">
                                          <p:val>
                                            <p:strVal val="#ppt_h"/>
                                          </p:val>
                                        </p:tav>
                                      </p:tavLst>
                                    </p:anim>
                                  </p:childTnLst>
                                </p:cTn>
                              </p:par>
                            </p:childTnLst>
                          </p:cTn>
                        </p:par>
                        <p:par>
                          <p:cTn id="83" fill="hold">
                            <p:stCondLst>
                              <p:cond delay="1750"/>
                            </p:stCondLst>
                            <p:childTnLst>
                              <p:par>
                                <p:cTn id="84" presetID="22" presetClass="entr" presetSubtype="8" fill="hold" grpId="0" nodeType="afterEffect">
                                  <p:stCondLst>
                                    <p:cond delay="0"/>
                                  </p:stCondLst>
                                  <p:childTnLst>
                                    <p:set>
                                      <p:cBhvr>
                                        <p:cTn id="85" dur="1" fill="hold">
                                          <p:stCondLst>
                                            <p:cond delay="0"/>
                                          </p:stCondLst>
                                        </p:cTn>
                                        <p:tgtEl>
                                          <p:spTgt spid="8"/>
                                        </p:tgtEl>
                                        <p:attrNameLst>
                                          <p:attrName>style.visibility</p:attrName>
                                        </p:attrNameLst>
                                      </p:cBhvr>
                                      <p:to>
                                        <p:strVal val="visible"/>
                                      </p:to>
                                    </p:set>
                                    <p:animEffect transition="in" filter="wipe(left)">
                                      <p:cBhvr>
                                        <p:cTn id="86" dur="500"/>
                                        <p:tgtEl>
                                          <p:spTgt spid="8"/>
                                        </p:tgtEl>
                                      </p:cBhvr>
                                    </p:animEffect>
                                  </p:childTnLst>
                                </p:cTn>
                              </p:par>
                            </p:childTnLst>
                          </p:cTn>
                        </p:par>
                      </p:childTnLst>
                    </p:cTn>
                  </p:par>
                  <p:par>
                    <p:cTn id="87" fill="hold">
                      <p:stCondLst>
                        <p:cond delay="indefinite"/>
                      </p:stCondLst>
                      <p:childTnLst>
                        <p:par>
                          <p:cTn id="88" fill="hold">
                            <p:stCondLst>
                              <p:cond delay="0"/>
                            </p:stCondLst>
                            <p:childTnLst>
                              <p:par>
                                <p:cTn id="89" presetID="22" presetClass="entr" presetSubtype="8" fill="hold" grpId="0" nodeType="clickEffect">
                                  <p:stCondLst>
                                    <p:cond delay="0"/>
                                  </p:stCondLst>
                                  <p:childTnLst>
                                    <p:set>
                                      <p:cBhvr>
                                        <p:cTn id="90" dur="1" fill="hold">
                                          <p:stCondLst>
                                            <p:cond delay="0"/>
                                          </p:stCondLst>
                                        </p:cTn>
                                        <p:tgtEl>
                                          <p:spTgt spid="7"/>
                                        </p:tgtEl>
                                        <p:attrNameLst>
                                          <p:attrName>style.visibility</p:attrName>
                                        </p:attrNameLst>
                                      </p:cBhvr>
                                      <p:to>
                                        <p:strVal val="visible"/>
                                      </p:to>
                                    </p:set>
                                    <p:animEffect transition="in" filter="wipe(left)">
                                      <p:cBhvr>
                                        <p:cTn id="9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2" grpId="0">
        <p:bldSub>
          <a:bldDgm bld="one"/>
        </p:bldSub>
      </p:bldGraphic>
      <p:bldP spid="8" grpId="0"/>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87973D90-6B37-DAAF-0243-0CD383DC431A}"/>
              </a:ext>
            </a:extLst>
          </p:cNvPr>
          <p:cNvSpPr txBox="1"/>
          <p:nvPr/>
        </p:nvSpPr>
        <p:spPr>
          <a:xfrm>
            <a:off x="0" y="-77824"/>
            <a:ext cx="12192000" cy="769441"/>
          </a:xfrm>
          <a:prstGeom prst="rect">
            <a:avLst/>
          </a:prstGeom>
          <a:noFill/>
        </p:spPr>
        <p:txBody>
          <a:bodyPr wrap="square">
            <a:spAutoFit/>
          </a:bodyPr>
          <a:lstStyle/>
          <a:p>
            <a:pPr algn="ctr"/>
            <a:r>
              <a:rPr lang="hi-IN" sz="4400" b="1" spc="30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निष्ठा का आह्वान </a:t>
            </a:r>
            <a:endParaRPr lang="en" sz="4400" b="1" spc="30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p:txBody>
      </p:sp>
      <p:sp>
        <p:nvSpPr>
          <p:cNvPr id="5" name="CuadroTexto 4">
            <a:extLst>
              <a:ext uri="{FF2B5EF4-FFF2-40B4-BE49-F238E27FC236}">
                <a16:creationId xmlns:a16="http://schemas.microsoft.com/office/drawing/2014/main" id="{5EA39841-FFC3-94CF-1925-D159799B6498}"/>
              </a:ext>
            </a:extLst>
          </p:cNvPr>
          <p:cNvSpPr txBox="1"/>
          <p:nvPr/>
        </p:nvSpPr>
        <p:spPr>
          <a:xfrm>
            <a:off x="0" y="636774"/>
            <a:ext cx="12192000" cy="923330"/>
          </a:xfrm>
          <a:prstGeom prst="rect">
            <a:avLst/>
          </a:prstGeom>
          <a:noFill/>
        </p:spPr>
        <p:txBody>
          <a:bodyPr wrap="square">
            <a:spAutoFit/>
          </a:bodyPr>
          <a:lstStyle/>
          <a:p>
            <a:pPr algn="ctr"/>
            <a:r>
              <a:rPr lang="hi-IN" b="1" i="1" dirty="0">
                <a:solidFill>
                  <a:srgbClr val="FDD7D1"/>
                </a:solidFill>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“और यदि यहोवा की सेवा करनी तुम्हें बुरी लगे, तो आज चुन लो कि तुम किस की सेवा करोगे, चाहे उन देवताओं की जिनकी सेवा तुम्हारे पुरखा महानद के उस पार करते थे, और चाहे एमोरियों के देवताओं की सेवा करो जिनके देश में तुम रहते हो; परन्तु मैं तो अपने घराने समेत यहोवा ही की सेवा नित करूँगा।” </a:t>
            </a:r>
            <a:r>
              <a:rPr lang="hi-IN" sz="1400" b="1" i="1" dirty="0">
                <a:solidFill>
                  <a:srgbClr val="FDD7D1"/>
                </a:solidFill>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(यहोशू 24:15)</a:t>
            </a:r>
            <a:endParaRPr lang="en" sz="1100" b="1" i="1" dirty="0">
              <a:solidFill>
                <a:srgbClr val="FDD7D1"/>
              </a:solidFill>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p:txBody>
      </p:sp>
      <p:sp>
        <p:nvSpPr>
          <p:cNvPr id="6" name="CuadroTexto 5">
            <a:extLst>
              <a:ext uri="{FF2B5EF4-FFF2-40B4-BE49-F238E27FC236}">
                <a16:creationId xmlns:a16="http://schemas.microsoft.com/office/drawing/2014/main" id="{4F74A76E-A254-1A85-942A-A3A8B5029A99}"/>
              </a:ext>
            </a:extLst>
          </p:cNvPr>
          <p:cNvSpPr txBox="1"/>
          <p:nvPr/>
        </p:nvSpPr>
        <p:spPr>
          <a:xfrm>
            <a:off x="3229582" y="1835002"/>
            <a:ext cx="8962417" cy="1200329"/>
          </a:xfrm>
          <a:prstGeom prst="rect">
            <a:avLst/>
          </a:prstGeom>
          <a:noFill/>
        </p:spPr>
        <p:txBody>
          <a:bodyPr wrap="square" rtlCol="0">
            <a:spAutoFit/>
          </a:bodyPr>
          <a:lstStyle/>
          <a:p>
            <a:pPr algn="just">
              <a:spcBef>
                <a:spcPts val="600"/>
              </a:spcBef>
            </a:pPr>
            <a:r>
              <a:rPr lang="hi-IN" b="1" dirty="0">
                <a:latin typeface="Nirmala UI" panose="020B0502040204020203" pitchFamily="34" charset="0"/>
                <a:ea typeface="Nirmala UI" panose="020B0502040204020203" pitchFamily="34" charset="0"/>
                <a:cs typeface="Nirmala UI" panose="020B0502040204020203" pitchFamily="34" charset="0"/>
              </a:rPr>
              <a:t>जिस प्रकार याकूब ने अपने परिवार को बेतेल में परमेश्वर के साथ अपनी वाचा को नवीनीकृत करने से पहले अपने देवताओं को दफनाने के लिए आमंत्रित किया था, उसी प्रकार यहोशू ने लोगों को परमेश्वर के साथ अपनी वाचा को नवीनीकृत करने से पहले अपने देवताओं को त्यागने के लिए आमंत्रित किया (यहोशू 24:14बी)।</a:t>
            </a:r>
            <a:r>
              <a:rPr lang="en" b="1" dirty="0">
                <a:latin typeface="Nirmala UI" panose="020B0502040204020203" pitchFamily="34" charset="0"/>
                <a:ea typeface="Nirmala UI" panose="020B0502040204020203" pitchFamily="34" charset="0"/>
                <a:cs typeface="Nirmala UI" panose="020B0502040204020203" pitchFamily="34" charset="0"/>
              </a:rPr>
              <a:t> (Josh. 24:14b).</a:t>
            </a:r>
          </a:p>
        </p:txBody>
      </p:sp>
      <p:graphicFrame>
        <p:nvGraphicFramePr>
          <p:cNvPr id="8" name="Diagrama 7">
            <a:extLst>
              <a:ext uri="{FF2B5EF4-FFF2-40B4-BE49-F238E27FC236}">
                <a16:creationId xmlns:a16="http://schemas.microsoft.com/office/drawing/2014/main" id="{06A9D332-0BC2-2201-C2A6-9417CA23E6D0}"/>
              </a:ext>
            </a:extLst>
          </p:cNvPr>
          <p:cNvGraphicFramePr/>
          <p:nvPr>
            <p:extLst>
              <p:ext uri="{D42A27DB-BD31-4B8C-83A1-F6EECF244321}">
                <p14:modId xmlns:p14="http://schemas.microsoft.com/office/powerpoint/2010/main" val="1820185291"/>
              </p:ext>
            </p:extLst>
          </p:nvPr>
        </p:nvGraphicFramePr>
        <p:xfrm>
          <a:off x="211576" y="3690868"/>
          <a:ext cx="9088067" cy="31700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Imagen 3" descr="Grupo de personas con instrumentos musicales&#10;&#10;El contenido generado por IA puede ser incorrecto.">
            <a:extLst>
              <a:ext uri="{FF2B5EF4-FFF2-40B4-BE49-F238E27FC236}">
                <a16:creationId xmlns:a16="http://schemas.microsoft.com/office/drawing/2014/main" id="{E960CFFD-0A65-C3A9-F933-5768349C58A0}"/>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211576" y="1557807"/>
            <a:ext cx="2842910" cy="1971842"/>
          </a:xfrm>
          <a:prstGeom prst="roundRect">
            <a:avLst>
              <a:gd name="adj" fmla="val 11734"/>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9" name="Imagen 8">
            <a:extLst>
              <a:ext uri="{FF2B5EF4-FFF2-40B4-BE49-F238E27FC236}">
                <a16:creationId xmlns:a16="http://schemas.microsoft.com/office/drawing/2014/main" id="{DB4A68F0-C1A9-162B-1F11-62150D26D6B6}"/>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9621014" y="3436219"/>
            <a:ext cx="2359410" cy="3236955"/>
          </a:xfrm>
          <a:prstGeom prst="rect">
            <a:avLst/>
          </a:prstGeom>
          <a:ln w="38100">
            <a:solidFill>
              <a:schemeClr val="accent4">
                <a:lumMod val="50000"/>
              </a:schemeClr>
            </a:solidFill>
          </a:ln>
          <a:effectLst>
            <a:outerShdw blurRad="50800" dist="38100" dir="2700000" algn="tl" rotWithShape="0">
              <a:prstClr val="black">
                <a:alpha val="40000"/>
              </a:prstClr>
            </a:outerShdw>
          </a:effectLst>
        </p:spPr>
      </p:pic>
      <p:sp>
        <p:nvSpPr>
          <p:cNvPr id="7" name="CuadroTexto 6">
            <a:extLst>
              <a:ext uri="{FF2B5EF4-FFF2-40B4-BE49-F238E27FC236}">
                <a16:creationId xmlns:a16="http://schemas.microsoft.com/office/drawing/2014/main" id="{F1489275-2147-86CE-66D9-EF51F7B2D359}"/>
              </a:ext>
            </a:extLst>
          </p:cNvPr>
          <p:cNvSpPr txBox="1"/>
          <p:nvPr/>
        </p:nvSpPr>
        <p:spPr>
          <a:xfrm>
            <a:off x="3229582" y="3033543"/>
            <a:ext cx="8962416" cy="646331"/>
          </a:xfrm>
          <a:prstGeom prst="rect">
            <a:avLst/>
          </a:prstGeom>
          <a:noFill/>
        </p:spPr>
        <p:txBody>
          <a:bodyPr wrap="square">
            <a:spAutoFit/>
          </a:bodyPr>
          <a:lstStyle/>
          <a:p>
            <a:pPr algn="just">
              <a:spcBef>
                <a:spcPts val="600"/>
              </a:spcBef>
            </a:pPr>
            <a:r>
              <a:rPr lang="hi-IN" b="1" dirty="0">
                <a:latin typeface="Nirmala UI" panose="020B0502040204020203" pitchFamily="34" charset="0"/>
                <a:ea typeface="Nirmala UI" panose="020B0502040204020203" pitchFamily="34" charset="0"/>
                <a:cs typeface="Nirmala UI" panose="020B0502040204020203" pitchFamily="34" charset="0"/>
              </a:rPr>
              <a:t>उन्हें परमेश्‍वर का भय मानना था और “खराई और सच्‍चाई से” उसकी सेवा करनी थी (यहोशू 24:14क)। इसका क्या अर्थ है?</a:t>
            </a:r>
            <a:endParaRPr lang="en" b="1" dirty="0">
              <a:latin typeface="Nirmala UI" panose="020B0502040204020203" pitchFamily="34" charset="0"/>
              <a:ea typeface="Nirmala UI" panose="020B0502040204020203" pitchFamily="34" charset="0"/>
              <a:cs typeface="Nirmala UI" panose="020B0502040204020203" pitchFamily="34" charset="0"/>
            </a:endParaRPr>
          </a:p>
        </p:txBody>
      </p:sp>
    </p:spTree>
    <p:extLst>
      <p:ext uri="{BB962C8B-B14F-4D97-AF65-F5344CB8AC3E}">
        <p14:creationId xmlns:p14="http://schemas.microsoft.com/office/powerpoint/2010/main" val="2453210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horizont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8"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additive="base">
                                        <p:cTn id="21" dur="500" fill="hold"/>
                                        <p:tgtEl>
                                          <p:spTgt spid="4"/>
                                        </p:tgtEl>
                                        <p:attrNameLst>
                                          <p:attrName>ppt_x</p:attrName>
                                        </p:attrNameLst>
                                      </p:cBhvr>
                                      <p:tavLst>
                                        <p:tav tm="0">
                                          <p:val>
                                            <p:strVal val="0-#ppt_w/2"/>
                                          </p:val>
                                        </p:tav>
                                        <p:tav tm="100000">
                                          <p:val>
                                            <p:strVal val="#ppt_x"/>
                                          </p:val>
                                        </p:tav>
                                      </p:tavLst>
                                    </p:anim>
                                    <p:anim calcmode="lin" valueType="num">
                                      <p:cBhvr additive="base">
                                        <p:cTn id="22" dur="500" fill="hold"/>
                                        <p:tgtEl>
                                          <p:spTgt spid="4"/>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0-#ppt_w/2"/>
                                          </p:val>
                                        </p:tav>
                                        <p:tav tm="100000">
                                          <p:val>
                                            <p:strVal val="#ppt_x"/>
                                          </p:val>
                                        </p:tav>
                                      </p:tavLst>
                                    </p:anim>
                                    <p:anim calcmode="lin" valueType="num">
                                      <p:cBhvr additive="base">
                                        <p:cTn id="26"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5" presetClass="entr" presetSubtype="0" fill="hold"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p:cTn id="31" dur="500" decel="50000" fill="hold">
                                          <p:stCondLst>
                                            <p:cond delay="0"/>
                                          </p:stCondLst>
                                        </p:cTn>
                                        <p:tgtEl>
                                          <p:spTgt spid="9"/>
                                        </p:tgtEl>
                                        <p:attrNameLst>
                                          <p:attrName>style.rotation</p:attrName>
                                        </p:attrNameLst>
                                      </p:cBhvr>
                                      <p:tavLst>
                                        <p:tav tm="0">
                                          <p:val>
                                            <p:fltVal val="-90"/>
                                          </p:val>
                                        </p:tav>
                                        <p:tav tm="100000">
                                          <p:val>
                                            <p:fltVal val="0"/>
                                          </p:val>
                                        </p:tav>
                                      </p:tavLst>
                                    </p:anim>
                                    <p:anim calcmode="lin" valueType="num">
                                      <p:cBhvr>
                                        <p:cTn id="32" dur="500" decel="50000" fill="hold">
                                          <p:stCondLst>
                                            <p:cond delay="0"/>
                                          </p:stCondLst>
                                        </p:cTn>
                                        <p:tgtEl>
                                          <p:spTgt spid="9"/>
                                        </p:tgtEl>
                                        <p:attrNameLst>
                                          <p:attrName>ppt_w</p:attrName>
                                        </p:attrNameLst>
                                      </p:cBhvr>
                                      <p:tavLst>
                                        <p:tav tm="0">
                                          <p:val>
                                            <p:strVal val="#ppt_w"/>
                                          </p:val>
                                        </p:tav>
                                        <p:tav tm="100000">
                                          <p:val>
                                            <p:strVal val="#ppt_w*.05"/>
                                          </p:val>
                                        </p:tav>
                                      </p:tavLst>
                                    </p:anim>
                                    <p:anim calcmode="lin" valueType="num">
                                      <p:cBhvr>
                                        <p:cTn id="33" dur="500" accel="50000" fill="hold">
                                          <p:stCondLst>
                                            <p:cond delay="500"/>
                                          </p:stCondLst>
                                        </p:cTn>
                                        <p:tgtEl>
                                          <p:spTgt spid="9"/>
                                        </p:tgtEl>
                                        <p:attrNameLst>
                                          <p:attrName>ppt_w</p:attrName>
                                        </p:attrNameLst>
                                      </p:cBhvr>
                                      <p:tavLst>
                                        <p:tav tm="0">
                                          <p:val>
                                            <p:strVal val="#ppt_w*.05"/>
                                          </p:val>
                                        </p:tav>
                                        <p:tav tm="100000">
                                          <p:val>
                                            <p:strVal val="#ppt_w"/>
                                          </p:val>
                                        </p:tav>
                                      </p:tavLst>
                                    </p:anim>
                                    <p:anim calcmode="lin" valueType="num">
                                      <p:cBhvr>
                                        <p:cTn id="34" dur="1000" fill="hold"/>
                                        <p:tgtEl>
                                          <p:spTgt spid="9"/>
                                        </p:tgtEl>
                                        <p:attrNameLst>
                                          <p:attrName>ppt_h</p:attrName>
                                        </p:attrNameLst>
                                      </p:cBhvr>
                                      <p:tavLst>
                                        <p:tav tm="0">
                                          <p:val>
                                            <p:strVal val="#ppt_h"/>
                                          </p:val>
                                        </p:tav>
                                        <p:tav tm="100000">
                                          <p:val>
                                            <p:strVal val="#ppt_h"/>
                                          </p:val>
                                        </p:tav>
                                      </p:tavLst>
                                    </p:anim>
                                    <p:anim calcmode="lin" valueType="num">
                                      <p:cBhvr>
                                        <p:cTn id="35" dur="500" decel="50000" fill="hold">
                                          <p:stCondLst>
                                            <p:cond delay="0"/>
                                          </p:stCondLst>
                                        </p:cTn>
                                        <p:tgtEl>
                                          <p:spTgt spid="9"/>
                                        </p:tgtEl>
                                        <p:attrNameLst>
                                          <p:attrName>ppt_x</p:attrName>
                                        </p:attrNameLst>
                                      </p:cBhvr>
                                      <p:tavLst>
                                        <p:tav tm="0">
                                          <p:val>
                                            <p:strVal val="#ppt_x+.4"/>
                                          </p:val>
                                        </p:tav>
                                        <p:tav tm="100000">
                                          <p:val>
                                            <p:strVal val="#ppt_x"/>
                                          </p:val>
                                        </p:tav>
                                      </p:tavLst>
                                    </p:anim>
                                    <p:anim calcmode="lin" valueType="num">
                                      <p:cBhvr>
                                        <p:cTn id="36" dur="500" decel="50000" fill="hold">
                                          <p:stCondLst>
                                            <p:cond delay="0"/>
                                          </p:stCondLst>
                                        </p:cTn>
                                        <p:tgtEl>
                                          <p:spTgt spid="9"/>
                                        </p:tgtEl>
                                        <p:attrNameLst>
                                          <p:attrName>ppt_y</p:attrName>
                                        </p:attrNameLst>
                                      </p:cBhvr>
                                      <p:tavLst>
                                        <p:tav tm="0">
                                          <p:val>
                                            <p:strVal val="#ppt_y-.2"/>
                                          </p:val>
                                        </p:tav>
                                        <p:tav tm="100000">
                                          <p:val>
                                            <p:strVal val="#ppt_y+.1"/>
                                          </p:val>
                                        </p:tav>
                                      </p:tavLst>
                                    </p:anim>
                                    <p:anim calcmode="lin" valueType="num">
                                      <p:cBhvr>
                                        <p:cTn id="37" dur="500" accel="50000" fill="hold">
                                          <p:stCondLst>
                                            <p:cond delay="500"/>
                                          </p:stCondLst>
                                        </p:cTn>
                                        <p:tgtEl>
                                          <p:spTgt spid="9"/>
                                        </p:tgtEl>
                                        <p:attrNameLst>
                                          <p:attrName>ppt_y</p:attrName>
                                        </p:attrNameLst>
                                      </p:cBhvr>
                                      <p:tavLst>
                                        <p:tav tm="0">
                                          <p:val>
                                            <p:strVal val="#ppt_y+.1"/>
                                          </p:val>
                                        </p:tav>
                                        <p:tav tm="100000">
                                          <p:val>
                                            <p:strVal val="#ppt_y"/>
                                          </p:val>
                                        </p:tav>
                                      </p:tavLst>
                                    </p:anim>
                                    <p:animEffect transition="in" filter="fade">
                                      <p:cBhvr>
                                        <p:cTn id="38" dur="1000" decel="50000">
                                          <p:stCondLst>
                                            <p:cond delay="0"/>
                                          </p:stCondLst>
                                        </p:cTn>
                                        <p:tgtEl>
                                          <p:spTgt spid="9"/>
                                        </p:tgtEl>
                                      </p:cBhvr>
                                    </p:animEffect>
                                  </p:childTnLst>
                                </p:cTn>
                              </p:par>
                            </p:childTnLst>
                          </p:cTn>
                        </p:par>
                        <p:par>
                          <p:cTn id="39" fill="hold">
                            <p:stCondLst>
                              <p:cond delay="1000"/>
                            </p:stCondLst>
                            <p:childTnLst>
                              <p:par>
                                <p:cTn id="40" presetID="22" presetClass="entr" presetSubtype="8" fill="hold" grpId="0" nodeType="after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wipe(left)">
                                      <p:cBhvr>
                                        <p:cTn id="42" dur="500"/>
                                        <p:tgtEl>
                                          <p:spTgt spid="7"/>
                                        </p:tgtEl>
                                      </p:cBhvr>
                                    </p:animEffect>
                                  </p:childTnLst>
                                </p:cTn>
                              </p:par>
                            </p:childTnLst>
                          </p:cTn>
                        </p:par>
                      </p:childTnLst>
                    </p:cTn>
                  </p:par>
                  <p:par>
                    <p:cTn id="43" fill="hold">
                      <p:stCondLst>
                        <p:cond delay="indefinite"/>
                      </p:stCondLst>
                      <p:childTnLst>
                        <p:par>
                          <p:cTn id="44" fill="hold">
                            <p:stCondLst>
                              <p:cond delay="0"/>
                            </p:stCondLst>
                            <p:childTnLst>
                              <p:par>
                                <p:cTn id="45" presetID="53" presetClass="entr" presetSubtype="16" fill="hold" grpId="0" nodeType="clickEffect">
                                  <p:stCondLst>
                                    <p:cond delay="0"/>
                                  </p:stCondLst>
                                  <p:childTnLst>
                                    <p:set>
                                      <p:cBhvr>
                                        <p:cTn id="46" dur="1" fill="hold">
                                          <p:stCondLst>
                                            <p:cond delay="0"/>
                                          </p:stCondLst>
                                        </p:cTn>
                                        <p:tgtEl>
                                          <p:spTgt spid="8">
                                            <p:graphicEl>
                                              <a:dgm id="{2E1229BB-88F6-4208-A452-84AC4F717891}"/>
                                            </p:graphicEl>
                                          </p:spTgt>
                                        </p:tgtEl>
                                        <p:attrNameLst>
                                          <p:attrName>style.visibility</p:attrName>
                                        </p:attrNameLst>
                                      </p:cBhvr>
                                      <p:to>
                                        <p:strVal val="visible"/>
                                      </p:to>
                                    </p:set>
                                    <p:anim calcmode="lin" valueType="num">
                                      <p:cBhvr>
                                        <p:cTn id="47" dur="500" fill="hold"/>
                                        <p:tgtEl>
                                          <p:spTgt spid="8">
                                            <p:graphicEl>
                                              <a:dgm id="{2E1229BB-88F6-4208-A452-84AC4F717891}"/>
                                            </p:graphicEl>
                                          </p:spTgt>
                                        </p:tgtEl>
                                        <p:attrNameLst>
                                          <p:attrName>ppt_w</p:attrName>
                                        </p:attrNameLst>
                                      </p:cBhvr>
                                      <p:tavLst>
                                        <p:tav tm="0">
                                          <p:val>
                                            <p:fltVal val="0"/>
                                          </p:val>
                                        </p:tav>
                                        <p:tav tm="100000">
                                          <p:val>
                                            <p:strVal val="#ppt_w"/>
                                          </p:val>
                                        </p:tav>
                                      </p:tavLst>
                                    </p:anim>
                                    <p:anim calcmode="lin" valueType="num">
                                      <p:cBhvr>
                                        <p:cTn id="48" dur="500" fill="hold"/>
                                        <p:tgtEl>
                                          <p:spTgt spid="8">
                                            <p:graphicEl>
                                              <a:dgm id="{2E1229BB-88F6-4208-A452-84AC4F717891}"/>
                                            </p:graphicEl>
                                          </p:spTgt>
                                        </p:tgtEl>
                                        <p:attrNameLst>
                                          <p:attrName>ppt_h</p:attrName>
                                        </p:attrNameLst>
                                      </p:cBhvr>
                                      <p:tavLst>
                                        <p:tav tm="0">
                                          <p:val>
                                            <p:fltVal val="0"/>
                                          </p:val>
                                        </p:tav>
                                        <p:tav tm="100000">
                                          <p:val>
                                            <p:strVal val="#ppt_h"/>
                                          </p:val>
                                        </p:tav>
                                      </p:tavLst>
                                    </p:anim>
                                    <p:animEffect transition="in" filter="fade">
                                      <p:cBhvr>
                                        <p:cTn id="49" dur="500"/>
                                        <p:tgtEl>
                                          <p:spTgt spid="8">
                                            <p:graphicEl>
                                              <a:dgm id="{2E1229BB-88F6-4208-A452-84AC4F717891}"/>
                                            </p:graphicEl>
                                          </p:spTgt>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0" nodeType="clickEffect">
                                  <p:stCondLst>
                                    <p:cond delay="0"/>
                                  </p:stCondLst>
                                  <p:childTnLst>
                                    <p:set>
                                      <p:cBhvr>
                                        <p:cTn id="53" dur="1" fill="hold">
                                          <p:stCondLst>
                                            <p:cond delay="0"/>
                                          </p:stCondLst>
                                        </p:cTn>
                                        <p:tgtEl>
                                          <p:spTgt spid="8">
                                            <p:graphicEl>
                                              <a:dgm id="{854F4650-27AE-4C03-B454-E09E451F5BDE}"/>
                                            </p:graphicEl>
                                          </p:spTgt>
                                        </p:tgtEl>
                                        <p:attrNameLst>
                                          <p:attrName>style.visibility</p:attrName>
                                        </p:attrNameLst>
                                      </p:cBhvr>
                                      <p:to>
                                        <p:strVal val="visible"/>
                                      </p:to>
                                    </p:set>
                                    <p:animEffect transition="in" filter="wipe(left)">
                                      <p:cBhvr>
                                        <p:cTn id="54" dur="500"/>
                                        <p:tgtEl>
                                          <p:spTgt spid="8">
                                            <p:graphicEl>
                                              <a:dgm id="{854F4650-27AE-4C03-B454-E09E451F5BDE}"/>
                                            </p:graphicEl>
                                          </p:spTgt>
                                        </p:tgtEl>
                                      </p:cBhvr>
                                    </p:animEffect>
                                  </p:childTnLst>
                                </p:cTn>
                              </p:par>
                            </p:childTnLst>
                          </p:cTn>
                        </p:par>
                      </p:childTnLst>
                    </p:cTn>
                  </p:par>
                  <p:par>
                    <p:cTn id="55" fill="hold">
                      <p:stCondLst>
                        <p:cond delay="indefinite"/>
                      </p:stCondLst>
                      <p:childTnLst>
                        <p:par>
                          <p:cTn id="56" fill="hold">
                            <p:stCondLst>
                              <p:cond delay="0"/>
                            </p:stCondLst>
                            <p:childTnLst>
                              <p:par>
                                <p:cTn id="57" presetID="53" presetClass="entr" presetSubtype="16" fill="hold" grpId="0" nodeType="clickEffect">
                                  <p:stCondLst>
                                    <p:cond delay="0"/>
                                  </p:stCondLst>
                                  <p:childTnLst>
                                    <p:set>
                                      <p:cBhvr>
                                        <p:cTn id="58" dur="1" fill="hold">
                                          <p:stCondLst>
                                            <p:cond delay="0"/>
                                          </p:stCondLst>
                                        </p:cTn>
                                        <p:tgtEl>
                                          <p:spTgt spid="8">
                                            <p:graphicEl>
                                              <a:dgm id="{91EBD55B-773A-4BEF-B76C-4D8BBE65E8E9}"/>
                                            </p:graphicEl>
                                          </p:spTgt>
                                        </p:tgtEl>
                                        <p:attrNameLst>
                                          <p:attrName>style.visibility</p:attrName>
                                        </p:attrNameLst>
                                      </p:cBhvr>
                                      <p:to>
                                        <p:strVal val="visible"/>
                                      </p:to>
                                    </p:set>
                                    <p:anim calcmode="lin" valueType="num">
                                      <p:cBhvr>
                                        <p:cTn id="59" dur="500" fill="hold"/>
                                        <p:tgtEl>
                                          <p:spTgt spid="8">
                                            <p:graphicEl>
                                              <a:dgm id="{91EBD55B-773A-4BEF-B76C-4D8BBE65E8E9}"/>
                                            </p:graphicEl>
                                          </p:spTgt>
                                        </p:tgtEl>
                                        <p:attrNameLst>
                                          <p:attrName>ppt_w</p:attrName>
                                        </p:attrNameLst>
                                      </p:cBhvr>
                                      <p:tavLst>
                                        <p:tav tm="0">
                                          <p:val>
                                            <p:fltVal val="0"/>
                                          </p:val>
                                        </p:tav>
                                        <p:tav tm="100000">
                                          <p:val>
                                            <p:strVal val="#ppt_w"/>
                                          </p:val>
                                        </p:tav>
                                      </p:tavLst>
                                    </p:anim>
                                    <p:anim calcmode="lin" valueType="num">
                                      <p:cBhvr>
                                        <p:cTn id="60" dur="500" fill="hold"/>
                                        <p:tgtEl>
                                          <p:spTgt spid="8">
                                            <p:graphicEl>
                                              <a:dgm id="{91EBD55B-773A-4BEF-B76C-4D8BBE65E8E9}"/>
                                            </p:graphicEl>
                                          </p:spTgt>
                                        </p:tgtEl>
                                        <p:attrNameLst>
                                          <p:attrName>ppt_h</p:attrName>
                                        </p:attrNameLst>
                                      </p:cBhvr>
                                      <p:tavLst>
                                        <p:tav tm="0">
                                          <p:val>
                                            <p:fltVal val="0"/>
                                          </p:val>
                                        </p:tav>
                                        <p:tav tm="100000">
                                          <p:val>
                                            <p:strVal val="#ppt_h"/>
                                          </p:val>
                                        </p:tav>
                                      </p:tavLst>
                                    </p:anim>
                                    <p:animEffect transition="in" filter="fade">
                                      <p:cBhvr>
                                        <p:cTn id="61" dur="500"/>
                                        <p:tgtEl>
                                          <p:spTgt spid="8">
                                            <p:graphicEl>
                                              <a:dgm id="{91EBD55B-773A-4BEF-B76C-4D8BBE65E8E9}"/>
                                            </p:graphicEl>
                                          </p:spTgt>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8" fill="hold" grpId="0" nodeType="clickEffect">
                                  <p:stCondLst>
                                    <p:cond delay="0"/>
                                  </p:stCondLst>
                                  <p:childTnLst>
                                    <p:set>
                                      <p:cBhvr>
                                        <p:cTn id="65" dur="1" fill="hold">
                                          <p:stCondLst>
                                            <p:cond delay="0"/>
                                          </p:stCondLst>
                                        </p:cTn>
                                        <p:tgtEl>
                                          <p:spTgt spid="8">
                                            <p:graphicEl>
                                              <a:dgm id="{7CF48978-E8B4-4BA6-95E8-43AAEF845A18}"/>
                                            </p:graphicEl>
                                          </p:spTgt>
                                        </p:tgtEl>
                                        <p:attrNameLst>
                                          <p:attrName>style.visibility</p:attrName>
                                        </p:attrNameLst>
                                      </p:cBhvr>
                                      <p:to>
                                        <p:strVal val="visible"/>
                                      </p:to>
                                    </p:set>
                                    <p:animEffect transition="in" filter="wipe(left)">
                                      <p:cBhvr>
                                        <p:cTn id="66" dur="500"/>
                                        <p:tgtEl>
                                          <p:spTgt spid="8">
                                            <p:graphicEl>
                                              <a:dgm id="{7CF48978-E8B4-4BA6-95E8-43AAEF845A18}"/>
                                            </p:graphicEl>
                                          </p:spTgt>
                                        </p:tgtEl>
                                      </p:cBhvr>
                                    </p:animEffect>
                                  </p:childTnLst>
                                </p:cTn>
                              </p:par>
                            </p:childTnLst>
                          </p:cTn>
                        </p:par>
                      </p:childTnLst>
                    </p:cTn>
                  </p:par>
                  <p:par>
                    <p:cTn id="67" fill="hold">
                      <p:stCondLst>
                        <p:cond delay="indefinite"/>
                      </p:stCondLst>
                      <p:childTnLst>
                        <p:par>
                          <p:cTn id="68" fill="hold">
                            <p:stCondLst>
                              <p:cond delay="0"/>
                            </p:stCondLst>
                            <p:childTnLst>
                              <p:par>
                                <p:cTn id="69" presetID="53" presetClass="entr" presetSubtype="16" fill="hold" grpId="0" nodeType="clickEffect">
                                  <p:stCondLst>
                                    <p:cond delay="0"/>
                                  </p:stCondLst>
                                  <p:childTnLst>
                                    <p:set>
                                      <p:cBhvr>
                                        <p:cTn id="70" dur="1" fill="hold">
                                          <p:stCondLst>
                                            <p:cond delay="0"/>
                                          </p:stCondLst>
                                        </p:cTn>
                                        <p:tgtEl>
                                          <p:spTgt spid="8">
                                            <p:graphicEl>
                                              <a:dgm id="{DC838278-61D5-4F0B-A5CA-D07614038E8A}"/>
                                            </p:graphicEl>
                                          </p:spTgt>
                                        </p:tgtEl>
                                        <p:attrNameLst>
                                          <p:attrName>style.visibility</p:attrName>
                                        </p:attrNameLst>
                                      </p:cBhvr>
                                      <p:to>
                                        <p:strVal val="visible"/>
                                      </p:to>
                                    </p:set>
                                    <p:anim calcmode="lin" valueType="num">
                                      <p:cBhvr>
                                        <p:cTn id="71" dur="500" fill="hold"/>
                                        <p:tgtEl>
                                          <p:spTgt spid="8">
                                            <p:graphicEl>
                                              <a:dgm id="{DC838278-61D5-4F0B-A5CA-D07614038E8A}"/>
                                            </p:graphicEl>
                                          </p:spTgt>
                                        </p:tgtEl>
                                        <p:attrNameLst>
                                          <p:attrName>ppt_w</p:attrName>
                                        </p:attrNameLst>
                                      </p:cBhvr>
                                      <p:tavLst>
                                        <p:tav tm="0">
                                          <p:val>
                                            <p:fltVal val="0"/>
                                          </p:val>
                                        </p:tav>
                                        <p:tav tm="100000">
                                          <p:val>
                                            <p:strVal val="#ppt_w"/>
                                          </p:val>
                                        </p:tav>
                                      </p:tavLst>
                                    </p:anim>
                                    <p:anim calcmode="lin" valueType="num">
                                      <p:cBhvr>
                                        <p:cTn id="72" dur="500" fill="hold"/>
                                        <p:tgtEl>
                                          <p:spTgt spid="8">
                                            <p:graphicEl>
                                              <a:dgm id="{DC838278-61D5-4F0B-A5CA-D07614038E8A}"/>
                                            </p:graphicEl>
                                          </p:spTgt>
                                        </p:tgtEl>
                                        <p:attrNameLst>
                                          <p:attrName>ppt_h</p:attrName>
                                        </p:attrNameLst>
                                      </p:cBhvr>
                                      <p:tavLst>
                                        <p:tav tm="0">
                                          <p:val>
                                            <p:fltVal val="0"/>
                                          </p:val>
                                        </p:tav>
                                        <p:tav tm="100000">
                                          <p:val>
                                            <p:strVal val="#ppt_h"/>
                                          </p:val>
                                        </p:tav>
                                      </p:tavLst>
                                    </p:anim>
                                    <p:animEffect transition="in" filter="fade">
                                      <p:cBhvr>
                                        <p:cTn id="73" dur="500"/>
                                        <p:tgtEl>
                                          <p:spTgt spid="8">
                                            <p:graphicEl>
                                              <a:dgm id="{DC838278-61D5-4F0B-A5CA-D07614038E8A}"/>
                                            </p:graphicEl>
                                          </p:spTgt>
                                        </p:tgtEl>
                                      </p:cBhvr>
                                    </p:animEffect>
                                  </p:childTnLst>
                                </p:cTn>
                              </p:par>
                            </p:childTnLst>
                          </p:cTn>
                        </p:par>
                      </p:childTnLst>
                    </p:cTn>
                  </p:par>
                  <p:par>
                    <p:cTn id="74" fill="hold">
                      <p:stCondLst>
                        <p:cond delay="indefinite"/>
                      </p:stCondLst>
                      <p:childTnLst>
                        <p:par>
                          <p:cTn id="75" fill="hold">
                            <p:stCondLst>
                              <p:cond delay="0"/>
                            </p:stCondLst>
                            <p:childTnLst>
                              <p:par>
                                <p:cTn id="76" presetID="22" presetClass="entr" presetSubtype="8" fill="hold" grpId="0" nodeType="clickEffect">
                                  <p:stCondLst>
                                    <p:cond delay="0"/>
                                  </p:stCondLst>
                                  <p:childTnLst>
                                    <p:set>
                                      <p:cBhvr>
                                        <p:cTn id="77" dur="1" fill="hold">
                                          <p:stCondLst>
                                            <p:cond delay="0"/>
                                          </p:stCondLst>
                                        </p:cTn>
                                        <p:tgtEl>
                                          <p:spTgt spid="8">
                                            <p:graphicEl>
                                              <a:dgm id="{F01C0CC6-238B-429D-AD18-2848C863196E}"/>
                                            </p:graphicEl>
                                          </p:spTgt>
                                        </p:tgtEl>
                                        <p:attrNameLst>
                                          <p:attrName>style.visibility</p:attrName>
                                        </p:attrNameLst>
                                      </p:cBhvr>
                                      <p:to>
                                        <p:strVal val="visible"/>
                                      </p:to>
                                    </p:set>
                                    <p:animEffect transition="in" filter="wipe(left)">
                                      <p:cBhvr>
                                        <p:cTn id="78" dur="500"/>
                                        <p:tgtEl>
                                          <p:spTgt spid="8">
                                            <p:graphicEl>
                                              <a:dgm id="{F01C0CC6-238B-429D-AD18-2848C863196E}"/>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8" grpId="0" uiExpand="1">
        <p:bldSub>
          <a:bldDgm bld="one"/>
        </p:bldSub>
      </p:bldGraphic>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1AF27709-7696-10EB-0B3B-D50741D169ED}"/>
              </a:ext>
            </a:extLst>
          </p:cNvPr>
          <p:cNvSpPr txBox="1"/>
          <p:nvPr/>
        </p:nvSpPr>
        <p:spPr>
          <a:xfrm>
            <a:off x="1847850" y="0"/>
            <a:ext cx="10344150" cy="769441"/>
          </a:xfrm>
          <a:prstGeom prst="rect">
            <a:avLst/>
          </a:prstGeom>
          <a:noFill/>
        </p:spPr>
        <p:txBody>
          <a:bodyPr wrap="square">
            <a:spAutoFit/>
            <a:scene3d>
              <a:camera prst="orthographicFront"/>
              <a:lightRig rig="threePt" dir="t"/>
            </a:scene3d>
            <a:sp3d extrusionH="57150">
              <a:bevelT w="69850" h="38100" prst="cross"/>
            </a:sp3d>
          </a:bodyPr>
          <a:lstStyle/>
          <a:p>
            <a:pPr algn="ctr"/>
            <a:r>
              <a:rPr lang="hi-IN" sz="4400" b="1" spc="300" dirty="0">
                <a:ln w="13462">
                  <a:solidFill>
                    <a:schemeClr val="bg1"/>
                  </a:solidFill>
                  <a:prstDash val="solid"/>
                </a:ln>
                <a:solidFill>
                  <a:srgbClr val="752C24"/>
                </a:solidFill>
                <a:effectLst>
                  <a:outerShdw dist="38100" dir="2700000" algn="bl" rotWithShape="0">
                    <a:schemeClr val="accent5">
                      <a:lumMod val="75000"/>
                    </a:schemeClr>
                  </a:outerShdw>
                </a:effectLst>
                <a:latin typeface="Nirmala UI" panose="020B0502040204020203" pitchFamily="34" charset="0"/>
                <a:ea typeface="Nirmala UI" panose="020B0502040204020203" pitchFamily="34" charset="0"/>
                <a:cs typeface="Nirmala UI" panose="020B0502040204020203" pitchFamily="34" charset="0"/>
              </a:rPr>
              <a:t>लोगों का चुनाव </a:t>
            </a:r>
            <a:endParaRPr lang="en" sz="4400" b="1" spc="300" dirty="0">
              <a:ln w="13462">
                <a:solidFill>
                  <a:schemeClr val="bg1"/>
                </a:solidFill>
                <a:prstDash val="solid"/>
              </a:ln>
              <a:solidFill>
                <a:srgbClr val="752C24"/>
              </a:solidFill>
              <a:effectLst>
                <a:outerShdw dist="38100" dir="2700000" algn="bl" rotWithShape="0">
                  <a:schemeClr val="accent5">
                    <a:lumMod val="75000"/>
                  </a:schemeClr>
                </a:outerShdw>
              </a:effectLst>
              <a:latin typeface="Nirmala UI" panose="020B0502040204020203" pitchFamily="34" charset="0"/>
              <a:ea typeface="Nirmala UI" panose="020B0502040204020203" pitchFamily="34" charset="0"/>
              <a:cs typeface="Nirmala UI" panose="020B0502040204020203" pitchFamily="34" charset="0"/>
            </a:endParaRPr>
          </a:p>
        </p:txBody>
      </p:sp>
      <p:sp>
        <p:nvSpPr>
          <p:cNvPr id="5" name="CuadroTexto 4">
            <a:extLst>
              <a:ext uri="{FF2B5EF4-FFF2-40B4-BE49-F238E27FC236}">
                <a16:creationId xmlns:a16="http://schemas.microsoft.com/office/drawing/2014/main" id="{82D0EFA1-92E4-690D-28C2-A1D2B66E7D66}"/>
              </a:ext>
            </a:extLst>
          </p:cNvPr>
          <p:cNvSpPr txBox="1"/>
          <p:nvPr/>
        </p:nvSpPr>
        <p:spPr>
          <a:xfrm>
            <a:off x="5535037" y="844441"/>
            <a:ext cx="6358647" cy="646331"/>
          </a:xfrm>
          <a:prstGeom prst="rect">
            <a:avLst/>
          </a:prstGeom>
          <a:noFill/>
        </p:spPr>
        <p:txBody>
          <a:bodyPr wrap="square">
            <a:spAutoFit/>
            <a:scene3d>
              <a:camera prst="orthographicFront"/>
              <a:lightRig rig="threePt" dir="t"/>
            </a:scene3d>
            <a:sp3d extrusionH="57150">
              <a:bevelT w="38100" h="38100"/>
            </a:sp3d>
          </a:bodyPr>
          <a:lstStyle/>
          <a:p>
            <a:pPr algn="ctr"/>
            <a:r>
              <a:rPr lang="hi-IN" b="1" i="1" dirty="0">
                <a:solidFill>
                  <a:schemeClr val="accent6">
                    <a:lumMod val="50000"/>
                  </a:schemeClr>
                </a:solidFill>
                <a:latin typeface="Nirmala UI" panose="020B0502040204020203" pitchFamily="34" charset="0"/>
                <a:ea typeface="Nirmala UI" panose="020B0502040204020203" pitchFamily="34" charset="0"/>
                <a:cs typeface="Nirmala UI" panose="020B0502040204020203" pitchFamily="34" charset="0"/>
              </a:rPr>
              <a:t>“तब लोगों ने उत्तर दिया, “यहोवा को त्यागकर दूसरे देवताओं की सेवा करनी हम से दूर रहे!” </a:t>
            </a:r>
            <a:r>
              <a:rPr lang="hi-IN" sz="1400" b="1" i="1" dirty="0">
                <a:solidFill>
                  <a:schemeClr val="accent6">
                    <a:lumMod val="50000"/>
                  </a:schemeClr>
                </a:solidFill>
                <a:latin typeface="Nirmala UI" panose="020B0502040204020203" pitchFamily="34" charset="0"/>
                <a:ea typeface="Nirmala UI" panose="020B0502040204020203" pitchFamily="34" charset="0"/>
                <a:cs typeface="Nirmala UI" panose="020B0502040204020203" pitchFamily="34" charset="0"/>
              </a:rPr>
              <a:t>(यहोशू 24:16)</a:t>
            </a:r>
            <a:endParaRPr lang="en" sz="1100" b="1" i="1" dirty="0">
              <a:solidFill>
                <a:schemeClr val="accent6">
                  <a:lumMod val="50000"/>
                </a:schemeClr>
              </a:solidFill>
              <a:latin typeface="Nirmala UI" panose="020B0502040204020203" pitchFamily="34" charset="0"/>
              <a:ea typeface="Nirmala UI" panose="020B0502040204020203" pitchFamily="34" charset="0"/>
              <a:cs typeface="Nirmala UI" panose="020B0502040204020203" pitchFamily="34" charset="0"/>
            </a:endParaRPr>
          </a:p>
        </p:txBody>
      </p:sp>
      <p:sp>
        <p:nvSpPr>
          <p:cNvPr id="6" name="CuadroTexto 5">
            <a:extLst>
              <a:ext uri="{FF2B5EF4-FFF2-40B4-BE49-F238E27FC236}">
                <a16:creationId xmlns:a16="http://schemas.microsoft.com/office/drawing/2014/main" id="{0BDD57D5-F0E1-EF01-8D35-EBB9AE127102}"/>
              </a:ext>
            </a:extLst>
          </p:cNvPr>
          <p:cNvSpPr txBox="1"/>
          <p:nvPr/>
        </p:nvSpPr>
        <p:spPr>
          <a:xfrm>
            <a:off x="5610225" y="1526464"/>
            <a:ext cx="6581775" cy="1631216"/>
          </a:xfrm>
          <a:prstGeom prst="rect">
            <a:avLst/>
          </a:prstGeom>
          <a:noFill/>
        </p:spPr>
        <p:txBody>
          <a:bodyPr wrap="square" rtlCol="0">
            <a:spAutoFit/>
          </a:bodyPr>
          <a:lstStyle/>
          <a:p>
            <a:pPr algn="just">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यहोशू के आह्वान पर क्या प्रतिक्रिया हुई (यहोशू 24:16)? सभी लोगों ने अपने देवताओं को नकार दिया, और स्वीकार किया कि उनका केवल एक ही परमेश्वर है: “हमारा परमेश्वर”, वही जिसने उन्हें - उनके पूर्वजों को और स्वयं उन्हें - उस क्षण तक मार्गदर्शन दिया था (यहोशू 24:17-18)।</a:t>
            </a:r>
            <a:endParaRPr lang="en" sz="2000" b="1" dirty="0"/>
          </a:p>
        </p:txBody>
      </p:sp>
      <p:pic>
        <p:nvPicPr>
          <p:cNvPr id="4" name="Imagen 3" descr="Grupo de personas en una montaña&#10;&#10;El contenido generado por IA puede ser incorrecto.">
            <a:extLst>
              <a:ext uri="{FF2B5EF4-FFF2-40B4-BE49-F238E27FC236}">
                <a16:creationId xmlns:a16="http://schemas.microsoft.com/office/drawing/2014/main" id="{9C4DD677-BEF9-D158-62D7-A5255FA7A62C}"/>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a:fillRect/>
          </a:stretch>
        </p:blipFill>
        <p:spPr>
          <a:xfrm>
            <a:off x="6381345" y="3287952"/>
            <a:ext cx="5640118" cy="3416192"/>
          </a:xfrm>
          <a:prstGeom prst="rect">
            <a:avLst/>
          </a:prstGeom>
          <a:ln w="88900" cap="sq" cmpd="thickThin">
            <a:solidFill>
              <a:srgbClr val="752C24"/>
            </a:solidFill>
            <a:prstDash val="solid"/>
            <a:miter lim="800000"/>
          </a:ln>
          <a:effectLst>
            <a:innerShdw blurRad="76200">
              <a:srgbClr val="000000"/>
            </a:innerShdw>
          </a:effectLst>
        </p:spPr>
      </p:pic>
      <p:pic>
        <p:nvPicPr>
          <p:cNvPr id="8" name="Imagen 7" descr="Grupo de personas posando delante de una montaña&#10;&#10;El contenido generado por IA puede ser incorrecto.">
            <a:extLst>
              <a:ext uri="{FF2B5EF4-FFF2-40B4-BE49-F238E27FC236}">
                <a16:creationId xmlns:a16="http://schemas.microsoft.com/office/drawing/2014/main" id="{BD755FF6-2C27-75DA-8799-E7B99B22C782}"/>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t="14250"/>
          <a:stretch>
            <a:fillRect/>
          </a:stretch>
        </p:blipFill>
        <p:spPr>
          <a:xfrm>
            <a:off x="170537" y="828675"/>
            <a:ext cx="5247769" cy="2469901"/>
          </a:xfrm>
          <a:prstGeom prst="rect">
            <a:avLst/>
          </a:prstGeom>
          <a:ln w="88900" cap="sq" cmpd="thickThin">
            <a:solidFill>
              <a:schemeClr val="accent6">
                <a:lumMod val="50000"/>
              </a:schemeClr>
            </a:solidFill>
            <a:prstDash val="solid"/>
            <a:miter lim="800000"/>
          </a:ln>
          <a:effectLst>
            <a:innerShdw blurRad="76200">
              <a:srgbClr val="000000"/>
            </a:innerShdw>
          </a:effectLst>
        </p:spPr>
      </p:pic>
      <p:sp>
        <p:nvSpPr>
          <p:cNvPr id="10" name="CuadroTexto 9">
            <a:extLst>
              <a:ext uri="{FF2B5EF4-FFF2-40B4-BE49-F238E27FC236}">
                <a16:creationId xmlns:a16="http://schemas.microsoft.com/office/drawing/2014/main" id="{63D3D9A0-2C3B-2338-BB43-650283C8903B}"/>
              </a:ext>
            </a:extLst>
          </p:cNvPr>
          <p:cNvSpPr txBox="1"/>
          <p:nvPr/>
        </p:nvSpPr>
        <p:spPr>
          <a:xfrm>
            <a:off x="170537" y="3452193"/>
            <a:ext cx="6142714" cy="1015663"/>
          </a:xfrm>
          <a:prstGeom prst="rect">
            <a:avLst/>
          </a:prstGeom>
          <a:noFill/>
        </p:spPr>
        <p:txBody>
          <a:bodyPr wrap="square">
            <a:spAutoFit/>
          </a:bodyPr>
          <a:lstStyle/>
          <a:p>
            <a:pPr algn="just">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लोगों को उनके फैसले पर बधाई देने के बदले, यहोशू ने एक अप्रत्याशित जवाब दिया: “तुम से यहोवा की सेवा नहीं हो सकती” (यहोशू 24:19)। क्या ही निराशा!</a:t>
            </a:r>
            <a:endParaRPr lang="en" sz="2000" b="1" dirty="0">
              <a:latin typeface="Nirmala UI" panose="020B0502040204020203" pitchFamily="34" charset="0"/>
              <a:ea typeface="Nirmala UI" panose="020B0502040204020203" pitchFamily="34" charset="0"/>
              <a:cs typeface="Nirmala UI" panose="020B0502040204020203" pitchFamily="34" charset="0"/>
            </a:endParaRPr>
          </a:p>
        </p:txBody>
      </p:sp>
      <p:sp>
        <p:nvSpPr>
          <p:cNvPr id="7" name="CuadroTexto 6">
            <a:extLst>
              <a:ext uri="{FF2B5EF4-FFF2-40B4-BE49-F238E27FC236}">
                <a16:creationId xmlns:a16="http://schemas.microsoft.com/office/drawing/2014/main" id="{5A808A0F-A66A-E63B-9D59-69B512E42D95}"/>
              </a:ext>
            </a:extLst>
          </p:cNvPr>
          <p:cNvSpPr txBox="1"/>
          <p:nvPr/>
        </p:nvSpPr>
        <p:spPr>
          <a:xfrm>
            <a:off x="170537" y="5842337"/>
            <a:ext cx="6142714" cy="1015663"/>
          </a:xfrm>
          <a:prstGeom prst="rect">
            <a:avLst/>
          </a:prstGeom>
          <a:noFill/>
        </p:spPr>
        <p:txBody>
          <a:bodyPr wrap="square">
            <a:spAutoFit/>
          </a:bodyPr>
          <a:lstStyle/>
          <a:p>
            <a:pPr algn="just">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इस कठोर प्रतिक्रिया का उद्देश्य पूरा हुआ। नई पीढ़ी ने ठान लिया कि वे वही गलतियाँ नहीं दोहराएँगे (यहोशू 24:21)।</a:t>
            </a:r>
            <a:endParaRPr lang="en" sz="2000" b="1" dirty="0">
              <a:latin typeface="Nirmala UI" panose="020B0502040204020203" pitchFamily="34" charset="0"/>
              <a:ea typeface="Nirmala UI" panose="020B0502040204020203" pitchFamily="34" charset="0"/>
              <a:cs typeface="Nirmala UI" panose="020B0502040204020203" pitchFamily="34" charset="0"/>
            </a:endParaRPr>
          </a:p>
        </p:txBody>
      </p:sp>
      <p:sp>
        <p:nvSpPr>
          <p:cNvPr id="11" name="CuadroTexto 10">
            <a:extLst>
              <a:ext uri="{FF2B5EF4-FFF2-40B4-BE49-F238E27FC236}">
                <a16:creationId xmlns:a16="http://schemas.microsoft.com/office/drawing/2014/main" id="{63885664-13F6-7FAA-E898-113364F04451}"/>
              </a:ext>
            </a:extLst>
          </p:cNvPr>
          <p:cNvSpPr txBox="1"/>
          <p:nvPr/>
        </p:nvSpPr>
        <p:spPr>
          <a:xfrm>
            <a:off x="170537" y="4608649"/>
            <a:ext cx="6142714" cy="1015663"/>
          </a:xfrm>
          <a:prstGeom prst="rect">
            <a:avLst/>
          </a:prstGeom>
          <a:noFill/>
        </p:spPr>
        <p:txBody>
          <a:bodyPr wrap="square">
            <a:spAutoFit/>
          </a:bodyPr>
          <a:lstStyle/>
          <a:p>
            <a:pPr algn="just">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यहोशू ने अपने माता-पिता को भी यही वादा करते सुना था (निर्गमन 19:8), और देखा था कि कैसे उन्होंने 40 वर्षों तक बार-बार इसे तोड़ा था।</a:t>
            </a:r>
            <a:endParaRPr lang="en" sz="2000" b="1" dirty="0">
              <a:latin typeface="Nirmala UI" panose="020B0502040204020203" pitchFamily="34" charset="0"/>
              <a:ea typeface="Nirmala UI" panose="020B0502040204020203" pitchFamily="34" charset="0"/>
              <a:cs typeface="Nirmala UI" panose="020B0502040204020203" pitchFamily="34" charset="0"/>
            </a:endParaRPr>
          </a:p>
        </p:txBody>
      </p:sp>
    </p:spTree>
    <p:extLst>
      <p:ext uri="{BB962C8B-B14F-4D97-AF65-F5344CB8AC3E}">
        <p14:creationId xmlns:p14="http://schemas.microsoft.com/office/powerpoint/2010/main" val="2615240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7" presetClass="entr" presetSubtype="0"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900" decel="100000" fill="hold"/>
                                        <p:tgtEl>
                                          <p:spTgt spid="8"/>
                                        </p:tgtEl>
                                        <p:attrNameLst>
                                          <p:attrName>ppt_y</p:attrName>
                                        </p:attrNameLst>
                                      </p:cBhvr>
                                      <p:tavLst>
                                        <p:tav tm="0">
                                          <p:val>
                                            <p:strVal val="#ppt_y+1"/>
                                          </p:val>
                                        </p:tav>
                                        <p:tav tm="100000">
                                          <p:val>
                                            <p:strVal val="#ppt_y-.03"/>
                                          </p:val>
                                        </p:tav>
                                      </p:tavLst>
                                    </p:anim>
                                    <p:anim calcmode="lin" valueType="num">
                                      <p:cBhvr>
                                        <p:cTn id="19"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par>
                                <p:cTn id="20" presetID="37" presetClass="entr" presetSubtype="0" fill="hold" grpId="0"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1000"/>
                                        <p:tgtEl>
                                          <p:spTgt spid="5"/>
                                        </p:tgtEl>
                                      </p:cBhvr>
                                    </p:animEffect>
                                    <p:anim calcmode="lin" valueType="num">
                                      <p:cBhvr>
                                        <p:cTn id="23" dur="1000" fill="hold"/>
                                        <p:tgtEl>
                                          <p:spTgt spid="5"/>
                                        </p:tgtEl>
                                        <p:attrNameLst>
                                          <p:attrName>ppt_x</p:attrName>
                                        </p:attrNameLst>
                                      </p:cBhvr>
                                      <p:tavLst>
                                        <p:tav tm="0">
                                          <p:val>
                                            <p:strVal val="#ppt_x"/>
                                          </p:val>
                                        </p:tav>
                                        <p:tav tm="100000">
                                          <p:val>
                                            <p:strVal val="#ppt_x"/>
                                          </p:val>
                                        </p:tav>
                                      </p:tavLst>
                                    </p:anim>
                                    <p:anim calcmode="lin" valueType="num">
                                      <p:cBhvr>
                                        <p:cTn id="24" dur="900" decel="100000" fill="hold"/>
                                        <p:tgtEl>
                                          <p:spTgt spid="5"/>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wipe(left)">
                                      <p:cBhvr>
                                        <p:cTn id="30" dur="500"/>
                                        <p:tgtEl>
                                          <p:spTgt spid="6"/>
                                        </p:tgtEl>
                                      </p:cBhvr>
                                    </p:animEffect>
                                  </p:childTnLst>
                                </p:cTn>
                              </p:par>
                            </p:childTnLst>
                          </p:cTn>
                        </p:par>
                      </p:childTnLst>
                    </p:cTn>
                  </p:par>
                  <p:par>
                    <p:cTn id="31" fill="hold">
                      <p:stCondLst>
                        <p:cond delay="indefinite"/>
                      </p:stCondLst>
                      <p:childTnLst>
                        <p:par>
                          <p:cTn id="32" fill="hold">
                            <p:stCondLst>
                              <p:cond delay="0"/>
                            </p:stCondLst>
                            <p:childTnLst>
                              <p:par>
                                <p:cTn id="33" presetID="14" presetClass="entr" presetSubtype="10" fill="hold" nodeType="click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randombar(horizontal)">
                                      <p:cBhvr>
                                        <p:cTn id="35" dur="500"/>
                                        <p:tgtEl>
                                          <p:spTgt spid="4"/>
                                        </p:tgtEl>
                                      </p:cBhvr>
                                    </p:animEffect>
                                  </p:childTnLst>
                                </p:cTn>
                              </p:par>
                            </p:childTnLst>
                          </p:cTn>
                        </p:par>
                        <p:par>
                          <p:cTn id="36" fill="hold">
                            <p:stCondLst>
                              <p:cond delay="500"/>
                            </p:stCondLst>
                            <p:childTnLst>
                              <p:par>
                                <p:cTn id="37" presetID="22" presetClass="entr" presetSubtype="8"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wipe(left)">
                                      <p:cBhvr>
                                        <p:cTn id="39" dur="500"/>
                                        <p:tgtEl>
                                          <p:spTgt spid="10"/>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wipe(left)">
                                      <p:cBhvr>
                                        <p:cTn id="44" dur="500"/>
                                        <p:tgtEl>
                                          <p:spTgt spid="11"/>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childTnLst>
                                    <p:set>
                                      <p:cBhvr>
                                        <p:cTn id="48" dur="1" fill="hold">
                                          <p:stCondLst>
                                            <p:cond delay="0"/>
                                          </p:stCondLst>
                                        </p:cTn>
                                        <p:tgtEl>
                                          <p:spTgt spid="7"/>
                                        </p:tgtEl>
                                        <p:attrNameLst>
                                          <p:attrName>style.visibility</p:attrName>
                                        </p:attrNameLst>
                                      </p:cBhvr>
                                      <p:to>
                                        <p:strVal val="visible"/>
                                      </p:to>
                                    </p:set>
                                    <p:animEffect transition="in" filter="wipe(left)">
                                      <p:cBhvr>
                                        <p:cTn id="4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0" grpId="0"/>
      <p:bldP spid="7" grpId="0"/>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9" name="Rectángulo 18">
            <a:extLst>
              <a:ext uri="{FF2B5EF4-FFF2-40B4-BE49-F238E27FC236}">
                <a16:creationId xmlns:a16="http://schemas.microsoft.com/office/drawing/2014/main" id="{6FB5FC50-B865-D378-A6BA-CA28F53112DA}"/>
              </a:ext>
            </a:extLst>
          </p:cNvPr>
          <p:cNvSpPr>
            <a:spLocks noGrp="1" noRot="1" noMove="1" noResize="1" noEditPoints="1" noAdjustHandles="1" noChangeArrowheads="1" noChangeShapeType="1"/>
          </p:cNvSpPr>
          <p:nvPr/>
        </p:nvSpPr>
        <p:spPr>
          <a:xfrm>
            <a:off x="0" y="0"/>
            <a:ext cx="12191999" cy="1197789"/>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1BED3742-56EF-8569-A26E-290E9443C66E}"/>
              </a:ext>
            </a:extLst>
          </p:cNvPr>
          <p:cNvSpPr txBox="1"/>
          <p:nvPr/>
        </p:nvSpPr>
        <p:spPr>
          <a:xfrm>
            <a:off x="0" y="-76200"/>
            <a:ext cx="12192000" cy="769441"/>
          </a:xfrm>
          <a:prstGeom prst="rect">
            <a:avLst/>
          </a:prstGeom>
          <a:noFill/>
        </p:spPr>
        <p:txBody>
          <a:bodyPr wrap="square">
            <a:spAutoFit/>
            <a:scene3d>
              <a:camera prst="orthographicFront"/>
              <a:lightRig rig="contrasting" dir="t"/>
            </a:scene3d>
            <a:sp3d extrusionH="57150" contourW="31750" prstMaterial="powder">
              <a:bevelT h="25400" prst="softRound"/>
            </a:sp3d>
          </a:bodyPr>
          <a:lstStyle/>
          <a:p>
            <a:pPr algn="ctr"/>
            <a:r>
              <a:rPr lang="hi-IN" sz="4400" b="1" spc="600" dirty="0">
                <a:ln w="6600">
                  <a:noFill/>
                  <a:prstDash val="solid"/>
                </a:ln>
                <a:solidFill>
                  <a:schemeClr val="accent3">
                    <a:lumMod val="75000"/>
                  </a:schemeClr>
                </a:solidFill>
                <a:effectLst>
                  <a:outerShdw dist="38100" dir="2700000" algn="tl" rotWithShape="0">
                    <a:schemeClr val="tx1"/>
                  </a:outerShdw>
                </a:effectLst>
                <a:latin typeface="Nirmala UI" panose="020B0502040204020203" pitchFamily="34" charset="0"/>
                <a:ea typeface="Nirmala UI" panose="020B0502040204020203" pitchFamily="34" charset="0"/>
                <a:cs typeface="Nirmala UI" panose="020B0502040204020203" pitchFamily="34" charset="0"/>
              </a:rPr>
              <a:t>वाचा का नवीनीकरण </a:t>
            </a:r>
            <a:endParaRPr lang="en" sz="4400" b="1" spc="600" dirty="0">
              <a:ln w="6600">
                <a:noFill/>
                <a:prstDash val="solid"/>
              </a:ln>
              <a:solidFill>
                <a:schemeClr val="accent3">
                  <a:lumMod val="75000"/>
                </a:schemeClr>
              </a:solidFill>
              <a:effectLst>
                <a:outerShdw dist="38100" dir="2700000" algn="tl" rotWithShape="0">
                  <a:schemeClr val="tx1"/>
                </a:outerShdw>
              </a:effectLst>
              <a:latin typeface="Nirmala UI" panose="020B0502040204020203" pitchFamily="34" charset="0"/>
              <a:ea typeface="Nirmala UI" panose="020B0502040204020203" pitchFamily="34" charset="0"/>
              <a:cs typeface="Nirmala UI" panose="020B0502040204020203" pitchFamily="34" charset="0"/>
            </a:endParaRPr>
          </a:p>
        </p:txBody>
      </p:sp>
      <p:sp>
        <p:nvSpPr>
          <p:cNvPr id="5" name="CuadroTexto 4">
            <a:extLst>
              <a:ext uri="{FF2B5EF4-FFF2-40B4-BE49-F238E27FC236}">
                <a16:creationId xmlns:a16="http://schemas.microsoft.com/office/drawing/2014/main" id="{88C1FE5A-4290-A5D7-5EE4-1E75318C76E1}"/>
              </a:ext>
            </a:extLst>
          </p:cNvPr>
          <p:cNvSpPr txBox="1"/>
          <p:nvPr/>
        </p:nvSpPr>
        <p:spPr>
          <a:xfrm>
            <a:off x="567893" y="686532"/>
            <a:ext cx="11136614" cy="369332"/>
          </a:xfrm>
          <a:prstGeom prst="rect">
            <a:avLst/>
          </a:prstGeom>
          <a:noFill/>
        </p:spPr>
        <p:txBody>
          <a:bodyPr wrap="square">
            <a:spAutoFit/>
          </a:bodyPr>
          <a:lstStyle/>
          <a:p>
            <a:pPr algn="ctr"/>
            <a:r>
              <a:rPr lang="hi-IN" b="1" i="1" dirty="0">
                <a:solidFill>
                  <a:srgbClr val="9BFF9B"/>
                </a:solidFill>
                <a:effectLst>
                  <a:glow rad="127000">
                    <a:srgbClr val="2E1500"/>
                  </a:glow>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“तब यहोशू ने उसी दिन उन लोगों से वाचा बन्धाई, और शकेम में उनके लिये विधि और नियम ठहराए।” </a:t>
            </a:r>
            <a:r>
              <a:rPr lang="hi-IN" sz="1400" b="1" i="1" dirty="0">
                <a:solidFill>
                  <a:srgbClr val="9BFF9B"/>
                </a:solidFill>
                <a:effectLst>
                  <a:glow rad="127000">
                    <a:srgbClr val="2E1500"/>
                  </a:glow>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(यहोशू 24:25)</a:t>
            </a:r>
            <a:endParaRPr lang="es-ES" sz="1400" b="1" i="1" dirty="0">
              <a:solidFill>
                <a:srgbClr val="9BFF9B"/>
              </a:solidFill>
              <a:effectLst>
                <a:glow rad="127000">
                  <a:srgbClr val="2E1500"/>
                </a:glow>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p:txBody>
      </p:sp>
      <p:sp>
        <p:nvSpPr>
          <p:cNvPr id="6" name="CuadroTexto 5">
            <a:extLst>
              <a:ext uri="{FF2B5EF4-FFF2-40B4-BE49-F238E27FC236}">
                <a16:creationId xmlns:a16="http://schemas.microsoft.com/office/drawing/2014/main" id="{9AB2C04F-332D-3864-786D-1E82D59EAB01}"/>
              </a:ext>
            </a:extLst>
          </p:cNvPr>
          <p:cNvSpPr txBox="1"/>
          <p:nvPr/>
        </p:nvSpPr>
        <p:spPr>
          <a:xfrm>
            <a:off x="2309662" y="1210115"/>
            <a:ext cx="9882337" cy="707886"/>
          </a:xfrm>
          <a:prstGeom prst="rect">
            <a:avLst/>
          </a:prstGeom>
          <a:noFill/>
        </p:spPr>
        <p:txBody>
          <a:bodyPr wrap="square" rtlCol="0">
            <a:spAutoFit/>
          </a:bodyPr>
          <a:lstStyle/>
          <a:p>
            <a:pPr algn="just">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अपने भाषण के अंत में, यहोशू ने उनसे कहा कि वे “अपने बीच” से पराए देवताओं को हटा दें, और अपने मन इस्राएल के परमेश्‍वर यहोवा की ओर लगाएं (यहोशू 24:23)।</a:t>
            </a:r>
            <a:endParaRPr lang="en" sz="2000" b="1" dirty="0">
              <a:latin typeface="Nirmala UI" panose="020B0502040204020203" pitchFamily="34" charset="0"/>
              <a:ea typeface="Nirmala UI" panose="020B0502040204020203" pitchFamily="34" charset="0"/>
              <a:cs typeface="Nirmala UI" panose="020B0502040204020203" pitchFamily="34" charset="0"/>
            </a:endParaRPr>
          </a:p>
        </p:txBody>
      </p:sp>
      <p:pic>
        <p:nvPicPr>
          <p:cNvPr id="4" name="Imagen 3" descr="Un grupo de personas posando delante de una multitud de gente&#10;&#10;El contenido generado por IA puede ser incorrecto.">
            <a:extLst>
              <a:ext uri="{FF2B5EF4-FFF2-40B4-BE49-F238E27FC236}">
                <a16:creationId xmlns:a16="http://schemas.microsoft.com/office/drawing/2014/main" id="{EE44073D-F304-D653-A747-55E56DFF018A}"/>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a:fillRect/>
          </a:stretch>
        </p:blipFill>
        <p:spPr>
          <a:xfrm>
            <a:off x="2338846" y="2692362"/>
            <a:ext cx="2991912" cy="2967849"/>
          </a:xfrm>
          <a:prstGeom prst="snip2DiagRect">
            <a:avLst/>
          </a:prstGeom>
          <a:solidFill>
            <a:srgbClr val="FFFFFF">
              <a:shade val="85000"/>
            </a:srgbClr>
          </a:solidFill>
          <a:ln w="88900" cap="sq">
            <a:solidFill>
              <a:schemeClr val="accent4">
                <a:lumMod val="40000"/>
                <a:lumOff val="6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0" name="Imagen 9" descr="Imagen que contiene persona, grupo, hombre, gente&#10;&#10;El contenido generado por IA puede ser incorrecto.">
            <a:extLst>
              <a:ext uri="{FF2B5EF4-FFF2-40B4-BE49-F238E27FC236}">
                <a16:creationId xmlns:a16="http://schemas.microsoft.com/office/drawing/2014/main" id="{9072121F-A758-4CD0-3869-E279506C43AF}"/>
              </a:ext>
            </a:extLst>
          </p:cNvPr>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a:xfrm>
            <a:off x="8804540" y="2681631"/>
            <a:ext cx="3240381" cy="4035435"/>
          </a:xfrm>
          <a:prstGeom prst="snip2DiagRect">
            <a:avLst>
              <a:gd name="adj1" fmla="val 17986"/>
              <a:gd name="adj2" fmla="val 0"/>
            </a:avLst>
          </a:prstGeom>
          <a:solidFill>
            <a:srgbClr val="FFFFFF">
              <a:shade val="85000"/>
            </a:srgbClr>
          </a:solidFill>
          <a:ln w="88900" cap="sq">
            <a:solidFill>
              <a:schemeClr val="accent4">
                <a:lumMod val="40000"/>
                <a:lumOff val="6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2" name="Imagen 11" descr="Un dibujo de una persona&#10;&#10;El contenido generado por IA puede ser incorrecto.">
            <a:extLst>
              <a:ext uri="{FF2B5EF4-FFF2-40B4-BE49-F238E27FC236}">
                <a16:creationId xmlns:a16="http://schemas.microsoft.com/office/drawing/2014/main" id="{301FF75A-C590-03AD-3326-C6DD6325D8C1}"/>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47079" y="1374074"/>
            <a:ext cx="1993726" cy="2548647"/>
          </a:xfrm>
          <a:prstGeom prst="roundRect">
            <a:avLst>
              <a:gd name="adj" fmla="val 4167"/>
            </a:avLst>
          </a:prstGeom>
          <a:solidFill>
            <a:srgbClr val="FFFFFF"/>
          </a:solidFill>
          <a:ln w="7620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pic>
      <p:sp>
        <p:nvSpPr>
          <p:cNvPr id="14" name="CuadroTexto 13">
            <a:extLst>
              <a:ext uri="{FF2B5EF4-FFF2-40B4-BE49-F238E27FC236}">
                <a16:creationId xmlns:a16="http://schemas.microsoft.com/office/drawing/2014/main" id="{216828F0-8D5B-C9B7-E473-D31B98ECE2B2}"/>
              </a:ext>
            </a:extLst>
          </p:cNvPr>
          <p:cNvSpPr txBox="1"/>
          <p:nvPr/>
        </p:nvSpPr>
        <p:spPr>
          <a:xfrm>
            <a:off x="2309662" y="5796892"/>
            <a:ext cx="6456378" cy="1015663"/>
          </a:xfrm>
          <a:prstGeom prst="rect">
            <a:avLst/>
          </a:prstGeom>
          <a:noFill/>
        </p:spPr>
        <p:txBody>
          <a:bodyPr wrap="square">
            <a:spAutoFit/>
          </a:bodyPr>
          <a:lstStyle/>
          <a:p>
            <a:pPr algn="just">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उसने वाचा को लिखित रूप में रखा, और एक स्मारक खड़ा किया: एक पत्थर जो उनके द्वारा की गई प्रतिबद्धता का साक्षी था (यहोशू 24:26-27)।</a:t>
            </a:r>
            <a:endParaRPr lang="en" sz="2000" b="1" dirty="0">
              <a:latin typeface="Nirmala UI" panose="020B0502040204020203" pitchFamily="34" charset="0"/>
              <a:ea typeface="Nirmala UI" panose="020B0502040204020203" pitchFamily="34" charset="0"/>
              <a:cs typeface="Nirmala UI" panose="020B0502040204020203" pitchFamily="34" charset="0"/>
            </a:endParaRPr>
          </a:p>
        </p:txBody>
      </p:sp>
      <p:sp>
        <p:nvSpPr>
          <p:cNvPr id="16" name="CuadroTexto 15">
            <a:extLst>
              <a:ext uri="{FF2B5EF4-FFF2-40B4-BE49-F238E27FC236}">
                <a16:creationId xmlns:a16="http://schemas.microsoft.com/office/drawing/2014/main" id="{49C2B083-2995-DF5C-B723-D59542E9732F}"/>
              </a:ext>
            </a:extLst>
          </p:cNvPr>
          <p:cNvSpPr txBox="1"/>
          <p:nvPr/>
        </p:nvSpPr>
        <p:spPr>
          <a:xfrm>
            <a:off x="5395980" y="2768855"/>
            <a:ext cx="3370060" cy="2862322"/>
          </a:xfrm>
          <a:prstGeom prst="rect">
            <a:avLst/>
          </a:prstGeom>
          <a:noFill/>
        </p:spPr>
        <p:txBody>
          <a:bodyPr wrap="square">
            <a:spAutoFit/>
          </a:bodyPr>
          <a:lstStyle/>
          <a:p>
            <a:pPr algn="just">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यद्यपि परमेश्वर के साथ वाचा उसके साथ एक जीवंत रिश्ते पर आधारित है और इसे केवल नियमों के माध्यम से पूरी तरह से व्यक्त नहीं किया जा सकता है, फिर भी यहोशू समझ गया कि स्पष्ट अनुस्मारक छोड़ना आवश्यक था जो उन्हें वाचा में बने रहने में मदद करेगा।</a:t>
            </a:r>
            <a:endParaRPr lang="en" sz="2000" b="1" dirty="0">
              <a:latin typeface="Nirmala UI" panose="020B0502040204020203" pitchFamily="34" charset="0"/>
              <a:ea typeface="Nirmala UI" panose="020B0502040204020203" pitchFamily="34" charset="0"/>
              <a:cs typeface="Nirmala UI" panose="020B0502040204020203" pitchFamily="34" charset="0"/>
            </a:endParaRPr>
          </a:p>
        </p:txBody>
      </p:sp>
      <p:pic>
        <p:nvPicPr>
          <p:cNvPr id="18" name="Imagen 17" descr="Grupo de personas posando delante de una montaña&#10;&#10;El contenido generado por IA puede ser incorrecto.">
            <a:extLst>
              <a:ext uri="{FF2B5EF4-FFF2-40B4-BE49-F238E27FC236}">
                <a16:creationId xmlns:a16="http://schemas.microsoft.com/office/drawing/2014/main" id="{663AC796-3F93-D44D-5460-8A47B2F147C6}"/>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a:fillRect/>
          </a:stretch>
        </p:blipFill>
        <p:spPr>
          <a:xfrm>
            <a:off x="147079" y="4013994"/>
            <a:ext cx="1993725" cy="2703073"/>
          </a:xfrm>
          <a:prstGeom prst="roundRect">
            <a:avLst>
              <a:gd name="adj" fmla="val 12623"/>
            </a:avLst>
          </a:prstGeom>
          <a:ln w="762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sp>
        <p:nvSpPr>
          <p:cNvPr id="7" name="CuadroTexto 6">
            <a:extLst>
              <a:ext uri="{FF2B5EF4-FFF2-40B4-BE49-F238E27FC236}">
                <a16:creationId xmlns:a16="http://schemas.microsoft.com/office/drawing/2014/main" id="{A7991D8D-0DE4-C8D3-F345-D64E6A5C670F}"/>
              </a:ext>
            </a:extLst>
          </p:cNvPr>
          <p:cNvSpPr txBox="1"/>
          <p:nvPr/>
        </p:nvSpPr>
        <p:spPr>
          <a:xfrm>
            <a:off x="2309662" y="1912340"/>
            <a:ext cx="9882338" cy="707886"/>
          </a:xfrm>
          <a:prstGeom prst="rect">
            <a:avLst/>
          </a:prstGeom>
          <a:noFill/>
        </p:spPr>
        <p:txBody>
          <a:bodyPr wrap="square">
            <a:spAutoFit/>
          </a:bodyPr>
          <a:lstStyle/>
          <a:p>
            <a:pPr algn="just">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तीसरी बार, लोगों ने परमेश्वर की सेवा करने की शपथ ली (यहोशू 24:24)। वाचा की पुष्टि हुई और मूसा की तरह, यहोशू ने भी उन्हें “विधि और नियम दिये” (यहोशू 24:25)।</a:t>
            </a:r>
            <a:endParaRPr lang="en" sz="2000" b="1" dirty="0">
              <a:latin typeface="Nirmala UI" panose="020B0502040204020203" pitchFamily="34" charset="0"/>
              <a:ea typeface="Nirmala UI" panose="020B0502040204020203" pitchFamily="34" charset="0"/>
              <a:cs typeface="Nirmala UI" panose="020B0502040204020203" pitchFamily="34" charset="0"/>
            </a:endParaRPr>
          </a:p>
        </p:txBody>
      </p:sp>
    </p:spTree>
    <p:extLst>
      <p:ext uri="{BB962C8B-B14F-4D97-AF65-F5344CB8AC3E}">
        <p14:creationId xmlns:p14="http://schemas.microsoft.com/office/powerpoint/2010/main" val="17146069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1"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 calcmode="lin" valueType="num">
                                      <p:cBhvr>
                                        <p:cTn id="18" dur="500" fill="hold"/>
                                        <p:tgtEl>
                                          <p:spTgt spid="5"/>
                                        </p:tgtEl>
                                        <p:attrNameLst>
                                          <p:attrName>style.rotation</p:attrName>
                                        </p:attrNameLst>
                                      </p:cBhvr>
                                      <p:tavLst>
                                        <p:tav tm="0">
                                          <p:val>
                                            <p:fltVal val="90"/>
                                          </p:val>
                                        </p:tav>
                                        <p:tav tm="100000">
                                          <p:val>
                                            <p:fltVal val="0"/>
                                          </p:val>
                                        </p:tav>
                                      </p:tavLst>
                                    </p:anim>
                                    <p:animEffect transition="in" filter="fade">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21" presetClass="entr" presetSubtype="4" fill="hold" nodeType="click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wheel(4)">
                                      <p:cBhvr>
                                        <p:cTn id="24" dur="1000"/>
                                        <p:tgtEl>
                                          <p:spTgt spid="12"/>
                                        </p:tgtEl>
                                      </p:cBhvr>
                                    </p:animEffect>
                                  </p:childTnLst>
                                </p:cTn>
                              </p:par>
                            </p:childTnLst>
                          </p:cTn>
                        </p:par>
                        <p:par>
                          <p:cTn id="25" fill="hold">
                            <p:stCondLst>
                              <p:cond delay="1000"/>
                            </p:stCondLst>
                            <p:childTnLst>
                              <p:par>
                                <p:cTn id="26" presetID="22" presetClass="entr" presetSubtype="8"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30" presetClass="entr" presetSubtype="0" fill="hold" nodeType="click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fade">
                                      <p:cBhvr>
                                        <p:cTn id="33" dur="800" decel="100000"/>
                                        <p:tgtEl>
                                          <p:spTgt spid="18"/>
                                        </p:tgtEl>
                                      </p:cBhvr>
                                    </p:animEffect>
                                    <p:anim calcmode="lin" valueType="num">
                                      <p:cBhvr>
                                        <p:cTn id="34" dur="800" decel="100000" fill="hold"/>
                                        <p:tgtEl>
                                          <p:spTgt spid="18"/>
                                        </p:tgtEl>
                                        <p:attrNameLst>
                                          <p:attrName>style.rotation</p:attrName>
                                        </p:attrNameLst>
                                      </p:cBhvr>
                                      <p:tavLst>
                                        <p:tav tm="0">
                                          <p:val>
                                            <p:fltVal val="-90"/>
                                          </p:val>
                                        </p:tav>
                                        <p:tav tm="100000">
                                          <p:val>
                                            <p:fltVal val="0"/>
                                          </p:val>
                                        </p:tav>
                                      </p:tavLst>
                                    </p:anim>
                                    <p:anim calcmode="lin" valueType="num">
                                      <p:cBhvr>
                                        <p:cTn id="35" dur="800" decel="100000" fill="hold"/>
                                        <p:tgtEl>
                                          <p:spTgt spid="18"/>
                                        </p:tgtEl>
                                        <p:attrNameLst>
                                          <p:attrName>ppt_x</p:attrName>
                                        </p:attrNameLst>
                                      </p:cBhvr>
                                      <p:tavLst>
                                        <p:tav tm="0">
                                          <p:val>
                                            <p:strVal val="#ppt_x+0.4"/>
                                          </p:val>
                                        </p:tav>
                                        <p:tav tm="100000">
                                          <p:val>
                                            <p:strVal val="#ppt_x-0.05"/>
                                          </p:val>
                                        </p:tav>
                                      </p:tavLst>
                                    </p:anim>
                                    <p:anim calcmode="lin" valueType="num">
                                      <p:cBhvr>
                                        <p:cTn id="36" dur="800" decel="100000" fill="hold"/>
                                        <p:tgtEl>
                                          <p:spTgt spid="18"/>
                                        </p:tgtEl>
                                        <p:attrNameLst>
                                          <p:attrName>ppt_y</p:attrName>
                                        </p:attrNameLst>
                                      </p:cBhvr>
                                      <p:tavLst>
                                        <p:tav tm="0">
                                          <p:val>
                                            <p:strVal val="#ppt_y-0.4"/>
                                          </p:val>
                                        </p:tav>
                                        <p:tav tm="100000">
                                          <p:val>
                                            <p:strVal val="#ppt_y+0.1"/>
                                          </p:val>
                                        </p:tav>
                                      </p:tavLst>
                                    </p:anim>
                                    <p:anim calcmode="lin" valueType="num">
                                      <p:cBhvr>
                                        <p:cTn id="37" dur="200" accel="100000" fill="hold">
                                          <p:stCondLst>
                                            <p:cond delay="800"/>
                                          </p:stCondLst>
                                        </p:cTn>
                                        <p:tgtEl>
                                          <p:spTgt spid="18"/>
                                        </p:tgtEl>
                                        <p:attrNameLst>
                                          <p:attrName>ppt_x</p:attrName>
                                        </p:attrNameLst>
                                      </p:cBhvr>
                                      <p:tavLst>
                                        <p:tav tm="0">
                                          <p:val>
                                            <p:strVal val="#ppt_x-0.05"/>
                                          </p:val>
                                        </p:tav>
                                        <p:tav tm="100000">
                                          <p:val>
                                            <p:strVal val="#ppt_x"/>
                                          </p:val>
                                        </p:tav>
                                      </p:tavLst>
                                    </p:anim>
                                    <p:anim calcmode="lin" valueType="num">
                                      <p:cBhvr>
                                        <p:cTn id="38" dur="200" accel="100000" fill="hold">
                                          <p:stCondLst>
                                            <p:cond delay="800"/>
                                          </p:stCondLst>
                                        </p:cTn>
                                        <p:tgtEl>
                                          <p:spTgt spid="18"/>
                                        </p:tgtEl>
                                        <p:attrNameLst>
                                          <p:attrName>ppt_y</p:attrName>
                                        </p:attrNameLst>
                                      </p:cBhvr>
                                      <p:tavLst>
                                        <p:tav tm="0">
                                          <p:val>
                                            <p:strVal val="#ppt_y+0.1"/>
                                          </p:val>
                                        </p:tav>
                                        <p:tav tm="100000">
                                          <p:val>
                                            <p:strVal val="#ppt_y"/>
                                          </p:val>
                                        </p:tav>
                                      </p:tavLst>
                                    </p:anim>
                                  </p:childTnLst>
                                </p:cTn>
                              </p:par>
                            </p:childTnLst>
                          </p:cTn>
                        </p:par>
                        <p:par>
                          <p:cTn id="39" fill="hold">
                            <p:stCondLst>
                              <p:cond delay="1000"/>
                            </p:stCondLst>
                            <p:childTnLst>
                              <p:par>
                                <p:cTn id="40" presetID="22" presetClass="entr" presetSubtype="8" fill="hold" grpId="0" nodeType="after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wipe(left)">
                                      <p:cBhvr>
                                        <p:cTn id="42" dur="500"/>
                                        <p:tgtEl>
                                          <p:spTgt spid="7"/>
                                        </p:tgtEl>
                                      </p:cBhvr>
                                    </p:animEffect>
                                  </p:childTnLst>
                                </p:cTn>
                              </p:par>
                            </p:childTnLst>
                          </p:cTn>
                        </p:par>
                      </p:childTnLst>
                    </p:cTn>
                  </p:par>
                  <p:par>
                    <p:cTn id="43" fill="hold">
                      <p:stCondLst>
                        <p:cond delay="indefinite"/>
                      </p:stCondLst>
                      <p:childTnLst>
                        <p:par>
                          <p:cTn id="44" fill="hold">
                            <p:stCondLst>
                              <p:cond delay="0"/>
                            </p:stCondLst>
                            <p:childTnLst>
                              <p:par>
                                <p:cTn id="45" presetID="18" presetClass="entr" presetSubtype="6" fill="hold" nodeType="clickEffect">
                                  <p:stCondLst>
                                    <p:cond delay="0"/>
                                  </p:stCondLst>
                                  <p:childTnLst>
                                    <p:set>
                                      <p:cBhvr>
                                        <p:cTn id="46" dur="1" fill="hold">
                                          <p:stCondLst>
                                            <p:cond delay="0"/>
                                          </p:stCondLst>
                                        </p:cTn>
                                        <p:tgtEl>
                                          <p:spTgt spid="4"/>
                                        </p:tgtEl>
                                        <p:attrNameLst>
                                          <p:attrName>style.visibility</p:attrName>
                                        </p:attrNameLst>
                                      </p:cBhvr>
                                      <p:to>
                                        <p:strVal val="visible"/>
                                      </p:to>
                                    </p:set>
                                    <p:animEffect transition="in" filter="strips(downRight)">
                                      <p:cBhvr>
                                        <p:cTn id="47" dur="500"/>
                                        <p:tgtEl>
                                          <p:spTgt spid="4"/>
                                        </p:tgtEl>
                                      </p:cBhvr>
                                    </p:animEffect>
                                  </p:childTnLst>
                                </p:cTn>
                              </p:par>
                            </p:childTnLst>
                          </p:cTn>
                        </p:par>
                        <p:par>
                          <p:cTn id="48" fill="hold">
                            <p:stCondLst>
                              <p:cond delay="500"/>
                            </p:stCondLst>
                            <p:childTnLst>
                              <p:par>
                                <p:cTn id="49" presetID="22" presetClass="entr" presetSubtype="8"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wipe(left)">
                                      <p:cBhvr>
                                        <p:cTn id="51" dur="500"/>
                                        <p:tgtEl>
                                          <p:spTgt spid="16"/>
                                        </p:tgtEl>
                                      </p:cBhvr>
                                    </p:animEffect>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14"/>
                                        </p:tgtEl>
                                        <p:attrNameLst>
                                          <p:attrName>style.visibility</p:attrName>
                                        </p:attrNameLst>
                                      </p:cBhvr>
                                      <p:to>
                                        <p:strVal val="visible"/>
                                      </p:to>
                                    </p:set>
                                    <p:animEffect transition="in" filter="fade">
                                      <p:cBhvr>
                                        <p:cTn id="56" dur="1000"/>
                                        <p:tgtEl>
                                          <p:spTgt spid="14"/>
                                        </p:tgtEl>
                                      </p:cBhvr>
                                    </p:animEffect>
                                    <p:anim calcmode="lin" valueType="num">
                                      <p:cBhvr>
                                        <p:cTn id="57" dur="1000" fill="hold"/>
                                        <p:tgtEl>
                                          <p:spTgt spid="14"/>
                                        </p:tgtEl>
                                        <p:attrNameLst>
                                          <p:attrName>ppt_x</p:attrName>
                                        </p:attrNameLst>
                                      </p:cBhvr>
                                      <p:tavLst>
                                        <p:tav tm="0">
                                          <p:val>
                                            <p:strVal val="#ppt_x"/>
                                          </p:val>
                                        </p:tav>
                                        <p:tav tm="100000">
                                          <p:val>
                                            <p:strVal val="#ppt_x"/>
                                          </p:val>
                                        </p:tav>
                                      </p:tavLst>
                                    </p:anim>
                                    <p:anim calcmode="lin" valueType="num">
                                      <p:cBhvr>
                                        <p:cTn id="58" dur="1000" fill="hold"/>
                                        <p:tgtEl>
                                          <p:spTgt spid="14"/>
                                        </p:tgtEl>
                                        <p:attrNameLst>
                                          <p:attrName>ppt_y</p:attrName>
                                        </p:attrNameLst>
                                      </p:cBhvr>
                                      <p:tavLst>
                                        <p:tav tm="0">
                                          <p:val>
                                            <p:strVal val="#ppt_y+.1"/>
                                          </p:val>
                                        </p:tav>
                                        <p:tav tm="100000">
                                          <p:val>
                                            <p:strVal val="#ppt_y"/>
                                          </p:val>
                                        </p:tav>
                                      </p:tavLst>
                                    </p:anim>
                                  </p:childTnLst>
                                </p:cTn>
                              </p:par>
                              <p:par>
                                <p:cTn id="59" presetID="42" presetClass="entr" presetSubtype="0"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4" grpId="0"/>
      <p:bldP spid="16" grpId="0"/>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DED13D27-CBCA-217C-03DB-DF81DCFBCED9}"/>
              </a:ext>
            </a:extLst>
          </p:cNvPr>
          <p:cNvSpPr txBox="1"/>
          <p:nvPr/>
        </p:nvSpPr>
        <p:spPr>
          <a:xfrm>
            <a:off x="0" y="0"/>
            <a:ext cx="12191999" cy="769441"/>
          </a:xfrm>
          <a:prstGeom prst="rect">
            <a:avLst/>
          </a:prstGeom>
          <a:noFill/>
        </p:spPr>
        <p:txBody>
          <a:bodyPr wrap="square">
            <a:spAutoFit/>
            <a:scene3d>
              <a:camera prst="orthographicFront"/>
              <a:lightRig rig="sunset" dir="t"/>
            </a:scene3d>
            <a:sp3d extrusionH="57150">
              <a:bevelT w="57150" h="38100" prst="hardEdge"/>
            </a:sp3d>
          </a:bodyPr>
          <a:lstStyle/>
          <a:p>
            <a:pPr algn="ctr"/>
            <a:r>
              <a:rPr lang="hi-IN" sz="4400" b="1" dirty="0">
                <a:ln/>
                <a:pattFill prst="dkUpDiag">
                  <a:fgClr>
                    <a:schemeClr val="bg1">
                      <a:lumMod val="75000"/>
                    </a:schemeClr>
                  </a:fgClr>
                  <a:bgClr>
                    <a:schemeClr val="accent2">
                      <a:lumMod val="75000"/>
                    </a:schemeClr>
                  </a:bgClr>
                </a:pattFill>
                <a:effectLst>
                  <a:outerShdw blurRad="38100" dist="19050" dir="2700000" algn="tl" rotWithShape="0">
                    <a:schemeClr val="dk1">
                      <a:lumMod val="50000"/>
                      <a:alpha val="40000"/>
                    </a:schemeClr>
                  </a:outerShdw>
                </a:effectLst>
                <a:latin typeface="Nirmala UI" panose="020B0502040204020203" pitchFamily="34" charset="0"/>
                <a:ea typeface="Nirmala UI" panose="020B0502040204020203" pitchFamily="34" charset="0"/>
                <a:cs typeface="Nirmala UI" panose="020B0502040204020203" pitchFamily="34" charset="0"/>
              </a:rPr>
              <a:t>कहानी का विस्तार </a:t>
            </a:r>
            <a:endParaRPr lang="en" sz="4400" b="1" dirty="0">
              <a:ln/>
              <a:pattFill prst="dkUpDiag">
                <a:fgClr>
                  <a:schemeClr val="bg1">
                    <a:lumMod val="75000"/>
                  </a:schemeClr>
                </a:fgClr>
                <a:bgClr>
                  <a:schemeClr val="accent2">
                    <a:lumMod val="75000"/>
                  </a:schemeClr>
                </a:bgClr>
              </a:pattFill>
              <a:effectLst>
                <a:outerShdw blurRad="38100" dist="19050" dir="2700000" algn="tl" rotWithShape="0">
                  <a:schemeClr val="dk1">
                    <a:lumMod val="50000"/>
                    <a:alpha val="40000"/>
                  </a:schemeClr>
                </a:outerShdw>
              </a:effectLst>
              <a:latin typeface="Nirmala UI" panose="020B0502040204020203" pitchFamily="34" charset="0"/>
              <a:ea typeface="Nirmala UI" panose="020B0502040204020203" pitchFamily="34" charset="0"/>
              <a:cs typeface="Nirmala UI" panose="020B0502040204020203" pitchFamily="34" charset="0"/>
            </a:endParaRPr>
          </a:p>
        </p:txBody>
      </p:sp>
      <p:sp>
        <p:nvSpPr>
          <p:cNvPr id="5" name="CuadroTexto 4">
            <a:extLst>
              <a:ext uri="{FF2B5EF4-FFF2-40B4-BE49-F238E27FC236}">
                <a16:creationId xmlns:a16="http://schemas.microsoft.com/office/drawing/2014/main" id="{7B4A1A73-8EE7-1A40-CBCA-6DAC81F1E139}"/>
              </a:ext>
            </a:extLst>
          </p:cNvPr>
          <p:cNvSpPr txBox="1"/>
          <p:nvPr/>
        </p:nvSpPr>
        <p:spPr>
          <a:xfrm>
            <a:off x="0" y="642848"/>
            <a:ext cx="12191999" cy="646331"/>
          </a:xfrm>
          <a:prstGeom prst="rect">
            <a:avLst/>
          </a:prstGeom>
          <a:noFill/>
        </p:spPr>
        <p:txBody>
          <a:bodyPr wrap="square">
            <a:spAutoFit/>
            <a:scene3d>
              <a:camera prst="orthographicFront"/>
              <a:lightRig rig="threePt" dir="t"/>
            </a:scene3d>
            <a:sp3d extrusionH="57150">
              <a:bevelT w="38100" h="38100"/>
            </a:sp3d>
          </a:bodyPr>
          <a:lstStyle/>
          <a:p>
            <a:pPr algn="ctr"/>
            <a:r>
              <a:rPr lang="hi-IN" b="1" dirty="0">
                <a:solidFill>
                  <a:srgbClr val="7030A0"/>
                </a:solidFill>
                <a:latin typeface="Nirmala UI" panose="020B0502040204020203" pitchFamily="34" charset="0"/>
                <a:ea typeface="Nirmala UI" panose="020B0502040204020203" pitchFamily="34" charset="0"/>
                <a:cs typeface="Nirmala UI" panose="020B0502040204020203" pitchFamily="34" charset="0"/>
              </a:rPr>
              <a:t>“यहोशू के जीवन भर, और जो वृद्ध लोग यहोशू के मरने के बाद जीवित रहे और जानते थे कि यहोवा ने इस्राएल के लिये कैसे कैसे काम किए थे, उनके भी जीवन भर इस्राएली यहोवा ही की सेवा करते रहे।” </a:t>
            </a:r>
            <a:r>
              <a:rPr lang="hi-IN" sz="1400" b="1" dirty="0">
                <a:solidFill>
                  <a:srgbClr val="7030A0"/>
                </a:solidFill>
                <a:latin typeface="Nirmala UI" panose="020B0502040204020203" pitchFamily="34" charset="0"/>
                <a:ea typeface="Nirmala UI" panose="020B0502040204020203" pitchFamily="34" charset="0"/>
                <a:cs typeface="Nirmala UI" panose="020B0502040204020203" pitchFamily="34" charset="0"/>
              </a:rPr>
              <a:t>(यहोशू 24:31)</a:t>
            </a:r>
            <a:endParaRPr lang="en" sz="1100" b="1" dirty="0">
              <a:solidFill>
                <a:srgbClr val="7030A0"/>
              </a:solidFill>
              <a:latin typeface="Nirmala UI" panose="020B0502040204020203" pitchFamily="34" charset="0"/>
              <a:ea typeface="Nirmala UI" panose="020B0502040204020203" pitchFamily="34" charset="0"/>
              <a:cs typeface="Nirmala UI" panose="020B0502040204020203" pitchFamily="34" charset="0"/>
            </a:endParaRPr>
          </a:p>
        </p:txBody>
      </p:sp>
      <p:sp>
        <p:nvSpPr>
          <p:cNvPr id="6" name="CuadroTexto 5">
            <a:extLst>
              <a:ext uri="{FF2B5EF4-FFF2-40B4-BE49-F238E27FC236}">
                <a16:creationId xmlns:a16="http://schemas.microsoft.com/office/drawing/2014/main" id="{734A7B3D-EC19-0D1F-D77C-5C7964A6A6F8}"/>
              </a:ext>
            </a:extLst>
          </p:cNvPr>
          <p:cNvSpPr txBox="1"/>
          <p:nvPr/>
        </p:nvSpPr>
        <p:spPr>
          <a:xfrm>
            <a:off x="197130" y="1409659"/>
            <a:ext cx="4581582" cy="1554272"/>
          </a:xfrm>
          <a:prstGeom prst="rect">
            <a:avLst/>
          </a:prstGeom>
          <a:noFill/>
        </p:spPr>
        <p:txBody>
          <a:bodyPr wrap="square" rtlCol="0">
            <a:spAutoFit/>
          </a:bodyPr>
          <a:lstStyle/>
          <a:p>
            <a:pPr algn="just">
              <a:spcBef>
                <a:spcPts val="600"/>
              </a:spcBef>
            </a:pPr>
            <a:r>
              <a:rPr lang="hi-IN" sz="1900" b="1" dirty="0">
                <a:latin typeface="Nirmala UI" panose="020B0502040204020203" pitchFamily="34" charset="0"/>
                <a:ea typeface="Nirmala UI" panose="020B0502040204020203" pitchFamily="34" charset="0"/>
                <a:cs typeface="Nirmala UI" panose="020B0502040204020203" pitchFamily="34" charset="0"/>
              </a:rPr>
              <a:t>यहोशू की पुस्तक तीन अंत्येष्टियों के साथ समाप्त होती है। उनमें से एक, जिसकी भविष्यवाणी सैकड़ों साल पहले की गई थी, याकूब की विरासत में यूसुफ का दफन होना था (उत्पत्ति 50:24-26; यहोशू 24:32)।</a:t>
            </a:r>
            <a:endParaRPr lang="en" sz="1900" b="1" dirty="0">
              <a:latin typeface="Nirmala UI" panose="020B0502040204020203" pitchFamily="34" charset="0"/>
              <a:ea typeface="Nirmala UI" panose="020B0502040204020203" pitchFamily="34" charset="0"/>
              <a:cs typeface="Nirmala UI" panose="020B0502040204020203" pitchFamily="34" charset="0"/>
            </a:endParaRPr>
          </a:p>
        </p:txBody>
      </p:sp>
      <p:pic>
        <p:nvPicPr>
          <p:cNvPr id="4" name="Imagen 3">
            <a:extLst>
              <a:ext uri="{FF2B5EF4-FFF2-40B4-BE49-F238E27FC236}">
                <a16:creationId xmlns:a16="http://schemas.microsoft.com/office/drawing/2014/main" id="{0631A66D-77BB-788F-5CA4-7BCA8DA325BD}"/>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7413290" y="1412290"/>
            <a:ext cx="2200656" cy="1650492"/>
          </a:xfrm>
          <a:prstGeom prst="rect">
            <a:avLst/>
          </a:prstGeom>
          <a:ln w="38100" cap="sq">
            <a:solidFill>
              <a:srgbClr val="F7DC83"/>
            </a:solidFill>
            <a:prstDash val="solid"/>
            <a:miter lim="800000"/>
          </a:ln>
          <a:effectLst>
            <a:outerShdw blurRad="50800" dist="38100" dir="2700000" algn="tl" rotWithShape="0">
              <a:srgbClr val="000000">
                <a:alpha val="43000"/>
              </a:srgbClr>
            </a:outerShdw>
          </a:effectLst>
        </p:spPr>
      </p:pic>
      <p:pic>
        <p:nvPicPr>
          <p:cNvPr id="8" name="Imagen 7" descr="Un dibujo de una persona&#10;&#10;El contenido generado por IA puede ser incorrecto.">
            <a:extLst>
              <a:ext uri="{FF2B5EF4-FFF2-40B4-BE49-F238E27FC236}">
                <a16:creationId xmlns:a16="http://schemas.microsoft.com/office/drawing/2014/main" id="{7FA0E38B-BB85-023E-C7FA-781D02E4A17D}"/>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a:fillRect/>
          </a:stretch>
        </p:blipFill>
        <p:spPr>
          <a:xfrm>
            <a:off x="4841866" y="1411604"/>
            <a:ext cx="2391156" cy="1650492"/>
          </a:xfrm>
          <a:prstGeom prst="rect">
            <a:avLst/>
          </a:prstGeom>
          <a:ln w="38100" cap="sq">
            <a:solidFill>
              <a:srgbClr val="F389CD"/>
            </a:solidFill>
            <a:prstDash val="solid"/>
            <a:miter lim="800000"/>
          </a:ln>
          <a:effectLst>
            <a:outerShdw blurRad="50800" dist="38100" dir="2700000" algn="tl" rotWithShape="0">
              <a:srgbClr val="000000">
                <a:alpha val="43000"/>
              </a:srgbClr>
            </a:outerShdw>
          </a:effectLst>
        </p:spPr>
      </p:pic>
      <p:pic>
        <p:nvPicPr>
          <p:cNvPr id="10" name="Imagen 9">
            <a:extLst>
              <a:ext uri="{FF2B5EF4-FFF2-40B4-BE49-F238E27FC236}">
                <a16:creationId xmlns:a16="http://schemas.microsoft.com/office/drawing/2014/main" id="{B4F8F4B4-476E-00B6-91F3-E7884DB34EF2}"/>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9794214" y="1412289"/>
            <a:ext cx="2200657" cy="1650492"/>
          </a:xfrm>
          <a:prstGeom prst="rect">
            <a:avLst/>
          </a:prstGeom>
          <a:ln w="38100" cap="sq">
            <a:solidFill>
              <a:srgbClr val="CBCF4B"/>
            </a:solidFill>
            <a:prstDash val="solid"/>
            <a:miter lim="800000"/>
          </a:ln>
          <a:effectLst>
            <a:outerShdw blurRad="50800" dist="38100" dir="2700000" algn="tl" rotWithShape="0">
              <a:srgbClr val="000000">
                <a:alpha val="43000"/>
              </a:srgbClr>
            </a:outerShdw>
          </a:effectLst>
        </p:spPr>
      </p:pic>
      <p:pic>
        <p:nvPicPr>
          <p:cNvPr id="12" name="Imagen 11" descr="Imagen que contiene persona, pastel, tabla, cumpleaños&#10;&#10;El contenido generado por IA puede ser incorrecto.">
            <a:extLst>
              <a:ext uri="{FF2B5EF4-FFF2-40B4-BE49-F238E27FC236}">
                <a16:creationId xmlns:a16="http://schemas.microsoft.com/office/drawing/2014/main" id="{C18E1F97-0853-9989-A51B-4D6C672851CB}"/>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227288" y="4112356"/>
            <a:ext cx="3883640" cy="2745644"/>
          </a:xfrm>
          <a:prstGeom prst="rect">
            <a:avLst/>
          </a:prstGeom>
          <a:effectLst>
            <a:outerShdw blurRad="50800" dist="38100" dir="13500000" algn="br" rotWithShape="0">
              <a:prstClr val="black">
                <a:alpha val="40000"/>
              </a:prstClr>
            </a:outerShdw>
          </a:effectLst>
        </p:spPr>
      </p:pic>
      <p:sp>
        <p:nvSpPr>
          <p:cNvPr id="14" name="CuadroTexto 13">
            <a:extLst>
              <a:ext uri="{FF2B5EF4-FFF2-40B4-BE49-F238E27FC236}">
                <a16:creationId xmlns:a16="http://schemas.microsoft.com/office/drawing/2014/main" id="{4062A7FD-2A65-CA42-1A9D-004BA1FC610F}"/>
              </a:ext>
            </a:extLst>
          </p:cNvPr>
          <p:cNvSpPr txBox="1"/>
          <p:nvPr/>
        </p:nvSpPr>
        <p:spPr>
          <a:xfrm>
            <a:off x="2796372" y="4871640"/>
            <a:ext cx="5430916" cy="1938992"/>
          </a:xfrm>
          <a:prstGeom prst="rect">
            <a:avLst/>
          </a:prstGeom>
          <a:noFill/>
        </p:spPr>
        <p:txBody>
          <a:bodyPr wrap="square">
            <a:spAutoFit/>
          </a:bodyPr>
          <a:lstStyle/>
          <a:p>
            <a:pPr algn="just">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प्रत्येक पीढ़ी को परमेश्वर के साथ अपनी वाचा बाँधनी होगी। उनके माता-पिता का विश्वास उन्हें सही निर्णय लेने में मदद कर सकता है। लेकिन निर्णय उनका है। आइए आज हम अपना निर्णय लें: "मैं तो अपने घराने समेत यहोवा ही की सेवा नित करूँगा" (यहोशू 24:15)।</a:t>
            </a:r>
            <a:endParaRPr lang="en" sz="2000" b="1" dirty="0">
              <a:latin typeface="Nirmala UI" panose="020B0502040204020203" pitchFamily="34" charset="0"/>
              <a:ea typeface="Nirmala UI" panose="020B0502040204020203" pitchFamily="34" charset="0"/>
              <a:cs typeface="Nirmala UI" panose="020B0502040204020203" pitchFamily="34" charset="0"/>
            </a:endParaRPr>
          </a:p>
        </p:txBody>
      </p:sp>
      <p:sp>
        <p:nvSpPr>
          <p:cNvPr id="16" name="CuadroTexto 15">
            <a:extLst>
              <a:ext uri="{FF2B5EF4-FFF2-40B4-BE49-F238E27FC236}">
                <a16:creationId xmlns:a16="http://schemas.microsoft.com/office/drawing/2014/main" id="{EFAAA361-84A7-E21A-B7F0-80148A8CA996}"/>
              </a:ext>
            </a:extLst>
          </p:cNvPr>
          <p:cNvSpPr txBox="1"/>
          <p:nvPr/>
        </p:nvSpPr>
        <p:spPr>
          <a:xfrm>
            <a:off x="197129" y="3169655"/>
            <a:ext cx="11913800" cy="1015663"/>
          </a:xfrm>
          <a:prstGeom prst="rect">
            <a:avLst/>
          </a:prstGeom>
          <a:noFill/>
        </p:spPr>
        <p:txBody>
          <a:bodyPr wrap="square">
            <a:spAutoFit/>
          </a:bodyPr>
          <a:lstStyle/>
          <a:p>
            <a:pPr algn="just">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मिस्र से निकली विद्रोही पीढ़ी को रेगिस्तान में दफना दिया गया था। लेकिन नई पीढ़ी को “अपनी विरासत में” दफन किया जाना था, उन लोगों के साथ जो अविश्वासयोग्य पीढ़ी में विश्वासयोग्य बने रहे थे: यहोशू और एलीआजर (यहोशू 24:29-30, 33)।</a:t>
            </a:r>
            <a:endParaRPr lang="en" sz="2000" b="1" dirty="0">
              <a:latin typeface="Nirmala UI" panose="020B0502040204020203" pitchFamily="34" charset="0"/>
              <a:ea typeface="Nirmala UI" panose="020B0502040204020203" pitchFamily="34" charset="0"/>
              <a:cs typeface="Nirmala UI" panose="020B0502040204020203" pitchFamily="34" charset="0"/>
            </a:endParaRPr>
          </a:p>
        </p:txBody>
      </p:sp>
      <p:sp>
        <p:nvSpPr>
          <p:cNvPr id="18" name="CuadroTexto 17">
            <a:extLst>
              <a:ext uri="{FF2B5EF4-FFF2-40B4-BE49-F238E27FC236}">
                <a16:creationId xmlns:a16="http://schemas.microsoft.com/office/drawing/2014/main" id="{355448D7-3CDB-421F-6E7B-36A78322AC0D}"/>
              </a:ext>
            </a:extLst>
          </p:cNvPr>
          <p:cNvSpPr txBox="1"/>
          <p:nvPr/>
        </p:nvSpPr>
        <p:spPr>
          <a:xfrm>
            <a:off x="2796372" y="4083098"/>
            <a:ext cx="6599254" cy="707886"/>
          </a:xfrm>
          <a:prstGeom prst="rect">
            <a:avLst/>
          </a:prstGeom>
          <a:noFill/>
        </p:spPr>
        <p:txBody>
          <a:bodyPr wrap="square">
            <a:spAutoFit/>
          </a:bodyPr>
          <a:lstStyle/>
          <a:p>
            <a:pPr algn="just">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यह नई पीढ़ी वफ़ादार रही (यहोशू 24:31)। लेकिन अगली पीढ़ी के बारे में क्या (न्यायियों 2:10-11)?</a:t>
            </a:r>
            <a:endParaRPr lang="en" sz="2000" b="1" dirty="0">
              <a:latin typeface="Nirmala UI" panose="020B0502040204020203" pitchFamily="34" charset="0"/>
              <a:ea typeface="Nirmala UI" panose="020B0502040204020203" pitchFamily="34" charset="0"/>
              <a:cs typeface="Nirmala UI" panose="020B0502040204020203" pitchFamily="34" charset="0"/>
            </a:endParaRPr>
          </a:p>
        </p:txBody>
      </p:sp>
      <p:pic>
        <p:nvPicPr>
          <p:cNvPr id="20" name="Imagen 19" descr="Imagen que contiene vestido&#10;&#10;El contenido generado por IA puede ser incorrecto.">
            <a:extLst>
              <a:ext uri="{FF2B5EF4-FFF2-40B4-BE49-F238E27FC236}">
                <a16:creationId xmlns:a16="http://schemas.microsoft.com/office/drawing/2014/main" id="{9D9B5072-7B84-A6F6-35AB-E9C42FE33622}"/>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a:fillRect/>
          </a:stretch>
        </p:blipFill>
        <p:spPr>
          <a:xfrm>
            <a:off x="161794" y="4237406"/>
            <a:ext cx="2470874" cy="2511408"/>
          </a:xfrm>
          <a:prstGeom prst="rect">
            <a:avLst/>
          </a:prstGeom>
          <a:effectLst>
            <a:innerShdw blurRad="114300">
              <a:schemeClr val="accent2">
                <a:lumMod val="50000"/>
              </a:schemeClr>
            </a:innerShdw>
          </a:effectLst>
        </p:spPr>
      </p:pic>
    </p:spTree>
    <p:extLst>
      <p:ext uri="{BB962C8B-B14F-4D97-AF65-F5344CB8AC3E}">
        <p14:creationId xmlns:p14="http://schemas.microsoft.com/office/powerpoint/2010/main" val="42852590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horizont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6"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additive="base">
                                        <p:cTn id="21" dur="500" fill="hold"/>
                                        <p:tgtEl>
                                          <p:spTgt spid="6"/>
                                        </p:tgtEl>
                                        <p:attrNameLst>
                                          <p:attrName>ppt_x</p:attrName>
                                        </p:attrNameLst>
                                      </p:cBhvr>
                                      <p:tavLst>
                                        <p:tav tm="0">
                                          <p:val>
                                            <p:strVal val="1+#ppt_w/2"/>
                                          </p:val>
                                        </p:tav>
                                        <p:tav tm="100000">
                                          <p:val>
                                            <p:strVal val="#ppt_x"/>
                                          </p:val>
                                        </p:tav>
                                      </p:tavLst>
                                    </p:anim>
                                    <p:anim calcmode="lin" valueType="num">
                                      <p:cBhvr additive="base">
                                        <p:cTn id="22" dur="500" fill="hold"/>
                                        <p:tgtEl>
                                          <p:spTgt spid="6"/>
                                        </p:tgtEl>
                                        <p:attrNameLst>
                                          <p:attrName>ppt_y</p:attrName>
                                        </p:attrNameLst>
                                      </p:cBhvr>
                                      <p:tavLst>
                                        <p:tav tm="0">
                                          <p:val>
                                            <p:strVal val="1+#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1+#ppt_w/2"/>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nodeType="click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p:cTn id="31" dur="1000" fill="hold"/>
                                        <p:tgtEl>
                                          <p:spTgt spid="4"/>
                                        </p:tgtEl>
                                        <p:attrNameLst>
                                          <p:attrName>ppt_w</p:attrName>
                                        </p:attrNameLst>
                                      </p:cBhvr>
                                      <p:tavLst>
                                        <p:tav tm="0">
                                          <p:val>
                                            <p:fltVal val="0"/>
                                          </p:val>
                                        </p:tav>
                                        <p:tav tm="100000">
                                          <p:val>
                                            <p:strVal val="#ppt_w"/>
                                          </p:val>
                                        </p:tav>
                                      </p:tavLst>
                                    </p:anim>
                                    <p:anim calcmode="lin" valueType="num">
                                      <p:cBhvr>
                                        <p:cTn id="32" dur="1000" fill="hold"/>
                                        <p:tgtEl>
                                          <p:spTgt spid="4"/>
                                        </p:tgtEl>
                                        <p:attrNameLst>
                                          <p:attrName>ppt_h</p:attrName>
                                        </p:attrNameLst>
                                      </p:cBhvr>
                                      <p:tavLst>
                                        <p:tav tm="0">
                                          <p:val>
                                            <p:fltVal val="0"/>
                                          </p:val>
                                        </p:tav>
                                        <p:tav tm="100000">
                                          <p:val>
                                            <p:strVal val="#ppt_h"/>
                                          </p:val>
                                        </p:tav>
                                      </p:tavLst>
                                    </p:anim>
                                    <p:anim calcmode="lin" valueType="num">
                                      <p:cBhvr>
                                        <p:cTn id="33" dur="1000" fill="hold"/>
                                        <p:tgtEl>
                                          <p:spTgt spid="4"/>
                                        </p:tgtEl>
                                        <p:attrNameLst>
                                          <p:attrName>style.rotation</p:attrName>
                                        </p:attrNameLst>
                                      </p:cBhvr>
                                      <p:tavLst>
                                        <p:tav tm="0">
                                          <p:val>
                                            <p:fltVal val="90"/>
                                          </p:val>
                                        </p:tav>
                                        <p:tav tm="100000">
                                          <p:val>
                                            <p:fltVal val="0"/>
                                          </p:val>
                                        </p:tav>
                                      </p:tavLst>
                                    </p:anim>
                                    <p:animEffect transition="in" filter="fade">
                                      <p:cBhvr>
                                        <p:cTn id="34" dur="1000"/>
                                        <p:tgtEl>
                                          <p:spTgt spid="4"/>
                                        </p:tgtEl>
                                      </p:cBhvr>
                                    </p:animEffect>
                                  </p:childTnLst>
                                </p:cTn>
                              </p:par>
                              <p:par>
                                <p:cTn id="35" presetID="31" presetClass="entr" presetSubtype="0" fill="hold" nodeType="with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p:cTn id="37" dur="1000" fill="hold"/>
                                        <p:tgtEl>
                                          <p:spTgt spid="10"/>
                                        </p:tgtEl>
                                        <p:attrNameLst>
                                          <p:attrName>ppt_w</p:attrName>
                                        </p:attrNameLst>
                                      </p:cBhvr>
                                      <p:tavLst>
                                        <p:tav tm="0">
                                          <p:val>
                                            <p:fltVal val="0"/>
                                          </p:val>
                                        </p:tav>
                                        <p:tav tm="100000">
                                          <p:val>
                                            <p:strVal val="#ppt_w"/>
                                          </p:val>
                                        </p:tav>
                                      </p:tavLst>
                                    </p:anim>
                                    <p:anim calcmode="lin" valueType="num">
                                      <p:cBhvr>
                                        <p:cTn id="38" dur="1000" fill="hold"/>
                                        <p:tgtEl>
                                          <p:spTgt spid="10"/>
                                        </p:tgtEl>
                                        <p:attrNameLst>
                                          <p:attrName>ppt_h</p:attrName>
                                        </p:attrNameLst>
                                      </p:cBhvr>
                                      <p:tavLst>
                                        <p:tav tm="0">
                                          <p:val>
                                            <p:fltVal val="0"/>
                                          </p:val>
                                        </p:tav>
                                        <p:tav tm="100000">
                                          <p:val>
                                            <p:strVal val="#ppt_h"/>
                                          </p:val>
                                        </p:tav>
                                      </p:tavLst>
                                    </p:anim>
                                    <p:anim calcmode="lin" valueType="num">
                                      <p:cBhvr>
                                        <p:cTn id="39" dur="1000" fill="hold"/>
                                        <p:tgtEl>
                                          <p:spTgt spid="10"/>
                                        </p:tgtEl>
                                        <p:attrNameLst>
                                          <p:attrName>style.rotation</p:attrName>
                                        </p:attrNameLst>
                                      </p:cBhvr>
                                      <p:tavLst>
                                        <p:tav tm="0">
                                          <p:val>
                                            <p:fltVal val="90"/>
                                          </p:val>
                                        </p:tav>
                                        <p:tav tm="100000">
                                          <p:val>
                                            <p:fltVal val="0"/>
                                          </p:val>
                                        </p:tav>
                                      </p:tavLst>
                                    </p:anim>
                                    <p:animEffect transition="in" filter="fade">
                                      <p:cBhvr>
                                        <p:cTn id="40" dur="1000"/>
                                        <p:tgtEl>
                                          <p:spTgt spid="10"/>
                                        </p:tgtEl>
                                      </p:cBhvr>
                                    </p:animEffect>
                                  </p:childTnLst>
                                </p:cTn>
                              </p:par>
                            </p:childTnLst>
                          </p:cTn>
                        </p:par>
                        <p:par>
                          <p:cTn id="41" fill="hold">
                            <p:stCondLst>
                              <p:cond delay="1000"/>
                            </p:stCondLst>
                            <p:childTnLst>
                              <p:par>
                                <p:cTn id="42" presetID="22" presetClass="entr" presetSubtype="8" fill="hold" grpId="0" nodeType="after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wipe(left)">
                                      <p:cBhvr>
                                        <p:cTn id="44" dur="500"/>
                                        <p:tgtEl>
                                          <p:spTgt spid="16"/>
                                        </p:tgtEl>
                                      </p:cBhvr>
                                    </p:animEffect>
                                  </p:childTnLst>
                                </p:cTn>
                              </p:par>
                            </p:childTnLst>
                          </p:cTn>
                        </p:par>
                      </p:childTnLst>
                    </p:cTn>
                  </p:par>
                  <p:par>
                    <p:cTn id="45" fill="hold">
                      <p:stCondLst>
                        <p:cond delay="indefinite"/>
                      </p:stCondLst>
                      <p:childTnLst>
                        <p:par>
                          <p:cTn id="46" fill="hold">
                            <p:stCondLst>
                              <p:cond delay="0"/>
                            </p:stCondLst>
                            <p:childTnLst>
                              <p:par>
                                <p:cTn id="47" presetID="8" presetClass="entr" presetSubtype="16" fill="hold" nodeType="click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diamond(in)">
                                      <p:cBhvr>
                                        <p:cTn id="49" dur="750"/>
                                        <p:tgtEl>
                                          <p:spTgt spid="20"/>
                                        </p:tgtEl>
                                      </p:cBhvr>
                                    </p:animEffect>
                                  </p:childTnLst>
                                </p:cTn>
                              </p:par>
                            </p:childTnLst>
                          </p:cTn>
                        </p:par>
                        <p:par>
                          <p:cTn id="50" fill="hold">
                            <p:stCondLst>
                              <p:cond delay="750"/>
                            </p:stCondLst>
                            <p:childTnLst>
                              <p:par>
                                <p:cTn id="51" presetID="22" presetClass="entr" presetSubtype="8" fill="hold" grpId="0" nodeType="after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wipe(left)">
                                      <p:cBhvr>
                                        <p:cTn id="53" dur="500"/>
                                        <p:tgtEl>
                                          <p:spTgt spid="18"/>
                                        </p:tgtEl>
                                      </p:cBhvr>
                                    </p:animEffect>
                                  </p:childTnLst>
                                </p:cTn>
                              </p:par>
                            </p:childTnLst>
                          </p:cTn>
                        </p:par>
                      </p:childTnLst>
                    </p:cTn>
                  </p:par>
                  <p:par>
                    <p:cTn id="54" fill="hold">
                      <p:stCondLst>
                        <p:cond delay="indefinite"/>
                      </p:stCondLst>
                      <p:childTnLst>
                        <p:par>
                          <p:cTn id="55" fill="hold">
                            <p:stCondLst>
                              <p:cond delay="0"/>
                            </p:stCondLst>
                            <p:childTnLst>
                              <p:par>
                                <p:cTn id="56" presetID="23" presetClass="entr" presetSubtype="288" fill="hold" nodeType="clickEffect">
                                  <p:stCondLst>
                                    <p:cond delay="0"/>
                                  </p:stCondLst>
                                  <p:childTnLst>
                                    <p:set>
                                      <p:cBhvr>
                                        <p:cTn id="57" dur="1" fill="hold">
                                          <p:stCondLst>
                                            <p:cond delay="0"/>
                                          </p:stCondLst>
                                        </p:cTn>
                                        <p:tgtEl>
                                          <p:spTgt spid="12"/>
                                        </p:tgtEl>
                                        <p:attrNameLst>
                                          <p:attrName>style.visibility</p:attrName>
                                        </p:attrNameLst>
                                      </p:cBhvr>
                                      <p:to>
                                        <p:strVal val="visible"/>
                                      </p:to>
                                    </p:set>
                                    <p:anim calcmode="lin" valueType="num">
                                      <p:cBhvr>
                                        <p:cTn id="58" dur="500" fill="hold"/>
                                        <p:tgtEl>
                                          <p:spTgt spid="12"/>
                                        </p:tgtEl>
                                        <p:attrNameLst>
                                          <p:attrName>ppt_w</p:attrName>
                                        </p:attrNameLst>
                                      </p:cBhvr>
                                      <p:tavLst>
                                        <p:tav tm="0">
                                          <p:val>
                                            <p:strVal val="4/3*#ppt_w"/>
                                          </p:val>
                                        </p:tav>
                                        <p:tav tm="100000">
                                          <p:val>
                                            <p:strVal val="#ppt_w"/>
                                          </p:val>
                                        </p:tav>
                                      </p:tavLst>
                                    </p:anim>
                                    <p:anim calcmode="lin" valueType="num">
                                      <p:cBhvr>
                                        <p:cTn id="59" dur="500" fill="hold"/>
                                        <p:tgtEl>
                                          <p:spTgt spid="12"/>
                                        </p:tgtEl>
                                        <p:attrNameLst>
                                          <p:attrName>ppt_h</p:attrName>
                                        </p:attrNameLst>
                                      </p:cBhvr>
                                      <p:tavLst>
                                        <p:tav tm="0">
                                          <p:val>
                                            <p:strVal val="4/3*#ppt_h"/>
                                          </p:val>
                                        </p:tav>
                                        <p:tav tm="100000">
                                          <p:val>
                                            <p:strVal val="#ppt_h"/>
                                          </p:val>
                                        </p:tav>
                                      </p:tavLst>
                                    </p:anim>
                                  </p:childTnLst>
                                </p:cTn>
                              </p:par>
                            </p:childTnLst>
                          </p:cTn>
                        </p:par>
                        <p:par>
                          <p:cTn id="60" fill="hold">
                            <p:stCondLst>
                              <p:cond delay="500"/>
                            </p:stCondLst>
                            <p:childTnLst>
                              <p:par>
                                <p:cTn id="61" presetID="22" presetClass="entr" presetSubtype="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wipe(left)">
                                      <p:cBhvr>
                                        <p:cTn id="6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4" grpId="0"/>
      <p:bldP spid="16" grpId="0"/>
      <p:bldP spid="1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23A462DA-B35C-4DD5-D6F7-DB5F7B617DEB}"/>
              </a:ext>
            </a:extLst>
          </p:cNvPr>
          <p:cNvSpPr txBox="1"/>
          <p:nvPr/>
        </p:nvSpPr>
        <p:spPr>
          <a:xfrm>
            <a:off x="2321169" y="226943"/>
            <a:ext cx="9696659" cy="4524315"/>
          </a:xfrm>
          <a:prstGeom prst="rect">
            <a:avLst/>
          </a:prstGeom>
          <a:noFill/>
        </p:spPr>
        <p:txBody>
          <a:bodyPr wrap="square">
            <a:spAutoFit/>
          </a:bodyPr>
          <a:lstStyle/>
          <a:p>
            <a:pPr algn="just">
              <a:spcBef>
                <a:spcPts val="600"/>
              </a:spcBef>
            </a:pPr>
            <a:r>
              <a:rPr lang="hi-IN" sz="3200" b="1" dirty="0">
                <a:latin typeface="Nirmala UI" panose="020B0502040204020203" pitchFamily="34" charset="0"/>
                <a:ea typeface="Nirmala UI" panose="020B0502040204020203" pitchFamily="34" charset="0"/>
                <a:cs typeface="Nirmala UI" panose="020B0502040204020203" pitchFamily="34" charset="0"/>
              </a:rPr>
              <a:t>"हमारा जनरल, जिसने कभी कोई लड़ाई नहीं हारी है, अपने झंडे तले भर्ती होने वाले हर व्यक्ति से स्वेच्छा से, निष्ठापूर्वक सेवा की अपेक्षा रखता है। अच्छाई की शक्तियों और बुराई की सेनाओं के बीच चल रहे अंतिम विवाद में, वह सभी से, आम लोगों के साथ-साथ सेवकों से भी, भाग लेने की अपेक्षा करता है। जो लोग उसके सैनिक के रूप में भर्ती हुए हैं, उन्हें सतर्क सैनिक के रूप में व्यक्तिगत रूप से स्वयं पर निहित जिम्मेदारी की गहरी समझ के साथ निष्ठापूर्वक सेवा प्रदान करनी है।</a:t>
            </a:r>
            <a:endParaRPr lang="en" sz="3200" b="1" dirty="0">
              <a:latin typeface="Nirmala UI" panose="020B0502040204020203" pitchFamily="34" charset="0"/>
              <a:ea typeface="Nirmala UI" panose="020B0502040204020203" pitchFamily="34" charset="0"/>
              <a:cs typeface="Nirmala UI" panose="020B0502040204020203" pitchFamily="34" charset="0"/>
            </a:endParaRPr>
          </a:p>
        </p:txBody>
      </p:sp>
      <p:sp>
        <p:nvSpPr>
          <p:cNvPr id="4" name="CuadroTexto 3">
            <a:extLst>
              <a:ext uri="{FF2B5EF4-FFF2-40B4-BE49-F238E27FC236}">
                <a16:creationId xmlns:a16="http://schemas.microsoft.com/office/drawing/2014/main" id="{01B76F75-3111-93EE-FB74-5E2DC4989168}"/>
              </a:ext>
            </a:extLst>
          </p:cNvPr>
          <p:cNvSpPr txBox="1"/>
          <p:nvPr/>
        </p:nvSpPr>
        <p:spPr>
          <a:xfrm>
            <a:off x="7506657" y="5577525"/>
            <a:ext cx="4511171" cy="338554"/>
          </a:xfrm>
          <a:prstGeom prst="rect">
            <a:avLst/>
          </a:prstGeom>
          <a:noFill/>
        </p:spPr>
        <p:txBody>
          <a:bodyPr wrap="none" rtlCol="0">
            <a:spAutoFit/>
          </a:bodyPr>
          <a:lstStyle/>
          <a:p>
            <a:pPr algn="r"/>
            <a:r>
              <a:rPr lang="hi-IN" sz="1600" b="1">
                <a:latin typeface="Nirmala UI" panose="020B0502040204020203" pitchFamily="34" charset="0"/>
                <a:ea typeface="Nirmala UI" panose="020B0502040204020203" pitchFamily="34" charset="0"/>
                <a:cs typeface="Nirmala UI" panose="020B0502040204020203" pitchFamily="34" charset="0"/>
              </a:rPr>
              <a:t>ई जी व्हाइट (चर्च के लिए गवाहियाँ, खंड 9, पृष्ठ 116)</a:t>
            </a:r>
            <a:endParaRPr lang="en" sz="1600" b="1" dirty="0">
              <a:latin typeface="Nirmala UI" panose="020B0502040204020203" pitchFamily="34" charset="0"/>
              <a:ea typeface="Nirmala UI" panose="020B0502040204020203" pitchFamily="34" charset="0"/>
              <a:cs typeface="Nirmala UI" panose="020B0502040204020203" pitchFamily="34" charset="0"/>
            </a:endParaRPr>
          </a:p>
        </p:txBody>
      </p:sp>
    </p:spTree>
    <p:extLst>
      <p:ext uri="{BB962C8B-B14F-4D97-AF65-F5344CB8AC3E}">
        <p14:creationId xmlns:p14="http://schemas.microsoft.com/office/powerpoint/2010/main" val="13301540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theme/theme1.xml><?xml version="1.0" encoding="utf-8"?>
<a:theme xmlns:a="http://schemas.openxmlformats.org/drawingml/2006/main" name="Tema de Office">
  <a:themeElements>
    <a:clrScheme name="Personalizado 2">
      <a:dk1>
        <a:sysClr val="windowText" lastClr="000000"/>
      </a:dk1>
      <a:lt1>
        <a:sysClr val="window" lastClr="FFFFFF"/>
      </a:lt1>
      <a:dk2>
        <a:srgbClr val="44546A"/>
      </a:dk2>
      <a:lt2>
        <a:srgbClr val="E7E6E6"/>
      </a:lt2>
      <a:accent1>
        <a:srgbClr val="FF66FF"/>
      </a:accent1>
      <a:accent2>
        <a:srgbClr val="FF5050"/>
      </a:accent2>
      <a:accent3>
        <a:srgbClr val="FFFF66"/>
      </a:accent3>
      <a:accent4>
        <a:srgbClr val="00CC00"/>
      </a:accent4>
      <a:accent5>
        <a:srgbClr val="FF9900"/>
      </a:accent5>
      <a:accent6>
        <a:srgbClr val="0099FF"/>
      </a:accent6>
      <a:hlink>
        <a:srgbClr val="0563C1"/>
      </a:hlink>
      <a:folHlink>
        <a:srgbClr val="954F72"/>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796</TotalTime>
  <Words>1522</Words>
  <Application>Microsoft Office PowerPoint</Application>
  <PresentationFormat>Panorámica</PresentationFormat>
  <Paragraphs>51</Paragraphs>
  <Slides>9</Slides>
  <Notes>0</Notes>
  <HiddenSlides>0</HiddenSlides>
  <MMClips>0</MMClips>
  <ScaleCrop>false</ScaleCrop>
  <HeadingPairs>
    <vt:vector size="6" baseType="variant">
      <vt:variant>
        <vt:lpstr>Fuentes usadas</vt:lpstr>
      </vt:variant>
      <vt:variant>
        <vt:i4>5</vt:i4>
      </vt:variant>
      <vt:variant>
        <vt:lpstr>Tema</vt:lpstr>
      </vt:variant>
      <vt:variant>
        <vt:i4>2</vt:i4>
      </vt:variant>
      <vt:variant>
        <vt:lpstr>Títulos de diapositiva</vt:lpstr>
      </vt:variant>
      <vt:variant>
        <vt:i4>9</vt:i4>
      </vt:variant>
    </vt:vector>
  </HeadingPairs>
  <TitlesOfParts>
    <vt:vector size="16" baseType="lpstr">
      <vt:lpstr>Aptos</vt:lpstr>
      <vt:lpstr>Arial</vt:lpstr>
      <vt:lpstr>Wingdings</vt:lpstr>
      <vt:lpstr>Aptos Display</vt:lpstr>
      <vt:lpstr>Nirmala UI</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dc:creator>
  <cp:lastModifiedBy>Sergio</cp:lastModifiedBy>
  <cp:revision>87</cp:revision>
  <dcterms:created xsi:type="dcterms:W3CDTF">2025-12-04T08:44:01Z</dcterms:created>
  <dcterms:modified xsi:type="dcterms:W3CDTF">2025-12-10T07:06:07Z</dcterms:modified>
</cp:coreProperties>
</file>