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338" r:id="rId3"/>
    <p:sldId id="339" r:id="rId4"/>
    <p:sldId id="257" r:id="rId5"/>
    <p:sldId id="258" r:id="rId6"/>
    <p:sldId id="259" r:id="rId7"/>
    <p:sldId id="260" r:id="rId8"/>
    <p:sldId id="261" r:id="rId9"/>
    <p:sldId id="332" r:id="rId10"/>
    <p:sldId id="335" r:id="rId11"/>
    <p:sldId id="336" r:id="rId12"/>
    <p:sldId id="325" r:id="rId13"/>
  </p:sldIdLst>
  <p:sldSz cx="12192000" cy="6858000"/>
  <p:notesSz cx="6858000" cy="9144000"/>
  <p:embeddedFontLst>
    <p:embeddedFont>
      <p:font typeface="Nirmala UI" panose="020B0502040204020203" pitchFamily="34" charset="0"/>
      <p:regular r:id="rId15"/>
      <p:bold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DCD"/>
    <a:srgbClr val="434E34"/>
    <a:srgbClr val="4E4C28"/>
    <a:srgbClr val="FF6109"/>
    <a:srgbClr val="FFD1B7"/>
    <a:srgbClr val="716E3B"/>
    <a:srgbClr val="A6A356"/>
    <a:srgbClr val="5B5B59"/>
    <a:srgbClr val="7E7E7C"/>
    <a:srgbClr val="FFB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DD8F7-9FA2-45C6-A249-628A656A34CF}" type="doc">
      <dgm:prSet loTypeId="urn:microsoft.com/office/officeart/2005/8/layout/bProcess3" loCatId="process" qsTypeId="urn:microsoft.com/office/officeart/2005/8/quickstyle/3d1" qsCatId="3D" csTypeId="urn:microsoft.com/office/officeart/2005/8/colors/colorful1" csCatId="colorful" phldr="1"/>
      <dgm:spPr/>
      <dgm:t>
        <a:bodyPr/>
        <a:lstStyle/>
        <a:p>
          <a:endParaRPr lang="es-ES"/>
        </a:p>
      </dgm:t>
    </dgm:pt>
    <dgm:pt modelId="{A67B0A9B-279F-47BF-97AC-F888E6BB6E36}">
      <dgm:prSet custT="1"/>
      <dgm:spPr>
        <a:solidFill>
          <a:schemeClr val="accent2"/>
        </a:solidFill>
        <a:effectLst>
          <a:outerShdw blurRad="50800" dist="38100" dir="2700000" algn="tl" rotWithShape="0">
            <a:prstClr val="black">
              <a:alpha val="40000"/>
            </a:prstClr>
          </a:outerShdw>
        </a:effectLst>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कोमल करुणा के साथ</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0ECFDDB-C3A0-453F-A52A-9A66E91404F3}" type="parTrans" cxnId="{4DDB3EF2-3579-4C5D-9991-35D00F96A8F0}">
      <dgm:prSet/>
      <dgm:spPr/>
      <dgm:t>
        <a:bodyPr/>
        <a:lstStyle/>
        <a:p>
          <a:endParaRPr lang="es-ES" sz="2000">
            <a:effectLst>
              <a:outerShdw blurRad="38100" dist="38100" dir="2700000" algn="tl">
                <a:srgbClr val="000000">
                  <a:alpha val="43137"/>
                </a:srgbClr>
              </a:outerShdw>
            </a:effectLst>
          </a:endParaRPr>
        </a:p>
      </dgm:t>
    </dgm:pt>
    <dgm:pt modelId="{837DE72A-27ED-47B3-B595-7777CFA1B498}" type="sibTrans" cxnId="{4DDB3EF2-3579-4C5D-9991-35D00F96A8F0}">
      <dgm:prSet custT="1"/>
      <dgm:spPr>
        <a:ln w="28575">
          <a:solidFill>
            <a:schemeClr val="accent2"/>
          </a:solidFill>
        </a:ln>
      </dgm:spPr>
      <dgm:t>
        <a:bodyPr/>
        <a:lstStyle/>
        <a:p>
          <a:endParaRPr lang="es-ES" sz="2000">
            <a:effectLst>
              <a:outerShdw blurRad="38100" dist="38100" dir="2700000" algn="tl">
                <a:srgbClr val="000000">
                  <a:alpha val="43137"/>
                </a:srgbClr>
              </a:outerShdw>
            </a:effectLst>
          </a:endParaRPr>
        </a:p>
      </dgm:t>
    </dgm:pt>
    <dgm:pt modelId="{E1CC19D4-0F70-44CB-9663-6E37B87BCD9D}">
      <dgm:prSet custT="1"/>
      <dgm:spPr>
        <a:solidFill>
          <a:schemeClr val="accent3"/>
        </a:solidFill>
        <a:effectLst>
          <a:outerShdw blurRad="50800" dist="38100" dir="2700000" algn="tl" rotWithShape="0">
            <a:prstClr val="black">
              <a:alpha val="40000"/>
            </a:prstClr>
          </a:outerShdw>
        </a:effectLst>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दयालुता के साथ</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FBC2185-1255-4CD2-9E3B-722554B0979E}" type="parTrans" cxnId="{C5E87460-FB03-4B09-B8ED-4447BDFF0D36}">
      <dgm:prSet/>
      <dgm:spPr/>
      <dgm:t>
        <a:bodyPr/>
        <a:lstStyle/>
        <a:p>
          <a:endParaRPr lang="es-ES" sz="2000">
            <a:effectLst>
              <a:outerShdw blurRad="38100" dist="38100" dir="2700000" algn="tl">
                <a:srgbClr val="000000">
                  <a:alpha val="43137"/>
                </a:srgbClr>
              </a:outerShdw>
            </a:effectLst>
          </a:endParaRPr>
        </a:p>
      </dgm:t>
    </dgm:pt>
    <dgm:pt modelId="{6269A2E9-4F31-449B-941F-7FA474EE9114}" type="sibTrans" cxnId="{C5E87460-FB03-4B09-B8ED-4447BDFF0D36}">
      <dgm:prSet custT="1"/>
      <dgm:spPr>
        <a:ln w="28575">
          <a:solidFill>
            <a:schemeClr val="accent3"/>
          </a:solidFill>
        </a:ln>
      </dgm:spPr>
      <dgm:t>
        <a:bodyPr/>
        <a:lstStyle/>
        <a:p>
          <a:endParaRPr lang="es-ES" sz="2000">
            <a:effectLst>
              <a:outerShdw blurRad="38100" dist="38100" dir="2700000" algn="tl">
                <a:srgbClr val="000000">
                  <a:alpha val="43137"/>
                </a:srgbClr>
              </a:outerShdw>
            </a:effectLst>
          </a:endParaRPr>
        </a:p>
      </dgm:t>
    </dgm:pt>
    <dgm:pt modelId="{64725E0D-2F79-4A2C-A4EC-AD05D9F6BB88}">
      <dgm:prSet custT="1"/>
      <dgm:spPr>
        <a:solidFill>
          <a:schemeClr val="accent4">
            <a:lumMod val="50000"/>
          </a:schemeClr>
        </a:solidFill>
        <a:effectLst>
          <a:outerShdw blurRad="50800" dist="38100" dir="2700000" algn="tl" rotWithShape="0">
            <a:prstClr val="black">
              <a:alpha val="40000"/>
            </a:prstClr>
          </a:outerShdw>
        </a:effectLst>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दीनता के साथ</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B72E5F4-04CA-4EA1-A474-42C1739A05BD}" type="parTrans" cxnId="{E5273233-2783-4E05-BA4F-DC767E666C82}">
      <dgm:prSet/>
      <dgm:spPr/>
      <dgm:t>
        <a:bodyPr/>
        <a:lstStyle/>
        <a:p>
          <a:endParaRPr lang="es-ES" sz="2000">
            <a:effectLst>
              <a:outerShdw blurRad="38100" dist="38100" dir="2700000" algn="tl">
                <a:srgbClr val="000000">
                  <a:alpha val="43137"/>
                </a:srgbClr>
              </a:outerShdw>
            </a:effectLst>
          </a:endParaRPr>
        </a:p>
      </dgm:t>
    </dgm:pt>
    <dgm:pt modelId="{A38F05B0-98E8-4A77-BC0C-BCB14A91242E}" type="sibTrans" cxnId="{E5273233-2783-4E05-BA4F-DC767E666C82}">
      <dgm:prSet custT="1"/>
      <dgm:spPr>
        <a:ln w="28575">
          <a:solidFill>
            <a:schemeClr val="accent4">
              <a:lumMod val="50000"/>
            </a:schemeClr>
          </a:solidFill>
        </a:ln>
      </dgm:spPr>
      <dgm:t>
        <a:bodyPr/>
        <a:lstStyle/>
        <a:p>
          <a:endParaRPr lang="es-ES" sz="2000">
            <a:effectLst>
              <a:outerShdw blurRad="38100" dist="38100" dir="2700000" algn="tl">
                <a:srgbClr val="000000">
                  <a:alpha val="43137"/>
                </a:srgbClr>
              </a:outerShdw>
            </a:effectLst>
          </a:endParaRPr>
        </a:p>
      </dgm:t>
    </dgm:pt>
    <dgm:pt modelId="{A061E2B4-BFC8-4E58-8779-AF87BB8AF785}">
      <dgm:prSet custT="1"/>
      <dgm:spPr>
        <a:solidFill>
          <a:schemeClr val="accent5"/>
        </a:solidFill>
        <a:effectLst>
          <a:outerShdw blurRad="50800" dist="38100" dir="2700000" algn="tl" rotWithShape="0">
            <a:prstClr val="black">
              <a:alpha val="40000"/>
            </a:prstClr>
          </a:outerShdw>
        </a:effectLst>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नम्रता के साथ</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D93C08A-5C6D-4D9E-BEB0-6D989A383169}" type="parTrans" cxnId="{4FA69436-1777-400B-A569-CBAA9A29EB68}">
      <dgm:prSet/>
      <dgm:spPr/>
      <dgm:t>
        <a:bodyPr/>
        <a:lstStyle/>
        <a:p>
          <a:endParaRPr lang="es-ES" sz="2000">
            <a:effectLst>
              <a:outerShdw blurRad="38100" dist="38100" dir="2700000" algn="tl">
                <a:srgbClr val="000000">
                  <a:alpha val="43137"/>
                </a:srgbClr>
              </a:outerShdw>
            </a:effectLst>
          </a:endParaRPr>
        </a:p>
      </dgm:t>
    </dgm:pt>
    <dgm:pt modelId="{4CE37281-DD33-467B-8920-B2D029ED48E5}" type="sibTrans" cxnId="{4FA69436-1777-400B-A569-CBAA9A29EB68}">
      <dgm:prSet custT="1"/>
      <dgm:spPr>
        <a:ln w="28575">
          <a:solidFill>
            <a:schemeClr val="accent5"/>
          </a:solidFill>
        </a:ln>
      </dgm:spPr>
      <dgm:t>
        <a:bodyPr/>
        <a:lstStyle/>
        <a:p>
          <a:endParaRPr lang="es-ES" sz="2000">
            <a:effectLst>
              <a:outerShdw blurRad="38100" dist="38100" dir="2700000" algn="tl">
                <a:srgbClr val="000000">
                  <a:alpha val="43137"/>
                </a:srgbClr>
              </a:outerShdw>
            </a:effectLst>
          </a:endParaRPr>
        </a:p>
      </dgm:t>
    </dgm:pt>
    <dgm:pt modelId="{7C3C9124-C49C-4952-B6AF-68A8B40F842D}">
      <dgm:prSet custT="1"/>
      <dgm:spPr>
        <a:solidFill>
          <a:schemeClr val="accent6"/>
        </a:solidFill>
        <a:effectLst>
          <a:outerShdw blurRad="50800" dist="38100" dir="2700000" algn="tl" rotWithShape="0">
            <a:prstClr val="black">
              <a:alpha val="40000"/>
            </a:prstClr>
          </a:outerShdw>
        </a:effectLst>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धीरज के साथ</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0970F6B-95FE-4E22-A245-3C0EA5496C1C}" type="parTrans" cxnId="{3E95D42F-2A3B-4E5D-94A3-2F058AF699C1}">
      <dgm:prSet/>
      <dgm:spPr/>
      <dgm:t>
        <a:bodyPr/>
        <a:lstStyle/>
        <a:p>
          <a:endParaRPr lang="es-ES" sz="2000">
            <a:effectLst>
              <a:outerShdw blurRad="38100" dist="38100" dir="2700000" algn="tl">
                <a:srgbClr val="000000">
                  <a:alpha val="43137"/>
                </a:srgbClr>
              </a:outerShdw>
            </a:effectLst>
          </a:endParaRPr>
        </a:p>
      </dgm:t>
    </dgm:pt>
    <dgm:pt modelId="{285D7CDB-52C7-42FE-BE69-F24BB74271ED}" type="sibTrans" cxnId="{3E95D42F-2A3B-4E5D-94A3-2F058AF699C1}">
      <dgm:prSet custT="1"/>
      <dgm:spPr>
        <a:ln w="28575">
          <a:solidFill>
            <a:schemeClr val="accent6"/>
          </a:solidFill>
        </a:ln>
      </dgm:spPr>
      <dgm:t>
        <a:bodyPr/>
        <a:lstStyle/>
        <a:p>
          <a:endParaRPr lang="es-ES" sz="2000">
            <a:effectLst>
              <a:outerShdw blurRad="38100" dist="38100" dir="2700000" algn="tl">
                <a:srgbClr val="000000">
                  <a:alpha val="43137"/>
                </a:srgbClr>
              </a:outerShdw>
            </a:effectLst>
          </a:endParaRPr>
        </a:p>
      </dgm:t>
    </dgm:pt>
    <dgm:pt modelId="{4C2777DC-8D1E-4EDF-B205-0459052B7495}">
      <dgm:prSet custT="1"/>
      <dgm:spPr>
        <a:solidFill>
          <a:schemeClr val="accent1"/>
        </a:solidFill>
        <a:effectLst>
          <a:outerShdw blurRad="50800" dist="38100" dir="2700000" algn="tl" rotWithShape="0">
            <a:prstClr val="black">
              <a:alpha val="40000"/>
            </a:prstClr>
          </a:outerShdw>
        </a:effectLst>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एक-दूसरे की सहनशीलता करते हुए</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EBF32A1-92A4-4A42-BF77-1CC477C4C81E}" type="parTrans" cxnId="{689C85F0-3744-4D80-9E89-520BDBC9FE0D}">
      <dgm:prSet/>
      <dgm:spPr/>
      <dgm:t>
        <a:bodyPr/>
        <a:lstStyle/>
        <a:p>
          <a:endParaRPr lang="es-ES" sz="2000">
            <a:effectLst>
              <a:outerShdw blurRad="38100" dist="38100" dir="2700000" algn="tl">
                <a:srgbClr val="000000">
                  <a:alpha val="43137"/>
                </a:srgbClr>
              </a:outerShdw>
            </a:effectLst>
          </a:endParaRPr>
        </a:p>
      </dgm:t>
    </dgm:pt>
    <dgm:pt modelId="{EBB1E6BE-26F9-4AD1-BECF-CE7923A2D364}" type="sibTrans" cxnId="{689C85F0-3744-4D80-9E89-520BDBC9FE0D}">
      <dgm:prSet custT="1"/>
      <dgm:spPr>
        <a:ln w="28575">
          <a:solidFill>
            <a:schemeClr val="accent1"/>
          </a:solidFill>
        </a:ln>
      </dgm:spPr>
      <dgm:t>
        <a:bodyPr/>
        <a:lstStyle/>
        <a:p>
          <a:endParaRPr lang="es-ES" sz="2000">
            <a:effectLst>
              <a:outerShdw blurRad="38100" dist="38100" dir="2700000" algn="tl">
                <a:srgbClr val="000000">
                  <a:alpha val="43137"/>
                </a:srgbClr>
              </a:outerShdw>
            </a:effectLst>
          </a:endParaRPr>
        </a:p>
      </dgm:t>
    </dgm:pt>
    <dgm:pt modelId="{C601224F-4522-48A4-B7F3-548522F88D3D}">
      <dgm:prSet custT="1"/>
      <dgm:spPr>
        <a:solidFill>
          <a:srgbClr val="3366CC"/>
        </a:solidFill>
        <a:effectLst>
          <a:outerShdw blurRad="50800" dist="38100" dir="2700000" algn="tl" rotWithShape="0">
            <a:prstClr val="black">
              <a:alpha val="40000"/>
            </a:prstClr>
          </a:outerShdw>
        </a:effectLst>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एक-दूसरे को क्षमा करते हुए</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0EE323D1-3D11-4940-BC90-70259C12DDC6}" type="par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A8D4316C-9664-43F4-99A4-1094A1A276D7}" type="sib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B5959B52-E4BC-41F2-B0B5-604B82B4A279}" type="pres">
      <dgm:prSet presAssocID="{31EDD8F7-9FA2-45C6-A249-628A656A34CF}" presName="Name0" presStyleCnt="0">
        <dgm:presLayoutVars>
          <dgm:dir/>
          <dgm:resizeHandles val="exact"/>
        </dgm:presLayoutVars>
      </dgm:prSet>
      <dgm:spPr/>
    </dgm:pt>
    <dgm:pt modelId="{A6173660-0D3D-4EB8-BAF7-D46B6DADF5C0}" type="pres">
      <dgm:prSet presAssocID="{A67B0A9B-279F-47BF-97AC-F888E6BB6E36}" presName="node" presStyleLbl="node1" presStyleIdx="0" presStyleCnt="7" custScaleX="144387">
        <dgm:presLayoutVars>
          <dgm:bulletEnabled val="1"/>
        </dgm:presLayoutVars>
      </dgm:prSet>
      <dgm:spPr/>
    </dgm:pt>
    <dgm:pt modelId="{8BE7B8C6-C73E-4F55-A4D9-40069A51D5C6}" type="pres">
      <dgm:prSet presAssocID="{837DE72A-27ED-47B3-B595-7777CFA1B498}" presName="sibTrans" presStyleLbl="sibTrans1D1" presStyleIdx="0" presStyleCnt="6"/>
      <dgm:spPr/>
    </dgm:pt>
    <dgm:pt modelId="{7BC3505E-01A6-4277-A6A4-EC9AF8640FAE}" type="pres">
      <dgm:prSet presAssocID="{837DE72A-27ED-47B3-B595-7777CFA1B498}" presName="connectorText" presStyleLbl="sibTrans1D1" presStyleIdx="0" presStyleCnt="6"/>
      <dgm:spPr/>
    </dgm:pt>
    <dgm:pt modelId="{E09335FC-B697-4A13-AB0E-8AAA47557D03}" type="pres">
      <dgm:prSet presAssocID="{E1CC19D4-0F70-44CB-9663-6E37B87BCD9D}" presName="node" presStyleLbl="node1" presStyleIdx="1" presStyleCnt="7" custScaleX="144387">
        <dgm:presLayoutVars>
          <dgm:bulletEnabled val="1"/>
        </dgm:presLayoutVars>
      </dgm:prSet>
      <dgm:spPr/>
    </dgm:pt>
    <dgm:pt modelId="{74B5C471-2490-47F9-832F-439046336B42}" type="pres">
      <dgm:prSet presAssocID="{6269A2E9-4F31-449B-941F-7FA474EE9114}" presName="sibTrans" presStyleLbl="sibTrans1D1" presStyleIdx="1" presStyleCnt="6"/>
      <dgm:spPr/>
    </dgm:pt>
    <dgm:pt modelId="{1D8686E5-FE69-467E-A45D-0CD42F32DC99}" type="pres">
      <dgm:prSet presAssocID="{6269A2E9-4F31-449B-941F-7FA474EE9114}" presName="connectorText" presStyleLbl="sibTrans1D1" presStyleIdx="1" presStyleCnt="6"/>
      <dgm:spPr/>
    </dgm:pt>
    <dgm:pt modelId="{36415B8C-6CB5-4F5A-ABE9-60D8A0DE83CA}" type="pres">
      <dgm:prSet presAssocID="{64725E0D-2F79-4A2C-A4EC-AD05D9F6BB88}" presName="node" presStyleLbl="node1" presStyleIdx="2" presStyleCnt="7" custScaleX="144387">
        <dgm:presLayoutVars>
          <dgm:bulletEnabled val="1"/>
        </dgm:presLayoutVars>
      </dgm:prSet>
      <dgm:spPr/>
    </dgm:pt>
    <dgm:pt modelId="{6C1BE6FD-1767-4DEF-B30F-7FA24C21D7F5}" type="pres">
      <dgm:prSet presAssocID="{A38F05B0-98E8-4A77-BC0C-BCB14A91242E}" presName="sibTrans" presStyleLbl="sibTrans1D1" presStyleIdx="2" presStyleCnt="6"/>
      <dgm:spPr/>
    </dgm:pt>
    <dgm:pt modelId="{1E905E47-DCCD-4D9E-AA26-97099AAB97F1}" type="pres">
      <dgm:prSet presAssocID="{A38F05B0-98E8-4A77-BC0C-BCB14A91242E}" presName="connectorText" presStyleLbl="sibTrans1D1" presStyleIdx="2" presStyleCnt="6"/>
      <dgm:spPr/>
    </dgm:pt>
    <dgm:pt modelId="{EC01C3F8-5406-4C08-BCDA-299E3E634586}" type="pres">
      <dgm:prSet presAssocID="{A061E2B4-BFC8-4E58-8779-AF87BB8AF785}" presName="node" presStyleLbl="node1" presStyleIdx="3" presStyleCnt="7" custScaleX="144387">
        <dgm:presLayoutVars>
          <dgm:bulletEnabled val="1"/>
        </dgm:presLayoutVars>
      </dgm:prSet>
      <dgm:spPr/>
    </dgm:pt>
    <dgm:pt modelId="{CFEFFBDF-5077-40C6-AD60-A476ADD3C8CF}" type="pres">
      <dgm:prSet presAssocID="{4CE37281-DD33-467B-8920-B2D029ED48E5}" presName="sibTrans" presStyleLbl="sibTrans1D1" presStyleIdx="3" presStyleCnt="6"/>
      <dgm:spPr/>
    </dgm:pt>
    <dgm:pt modelId="{02DAA8C2-9585-42E6-A1F8-C32925B72FAD}" type="pres">
      <dgm:prSet presAssocID="{4CE37281-DD33-467B-8920-B2D029ED48E5}" presName="connectorText" presStyleLbl="sibTrans1D1" presStyleIdx="3" presStyleCnt="6"/>
      <dgm:spPr/>
    </dgm:pt>
    <dgm:pt modelId="{E722E283-CBE6-49E1-A65C-2A2A27C62B60}" type="pres">
      <dgm:prSet presAssocID="{7C3C9124-C49C-4952-B6AF-68A8B40F842D}" presName="node" presStyleLbl="node1" presStyleIdx="4" presStyleCnt="7" custScaleX="144387" custLinFactNeighborX="79461">
        <dgm:presLayoutVars>
          <dgm:bulletEnabled val="1"/>
        </dgm:presLayoutVars>
      </dgm:prSet>
      <dgm:spPr/>
    </dgm:pt>
    <dgm:pt modelId="{681BAC00-3DF9-45F0-A4D0-EF8EDF9C35F9}" type="pres">
      <dgm:prSet presAssocID="{285D7CDB-52C7-42FE-BE69-F24BB74271ED}" presName="sibTrans" presStyleLbl="sibTrans1D1" presStyleIdx="4" presStyleCnt="6"/>
      <dgm:spPr/>
    </dgm:pt>
    <dgm:pt modelId="{5B1FDCCD-446E-4FFE-B127-3982E157B516}" type="pres">
      <dgm:prSet presAssocID="{285D7CDB-52C7-42FE-BE69-F24BB74271ED}" presName="connectorText" presStyleLbl="sibTrans1D1" presStyleIdx="4" presStyleCnt="6"/>
      <dgm:spPr/>
    </dgm:pt>
    <dgm:pt modelId="{C47A42FA-345B-4DCD-8319-F17A31AB1EA2}" type="pres">
      <dgm:prSet presAssocID="{4C2777DC-8D1E-4EDF-B205-0459052B7495}" presName="node" presStyleLbl="node1" presStyleIdx="5" presStyleCnt="7" custScaleX="144387" custLinFactNeighborX="79461">
        <dgm:presLayoutVars>
          <dgm:bulletEnabled val="1"/>
        </dgm:presLayoutVars>
      </dgm:prSet>
      <dgm:spPr/>
    </dgm:pt>
    <dgm:pt modelId="{E759727B-4CCA-4B3C-A44A-6508DCF1B8CD}" type="pres">
      <dgm:prSet presAssocID="{EBB1E6BE-26F9-4AD1-BECF-CE7923A2D364}" presName="sibTrans" presStyleLbl="sibTrans1D1" presStyleIdx="5" presStyleCnt="6"/>
      <dgm:spPr/>
    </dgm:pt>
    <dgm:pt modelId="{6BCB775A-9588-4284-A579-2D28A2A48FE6}" type="pres">
      <dgm:prSet presAssocID="{EBB1E6BE-26F9-4AD1-BECF-CE7923A2D364}" presName="connectorText" presStyleLbl="sibTrans1D1" presStyleIdx="5" presStyleCnt="6"/>
      <dgm:spPr/>
    </dgm:pt>
    <dgm:pt modelId="{08CFD050-3A65-4B61-A5F0-B1FFDECDC1B4}" type="pres">
      <dgm:prSet presAssocID="{C601224F-4522-48A4-B7F3-548522F88D3D}" presName="node" presStyleLbl="node1" presStyleIdx="6" presStyleCnt="7" custScaleX="144387" custLinFactNeighborX="79461">
        <dgm:presLayoutVars>
          <dgm:bulletEnabled val="1"/>
        </dgm:presLayoutVars>
      </dgm:prSet>
      <dgm:spPr/>
    </dgm:pt>
  </dgm:ptLst>
  <dgm:cxnLst>
    <dgm:cxn modelId="{E728D806-4BC8-4FEB-A85E-34C14CD80507}" type="presOf" srcId="{285D7CDB-52C7-42FE-BE69-F24BB74271ED}" destId="{5B1FDCCD-446E-4FFE-B127-3982E157B516}" srcOrd="1" destOrd="0" presId="urn:microsoft.com/office/officeart/2005/8/layout/bProcess3"/>
    <dgm:cxn modelId="{3B5FD61D-00AE-49DA-A6B5-513BCE87E0FC}" type="presOf" srcId="{A38F05B0-98E8-4A77-BC0C-BCB14A91242E}" destId="{6C1BE6FD-1767-4DEF-B30F-7FA24C21D7F5}" srcOrd="0" destOrd="0" presId="urn:microsoft.com/office/officeart/2005/8/layout/bProcess3"/>
    <dgm:cxn modelId="{74B1171E-1C22-41B9-82E5-F23668F16B80}" type="presOf" srcId="{C601224F-4522-48A4-B7F3-548522F88D3D}" destId="{08CFD050-3A65-4B61-A5F0-B1FFDECDC1B4}" srcOrd="0" destOrd="0" presId="urn:microsoft.com/office/officeart/2005/8/layout/bProcess3"/>
    <dgm:cxn modelId="{63085726-ACB3-48C3-99A8-0F4400DF460D}" type="presOf" srcId="{4CE37281-DD33-467B-8920-B2D029ED48E5}" destId="{CFEFFBDF-5077-40C6-AD60-A476ADD3C8CF}" srcOrd="0" destOrd="0" presId="urn:microsoft.com/office/officeart/2005/8/layout/bProcess3"/>
    <dgm:cxn modelId="{A80C7C2B-2BF4-46C4-8461-E91423DCF4F7}" type="presOf" srcId="{E1CC19D4-0F70-44CB-9663-6E37B87BCD9D}" destId="{E09335FC-B697-4A13-AB0E-8AAA47557D03}" srcOrd="0" destOrd="0" presId="urn:microsoft.com/office/officeart/2005/8/layout/bProcess3"/>
    <dgm:cxn modelId="{3E95D42F-2A3B-4E5D-94A3-2F058AF699C1}" srcId="{31EDD8F7-9FA2-45C6-A249-628A656A34CF}" destId="{7C3C9124-C49C-4952-B6AF-68A8B40F842D}" srcOrd="4" destOrd="0" parTransId="{D0970F6B-95FE-4E22-A245-3C0EA5496C1C}" sibTransId="{285D7CDB-52C7-42FE-BE69-F24BB74271ED}"/>
    <dgm:cxn modelId="{E5273233-2783-4E05-BA4F-DC767E666C82}" srcId="{31EDD8F7-9FA2-45C6-A249-628A656A34CF}" destId="{64725E0D-2F79-4A2C-A4EC-AD05D9F6BB88}" srcOrd="2" destOrd="0" parTransId="{1B72E5F4-04CA-4EA1-A474-42C1739A05BD}" sibTransId="{A38F05B0-98E8-4A77-BC0C-BCB14A91242E}"/>
    <dgm:cxn modelId="{4FA69436-1777-400B-A569-CBAA9A29EB68}" srcId="{31EDD8F7-9FA2-45C6-A249-628A656A34CF}" destId="{A061E2B4-BFC8-4E58-8779-AF87BB8AF785}" srcOrd="3" destOrd="0" parTransId="{9D93C08A-5C6D-4D9E-BEB0-6D989A383169}" sibTransId="{4CE37281-DD33-467B-8920-B2D029ED48E5}"/>
    <dgm:cxn modelId="{52CA0039-049A-4BCE-8A83-2FCF08B9644C}" type="presOf" srcId="{7C3C9124-C49C-4952-B6AF-68A8B40F842D}" destId="{E722E283-CBE6-49E1-A65C-2A2A27C62B60}" srcOrd="0" destOrd="0" presId="urn:microsoft.com/office/officeart/2005/8/layout/bProcess3"/>
    <dgm:cxn modelId="{BF847A3A-9BAE-4424-915D-6BA3D9A185B5}" type="presOf" srcId="{6269A2E9-4F31-449B-941F-7FA474EE9114}" destId="{74B5C471-2490-47F9-832F-439046336B42}" srcOrd="0" destOrd="0" presId="urn:microsoft.com/office/officeart/2005/8/layout/bProcess3"/>
    <dgm:cxn modelId="{0C3F7D3A-B919-46A7-AF2C-22682BD73834}" type="presOf" srcId="{EBB1E6BE-26F9-4AD1-BECF-CE7923A2D364}" destId="{E759727B-4CCA-4B3C-A44A-6508DCF1B8CD}" srcOrd="0" destOrd="0" presId="urn:microsoft.com/office/officeart/2005/8/layout/bProcess3"/>
    <dgm:cxn modelId="{C5E87460-FB03-4B09-B8ED-4447BDFF0D36}" srcId="{31EDD8F7-9FA2-45C6-A249-628A656A34CF}" destId="{E1CC19D4-0F70-44CB-9663-6E37B87BCD9D}" srcOrd="1" destOrd="0" parTransId="{6FBC2185-1255-4CD2-9E3B-722554B0979E}" sibTransId="{6269A2E9-4F31-449B-941F-7FA474EE9114}"/>
    <dgm:cxn modelId="{8D997F61-168A-40A8-9309-6B005E4E1584}" type="presOf" srcId="{837DE72A-27ED-47B3-B595-7777CFA1B498}" destId="{7BC3505E-01A6-4277-A6A4-EC9AF8640FAE}" srcOrd="1" destOrd="0" presId="urn:microsoft.com/office/officeart/2005/8/layout/bProcess3"/>
    <dgm:cxn modelId="{96FD8C6A-2B04-44A7-A701-D9CA78BF943E}" type="presOf" srcId="{4C2777DC-8D1E-4EDF-B205-0459052B7495}" destId="{C47A42FA-345B-4DCD-8319-F17A31AB1EA2}" srcOrd="0" destOrd="0" presId="urn:microsoft.com/office/officeart/2005/8/layout/bProcess3"/>
    <dgm:cxn modelId="{5BB87C4B-2A10-45BA-9F26-107B8D13EB1C}" type="presOf" srcId="{A38F05B0-98E8-4A77-BC0C-BCB14A91242E}" destId="{1E905E47-DCCD-4D9E-AA26-97099AAB97F1}" srcOrd="1" destOrd="0" presId="urn:microsoft.com/office/officeart/2005/8/layout/bProcess3"/>
    <dgm:cxn modelId="{3E6F074C-D5F6-4326-A2C4-05F1D72C63DC}" type="presOf" srcId="{6269A2E9-4F31-449B-941F-7FA474EE9114}" destId="{1D8686E5-FE69-467E-A45D-0CD42F32DC99}" srcOrd="1" destOrd="0" presId="urn:microsoft.com/office/officeart/2005/8/layout/bProcess3"/>
    <dgm:cxn modelId="{0B1F188A-3B65-4B07-B7E4-5F2536C6C570}" type="presOf" srcId="{A67B0A9B-279F-47BF-97AC-F888E6BB6E36}" destId="{A6173660-0D3D-4EB8-BAF7-D46B6DADF5C0}" srcOrd="0" destOrd="0" presId="urn:microsoft.com/office/officeart/2005/8/layout/bProcess3"/>
    <dgm:cxn modelId="{A500F498-403F-46A6-8679-55C45DE63A65}" type="presOf" srcId="{4CE37281-DD33-467B-8920-B2D029ED48E5}" destId="{02DAA8C2-9585-42E6-A1F8-C32925B72FAD}" srcOrd="1" destOrd="0" presId="urn:microsoft.com/office/officeart/2005/8/layout/bProcess3"/>
    <dgm:cxn modelId="{711CFC9D-B4A4-4767-9818-B47297734FE6}" type="presOf" srcId="{31EDD8F7-9FA2-45C6-A249-628A656A34CF}" destId="{B5959B52-E4BC-41F2-B0B5-604B82B4A279}" srcOrd="0" destOrd="0" presId="urn:microsoft.com/office/officeart/2005/8/layout/bProcess3"/>
    <dgm:cxn modelId="{74CE92A2-C8C6-4943-A7D6-A7F645E053F7}" srcId="{31EDD8F7-9FA2-45C6-A249-628A656A34CF}" destId="{C601224F-4522-48A4-B7F3-548522F88D3D}" srcOrd="6" destOrd="0" parTransId="{0EE323D1-3D11-4940-BC90-70259C12DDC6}" sibTransId="{A8D4316C-9664-43F4-99A4-1094A1A276D7}"/>
    <dgm:cxn modelId="{4CEB33AF-E98D-4417-A58A-8BC2D91C68FA}" type="presOf" srcId="{A061E2B4-BFC8-4E58-8779-AF87BB8AF785}" destId="{EC01C3F8-5406-4C08-BCDA-299E3E634586}" srcOrd="0" destOrd="0" presId="urn:microsoft.com/office/officeart/2005/8/layout/bProcess3"/>
    <dgm:cxn modelId="{D93402B5-DCE3-44AC-B148-04B534750101}" type="presOf" srcId="{285D7CDB-52C7-42FE-BE69-F24BB74271ED}" destId="{681BAC00-3DF9-45F0-A4D0-EF8EDF9C35F9}" srcOrd="0" destOrd="0" presId="urn:microsoft.com/office/officeart/2005/8/layout/bProcess3"/>
    <dgm:cxn modelId="{CCBC56BE-0C9C-4E5C-847F-EED37371CC87}" type="presOf" srcId="{64725E0D-2F79-4A2C-A4EC-AD05D9F6BB88}" destId="{36415B8C-6CB5-4F5A-ABE9-60D8A0DE83CA}" srcOrd="0" destOrd="0" presId="urn:microsoft.com/office/officeart/2005/8/layout/bProcess3"/>
    <dgm:cxn modelId="{290B5DD2-0EB6-4746-8CFA-5D12210520AB}" type="presOf" srcId="{837DE72A-27ED-47B3-B595-7777CFA1B498}" destId="{8BE7B8C6-C73E-4F55-A4D9-40069A51D5C6}" srcOrd="0" destOrd="0" presId="urn:microsoft.com/office/officeart/2005/8/layout/bProcess3"/>
    <dgm:cxn modelId="{3EDD0FDF-3E75-46A5-BFEE-F288B4E11212}" type="presOf" srcId="{EBB1E6BE-26F9-4AD1-BECF-CE7923A2D364}" destId="{6BCB775A-9588-4284-A579-2D28A2A48FE6}" srcOrd="1" destOrd="0" presId="urn:microsoft.com/office/officeart/2005/8/layout/bProcess3"/>
    <dgm:cxn modelId="{689C85F0-3744-4D80-9E89-520BDBC9FE0D}" srcId="{31EDD8F7-9FA2-45C6-A249-628A656A34CF}" destId="{4C2777DC-8D1E-4EDF-B205-0459052B7495}" srcOrd="5" destOrd="0" parTransId="{CEBF32A1-92A4-4A42-BF77-1CC477C4C81E}" sibTransId="{EBB1E6BE-26F9-4AD1-BECF-CE7923A2D364}"/>
    <dgm:cxn modelId="{4DDB3EF2-3579-4C5D-9991-35D00F96A8F0}" srcId="{31EDD8F7-9FA2-45C6-A249-628A656A34CF}" destId="{A67B0A9B-279F-47BF-97AC-F888E6BB6E36}" srcOrd="0" destOrd="0" parTransId="{F0ECFDDB-C3A0-453F-A52A-9A66E91404F3}" sibTransId="{837DE72A-27ED-47B3-B595-7777CFA1B498}"/>
    <dgm:cxn modelId="{D1E83EAD-23D5-45B5-B4D2-7CC837FFCAFC}" type="presParOf" srcId="{B5959B52-E4BC-41F2-B0B5-604B82B4A279}" destId="{A6173660-0D3D-4EB8-BAF7-D46B6DADF5C0}" srcOrd="0" destOrd="0" presId="urn:microsoft.com/office/officeart/2005/8/layout/bProcess3"/>
    <dgm:cxn modelId="{E1F55DF2-C796-4409-967E-9F2062748B2E}" type="presParOf" srcId="{B5959B52-E4BC-41F2-B0B5-604B82B4A279}" destId="{8BE7B8C6-C73E-4F55-A4D9-40069A51D5C6}" srcOrd="1" destOrd="0" presId="urn:microsoft.com/office/officeart/2005/8/layout/bProcess3"/>
    <dgm:cxn modelId="{71F794DE-7704-426E-B244-1F85E6C84D7C}" type="presParOf" srcId="{8BE7B8C6-C73E-4F55-A4D9-40069A51D5C6}" destId="{7BC3505E-01A6-4277-A6A4-EC9AF8640FAE}" srcOrd="0" destOrd="0" presId="urn:microsoft.com/office/officeart/2005/8/layout/bProcess3"/>
    <dgm:cxn modelId="{A5E3691F-E097-40BD-B319-29DF7D9326D4}" type="presParOf" srcId="{B5959B52-E4BC-41F2-B0B5-604B82B4A279}" destId="{E09335FC-B697-4A13-AB0E-8AAA47557D03}" srcOrd="2" destOrd="0" presId="urn:microsoft.com/office/officeart/2005/8/layout/bProcess3"/>
    <dgm:cxn modelId="{BF38D605-7B32-48A1-B924-79AC59AF2A3C}" type="presParOf" srcId="{B5959B52-E4BC-41F2-B0B5-604B82B4A279}" destId="{74B5C471-2490-47F9-832F-439046336B42}" srcOrd="3" destOrd="0" presId="urn:microsoft.com/office/officeart/2005/8/layout/bProcess3"/>
    <dgm:cxn modelId="{41B2C1EE-0B51-4C8E-9ACD-EA3BB4E128C5}" type="presParOf" srcId="{74B5C471-2490-47F9-832F-439046336B42}" destId="{1D8686E5-FE69-467E-A45D-0CD42F32DC99}" srcOrd="0" destOrd="0" presId="urn:microsoft.com/office/officeart/2005/8/layout/bProcess3"/>
    <dgm:cxn modelId="{778A6815-84E1-46FE-A859-F0ACDF594F81}" type="presParOf" srcId="{B5959B52-E4BC-41F2-B0B5-604B82B4A279}" destId="{36415B8C-6CB5-4F5A-ABE9-60D8A0DE83CA}" srcOrd="4" destOrd="0" presId="urn:microsoft.com/office/officeart/2005/8/layout/bProcess3"/>
    <dgm:cxn modelId="{F5C4D35F-3858-4E35-A806-E1CD83F7064D}" type="presParOf" srcId="{B5959B52-E4BC-41F2-B0B5-604B82B4A279}" destId="{6C1BE6FD-1767-4DEF-B30F-7FA24C21D7F5}" srcOrd="5" destOrd="0" presId="urn:microsoft.com/office/officeart/2005/8/layout/bProcess3"/>
    <dgm:cxn modelId="{6C3789A3-AA61-4158-A656-71D96C1E0A96}" type="presParOf" srcId="{6C1BE6FD-1767-4DEF-B30F-7FA24C21D7F5}" destId="{1E905E47-DCCD-4D9E-AA26-97099AAB97F1}" srcOrd="0" destOrd="0" presId="urn:microsoft.com/office/officeart/2005/8/layout/bProcess3"/>
    <dgm:cxn modelId="{E07F25D2-B67A-4B4F-87AD-64BACE13A2AC}" type="presParOf" srcId="{B5959B52-E4BC-41F2-B0B5-604B82B4A279}" destId="{EC01C3F8-5406-4C08-BCDA-299E3E634586}" srcOrd="6" destOrd="0" presId="urn:microsoft.com/office/officeart/2005/8/layout/bProcess3"/>
    <dgm:cxn modelId="{E0720D61-CE3F-4606-85C8-B0032E0EBE60}" type="presParOf" srcId="{B5959B52-E4BC-41F2-B0B5-604B82B4A279}" destId="{CFEFFBDF-5077-40C6-AD60-A476ADD3C8CF}" srcOrd="7" destOrd="0" presId="urn:microsoft.com/office/officeart/2005/8/layout/bProcess3"/>
    <dgm:cxn modelId="{C8056693-DA4F-4C40-B271-50EEB7711194}" type="presParOf" srcId="{CFEFFBDF-5077-40C6-AD60-A476ADD3C8CF}" destId="{02DAA8C2-9585-42E6-A1F8-C32925B72FAD}" srcOrd="0" destOrd="0" presId="urn:microsoft.com/office/officeart/2005/8/layout/bProcess3"/>
    <dgm:cxn modelId="{F3E7EEB2-6579-46E5-972F-8146EB95E69A}" type="presParOf" srcId="{B5959B52-E4BC-41F2-B0B5-604B82B4A279}" destId="{E722E283-CBE6-49E1-A65C-2A2A27C62B60}" srcOrd="8" destOrd="0" presId="urn:microsoft.com/office/officeart/2005/8/layout/bProcess3"/>
    <dgm:cxn modelId="{1D8B3FCC-9E4A-47BA-A470-E6F3595B3AB2}" type="presParOf" srcId="{B5959B52-E4BC-41F2-B0B5-604B82B4A279}" destId="{681BAC00-3DF9-45F0-A4D0-EF8EDF9C35F9}" srcOrd="9" destOrd="0" presId="urn:microsoft.com/office/officeart/2005/8/layout/bProcess3"/>
    <dgm:cxn modelId="{F7D25D16-1F66-4ED1-AAFE-227EC2617528}" type="presParOf" srcId="{681BAC00-3DF9-45F0-A4D0-EF8EDF9C35F9}" destId="{5B1FDCCD-446E-4FFE-B127-3982E157B516}" srcOrd="0" destOrd="0" presId="urn:microsoft.com/office/officeart/2005/8/layout/bProcess3"/>
    <dgm:cxn modelId="{215958A1-A172-4638-8D86-B12A24705956}" type="presParOf" srcId="{B5959B52-E4BC-41F2-B0B5-604B82B4A279}" destId="{C47A42FA-345B-4DCD-8319-F17A31AB1EA2}" srcOrd="10" destOrd="0" presId="urn:microsoft.com/office/officeart/2005/8/layout/bProcess3"/>
    <dgm:cxn modelId="{7B2BBC6B-942A-443E-BE6A-68630DE07967}" type="presParOf" srcId="{B5959B52-E4BC-41F2-B0B5-604B82B4A279}" destId="{E759727B-4CCA-4B3C-A44A-6508DCF1B8CD}" srcOrd="11" destOrd="0" presId="urn:microsoft.com/office/officeart/2005/8/layout/bProcess3"/>
    <dgm:cxn modelId="{A3CAC284-1D36-49CF-AE5C-A99169D6FC7C}" type="presParOf" srcId="{E759727B-4CCA-4B3C-A44A-6508DCF1B8CD}" destId="{6BCB775A-9588-4284-A579-2D28A2A48FE6}" srcOrd="0" destOrd="0" presId="urn:microsoft.com/office/officeart/2005/8/layout/bProcess3"/>
    <dgm:cxn modelId="{A794BAE9-8CE7-4341-BA1E-CC3D01F74C76}" type="presParOf" srcId="{B5959B52-E4BC-41F2-B0B5-604B82B4A279}" destId="{08CFD050-3A65-4B61-A5F0-B1FFDECDC1B4}" srcOrd="12"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00113-280E-43AB-B19A-55381661B82A}"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s-ES"/>
        </a:p>
      </dgm:t>
    </dgm:pt>
    <dgm:pt modelId="{ED3E5087-FD3A-4EB1-A743-240C949C14BA}">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लाभ</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DD5C891-93FD-4AFD-9CB8-73C44C5D037C}" type="parTrans" cxnId="{F943B746-32F8-40B9-9FB8-B89A5E3F43EE}">
      <dgm:prSet/>
      <dgm:spPr/>
      <dgm:t>
        <a:bodyPr/>
        <a:lstStyle/>
        <a:p>
          <a:endParaRPr lang="es-ES" sz="1800"/>
        </a:p>
      </dgm:t>
    </dgm:pt>
    <dgm:pt modelId="{0CEA02AA-CDC9-41EA-B9EC-1098F6E78B8A}" type="sibTrans" cxnId="{F943B746-32F8-40B9-9FB8-B89A5E3F43EE}">
      <dgm:prSet/>
      <dgm:spPr/>
      <dgm:t>
        <a:bodyPr/>
        <a:lstStyle/>
        <a:p>
          <a:endParaRPr lang="es-ES" sz="1800"/>
        </a:p>
      </dgm:t>
    </dgm:pt>
    <dgm:pt modelId="{7827D117-B5E8-4576-B4E3-8B45E78FE85E}">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ज़िम्मेदारी</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A64CA68-8F10-48BC-A86E-BE962621E927}" type="parTrans" cxnId="{E051AF1D-A556-45C4-914F-96076559A492}">
      <dgm:prSet/>
      <dgm:spPr/>
      <dgm:t>
        <a:bodyPr/>
        <a:lstStyle/>
        <a:p>
          <a:endParaRPr lang="es-ES" sz="1800"/>
        </a:p>
      </dgm:t>
    </dgm:pt>
    <dgm:pt modelId="{12BA6C14-74F1-4B8A-8A81-080210EE2289}" type="sibTrans" cxnId="{E051AF1D-A556-45C4-914F-96076559A492}">
      <dgm:prSet/>
      <dgm:spPr/>
      <dgm:t>
        <a:bodyPr/>
        <a:lstStyle/>
        <a:p>
          <a:endParaRPr lang="es-ES" sz="1800"/>
        </a:p>
      </dgm:t>
    </dgm:pt>
    <dgm:pt modelId="{176CF41D-1525-4F9B-BB53-7414DC3D7FDB}">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a:lstStyle/>
        <a:p>
          <a:pPr>
            <a:buNone/>
          </a:pPr>
          <a:r>
            <a:rPr lang="hi-IN" sz="1600" b="1" dirty="0">
              <a:latin typeface="Nirmala UI" panose="020B0502040204020203" pitchFamily="34" charset="0"/>
              <a:ea typeface="Nirmala UI" panose="020B0502040204020203" pitchFamily="34" charset="0"/>
              <a:cs typeface="Nirmala UI" panose="020B0502040204020203" pitchFamily="34" charset="0"/>
            </a:rPr>
            <a:t>इस प्रकार का जीवन जीकर हम दूसरों के लिए भी और अपने लिए भी आशीष बनते हैं।</a:t>
          </a:r>
          <a:endParaRPr lang="es-ES" sz="1600" dirty="0">
            <a:latin typeface="Nirmala UI" panose="020B0502040204020203" pitchFamily="34" charset="0"/>
            <a:ea typeface="Nirmala UI" panose="020B0502040204020203" pitchFamily="34" charset="0"/>
            <a:cs typeface="Nirmala UI" panose="020B0502040204020203" pitchFamily="34" charset="0"/>
          </a:endParaRPr>
        </a:p>
      </dgm:t>
    </dgm:pt>
    <dgm:pt modelId="{E52CFDF8-00C4-42F7-A574-7A3326391402}" type="parTrans" cxnId="{3F93A09C-74C6-42F4-B899-99D9252333FE}">
      <dgm:prSet/>
      <dgm:spPr/>
      <dgm:t>
        <a:bodyPr/>
        <a:lstStyle/>
        <a:p>
          <a:endParaRPr lang="es-ES" sz="1800"/>
        </a:p>
      </dgm:t>
    </dgm:pt>
    <dgm:pt modelId="{BB84A557-D61F-409E-8C17-1BC0AE9F359F}" type="sibTrans" cxnId="{3F93A09C-74C6-42F4-B899-99D9252333FE}">
      <dgm:prSet/>
      <dgm:spPr/>
      <dgm:t>
        <a:bodyPr/>
        <a:lstStyle/>
        <a:p>
          <a:endParaRPr lang="es-ES" sz="1800"/>
        </a:p>
      </dgm:t>
    </dgm:pt>
    <dgm:pt modelId="{708CBFE1-E565-4578-BFE3-4973C03ECBD6}">
      <dgm:prSet custT="1"/>
      <dgm:spPr>
        <a:solidFill>
          <a:schemeClr val="accent5">
            <a:tint val="40000"/>
            <a:hueOff val="-5213074"/>
            <a:satOff val="27369"/>
            <a:lumOff val="2503"/>
          </a:schemeClr>
        </a:solidFill>
        <a:effectLst>
          <a:outerShdw blurRad="50800" dist="38100" dir="2700000" algn="tl" rotWithShape="0">
            <a:prstClr val="black">
              <a:alpha val="40000"/>
            </a:prstClr>
          </a:outerShdw>
        </a:effectLst>
      </dgm:spPr>
      <dgm:t>
        <a:bodyPr/>
        <a:lstStyle/>
        <a:p>
          <a:pPr>
            <a:buNone/>
          </a:pPr>
          <a:r>
            <a:rPr lang="hi-IN" sz="1600" b="1" dirty="0">
              <a:latin typeface="Nirmala UI" panose="020B0502040204020203" pitchFamily="34" charset="0"/>
              <a:ea typeface="Nirmala UI" panose="020B0502040204020203" pitchFamily="34" charset="0"/>
              <a:cs typeface="Nirmala UI" panose="020B0502040204020203" pitchFamily="34" charset="0"/>
            </a:rPr>
            <a:t>हमारा आचरण परमेश्वर की महिमा करे, और दूसरों को यीशु पर विश्वास करने और उसका अनुसरण करने के लिए प्रेरित करे।</a:t>
          </a:r>
          <a:endParaRPr lang="es-ES" sz="1600" dirty="0">
            <a:latin typeface="Nirmala UI" panose="020B0502040204020203" pitchFamily="34" charset="0"/>
            <a:ea typeface="Nirmala UI" panose="020B0502040204020203" pitchFamily="34" charset="0"/>
            <a:cs typeface="Nirmala UI" panose="020B0502040204020203" pitchFamily="34" charset="0"/>
          </a:endParaRPr>
        </a:p>
      </dgm:t>
    </dgm:pt>
    <dgm:pt modelId="{53F01586-B885-484C-B9BC-50D7A6816AE8}" type="parTrans" cxnId="{1D76C07D-E7A2-4407-8DF4-43800EB91D92}">
      <dgm:prSet/>
      <dgm:spPr/>
      <dgm:t>
        <a:bodyPr/>
        <a:lstStyle/>
        <a:p>
          <a:endParaRPr lang="es-ES" sz="1800"/>
        </a:p>
      </dgm:t>
    </dgm:pt>
    <dgm:pt modelId="{86E6824A-9775-411E-80E8-5E6BA1FDAF5B}" type="sibTrans" cxnId="{1D76C07D-E7A2-4407-8DF4-43800EB91D92}">
      <dgm:prSet/>
      <dgm:spPr/>
      <dgm:t>
        <a:bodyPr/>
        <a:lstStyle/>
        <a:p>
          <a:endParaRPr lang="es-ES" sz="1800"/>
        </a:p>
      </dgm:t>
    </dgm:pt>
    <dgm:pt modelId="{CFBE5AFD-B993-4506-8B4C-6E98A0DA3FD2}" type="pres">
      <dgm:prSet presAssocID="{1F100113-280E-43AB-B19A-55381661B82A}" presName="Name0" presStyleCnt="0">
        <dgm:presLayoutVars>
          <dgm:dir/>
          <dgm:animLvl val="lvl"/>
          <dgm:resizeHandles val="exact"/>
        </dgm:presLayoutVars>
      </dgm:prSet>
      <dgm:spPr/>
    </dgm:pt>
    <dgm:pt modelId="{6BDB5831-9C94-4880-959C-ECCA389A7FC5}" type="pres">
      <dgm:prSet presAssocID="{ED3E5087-FD3A-4EB1-A743-240C949C14BA}" presName="linNode" presStyleCnt="0"/>
      <dgm:spPr/>
    </dgm:pt>
    <dgm:pt modelId="{FFA5AA21-7D47-4DB5-88A0-E539AF65B3AE}" type="pres">
      <dgm:prSet presAssocID="{ED3E5087-FD3A-4EB1-A743-240C949C14BA}" presName="parentText" presStyleLbl="node1" presStyleIdx="0" presStyleCnt="2" custScaleX="79075">
        <dgm:presLayoutVars>
          <dgm:chMax val="1"/>
          <dgm:bulletEnabled val="1"/>
        </dgm:presLayoutVars>
      </dgm:prSet>
      <dgm:spPr/>
    </dgm:pt>
    <dgm:pt modelId="{EFC24B33-7A95-4552-9081-A6C9B1961365}" type="pres">
      <dgm:prSet presAssocID="{ED3E5087-FD3A-4EB1-A743-240C949C14BA}" presName="descendantText" presStyleLbl="alignAccFollowNode1" presStyleIdx="0" presStyleCnt="2" custScaleX="116152" custScaleY="101199">
        <dgm:presLayoutVars>
          <dgm:bulletEnabled val="1"/>
        </dgm:presLayoutVars>
      </dgm:prSet>
      <dgm:spPr/>
    </dgm:pt>
    <dgm:pt modelId="{E0B2179B-A1CC-4C19-9260-0FCD9F00542B}" type="pres">
      <dgm:prSet presAssocID="{0CEA02AA-CDC9-41EA-B9EC-1098F6E78B8A}" presName="sp" presStyleCnt="0"/>
      <dgm:spPr/>
    </dgm:pt>
    <dgm:pt modelId="{E5781277-EA9C-465B-9847-10EB13B286D1}" type="pres">
      <dgm:prSet presAssocID="{7827D117-B5E8-4576-B4E3-8B45E78FE85E}" presName="linNode" presStyleCnt="0"/>
      <dgm:spPr/>
    </dgm:pt>
    <dgm:pt modelId="{E5B546D2-5835-4FBC-9882-FCDBC0427E74}" type="pres">
      <dgm:prSet presAssocID="{7827D117-B5E8-4576-B4E3-8B45E78FE85E}" presName="parentText" presStyleLbl="node1" presStyleIdx="1" presStyleCnt="2" custScaleX="79075">
        <dgm:presLayoutVars>
          <dgm:chMax val="1"/>
          <dgm:bulletEnabled val="1"/>
        </dgm:presLayoutVars>
      </dgm:prSet>
      <dgm:spPr/>
    </dgm:pt>
    <dgm:pt modelId="{29EECA27-2D68-4D78-B8EA-E1DE71798A82}" type="pres">
      <dgm:prSet presAssocID="{7827D117-B5E8-4576-B4E3-8B45E78FE85E}" presName="descendantText" presStyleLbl="alignAccFollowNode1" presStyleIdx="1" presStyleCnt="2" custScaleX="116152" custScaleY="101199">
        <dgm:presLayoutVars>
          <dgm:bulletEnabled val="1"/>
        </dgm:presLayoutVars>
      </dgm:prSet>
      <dgm:spPr/>
    </dgm:pt>
  </dgm:ptLst>
  <dgm:cxnLst>
    <dgm:cxn modelId="{CD42031A-B897-4BD7-BE0A-EDFF40FBFF03}" type="presOf" srcId="{1F100113-280E-43AB-B19A-55381661B82A}" destId="{CFBE5AFD-B993-4506-8B4C-6E98A0DA3FD2}" srcOrd="0" destOrd="0" presId="urn:microsoft.com/office/officeart/2005/8/layout/vList5"/>
    <dgm:cxn modelId="{E051AF1D-A556-45C4-914F-96076559A492}" srcId="{1F100113-280E-43AB-B19A-55381661B82A}" destId="{7827D117-B5E8-4576-B4E3-8B45E78FE85E}" srcOrd="1" destOrd="0" parTransId="{CA64CA68-8F10-48BC-A86E-BE962621E927}" sibTransId="{12BA6C14-74F1-4B8A-8A81-080210EE2289}"/>
    <dgm:cxn modelId="{BE514131-8ADD-4EA0-AF5C-7B5D9DBFA89B}" type="presOf" srcId="{708CBFE1-E565-4578-BFE3-4973C03ECBD6}" destId="{29EECA27-2D68-4D78-B8EA-E1DE71798A82}" srcOrd="0" destOrd="0" presId="urn:microsoft.com/office/officeart/2005/8/layout/vList5"/>
    <dgm:cxn modelId="{512BFB5C-28DF-4E2C-BC88-D1E04533D521}" type="presOf" srcId="{ED3E5087-FD3A-4EB1-A743-240C949C14BA}" destId="{FFA5AA21-7D47-4DB5-88A0-E539AF65B3AE}" srcOrd="0" destOrd="0" presId="urn:microsoft.com/office/officeart/2005/8/layout/vList5"/>
    <dgm:cxn modelId="{F943B746-32F8-40B9-9FB8-B89A5E3F43EE}" srcId="{1F100113-280E-43AB-B19A-55381661B82A}" destId="{ED3E5087-FD3A-4EB1-A743-240C949C14BA}" srcOrd="0" destOrd="0" parTransId="{EDD5C891-93FD-4AFD-9CB8-73C44C5D037C}" sibTransId="{0CEA02AA-CDC9-41EA-B9EC-1098F6E78B8A}"/>
    <dgm:cxn modelId="{84254E6C-47E3-4539-BA30-CC71FF0AACB2}" type="presOf" srcId="{176CF41D-1525-4F9B-BB53-7414DC3D7FDB}" destId="{EFC24B33-7A95-4552-9081-A6C9B1961365}" srcOrd="0" destOrd="0" presId="urn:microsoft.com/office/officeart/2005/8/layout/vList5"/>
    <dgm:cxn modelId="{1D76C07D-E7A2-4407-8DF4-43800EB91D92}" srcId="{7827D117-B5E8-4576-B4E3-8B45E78FE85E}" destId="{708CBFE1-E565-4578-BFE3-4973C03ECBD6}" srcOrd="0" destOrd="0" parTransId="{53F01586-B885-484C-B9BC-50D7A6816AE8}" sibTransId="{86E6824A-9775-411E-80E8-5E6BA1FDAF5B}"/>
    <dgm:cxn modelId="{3F93A09C-74C6-42F4-B899-99D9252333FE}" srcId="{ED3E5087-FD3A-4EB1-A743-240C949C14BA}" destId="{176CF41D-1525-4F9B-BB53-7414DC3D7FDB}" srcOrd="0" destOrd="0" parTransId="{E52CFDF8-00C4-42F7-A574-7A3326391402}" sibTransId="{BB84A557-D61F-409E-8C17-1BC0AE9F359F}"/>
    <dgm:cxn modelId="{278E66EC-D4C9-4538-B801-3F084EE54407}" type="presOf" srcId="{7827D117-B5E8-4576-B4E3-8B45E78FE85E}" destId="{E5B546D2-5835-4FBC-9882-FCDBC0427E74}" srcOrd="0" destOrd="0" presId="urn:microsoft.com/office/officeart/2005/8/layout/vList5"/>
    <dgm:cxn modelId="{95E67E06-A3E2-4DB8-98A0-360ABBF9C5E6}" type="presParOf" srcId="{CFBE5AFD-B993-4506-8B4C-6E98A0DA3FD2}" destId="{6BDB5831-9C94-4880-959C-ECCA389A7FC5}" srcOrd="0" destOrd="0" presId="urn:microsoft.com/office/officeart/2005/8/layout/vList5"/>
    <dgm:cxn modelId="{6D99CB7E-5875-4071-9498-0F9FEB86D8E5}" type="presParOf" srcId="{6BDB5831-9C94-4880-959C-ECCA389A7FC5}" destId="{FFA5AA21-7D47-4DB5-88A0-E539AF65B3AE}" srcOrd="0" destOrd="0" presId="urn:microsoft.com/office/officeart/2005/8/layout/vList5"/>
    <dgm:cxn modelId="{757CC5A8-5C2F-428D-8569-6AFB94EAFB8B}" type="presParOf" srcId="{6BDB5831-9C94-4880-959C-ECCA389A7FC5}" destId="{EFC24B33-7A95-4552-9081-A6C9B1961365}" srcOrd="1" destOrd="0" presId="urn:microsoft.com/office/officeart/2005/8/layout/vList5"/>
    <dgm:cxn modelId="{7A45F5C9-B31F-4CDA-A18C-FBDA7CF8880E}" type="presParOf" srcId="{CFBE5AFD-B993-4506-8B4C-6E98A0DA3FD2}" destId="{E0B2179B-A1CC-4C19-9260-0FCD9F00542B}" srcOrd="1" destOrd="0" presId="urn:microsoft.com/office/officeart/2005/8/layout/vList5"/>
    <dgm:cxn modelId="{4FEDBC40-866E-4541-B27B-B2A8F3C0E202}" type="presParOf" srcId="{CFBE5AFD-B993-4506-8B4C-6E98A0DA3FD2}" destId="{E5781277-EA9C-465B-9847-10EB13B286D1}" srcOrd="2" destOrd="0" presId="urn:microsoft.com/office/officeart/2005/8/layout/vList5"/>
    <dgm:cxn modelId="{496F3DEE-3460-478B-BA45-F3F933F2993F}" type="presParOf" srcId="{E5781277-EA9C-465B-9847-10EB13B286D1}" destId="{E5B546D2-5835-4FBC-9882-FCDBC0427E74}" srcOrd="0" destOrd="0" presId="urn:microsoft.com/office/officeart/2005/8/layout/vList5"/>
    <dgm:cxn modelId="{9AB5CF36-6452-4976-A9AD-64F596C68BAF}" type="presParOf" srcId="{E5781277-EA9C-465B-9847-10EB13B286D1}" destId="{29EECA27-2D68-4D78-B8EA-E1DE71798A82}"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D1DE35-FBA6-4C59-A6AC-AFB0BC1605A1}" type="doc">
      <dgm:prSet loTypeId="urn:microsoft.com/office/officeart/2008/layout/BendingPictureCaptionList" loCatId="picture" qsTypeId="urn:microsoft.com/office/officeart/2005/8/quickstyle/simple3" qsCatId="simple" csTypeId="urn:microsoft.com/office/officeart/2005/8/colors/colorful3" csCatId="colorful" phldr="1"/>
      <dgm:spPr/>
      <dgm:t>
        <a:bodyPr/>
        <a:lstStyle/>
        <a:p>
          <a:endParaRPr lang="es-ES"/>
        </a:p>
      </dgm:t>
    </dgm:pt>
    <dgm:pt modelId="{4CEC2CC4-D2C6-4842-94E4-DFF06C12F46D}">
      <dgm:prSet custT="1"/>
      <dgm:spPr>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परमेश्वर की शांति को अपने ऊपर राज्य करने देना</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2D690077-8124-4BA3-B589-CAEAEE06405B}" type="parTrans" cxnId="{D6459E74-98C5-45DA-85F6-D5DCD2D80D7A}">
      <dgm:prSet/>
      <dgm:spPr/>
      <dgm:t>
        <a:bodyPr/>
        <a:lstStyle/>
        <a:p>
          <a:endParaRPr lang="es-ES" sz="1800"/>
        </a:p>
      </dgm:t>
    </dgm:pt>
    <dgm:pt modelId="{FE89BE31-BD14-4155-A50E-92DD2998C97B}" type="sibTrans" cxnId="{D6459E74-98C5-45DA-85F6-D5DCD2D80D7A}">
      <dgm:prSet/>
      <dgm:spPr/>
      <dgm:t>
        <a:bodyPr/>
        <a:lstStyle/>
        <a:p>
          <a:endParaRPr lang="es-ES" sz="1800"/>
        </a:p>
      </dgm:t>
    </dgm:pt>
    <dgm:pt modelId="{D8E90402-37CC-4EC2-8BFB-91D0504BAC24}">
      <dgm:prSet custT="1"/>
      <dgm:spPr>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एक देह होकर एकमत बने रहना</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E6DB1773-E13C-4A05-B7B8-6982D29546A7}" type="parTrans" cxnId="{4F121848-B794-4D71-9E90-97663B6DFB91}">
      <dgm:prSet/>
      <dgm:spPr/>
      <dgm:t>
        <a:bodyPr/>
        <a:lstStyle/>
        <a:p>
          <a:endParaRPr lang="es-ES" sz="1800"/>
        </a:p>
      </dgm:t>
    </dgm:pt>
    <dgm:pt modelId="{58B57F25-77D2-41BA-8209-AC89F3FF4A2A}" type="sibTrans" cxnId="{4F121848-B794-4D71-9E90-97663B6DFB91}">
      <dgm:prSet/>
      <dgm:spPr/>
      <dgm:t>
        <a:bodyPr/>
        <a:lstStyle/>
        <a:p>
          <a:endParaRPr lang="es-ES" sz="1800"/>
        </a:p>
      </dgm:t>
    </dgm:pt>
    <dgm:pt modelId="{216C32C0-7D55-4DD9-BBE6-B9DCFA8CC253}">
      <dgm:prSet custT="1"/>
      <dgm:spPr>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धन्यवादी बने रहना</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A3382F11-EA0B-4F3B-8A9E-17814AB1EA17}" type="parTrans" cxnId="{E5420570-7DC3-447B-9113-D723AF1CA096}">
      <dgm:prSet/>
      <dgm:spPr/>
      <dgm:t>
        <a:bodyPr/>
        <a:lstStyle/>
        <a:p>
          <a:endParaRPr lang="es-ES" sz="1800"/>
        </a:p>
      </dgm:t>
    </dgm:pt>
    <dgm:pt modelId="{A62D0B13-0B5E-49D7-A53B-1A34A53EB0E7}" type="sibTrans" cxnId="{E5420570-7DC3-447B-9113-D723AF1CA096}">
      <dgm:prSet/>
      <dgm:spPr/>
      <dgm:t>
        <a:bodyPr/>
        <a:lstStyle/>
        <a:p>
          <a:endParaRPr lang="es-ES" sz="1800"/>
        </a:p>
      </dgm:t>
    </dgm:pt>
    <dgm:pt modelId="{45665ECB-D72A-4DFE-BF94-C70DCF5D2085}">
      <dgm:prSet custT="1"/>
      <dgm:spPr>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बाइबल का गहराई से अध्ययन करना</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3027C5CB-A197-4D2A-9456-FE69F3373B4C}" type="parTrans" cxnId="{9E35438B-E891-4FED-A088-7E055C939FE2}">
      <dgm:prSet/>
      <dgm:spPr/>
      <dgm:t>
        <a:bodyPr/>
        <a:lstStyle/>
        <a:p>
          <a:endParaRPr lang="es-ES" sz="1800"/>
        </a:p>
      </dgm:t>
    </dgm:pt>
    <dgm:pt modelId="{B19EAE8B-2BAD-42C8-A293-F7FBD771347C}" type="sibTrans" cxnId="{9E35438B-E891-4FED-A088-7E055C939FE2}">
      <dgm:prSet/>
      <dgm:spPr/>
      <dgm:t>
        <a:bodyPr/>
        <a:lstStyle/>
        <a:p>
          <a:endParaRPr lang="es-ES" sz="1800"/>
        </a:p>
      </dgm:t>
    </dgm:pt>
    <dgm:pt modelId="{8E8DAA5E-3AC0-4002-BDEB-C436EEB817B8}">
      <dgm:prSet custT="1"/>
      <dgm:spPr>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जो हमने सीखा है, उसे एक-दूसरे को सिखाना</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D78F1673-C592-4DDC-9692-8F317EE58083}" type="parTrans" cxnId="{DEFA86AD-B6C0-412A-8503-0371F717FC8B}">
      <dgm:prSet/>
      <dgm:spPr/>
      <dgm:t>
        <a:bodyPr/>
        <a:lstStyle/>
        <a:p>
          <a:endParaRPr lang="es-ES" sz="1800"/>
        </a:p>
      </dgm:t>
    </dgm:pt>
    <dgm:pt modelId="{0F1F0447-9F72-4FA9-AF08-0551172A71CA}" type="sibTrans" cxnId="{DEFA86AD-B6C0-412A-8503-0371F717FC8B}">
      <dgm:prSet/>
      <dgm:spPr/>
      <dgm:t>
        <a:bodyPr/>
        <a:lstStyle/>
        <a:p>
          <a:endParaRPr lang="es-ES" sz="1800"/>
        </a:p>
      </dgm:t>
    </dgm:pt>
    <dgm:pt modelId="{8BB003F6-DCD1-4ACF-A2EC-40DF49F4B301}">
      <dgm:prSet custT="1"/>
      <dgm:spPr>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भजन और स्तुतिगान और आत्मिक गीत गाना</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1D48A0C7-E41A-44FC-B62F-871B9B1A2D39}" type="parTrans" cxnId="{76EC2C9E-5558-4FC1-BD16-C134656E20CD}">
      <dgm:prSet/>
      <dgm:spPr/>
      <dgm:t>
        <a:bodyPr/>
        <a:lstStyle/>
        <a:p>
          <a:endParaRPr lang="es-ES" sz="1800"/>
        </a:p>
      </dgm:t>
    </dgm:pt>
    <dgm:pt modelId="{D6F68820-D296-4082-963D-FD940C79A025}" type="sibTrans" cxnId="{76EC2C9E-5558-4FC1-BD16-C134656E20CD}">
      <dgm:prSet/>
      <dgm:spPr/>
      <dgm:t>
        <a:bodyPr/>
        <a:lstStyle/>
        <a:p>
          <a:endParaRPr lang="es-ES" sz="1800"/>
        </a:p>
      </dgm:t>
    </dgm:pt>
    <dgm:pt modelId="{27D9EF38-24C3-4027-89B5-17ABE64C071C}">
      <dgm:prSet custT="1"/>
      <dgm:spPr>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सब कुछ प्रभु यीशु के नाम से करना</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0B84FAF9-9867-40E0-B709-8B1A6BF89DE6}" type="parTrans" cxnId="{21675B70-5312-4272-B744-43B36054DE96}">
      <dgm:prSet/>
      <dgm:spPr/>
      <dgm:t>
        <a:bodyPr/>
        <a:lstStyle/>
        <a:p>
          <a:endParaRPr lang="es-ES" sz="1800"/>
        </a:p>
      </dgm:t>
    </dgm:pt>
    <dgm:pt modelId="{E7744C77-43C1-4F8C-8F9C-3FF1F855BB91}" type="sibTrans" cxnId="{21675B70-5312-4272-B744-43B36054DE96}">
      <dgm:prSet/>
      <dgm:spPr/>
      <dgm:t>
        <a:bodyPr/>
        <a:lstStyle/>
        <a:p>
          <a:endParaRPr lang="es-ES" sz="1800"/>
        </a:p>
      </dgm:t>
    </dgm:pt>
    <dgm:pt modelId="{B3B4CFF9-B4E4-4C07-A5AF-619598CD6CAD}" type="pres">
      <dgm:prSet presAssocID="{D0D1DE35-FBA6-4C59-A6AC-AFB0BC1605A1}" presName="Name0" presStyleCnt="0">
        <dgm:presLayoutVars>
          <dgm:dir/>
          <dgm:resizeHandles val="exact"/>
        </dgm:presLayoutVars>
      </dgm:prSet>
      <dgm:spPr/>
    </dgm:pt>
    <dgm:pt modelId="{07C363C2-B4FA-4211-8932-D470C4C4AAA8}" type="pres">
      <dgm:prSet presAssocID="{4CEC2CC4-D2C6-4842-94E4-DFF06C12F46D}" presName="composite" presStyleCnt="0"/>
      <dgm:spPr/>
    </dgm:pt>
    <dgm:pt modelId="{F863A405-A3A4-45C2-B5E5-B5DCACB35A32}" type="pres">
      <dgm:prSet presAssocID="{4CEC2CC4-D2C6-4842-94E4-DFF06C12F46D}" presName="rect1" presStyleLbl="bgImgPlace1" presStyleIdx="0" presStyleCnt="7" custScaleY="82153" custLinFactNeighborY="16830"/>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C425ACB1-BB73-4D3E-B446-DB516C2561EC}" type="pres">
      <dgm:prSet presAssocID="{4CEC2CC4-D2C6-4842-94E4-DFF06C12F46D}" presName="wedgeRectCallout1" presStyleLbl="node1" presStyleIdx="0" presStyleCnt="7" custScaleY="162742" custLinFactNeighborY="28210">
        <dgm:presLayoutVars>
          <dgm:bulletEnabled val="1"/>
        </dgm:presLayoutVars>
      </dgm:prSet>
      <dgm:spPr/>
    </dgm:pt>
    <dgm:pt modelId="{EF4F7FF3-FC85-4F8C-A251-408AF3C9478D}" type="pres">
      <dgm:prSet presAssocID="{FE89BE31-BD14-4155-A50E-92DD2998C97B}" presName="sibTrans" presStyleCnt="0"/>
      <dgm:spPr/>
    </dgm:pt>
    <dgm:pt modelId="{17ED1F2A-E36D-42DB-808D-504AEBDB2C03}" type="pres">
      <dgm:prSet presAssocID="{D8E90402-37CC-4EC2-8BFB-91D0504BAC24}" presName="composite" presStyleCnt="0"/>
      <dgm:spPr/>
    </dgm:pt>
    <dgm:pt modelId="{74779459-D9B8-4F41-A5E5-0AB6A03CAB2C}" type="pres">
      <dgm:prSet presAssocID="{D8E90402-37CC-4EC2-8BFB-91D0504BAC24}" presName="rect1" presStyleLbl="bgImgPlace1" presStyleIdx="1" presStyleCnt="7" custScaleY="82153" custLinFactNeighborY="16830"/>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1EC58890-8972-41F8-8055-D3235F69D651}" type="pres">
      <dgm:prSet presAssocID="{D8E90402-37CC-4EC2-8BFB-91D0504BAC24}" presName="wedgeRectCallout1" presStyleLbl="node1" presStyleIdx="1" presStyleCnt="7" custScaleY="162742" custLinFactNeighborY="28210">
        <dgm:presLayoutVars>
          <dgm:bulletEnabled val="1"/>
        </dgm:presLayoutVars>
      </dgm:prSet>
      <dgm:spPr/>
    </dgm:pt>
    <dgm:pt modelId="{29271E88-DBE3-4179-A958-FA37F63B6A96}" type="pres">
      <dgm:prSet presAssocID="{58B57F25-77D2-41BA-8209-AC89F3FF4A2A}" presName="sibTrans" presStyleCnt="0"/>
      <dgm:spPr/>
    </dgm:pt>
    <dgm:pt modelId="{367527A9-C0AF-4DCD-854F-5EC85595C011}" type="pres">
      <dgm:prSet presAssocID="{216C32C0-7D55-4DD9-BBE6-B9DCFA8CC253}" presName="composite" presStyleCnt="0"/>
      <dgm:spPr/>
    </dgm:pt>
    <dgm:pt modelId="{5A634BB5-9802-4A54-B3CE-200E7F307C39}" type="pres">
      <dgm:prSet presAssocID="{216C32C0-7D55-4DD9-BBE6-B9DCFA8CC253}" presName="rect1" presStyleLbl="bgImgPlace1" presStyleIdx="2" presStyleCnt="7" custScaleY="82153" custLinFactNeighborY="1683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E101E8C-A2B9-4109-ADF6-D11002F41CEF}" type="pres">
      <dgm:prSet presAssocID="{216C32C0-7D55-4DD9-BBE6-B9DCFA8CC253}" presName="wedgeRectCallout1" presStyleLbl="node1" presStyleIdx="2" presStyleCnt="7" custScaleY="162742" custLinFactNeighborY="28210">
        <dgm:presLayoutVars>
          <dgm:bulletEnabled val="1"/>
        </dgm:presLayoutVars>
      </dgm:prSet>
      <dgm:spPr/>
    </dgm:pt>
    <dgm:pt modelId="{E3C4AE58-998A-4541-93AB-9BF7F90707C7}" type="pres">
      <dgm:prSet presAssocID="{A62D0B13-0B5E-49D7-A53B-1A34A53EB0E7}" presName="sibTrans" presStyleCnt="0"/>
      <dgm:spPr/>
    </dgm:pt>
    <dgm:pt modelId="{3237B4CE-7726-4AFB-9FD9-33547493B99E}" type="pres">
      <dgm:prSet presAssocID="{45665ECB-D72A-4DFE-BF94-C70DCF5D2085}" presName="composite" presStyleCnt="0"/>
      <dgm:spPr/>
    </dgm:pt>
    <dgm:pt modelId="{1C6B81D1-020A-405B-B361-D42E7A8A6BE9}" type="pres">
      <dgm:prSet presAssocID="{45665ECB-D72A-4DFE-BF94-C70DCF5D2085}" presName="rect1" presStyleLbl="bgImgPlace1" presStyleIdx="3" presStyleCnt="7" custScaleY="82153" custLinFactNeighborY="1683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2EDC1687-4667-4DA4-9505-537425C497A4}" type="pres">
      <dgm:prSet presAssocID="{45665ECB-D72A-4DFE-BF94-C70DCF5D2085}" presName="wedgeRectCallout1" presStyleLbl="node1" presStyleIdx="3" presStyleCnt="7" custScaleX="108307" custScaleY="162742" custLinFactNeighborY="28210">
        <dgm:presLayoutVars>
          <dgm:bulletEnabled val="1"/>
        </dgm:presLayoutVars>
      </dgm:prSet>
      <dgm:spPr/>
    </dgm:pt>
    <dgm:pt modelId="{1530FE4C-21CC-46D1-9188-CAF021DAD752}" type="pres">
      <dgm:prSet presAssocID="{B19EAE8B-2BAD-42C8-A293-F7FBD771347C}" presName="sibTrans" presStyleCnt="0"/>
      <dgm:spPr/>
    </dgm:pt>
    <dgm:pt modelId="{6720D8D0-CD1D-4E6F-A64E-A2A083E723DB}" type="pres">
      <dgm:prSet presAssocID="{8E8DAA5E-3AC0-4002-BDEB-C436EEB817B8}" presName="composite" presStyleCnt="0"/>
      <dgm:spPr/>
    </dgm:pt>
    <dgm:pt modelId="{48890DF1-CCC2-4C63-8AA0-16BD64886CED}" type="pres">
      <dgm:prSet presAssocID="{8E8DAA5E-3AC0-4002-BDEB-C436EEB817B8}" presName="rect1" presStyleLbl="bgImgPlace1" presStyleIdx="4" presStyleCnt="7" custScaleY="82153" custLinFactNeighborY="16830"/>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08A93D2B-B278-45A1-8A7C-6BC2BF65E892}" type="pres">
      <dgm:prSet presAssocID="{8E8DAA5E-3AC0-4002-BDEB-C436EEB817B8}" presName="wedgeRectCallout1" presStyleLbl="node1" presStyleIdx="4" presStyleCnt="7" custScaleY="162742" custLinFactNeighborY="28210">
        <dgm:presLayoutVars>
          <dgm:bulletEnabled val="1"/>
        </dgm:presLayoutVars>
      </dgm:prSet>
      <dgm:spPr/>
    </dgm:pt>
    <dgm:pt modelId="{7036ECC2-D8C9-4BB3-98F7-CC0DE4BB3BBF}" type="pres">
      <dgm:prSet presAssocID="{0F1F0447-9F72-4FA9-AF08-0551172A71CA}" presName="sibTrans" presStyleCnt="0"/>
      <dgm:spPr/>
    </dgm:pt>
    <dgm:pt modelId="{96E8DB85-53AD-4739-9009-46C8DEFEF9AC}" type="pres">
      <dgm:prSet presAssocID="{8BB003F6-DCD1-4ACF-A2EC-40DF49F4B301}" presName="composite" presStyleCnt="0"/>
      <dgm:spPr/>
    </dgm:pt>
    <dgm:pt modelId="{DDF2DCD9-BAB5-42B9-B543-E0B283FD91CB}" type="pres">
      <dgm:prSet presAssocID="{8BB003F6-DCD1-4ACF-A2EC-40DF49F4B301}" presName="rect1" presStyleLbl="bgImgPlace1" presStyleIdx="5" presStyleCnt="7" custScaleY="82153" custLinFactX="-63388" custLinFactNeighborX="-100000" custLinFactNeighborY="6960"/>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7686D75C-99AF-4A08-8E33-9B300016F084}" type="pres">
      <dgm:prSet presAssocID="{8BB003F6-DCD1-4ACF-A2EC-40DF49F4B301}" presName="wedgeRectCallout1" presStyleLbl="node1" presStyleIdx="5" presStyleCnt="7" custScaleX="114215" custScaleY="162742" custLinFactX="-83592" custLinFactNeighborX="-100000">
        <dgm:presLayoutVars>
          <dgm:bulletEnabled val="1"/>
        </dgm:presLayoutVars>
      </dgm:prSet>
      <dgm:spPr/>
    </dgm:pt>
    <dgm:pt modelId="{427149CC-44AE-4A84-92DA-9255B24F6CAA}" type="pres">
      <dgm:prSet presAssocID="{D6F68820-D296-4082-963D-FD940C79A025}" presName="sibTrans" presStyleCnt="0"/>
      <dgm:spPr/>
    </dgm:pt>
    <dgm:pt modelId="{94A0A158-680F-440C-8144-08C47371A771}" type="pres">
      <dgm:prSet presAssocID="{27D9EF38-24C3-4027-89B5-17ABE64C071C}" presName="composite" presStyleCnt="0"/>
      <dgm:spPr/>
    </dgm:pt>
    <dgm:pt modelId="{81005148-075B-43E3-93DC-375EF853721E}" type="pres">
      <dgm:prSet presAssocID="{27D9EF38-24C3-4027-89B5-17ABE64C071C}" presName="rect1" presStyleLbl="bgImgPlace1" presStyleIdx="6" presStyleCnt="7" custScaleY="82153" custLinFactX="-63388" custLinFactNeighborX="-100000" custLinFactNeighborY="6960"/>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0B94572-11C5-41D7-89DB-DD9517959807}" type="pres">
      <dgm:prSet presAssocID="{27D9EF38-24C3-4027-89B5-17ABE64C071C}" presName="wedgeRectCallout1" presStyleLbl="node1" presStyleIdx="6" presStyleCnt="7" custScaleY="162742" custLinFactX="-83592" custLinFactNeighborX="-100000">
        <dgm:presLayoutVars>
          <dgm:bulletEnabled val="1"/>
        </dgm:presLayoutVars>
      </dgm:prSet>
      <dgm:spPr/>
    </dgm:pt>
  </dgm:ptLst>
  <dgm:cxnLst>
    <dgm:cxn modelId="{E1C4911A-8C31-47F1-AA1E-E1D344CA7486}" type="presOf" srcId="{45665ECB-D72A-4DFE-BF94-C70DCF5D2085}" destId="{2EDC1687-4667-4DA4-9505-537425C497A4}" srcOrd="0" destOrd="0" presId="urn:microsoft.com/office/officeart/2008/layout/BendingPictureCaptionList"/>
    <dgm:cxn modelId="{4F121848-B794-4D71-9E90-97663B6DFB91}" srcId="{D0D1DE35-FBA6-4C59-A6AC-AFB0BC1605A1}" destId="{D8E90402-37CC-4EC2-8BFB-91D0504BAC24}" srcOrd="1" destOrd="0" parTransId="{E6DB1773-E13C-4A05-B7B8-6982D29546A7}" sibTransId="{58B57F25-77D2-41BA-8209-AC89F3FF4A2A}"/>
    <dgm:cxn modelId="{9F48E849-457A-46D6-9354-AFC6EF8C2BBC}" type="presOf" srcId="{4CEC2CC4-D2C6-4842-94E4-DFF06C12F46D}" destId="{C425ACB1-BB73-4D3E-B446-DB516C2561EC}" srcOrd="0" destOrd="0" presId="urn:microsoft.com/office/officeart/2008/layout/BendingPictureCaptionList"/>
    <dgm:cxn modelId="{E5420570-7DC3-447B-9113-D723AF1CA096}" srcId="{D0D1DE35-FBA6-4C59-A6AC-AFB0BC1605A1}" destId="{216C32C0-7D55-4DD9-BBE6-B9DCFA8CC253}" srcOrd="2" destOrd="0" parTransId="{A3382F11-EA0B-4F3B-8A9E-17814AB1EA17}" sibTransId="{A62D0B13-0B5E-49D7-A53B-1A34A53EB0E7}"/>
    <dgm:cxn modelId="{21675B70-5312-4272-B744-43B36054DE96}" srcId="{D0D1DE35-FBA6-4C59-A6AC-AFB0BC1605A1}" destId="{27D9EF38-24C3-4027-89B5-17ABE64C071C}" srcOrd="6" destOrd="0" parTransId="{0B84FAF9-9867-40E0-B709-8B1A6BF89DE6}" sibTransId="{E7744C77-43C1-4F8C-8F9C-3FF1F855BB91}"/>
    <dgm:cxn modelId="{8A637E72-A1C7-4DAE-9D9B-6BE613247028}" type="presOf" srcId="{27D9EF38-24C3-4027-89B5-17ABE64C071C}" destId="{F0B94572-11C5-41D7-89DB-DD9517959807}" srcOrd="0" destOrd="0" presId="urn:microsoft.com/office/officeart/2008/layout/BendingPictureCaptionList"/>
    <dgm:cxn modelId="{D6459E74-98C5-45DA-85F6-D5DCD2D80D7A}" srcId="{D0D1DE35-FBA6-4C59-A6AC-AFB0BC1605A1}" destId="{4CEC2CC4-D2C6-4842-94E4-DFF06C12F46D}" srcOrd="0" destOrd="0" parTransId="{2D690077-8124-4BA3-B589-CAEAEE06405B}" sibTransId="{FE89BE31-BD14-4155-A50E-92DD2998C97B}"/>
    <dgm:cxn modelId="{9E35438B-E891-4FED-A088-7E055C939FE2}" srcId="{D0D1DE35-FBA6-4C59-A6AC-AFB0BC1605A1}" destId="{45665ECB-D72A-4DFE-BF94-C70DCF5D2085}" srcOrd="3" destOrd="0" parTransId="{3027C5CB-A197-4D2A-9456-FE69F3373B4C}" sibTransId="{B19EAE8B-2BAD-42C8-A293-F7FBD771347C}"/>
    <dgm:cxn modelId="{278B998F-E49B-41D6-BFAF-DC369CE81B53}" type="presOf" srcId="{D0D1DE35-FBA6-4C59-A6AC-AFB0BC1605A1}" destId="{B3B4CFF9-B4E4-4C07-A5AF-619598CD6CAD}" srcOrd="0" destOrd="0" presId="urn:microsoft.com/office/officeart/2008/layout/BendingPictureCaptionList"/>
    <dgm:cxn modelId="{38C9EF9D-E9AE-4978-B3AF-17ED50EF2294}" type="presOf" srcId="{8BB003F6-DCD1-4ACF-A2EC-40DF49F4B301}" destId="{7686D75C-99AF-4A08-8E33-9B300016F084}" srcOrd="0" destOrd="0" presId="urn:microsoft.com/office/officeart/2008/layout/BendingPictureCaptionList"/>
    <dgm:cxn modelId="{76EC2C9E-5558-4FC1-BD16-C134656E20CD}" srcId="{D0D1DE35-FBA6-4C59-A6AC-AFB0BC1605A1}" destId="{8BB003F6-DCD1-4ACF-A2EC-40DF49F4B301}" srcOrd="5" destOrd="0" parTransId="{1D48A0C7-E41A-44FC-B62F-871B9B1A2D39}" sibTransId="{D6F68820-D296-4082-963D-FD940C79A025}"/>
    <dgm:cxn modelId="{4F8CD1A0-A5EC-4BDB-9A17-BF81142646D3}" type="presOf" srcId="{216C32C0-7D55-4DD9-BBE6-B9DCFA8CC253}" destId="{FE101E8C-A2B9-4109-ADF6-D11002F41CEF}" srcOrd="0" destOrd="0" presId="urn:microsoft.com/office/officeart/2008/layout/BendingPictureCaptionList"/>
    <dgm:cxn modelId="{13FE78A5-7EB0-4D56-AD17-CF7F54CFD034}" type="presOf" srcId="{8E8DAA5E-3AC0-4002-BDEB-C436EEB817B8}" destId="{08A93D2B-B278-45A1-8A7C-6BC2BF65E892}" srcOrd="0" destOrd="0" presId="urn:microsoft.com/office/officeart/2008/layout/BendingPictureCaptionList"/>
    <dgm:cxn modelId="{DEFA86AD-B6C0-412A-8503-0371F717FC8B}" srcId="{D0D1DE35-FBA6-4C59-A6AC-AFB0BC1605A1}" destId="{8E8DAA5E-3AC0-4002-BDEB-C436EEB817B8}" srcOrd="4" destOrd="0" parTransId="{D78F1673-C592-4DDC-9692-8F317EE58083}" sibTransId="{0F1F0447-9F72-4FA9-AF08-0551172A71CA}"/>
    <dgm:cxn modelId="{3A0245D0-9F23-43C1-B657-4A3CB941D49E}" type="presOf" srcId="{D8E90402-37CC-4EC2-8BFB-91D0504BAC24}" destId="{1EC58890-8972-41F8-8055-D3235F69D651}" srcOrd="0" destOrd="0" presId="urn:microsoft.com/office/officeart/2008/layout/BendingPictureCaptionList"/>
    <dgm:cxn modelId="{00694BF3-48E8-49A4-8454-D06CCF7376B5}" type="presParOf" srcId="{B3B4CFF9-B4E4-4C07-A5AF-619598CD6CAD}" destId="{07C363C2-B4FA-4211-8932-D470C4C4AAA8}" srcOrd="0" destOrd="0" presId="urn:microsoft.com/office/officeart/2008/layout/BendingPictureCaptionList"/>
    <dgm:cxn modelId="{89104EF1-4BDE-41EA-8C33-BCC1E78C8C0B}" type="presParOf" srcId="{07C363C2-B4FA-4211-8932-D470C4C4AAA8}" destId="{F863A405-A3A4-45C2-B5E5-B5DCACB35A32}" srcOrd="0" destOrd="0" presId="urn:microsoft.com/office/officeart/2008/layout/BendingPictureCaptionList"/>
    <dgm:cxn modelId="{42865A3D-5C43-469B-9D5E-B1AF623E3855}" type="presParOf" srcId="{07C363C2-B4FA-4211-8932-D470C4C4AAA8}" destId="{C425ACB1-BB73-4D3E-B446-DB516C2561EC}" srcOrd="1" destOrd="0" presId="urn:microsoft.com/office/officeart/2008/layout/BendingPictureCaptionList"/>
    <dgm:cxn modelId="{CE301662-395F-428D-B933-A346C98DCB2D}" type="presParOf" srcId="{B3B4CFF9-B4E4-4C07-A5AF-619598CD6CAD}" destId="{EF4F7FF3-FC85-4F8C-A251-408AF3C9478D}" srcOrd="1" destOrd="0" presId="urn:microsoft.com/office/officeart/2008/layout/BendingPictureCaptionList"/>
    <dgm:cxn modelId="{245336CA-0142-4FF7-9803-839568930469}" type="presParOf" srcId="{B3B4CFF9-B4E4-4C07-A5AF-619598CD6CAD}" destId="{17ED1F2A-E36D-42DB-808D-504AEBDB2C03}" srcOrd="2" destOrd="0" presId="urn:microsoft.com/office/officeart/2008/layout/BendingPictureCaptionList"/>
    <dgm:cxn modelId="{FA53503F-C0CF-4496-B755-B5E395632357}" type="presParOf" srcId="{17ED1F2A-E36D-42DB-808D-504AEBDB2C03}" destId="{74779459-D9B8-4F41-A5E5-0AB6A03CAB2C}" srcOrd="0" destOrd="0" presId="urn:microsoft.com/office/officeart/2008/layout/BendingPictureCaptionList"/>
    <dgm:cxn modelId="{5087D6BE-EA0C-454B-910B-DBC2A09D6352}" type="presParOf" srcId="{17ED1F2A-E36D-42DB-808D-504AEBDB2C03}" destId="{1EC58890-8972-41F8-8055-D3235F69D651}" srcOrd="1" destOrd="0" presId="urn:microsoft.com/office/officeart/2008/layout/BendingPictureCaptionList"/>
    <dgm:cxn modelId="{415B9754-9BB6-48C5-8729-8DCC4DC9D089}" type="presParOf" srcId="{B3B4CFF9-B4E4-4C07-A5AF-619598CD6CAD}" destId="{29271E88-DBE3-4179-A958-FA37F63B6A96}" srcOrd="3" destOrd="0" presId="urn:microsoft.com/office/officeart/2008/layout/BendingPictureCaptionList"/>
    <dgm:cxn modelId="{01ABC3B4-BE81-46D6-9F30-3BA3CC7A015E}" type="presParOf" srcId="{B3B4CFF9-B4E4-4C07-A5AF-619598CD6CAD}" destId="{367527A9-C0AF-4DCD-854F-5EC85595C011}" srcOrd="4" destOrd="0" presId="urn:microsoft.com/office/officeart/2008/layout/BendingPictureCaptionList"/>
    <dgm:cxn modelId="{2E8170B3-7EB4-4777-BEAF-7F3DDE4B2DE0}" type="presParOf" srcId="{367527A9-C0AF-4DCD-854F-5EC85595C011}" destId="{5A634BB5-9802-4A54-B3CE-200E7F307C39}" srcOrd="0" destOrd="0" presId="urn:microsoft.com/office/officeart/2008/layout/BendingPictureCaptionList"/>
    <dgm:cxn modelId="{0DA85EA2-1334-4CF3-9124-731FCE0B8443}" type="presParOf" srcId="{367527A9-C0AF-4DCD-854F-5EC85595C011}" destId="{FE101E8C-A2B9-4109-ADF6-D11002F41CEF}" srcOrd="1" destOrd="0" presId="urn:microsoft.com/office/officeart/2008/layout/BendingPictureCaptionList"/>
    <dgm:cxn modelId="{5AEBA12C-B5AF-47ED-ABAA-FC3D9F2F6A34}" type="presParOf" srcId="{B3B4CFF9-B4E4-4C07-A5AF-619598CD6CAD}" destId="{E3C4AE58-998A-4541-93AB-9BF7F90707C7}" srcOrd="5" destOrd="0" presId="urn:microsoft.com/office/officeart/2008/layout/BendingPictureCaptionList"/>
    <dgm:cxn modelId="{FEBF1F9C-ACE7-442D-BCA3-939FC813F03A}" type="presParOf" srcId="{B3B4CFF9-B4E4-4C07-A5AF-619598CD6CAD}" destId="{3237B4CE-7726-4AFB-9FD9-33547493B99E}" srcOrd="6" destOrd="0" presId="urn:microsoft.com/office/officeart/2008/layout/BendingPictureCaptionList"/>
    <dgm:cxn modelId="{4C758F7B-8DD9-4A8D-9CAF-F4E9BF2BE69B}" type="presParOf" srcId="{3237B4CE-7726-4AFB-9FD9-33547493B99E}" destId="{1C6B81D1-020A-405B-B361-D42E7A8A6BE9}" srcOrd="0" destOrd="0" presId="urn:microsoft.com/office/officeart/2008/layout/BendingPictureCaptionList"/>
    <dgm:cxn modelId="{579FA3D5-A5E8-4148-831B-826B06E497B7}" type="presParOf" srcId="{3237B4CE-7726-4AFB-9FD9-33547493B99E}" destId="{2EDC1687-4667-4DA4-9505-537425C497A4}" srcOrd="1" destOrd="0" presId="urn:microsoft.com/office/officeart/2008/layout/BendingPictureCaptionList"/>
    <dgm:cxn modelId="{39B2794E-BA7E-4F61-8E4B-C24E3F9A6138}" type="presParOf" srcId="{B3B4CFF9-B4E4-4C07-A5AF-619598CD6CAD}" destId="{1530FE4C-21CC-46D1-9188-CAF021DAD752}" srcOrd="7" destOrd="0" presId="urn:microsoft.com/office/officeart/2008/layout/BendingPictureCaptionList"/>
    <dgm:cxn modelId="{9E175BAD-2829-426F-9CCC-EAA833EB27DF}" type="presParOf" srcId="{B3B4CFF9-B4E4-4C07-A5AF-619598CD6CAD}" destId="{6720D8D0-CD1D-4E6F-A64E-A2A083E723DB}" srcOrd="8" destOrd="0" presId="urn:microsoft.com/office/officeart/2008/layout/BendingPictureCaptionList"/>
    <dgm:cxn modelId="{0A34C2E4-5D96-44C0-8A57-087DCD99A41D}" type="presParOf" srcId="{6720D8D0-CD1D-4E6F-A64E-A2A083E723DB}" destId="{48890DF1-CCC2-4C63-8AA0-16BD64886CED}" srcOrd="0" destOrd="0" presId="urn:microsoft.com/office/officeart/2008/layout/BendingPictureCaptionList"/>
    <dgm:cxn modelId="{50638BA9-0166-4BC9-BE62-D2C5C6B47F49}" type="presParOf" srcId="{6720D8D0-CD1D-4E6F-A64E-A2A083E723DB}" destId="{08A93D2B-B278-45A1-8A7C-6BC2BF65E892}" srcOrd="1" destOrd="0" presId="urn:microsoft.com/office/officeart/2008/layout/BendingPictureCaptionList"/>
    <dgm:cxn modelId="{ED4AAE6C-5268-4C97-8F7D-FFF517DF2902}" type="presParOf" srcId="{B3B4CFF9-B4E4-4C07-A5AF-619598CD6CAD}" destId="{7036ECC2-D8C9-4BB3-98F7-CC0DE4BB3BBF}" srcOrd="9" destOrd="0" presId="urn:microsoft.com/office/officeart/2008/layout/BendingPictureCaptionList"/>
    <dgm:cxn modelId="{9499C325-DAD6-41DB-9D79-85A4E34FA57E}" type="presParOf" srcId="{B3B4CFF9-B4E4-4C07-A5AF-619598CD6CAD}" destId="{96E8DB85-53AD-4739-9009-46C8DEFEF9AC}" srcOrd="10" destOrd="0" presId="urn:microsoft.com/office/officeart/2008/layout/BendingPictureCaptionList"/>
    <dgm:cxn modelId="{A7367194-FDA0-4A0D-BFC5-4BD090372531}" type="presParOf" srcId="{96E8DB85-53AD-4739-9009-46C8DEFEF9AC}" destId="{DDF2DCD9-BAB5-42B9-B543-E0B283FD91CB}" srcOrd="0" destOrd="0" presId="urn:microsoft.com/office/officeart/2008/layout/BendingPictureCaptionList"/>
    <dgm:cxn modelId="{DA59E0E2-5E4A-48F3-9871-D89FB0E96326}" type="presParOf" srcId="{96E8DB85-53AD-4739-9009-46C8DEFEF9AC}" destId="{7686D75C-99AF-4A08-8E33-9B300016F084}" srcOrd="1" destOrd="0" presId="urn:microsoft.com/office/officeart/2008/layout/BendingPictureCaptionList"/>
    <dgm:cxn modelId="{4DD70DA9-CDEF-4C48-80E3-C79132919738}" type="presParOf" srcId="{B3B4CFF9-B4E4-4C07-A5AF-619598CD6CAD}" destId="{427149CC-44AE-4A84-92DA-9255B24F6CAA}" srcOrd="11" destOrd="0" presId="urn:microsoft.com/office/officeart/2008/layout/BendingPictureCaptionList"/>
    <dgm:cxn modelId="{AD10C8FF-12DC-4B95-92EE-381F4E50C0EC}" type="presParOf" srcId="{B3B4CFF9-B4E4-4C07-A5AF-619598CD6CAD}" destId="{94A0A158-680F-440C-8144-08C47371A771}" srcOrd="12" destOrd="0" presId="urn:microsoft.com/office/officeart/2008/layout/BendingPictureCaptionList"/>
    <dgm:cxn modelId="{9C48C752-B3CA-4EE2-98A9-9A80CDAB6B46}" type="presParOf" srcId="{94A0A158-680F-440C-8144-08C47371A771}" destId="{81005148-075B-43E3-93DC-375EF853721E}" srcOrd="0" destOrd="0" presId="urn:microsoft.com/office/officeart/2008/layout/BendingPictureCaptionList"/>
    <dgm:cxn modelId="{81F7FA90-D8F2-4B22-8D59-6AFEB0A1D3CC}" type="presParOf" srcId="{94A0A158-680F-440C-8144-08C47371A771}" destId="{F0B94572-11C5-41D7-89DB-DD9517959807}" srcOrd="1" destOrd="0" presId="urn:microsoft.com/office/officeart/2008/layout/BendingPictureCaption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7B8C6-C73E-4F55-A4D9-40069A51D5C6}">
      <dsp:nvSpPr>
        <dsp:cNvPr id="0" name=""/>
        <dsp:cNvSpPr/>
      </dsp:nvSpPr>
      <dsp:spPr>
        <a:xfrm>
          <a:off x="2445891" y="426852"/>
          <a:ext cx="330091" cy="91440"/>
        </a:xfrm>
        <a:custGeom>
          <a:avLst/>
          <a:gdLst/>
          <a:ahLst/>
          <a:cxnLst/>
          <a:rect l="0" t="0" r="0" b="0"/>
          <a:pathLst>
            <a:path>
              <a:moveTo>
                <a:pt x="0" y="45720"/>
              </a:moveTo>
              <a:lnTo>
                <a:pt x="330091" y="45720"/>
              </a:lnTo>
            </a:path>
          </a:pathLst>
        </a:custGeom>
        <a:noFill/>
        <a:ln w="28575" cap="flat" cmpd="sng" algn="ctr">
          <a:solidFill>
            <a:schemeClr val="accent2"/>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2601919" y="470766"/>
        <a:ext cx="18034" cy="3610"/>
      </dsp:txXfrm>
    </dsp:sp>
    <dsp:sp modelId="{A6173660-0D3D-4EB8-BAF7-D46B6DADF5C0}">
      <dsp:nvSpPr>
        <dsp:cNvPr id="0" name=""/>
        <dsp:cNvSpPr/>
      </dsp:nvSpPr>
      <dsp:spPr>
        <a:xfrm>
          <a:off x="183382" y="2105"/>
          <a:ext cx="2264309" cy="940933"/>
        </a:xfrm>
        <a:prstGeom prst="rect">
          <a:avLst/>
        </a:prstGeom>
        <a:solidFill>
          <a:schemeClr val="accent2"/>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कोमल करुणा के साथ</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83382" y="2105"/>
        <a:ext cx="2264309" cy="940933"/>
      </dsp:txXfrm>
    </dsp:sp>
    <dsp:sp modelId="{74B5C471-2490-47F9-832F-439046336B42}">
      <dsp:nvSpPr>
        <dsp:cNvPr id="0" name=""/>
        <dsp:cNvSpPr/>
      </dsp:nvSpPr>
      <dsp:spPr>
        <a:xfrm>
          <a:off x="5070891" y="426852"/>
          <a:ext cx="330091" cy="91440"/>
        </a:xfrm>
        <a:custGeom>
          <a:avLst/>
          <a:gdLst/>
          <a:ahLst/>
          <a:cxnLst/>
          <a:rect l="0" t="0" r="0" b="0"/>
          <a:pathLst>
            <a:path>
              <a:moveTo>
                <a:pt x="0" y="45720"/>
              </a:moveTo>
              <a:lnTo>
                <a:pt x="330091" y="45720"/>
              </a:lnTo>
            </a:path>
          </a:pathLst>
        </a:custGeom>
        <a:noFill/>
        <a:ln w="28575" cap="flat" cmpd="sng" algn="ctr">
          <a:solidFill>
            <a:schemeClr val="accent3"/>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5226920" y="470766"/>
        <a:ext cx="18034" cy="3610"/>
      </dsp:txXfrm>
    </dsp:sp>
    <dsp:sp modelId="{E09335FC-B697-4A13-AB0E-8AAA47557D03}">
      <dsp:nvSpPr>
        <dsp:cNvPr id="0" name=""/>
        <dsp:cNvSpPr/>
      </dsp:nvSpPr>
      <dsp:spPr>
        <a:xfrm>
          <a:off x="2808382" y="2105"/>
          <a:ext cx="2264309" cy="940933"/>
        </a:xfrm>
        <a:prstGeom prst="rect">
          <a:avLst/>
        </a:prstGeom>
        <a:solidFill>
          <a:schemeClr val="accent3"/>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दयालुता के साथ</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808382" y="2105"/>
        <a:ext cx="2264309" cy="940933"/>
      </dsp:txXfrm>
    </dsp:sp>
    <dsp:sp modelId="{6C1BE6FD-1767-4DEF-B30F-7FA24C21D7F5}">
      <dsp:nvSpPr>
        <dsp:cNvPr id="0" name=""/>
        <dsp:cNvSpPr/>
      </dsp:nvSpPr>
      <dsp:spPr>
        <a:xfrm>
          <a:off x="7695892" y="426852"/>
          <a:ext cx="330091" cy="91440"/>
        </a:xfrm>
        <a:custGeom>
          <a:avLst/>
          <a:gdLst/>
          <a:ahLst/>
          <a:cxnLst/>
          <a:rect l="0" t="0" r="0" b="0"/>
          <a:pathLst>
            <a:path>
              <a:moveTo>
                <a:pt x="0" y="45720"/>
              </a:moveTo>
              <a:lnTo>
                <a:pt x="330091" y="45720"/>
              </a:lnTo>
            </a:path>
          </a:pathLst>
        </a:custGeom>
        <a:noFill/>
        <a:ln w="28575" cap="flat" cmpd="sng" algn="ctr">
          <a:solidFill>
            <a:schemeClr val="accent4">
              <a:lumMod val="5000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7851920" y="470766"/>
        <a:ext cx="18034" cy="3610"/>
      </dsp:txXfrm>
    </dsp:sp>
    <dsp:sp modelId="{36415B8C-6CB5-4F5A-ABE9-60D8A0DE83CA}">
      <dsp:nvSpPr>
        <dsp:cNvPr id="0" name=""/>
        <dsp:cNvSpPr/>
      </dsp:nvSpPr>
      <dsp:spPr>
        <a:xfrm>
          <a:off x="5433383" y="2105"/>
          <a:ext cx="2264309" cy="940933"/>
        </a:xfrm>
        <a:prstGeom prst="rect">
          <a:avLst/>
        </a:prstGeom>
        <a:solidFill>
          <a:schemeClr val="accent4">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दीनता के साथ</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433383" y="2105"/>
        <a:ext cx="2264309" cy="940933"/>
      </dsp:txXfrm>
    </dsp:sp>
    <dsp:sp modelId="{CFEFFBDF-5077-40C6-AD60-A476ADD3C8CF}">
      <dsp:nvSpPr>
        <dsp:cNvPr id="0" name=""/>
        <dsp:cNvSpPr/>
      </dsp:nvSpPr>
      <dsp:spPr>
        <a:xfrm>
          <a:off x="2561662" y="941238"/>
          <a:ext cx="6628876" cy="330091"/>
        </a:xfrm>
        <a:custGeom>
          <a:avLst/>
          <a:gdLst/>
          <a:ahLst/>
          <a:cxnLst/>
          <a:rect l="0" t="0" r="0" b="0"/>
          <a:pathLst>
            <a:path>
              <a:moveTo>
                <a:pt x="6628876" y="0"/>
              </a:moveTo>
              <a:lnTo>
                <a:pt x="6628876" y="182145"/>
              </a:lnTo>
              <a:lnTo>
                <a:pt x="0" y="182145"/>
              </a:lnTo>
              <a:lnTo>
                <a:pt x="0" y="330091"/>
              </a:lnTo>
            </a:path>
          </a:pathLst>
        </a:custGeom>
        <a:noFill/>
        <a:ln w="28575" cap="flat" cmpd="sng" algn="ctr">
          <a:solidFill>
            <a:schemeClr val="accent5"/>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5710133" y="1104479"/>
        <a:ext cx="331934" cy="3610"/>
      </dsp:txXfrm>
    </dsp:sp>
    <dsp:sp modelId="{EC01C3F8-5406-4C08-BCDA-299E3E634586}">
      <dsp:nvSpPr>
        <dsp:cNvPr id="0" name=""/>
        <dsp:cNvSpPr/>
      </dsp:nvSpPr>
      <dsp:spPr>
        <a:xfrm>
          <a:off x="8058383" y="2105"/>
          <a:ext cx="2264309" cy="940933"/>
        </a:xfrm>
        <a:prstGeom prst="rect">
          <a:avLst/>
        </a:prstGeom>
        <a:solidFill>
          <a:schemeClr val="accent5"/>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नम्रता के साथ</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8058383" y="2105"/>
        <a:ext cx="2264309" cy="940933"/>
      </dsp:txXfrm>
    </dsp:sp>
    <dsp:sp modelId="{681BAC00-3DF9-45F0-A4D0-EF8EDF9C35F9}">
      <dsp:nvSpPr>
        <dsp:cNvPr id="0" name=""/>
        <dsp:cNvSpPr/>
      </dsp:nvSpPr>
      <dsp:spPr>
        <a:xfrm>
          <a:off x="3692016" y="1728476"/>
          <a:ext cx="330091" cy="91440"/>
        </a:xfrm>
        <a:custGeom>
          <a:avLst/>
          <a:gdLst/>
          <a:ahLst/>
          <a:cxnLst/>
          <a:rect l="0" t="0" r="0" b="0"/>
          <a:pathLst>
            <a:path>
              <a:moveTo>
                <a:pt x="0" y="45720"/>
              </a:moveTo>
              <a:lnTo>
                <a:pt x="330091" y="45720"/>
              </a:lnTo>
            </a:path>
          </a:pathLst>
        </a:custGeom>
        <a:noFill/>
        <a:ln w="28575" cap="flat" cmpd="sng" algn="ctr">
          <a:solidFill>
            <a:schemeClr val="accent6"/>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3848045" y="1772391"/>
        <a:ext cx="18034" cy="3610"/>
      </dsp:txXfrm>
    </dsp:sp>
    <dsp:sp modelId="{E722E283-CBE6-49E1-A65C-2A2A27C62B60}">
      <dsp:nvSpPr>
        <dsp:cNvPr id="0" name=""/>
        <dsp:cNvSpPr/>
      </dsp:nvSpPr>
      <dsp:spPr>
        <a:xfrm>
          <a:off x="1429507" y="1303730"/>
          <a:ext cx="2264309" cy="940933"/>
        </a:xfrm>
        <a:prstGeom prst="rect">
          <a:avLst/>
        </a:prstGeom>
        <a:solidFill>
          <a:schemeClr val="accent6"/>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धीरज के साथ</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429507" y="1303730"/>
        <a:ext cx="2264309" cy="940933"/>
      </dsp:txXfrm>
    </dsp:sp>
    <dsp:sp modelId="{E759727B-4CCA-4B3C-A44A-6508DCF1B8CD}">
      <dsp:nvSpPr>
        <dsp:cNvPr id="0" name=""/>
        <dsp:cNvSpPr/>
      </dsp:nvSpPr>
      <dsp:spPr>
        <a:xfrm>
          <a:off x="6317017" y="1728476"/>
          <a:ext cx="330091" cy="91440"/>
        </a:xfrm>
        <a:custGeom>
          <a:avLst/>
          <a:gdLst/>
          <a:ahLst/>
          <a:cxnLst/>
          <a:rect l="0" t="0" r="0" b="0"/>
          <a:pathLst>
            <a:path>
              <a:moveTo>
                <a:pt x="0" y="45720"/>
              </a:moveTo>
              <a:lnTo>
                <a:pt x="330091" y="45720"/>
              </a:lnTo>
            </a:path>
          </a:pathLst>
        </a:custGeom>
        <a:noFill/>
        <a:ln w="28575" cap="flat" cmpd="sng" algn="ctr">
          <a:solidFill>
            <a:schemeClr val="accent1"/>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6473045" y="1772391"/>
        <a:ext cx="18034" cy="3610"/>
      </dsp:txXfrm>
    </dsp:sp>
    <dsp:sp modelId="{C47A42FA-345B-4DCD-8319-F17A31AB1EA2}">
      <dsp:nvSpPr>
        <dsp:cNvPr id="0" name=""/>
        <dsp:cNvSpPr/>
      </dsp:nvSpPr>
      <dsp:spPr>
        <a:xfrm>
          <a:off x="4054507" y="1303730"/>
          <a:ext cx="2264309" cy="940933"/>
        </a:xfrm>
        <a:prstGeom prst="rect">
          <a:avLst/>
        </a:prstGeom>
        <a:solidFill>
          <a:schemeClr val="accent1"/>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एक-दूसरे की सहनशीलता करते हुए</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054507" y="1303730"/>
        <a:ext cx="2264309" cy="940933"/>
      </dsp:txXfrm>
    </dsp:sp>
    <dsp:sp modelId="{08CFD050-3A65-4B61-A5F0-B1FFDECDC1B4}">
      <dsp:nvSpPr>
        <dsp:cNvPr id="0" name=""/>
        <dsp:cNvSpPr/>
      </dsp:nvSpPr>
      <dsp:spPr>
        <a:xfrm>
          <a:off x="6679508" y="1303730"/>
          <a:ext cx="2264309" cy="940933"/>
        </a:xfrm>
        <a:prstGeom prst="rect">
          <a:avLst/>
        </a:prstGeom>
        <a:solidFill>
          <a:srgbClr val="3366CC"/>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एक-दूसरे को क्षमा करते हुए</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679508" y="1303730"/>
        <a:ext cx="2264309" cy="940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24B33-7A95-4552-9081-A6C9B1961365}">
      <dsp:nvSpPr>
        <dsp:cNvPr id="0" name=""/>
        <dsp:cNvSpPr/>
      </dsp:nvSpPr>
      <dsp:spPr>
        <a:xfrm rot="5400000">
          <a:off x="4949072" y="-2627626"/>
          <a:ext cx="522643" cy="5900848"/>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इस प्रकार का जीवन जीकर हम दूसरों के लिए भी और अपने लिए भी आशीष बनते हैं।</a:t>
          </a:r>
          <a:endParaRPr lang="es-ES" sz="1600"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2259970" y="86989"/>
        <a:ext cx="5875335" cy="471617"/>
      </dsp:txXfrm>
    </dsp:sp>
    <dsp:sp modelId="{FFA5AA21-7D47-4DB5-88A0-E539AF65B3AE}">
      <dsp:nvSpPr>
        <dsp:cNvPr id="0" name=""/>
        <dsp:cNvSpPr/>
      </dsp:nvSpPr>
      <dsp:spPr>
        <a:xfrm>
          <a:off x="276" y="16"/>
          <a:ext cx="2259693" cy="64556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लाभ</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1790" y="31530"/>
        <a:ext cx="2196665" cy="582536"/>
      </dsp:txXfrm>
    </dsp:sp>
    <dsp:sp modelId="{29EECA27-2D68-4D78-B8EA-E1DE71798A82}">
      <dsp:nvSpPr>
        <dsp:cNvPr id="0" name=""/>
        <dsp:cNvSpPr/>
      </dsp:nvSpPr>
      <dsp:spPr>
        <a:xfrm rot="5400000">
          <a:off x="4949072" y="-1949783"/>
          <a:ext cx="522643" cy="5900848"/>
        </a:xfrm>
        <a:prstGeom prst="round2SameRect">
          <a:avLst/>
        </a:prstGeom>
        <a:solidFill>
          <a:schemeClr val="accent5">
            <a:tint val="40000"/>
            <a:hueOff val="-5213074"/>
            <a:satOff val="27369"/>
            <a:lumOff val="2503"/>
          </a:schemeClr>
        </a:solidFill>
        <a:ln w="12700" cap="flat" cmpd="sng" algn="ctr">
          <a:solidFill>
            <a:schemeClr val="accent5">
              <a:tint val="40000"/>
              <a:alpha val="90000"/>
              <a:hueOff val="-5213074"/>
              <a:satOff val="27369"/>
              <a:lumOff val="2503"/>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हमारा आचरण परमेश्वर की महिमा करे, और दूसरों को यीशु पर विश्वास करने और उसका अनुसरण करने के लिए प्रेरित करे।</a:t>
          </a:r>
          <a:endParaRPr lang="es-ES" sz="1600"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2259970" y="764832"/>
        <a:ext cx="5875335" cy="471617"/>
      </dsp:txXfrm>
    </dsp:sp>
    <dsp:sp modelId="{E5B546D2-5835-4FBC-9882-FCDBC0427E74}">
      <dsp:nvSpPr>
        <dsp:cNvPr id="0" name=""/>
        <dsp:cNvSpPr/>
      </dsp:nvSpPr>
      <dsp:spPr>
        <a:xfrm>
          <a:off x="276" y="677858"/>
          <a:ext cx="2259693" cy="645564"/>
        </a:xfrm>
        <a:prstGeom prst="roundRect">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ज़िम्मेदारी</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1790" y="709372"/>
        <a:ext cx="2196665" cy="582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3A405-A3A4-45C2-B5E5-B5DCACB35A32}">
      <dsp:nvSpPr>
        <dsp:cNvPr id="0" name=""/>
        <dsp:cNvSpPr/>
      </dsp:nvSpPr>
      <dsp:spPr>
        <a:xfrm>
          <a:off x="32692" y="295636"/>
          <a:ext cx="2191024" cy="143999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C425ACB1-BB73-4D3E-B446-DB516C2561EC}">
      <dsp:nvSpPr>
        <dsp:cNvPr id="0" name=""/>
        <dsp:cNvSpPr/>
      </dsp:nvSpPr>
      <dsp:spPr>
        <a:xfrm>
          <a:off x="229884" y="1402369"/>
          <a:ext cx="1950011" cy="998400"/>
        </a:xfrm>
        <a:prstGeom prst="wedgeRectCallout">
          <a:avLst>
            <a:gd name="adj1" fmla="val 20250"/>
            <a:gd name="adj2" fmla="val -607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परमेश्वर की शांति को अपने ऊपर राज्य करने देना</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29884" y="1402369"/>
        <a:ext cx="1950011" cy="998400"/>
      </dsp:txXfrm>
    </dsp:sp>
    <dsp:sp modelId="{74779459-D9B8-4F41-A5E5-0AB6A03CAB2C}">
      <dsp:nvSpPr>
        <dsp:cNvPr id="0" name=""/>
        <dsp:cNvSpPr/>
      </dsp:nvSpPr>
      <dsp:spPr>
        <a:xfrm>
          <a:off x="2442819" y="295636"/>
          <a:ext cx="2191024" cy="143999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1EC58890-8972-41F8-8055-D3235F69D651}">
      <dsp:nvSpPr>
        <dsp:cNvPr id="0" name=""/>
        <dsp:cNvSpPr/>
      </dsp:nvSpPr>
      <dsp:spPr>
        <a:xfrm>
          <a:off x="2640012" y="1402369"/>
          <a:ext cx="1950011" cy="998400"/>
        </a:xfrm>
        <a:prstGeom prst="wedgeRectCallout">
          <a:avLst>
            <a:gd name="adj1" fmla="val 20250"/>
            <a:gd name="adj2" fmla="val -60700"/>
          </a:avLst>
        </a:prstGeom>
        <a:gradFill rotWithShape="0">
          <a:gsLst>
            <a:gs pos="0">
              <a:schemeClr val="accent3">
                <a:hueOff val="600000"/>
                <a:satOff val="0"/>
                <a:lumOff val="5000"/>
                <a:alphaOff val="0"/>
                <a:lumMod val="110000"/>
                <a:satMod val="105000"/>
                <a:tint val="67000"/>
              </a:schemeClr>
            </a:gs>
            <a:gs pos="50000">
              <a:schemeClr val="accent3">
                <a:hueOff val="600000"/>
                <a:satOff val="0"/>
                <a:lumOff val="5000"/>
                <a:alphaOff val="0"/>
                <a:lumMod val="105000"/>
                <a:satMod val="103000"/>
                <a:tint val="73000"/>
              </a:schemeClr>
            </a:gs>
            <a:gs pos="100000">
              <a:schemeClr val="accent3">
                <a:hueOff val="600000"/>
                <a:satOff val="0"/>
                <a:lumOff val="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एक देह होकर एकमत बने रहना</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640012" y="1402369"/>
        <a:ext cx="1950011" cy="998400"/>
      </dsp:txXfrm>
    </dsp:sp>
    <dsp:sp modelId="{5A634BB5-9802-4A54-B3CE-200E7F307C39}">
      <dsp:nvSpPr>
        <dsp:cNvPr id="0" name=""/>
        <dsp:cNvSpPr/>
      </dsp:nvSpPr>
      <dsp:spPr>
        <a:xfrm>
          <a:off x="4852947" y="295636"/>
          <a:ext cx="2191024" cy="1439994"/>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E101E8C-A2B9-4109-ADF6-D11002F41CEF}">
      <dsp:nvSpPr>
        <dsp:cNvPr id="0" name=""/>
        <dsp:cNvSpPr/>
      </dsp:nvSpPr>
      <dsp:spPr>
        <a:xfrm>
          <a:off x="5050139" y="1402369"/>
          <a:ext cx="1950011" cy="998400"/>
        </a:xfrm>
        <a:prstGeom prst="wedgeRectCallout">
          <a:avLst>
            <a:gd name="adj1" fmla="val 20250"/>
            <a:gd name="adj2" fmla="val -60700"/>
          </a:avLst>
        </a:prstGeom>
        <a:gradFill rotWithShape="0">
          <a:gsLst>
            <a:gs pos="0">
              <a:schemeClr val="accent3">
                <a:hueOff val="1200000"/>
                <a:satOff val="0"/>
                <a:lumOff val="10000"/>
                <a:alphaOff val="0"/>
                <a:lumMod val="110000"/>
                <a:satMod val="105000"/>
                <a:tint val="67000"/>
              </a:schemeClr>
            </a:gs>
            <a:gs pos="50000">
              <a:schemeClr val="accent3">
                <a:hueOff val="1200000"/>
                <a:satOff val="0"/>
                <a:lumOff val="10000"/>
                <a:alphaOff val="0"/>
                <a:lumMod val="105000"/>
                <a:satMod val="103000"/>
                <a:tint val="73000"/>
              </a:schemeClr>
            </a:gs>
            <a:gs pos="100000">
              <a:schemeClr val="accent3">
                <a:hueOff val="1200000"/>
                <a:satOff val="0"/>
                <a:lumOff val="1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धन्यवादी बने रहना</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5050139" y="1402369"/>
        <a:ext cx="1950011" cy="998400"/>
      </dsp:txXfrm>
    </dsp:sp>
    <dsp:sp modelId="{1C6B81D1-020A-405B-B361-D42E7A8A6BE9}">
      <dsp:nvSpPr>
        <dsp:cNvPr id="0" name=""/>
        <dsp:cNvSpPr/>
      </dsp:nvSpPr>
      <dsp:spPr>
        <a:xfrm>
          <a:off x="7263074" y="295636"/>
          <a:ext cx="2191024" cy="1439994"/>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2EDC1687-4667-4DA4-9505-537425C497A4}">
      <dsp:nvSpPr>
        <dsp:cNvPr id="0" name=""/>
        <dsp:cNvSpPr/>
      </dsp:nvSpPr>
      <dsp:spPr>
        <a:xfrm>
          <a:off x="7379272" y="1402369"/>
          <a:ext cx="2111999" cy="998400"/>
        </a:xfrm>
        <a:prstGeom prst="wedgeRectCallout">
          <a:avLst>
            <a:gd name="adj1" fmla="val 20250"/>
            <a:gd name="adj2" fmla="val -60700"/>
          </a:avLst>
        </a:prstGeom>
        <a:gradFill rotWithShape="0">
          <a:gsLst>
            <a:gs pos="0">
              <a:schemeClr val="accent3">
                <a:hueOff val="1800000"/>
                <a:satOff val="0"/>
                <a:lumOff val="15000"/>
                <a:alphaOff val="0"/>
                <a:lumMod val="110000"/>
                <a:satMod val="105000"/>
                <a:tint val="67000"/>
              </a:schemeClr>
            </a:gs>
            <a:gs pos="50000">
              <a:schemeClr val="accent3">
                <a:hueOff val="1800000"/>
                <a:satOff val="0"/>
                <a:lumOff val="15000"/>
                <a:alphaOff val="0"/>
                <a:lumMod val="105000"/>
                <a:satMod val="103000"/>
                <a:tint val="73000"/>
              </a:schemeClr>
            </a:gs>
            <a:gs pos="100000">
              <a:schemeClr val="accent3">
                <a:hueOff val="1800000"/>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बाइबल का गहराई से अध्ययन करना</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7379272" y="1402369"/>
        <a:ext cx="2111999" cy="998400"/>
      </dsp:txXfrm>
    </dsp:sp>
    <dsp:sp modelId="{48890DF1-CCC2-4C63-8AA0-16BD64886CED}">
      <dsp:nvSpPr>
        <dsp:cNvPr id="0" name=""/>
        <dsp:cNvSpPr/>
      </dsp:nvSpPr>
      <dsp:spPr>
        <a:xfrm>
          <a:off x="9710374" y="295636"/>
          <a:ext cx="2191024" cy="1439994"/>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08A93D2B-B278-45A1-8A7C-6BC2BF65E892}">
      <dsp:nvSpPr>
        <dsp:cNvPr id="0" name=""/>
        <dsp:cNvSpPr/>
      </dsp:nvSpPr>
      <dsp:spPr>
        <a:xfrm>
          <a:off x="9907566" y="1402369"/>
          <a:ext cx="1950011" cy="998400"/>
        </a:xfrm>
        <a:prstGeom prst="wedgeRectCallout">
          <a:avLst>
            <a:gd name="adj1" fmla="val 20250"/>
            <a:gd name="adj2" fmla="val -60700"/>
          </a:avLst>
        </a:prstGeom>
        <a:gradFill rotWithShape="0">
          <a:gsLst>
            <a:gs pos="0">
              <a:schemeClr val="accent3">
                <a:hueOff val="2400000"/>
                <a:satOff val="0"/>
                <a:lumOff val="20000"/>
                <a:alphaOff val="0"/>
                <a:lumMod val="110000"/>
                <a:satMod val="105000"/>
                <a:tint val="67000"/>
              </a:schemeClr>
            </a:gs>
            <a:gs pos="50000">
              <a:schemeClr val="accent3">
                <a:hueOff val="2400000"/>
                <a:satOff val="0"/>
                <a:lumOff val="20000"/>
                <a:alphaOff val="0"/>
                <a:lumMod val="105000"/>
                <a:satMod val="103000"/>
                <a:tint val="73000"/>
              </a:schemeClr>
            </a:gs>
            <a:gs pos="100000">
              <a:schemeClr val="accent3">
                <a:hueOff val="2400000"/>
                <a:satOff val="0"/>
                <a:lumOff val="2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जो हमने सीखा है, उसे एक-दूसरे को सिखाना</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9907566" y="1402369"/>
        <a:ext cx="1950011" cy="998400"/>
      </dsp:txXfrm>
    </dsp:sp>
    <dsp:sp modelId="{DDF2DCD9-BAB5-42B9-B543-E0B283FD91CB}">
      <dsp:nvSpPr>
        <dsp:cNvPr id="0" name=""/>
        <dsp:cNvSpPr/>
      </dsp:nvSpPr>
      <dsp:spPr>
        <a:xfrm>
          <a:off x="39210" y="2568804"/>
          <a:ext cx="2191024" cy="1439994"/>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7686D75C-99AF-4A08-8E33-9B300016F084}">
      <dsp:nvSpPr>
        <dsp:cNvPr id="0" name=""/>
        <dsp:cNvSpPr/>
      </dsp:nvSpPr>
      <dsp:spPr>
        <a:xfrm>
          <a:off x="97610" y="3675476"/>
          <a:ext cx="2227206" cy="998400"/>
        </a:xfrm>
        <a:prstGeom prst="wedgeRectCallout">
          <a:avLst>
            <a:gd name="adj1" fmla="val 20250"/>
            <a:gd name="adj2" fmla="val -60700"/>
          </a:avLst>
        </a:prstGeom>
        <a:gradFill rotWithShape="0">
          <a:gsLst>
            <a:gs pos="0">
              <a:schemeClr val="accent3">
                <a:hueOff val="3000000"/>
                <a:satOff val="0"/>
                <a:lumOff val="25000"/>
                <a:alphaOff val="0"/>
                <a:lumMod val="110000"/>
                <a:satMod val="105000"/>
                <a:tint val="67000"/>
              </a:schemeClr>
            </a:gs>
            <a:gs pos="50000">
              <a:schemeClr val="accent3">
                <a:hueOff val="3000000"/>
                <a:satOff val="0"/>
                <a:lumOff val="25000"/>
                <a:alphaOff val="0"/>
                <a:lumMod val="105000"/>
                <a:satMod val="103000"/>
                <a:tint val="73000"/>
              </a:schemeClr>
            </a:gs>
            <a:gs pos="100000">
              <a:schemeClr val="accent3">
                <a:hueOff val="3000000"/>
                <a:satOff val="0"/>
                <a:lumOff val="2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भजन और स्तुतिगान और आत्मिक गीत गाना</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97610" y="3675476"/>
        <a:ext cx="2227206" cy="998400"/>
      </dsp:txXfrm>
    </dsp:sp>
    <dsp:sp modelId="{81005148-075B-43E3-93DC-375EF853721E}">
      <dsp:nvSpPr>
        <dsp:cNvPr id="0" name=""/>
        <dsp:cNvSpPr/>
      </dsp:nvSpPr>
      <dsp:spPr>
        <a:xfrm>
          <a:off x="2544114" y="2568804"/>
          <a:ext cx="2191024" cy="1439994"/>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0B94572-11C5-41D7-89DB-DD9517959807}">
      <dsp:nvSpPr>
        <dsp:cNvPr id="0" name=""/>
        <dsp:cNvSpPr/>
      </dsp:nvSpPr>
      <dsp:spPr>
        <a:xfrm>
          <a:off x="2741111" y="3675476"/>
          <a:ext cx="1950011" cy="998400"/>
        </a:xfrm>
        <a:prstGeom prst="wedgeRectCallout">
          <a:avLst>
            <a:gd name="adj1" fmla="val 20250"/>
            <a:gd name="adj2" fmla="val -60700"/>
          </a:avLst>
        </a:prstGeom>
        <a:gradFill rotWithShape="0">
          <a:gsLst>
            <a:gs pos="0">
              <a:schemeClr val="accent3">
                <a:hueOff val="3600000"/>
                <a:satOff val="0"/>
                <a:lumOff val="30000"/>
                <a:alphaOff val="0"/>
                <a:lumMod val="110000"/>
                <a:satMod val="105000"/>
                <a:tint val="67000"/>
              </a:schemeClr>
            </a:gs>
            <a:gs pos="50000">
              <a:schemeClr val="accent3">
                <a:hueOff val="3600000"/>
                <a:satOff val="0"/>
                <a:lumOff val="30000"/>
                <a:alphaOff val="0"/>
                <a:lumMod val="105000"/>
                <a:satMod val="103000"/>
                <a:tint val="73000"/>
              </a:schemeClr>
            </a:gs>
            <a:gs pos="100000">
              <a:schemeClr val="accent3">
                <a:hueOff val="3600000"/>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सब कुछ प्रभु यीशु के नाम से करना</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741111" y="3675476"/>
        <a:ext cx="1950011" cy="99840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5A457-8634-4EBD-9C64-40093E1E8285}" type="datetimeFigureOut">
              <a:rPr lang="en-IN" smtClean="0"/>
              <a:t>10-02-2026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0D618-BD6B-4510-92FF-026AAE9EA0FE}" type="slidenum">
              <a:rPr lang="en-IN" smtClean="0"/>
              <a:t>‹Nº›</a:t>
            </a:fld>
            <a:endParaRPr lang="en-IN"/>
          </a:p>
        </p:txBody>
      </p:sp>
    </p:spTree>
    <p:extLst>
      <p:ext uri="{BB962C8B-B14F-4D97-AF65-F5344CB8AC3E}">
        <p14:creationId xmlns:p14="http://schemas.microsoft.com/office/powerpoint/2010/main" val="422910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110D618-BD6B-4510-92FF-026AAE9EA0FE}" type="slidenum">
              <a:rPr lang="en-IN" smtClean="0"/>
              <a:t>10</a:t>
            </a:fld>
            <a:endParaRPr lang="en-IN"/>
          </a:p>
        </p:txBody>
      </p:sp>
    </p:spTree>
    <p:extLst>
      <p:ext uri="{BB962C8B-B14F-4D97-AF65-F5344CB8AC3E}">
        <p14:creationId xmlns:p14="http://schemas.microsoft.com/office/powerpoint/2010/main" val="3165394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0FA48-54DA-D3A7-4618-E37444377AE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EADF61-C5B3-082C-C469-09D0AE489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340861-49DD-E435-FCFA-C7AD207BB51A}"/>
              </a:ext>
            </a:extLst>
          </p:cNvPr>
          <p:cNvSpPr>
            <a:spLocks noGrp="1"/>
          </p:cNvSpPr>
          <p:nvPr>
            <p:ph type="dt" sz="half" idx="10"/>
          </p:nvPr>
        </p:nvSpPr>
        <p:spPr/>
        <p:txBody>
          <a:bodyPr/>
          <a:lstStyle/>
          <a:p>
            <a:fld id="{3E835476-84F8-4B41-ACED-BC56B11557C3}" type="datetimeFigureOut">
              <a:rPr lang="es-ES" smtClean="0"/>
              <a:t>10/02/2026</a:t>
            </a:fld>
            <a:endParaRPr lang="es-ES"/>
          </a:p>
        </p:txBody>
      </p:sp>
      <p:sp>
        <p:nvSpPr>
          <p:cNvPr id="5" name="Marcador de pie de página 4">
            <a:extLst>
              <a:ext uri="{FF2B5EF4-FFF2-40B4-BE49-F238E27FC236}">
                <a16:creationId xmlns:a16="http://schemas.microsoft.com/office/drawing/2014/main" id="{782D131F-6DAF-1AD7-BEBD-A45FA56ECA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8B6AE1-868C-E71F-5FC8-403C45BC0186}"/>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49972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F89358-CE41-C036-9F57-EDB1B41174C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977C4-283A-1217-C9DB-D7504B5B71A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CC11E73-2924-8425-B70B-474281CEB7A5}"/>
              </a:ext>
            </a:extLst>
          </p:cNvPr>
          <p:cNvSpPr>
            <a:spLocks noGrp="1"/>
          </p:cNvSpPr>
          <p:nvPr>
            <p:ph type="dt" sz="half" idx="10"/>
          </p:nvPr>
        </p:nvSpPr>
        <p:spPr/>
        <p:txBody>
          <a:bodyPr/>
          <a:lstStyle/>
          <a:p>
            <a:fld id="{3E835476-84F8-4B41-ACED-BC56B11557C3}" type="datetimeFigureOut">
              <a:rPr lang="es-ES" smtClean="0"/>
              <a:t>10/02/2026</a:t>
            </a:fld>
            <a:endParaRPr lang="es-ES"/>
          </a:p>
        </p:txBody>
      </p:sp>
      <p:sp>
        <p:nvSpPr>
          <p:cNvPr id="5" name="Marcador de pie de página 4">
            <a:extLst>
              <a:ext uri="{FF2B5EF4-FFF2-40B4-BE49-F238E27FC236}">
                <a16:creationId xmlns:a16="http://schemas.microsoft.com/office/drawing/2014/main" id="{67317670-F417-216C-F533-E218CEDE49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042C1B-1C03-22A8-6A19-81D8FE78153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84996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1B65D80-B03D-AF3C-1F70-84E6B6FDD6D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EAB41F1-54B7-E7F1-FDEC-FD1BAE7AE7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6405F5F-5397-7156-1303-2A705FE1BEFA}"/>
              </a:ext>
            </a:extLst>
          </p:cNvPr>
          <p:cNvSpPr>
            <a:spLocks noGrp="1"/>
          </p:cNvSpPr>
          <p:nvPr>
            <p:ph type="dt" sz="half" idx="10"/>
          </p:nvPr>
        </p:nvSpPr>
        <p:spPr/>
        <p:txBody>
          <a:bodyPr/>
          <a:lstStyle/>
          <a:p>
            <a:fld id="{3E835476-84F8-4B41-ACED-BC56B11557C3}" type="datetimeFigureOut">
              <a:rPr lang="es-ES" smtClean="0"/>
              <a:t>10/02/2026</a:t>
            </a:fld>
            <a:endParaRPr lang="es-ES"/>
          </a:p>
        </p:txBody>
      </p:sp>
      <p:sp>
        <p:nvSpPr>
          <p:cNvPr id="5" name="Marcador de pie de página 4">
            <a:extLst>
              <a:ext uri="{FF2B5EF4-FFF2-40B4-BE49-F238E27FC236}">
                <a16:creationId xmlns:a16="http://schemas.microsoft.com/office/drawing/2014/main" id="{13B28DE2-9014-9F01-805D-546D2E31AF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9E5E50-250C-6B1F-A145-AA2863A2096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83281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10/02/2026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5450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10/02/2026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1217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10/02/2026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538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10/02/2026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2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10/02/2026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29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10/02/2026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2766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10/02/2026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726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10/02/2026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057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82F3F-6529-42C9-5C21-04BE25F403C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219452-C352-06C1-069A-B927580673C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30F0D1-49D2-C9EF-E955-FCDAB5391D42}"/>
              </a:ext>
            </a:extLst>
          </p:cNvPr>
          <p:cNvSpPr>
            <a:spLocks noGrp="1"/>
          </p:cNvSpPr>
          <p:nvPr>
            <p:ph type="dt" sz="half" idx="10"/>
          </p:nvPr>
        </p:nvSpPr>
        <p:spPr/>
        <p:txBody>
          <a:bodyPr/>
          <a:lstStyle/>
          <a:p>
            <a:fld id="{3E835476-84F8-4B41-ACED-BC56B11557C3}" type="datetimeFigureOut">
              <a:rPr lang="es-ES" smtClean="0"/>
              <a:t>10/02/2026</a:t>
            </a:fld>
            <a:endParaRPr lang="es-ES"/>
          </a:p>
        </p:txBody>
      </p:sp>
      <p:sp>
        <p:nvSpPr>
          <p:cNvPr id="5" name="Marcador de pie de página 4">
            <a:extLst>
              <a:ext uri="{FF2B5EF4-FFF2-40B4-BE49-F238E27FC236}">
                <a16:creationId xmlns:a16="http://schemas.microsoft.com/office/drawing/2014/main" id="{E65050E0-09A1-8593-D927-57DD68D959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4E4FED-4E3B-681E-B455-72A509CD7CDB}"/>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19361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10/02/2026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7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10/02/2026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09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10/02/2026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2306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5DA48-FD08-749C-7D1F-33E1F4FDDF3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D138E6-4DB9-6181-4AC1-6944AC275C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D992C28-3573-415D-594C-7324C9DA23A9}"/>
              </a:ext>
            </a:extLst>
          </p:cNvPr>
          <p:cNvSpPr>
            <a:spLocks noGrp="1"/>
          </p:cNvSpPr>
          <p:nvPr>
            <p:ph type="dt" sz="half" idx="10"/>
          </p:nvPr>
        </p:nvSpPr>
        <p:spPr/>
        <p:txBody>
          <a:bodyPr/>
          <a:lstStyle/>
          <a:p>
            <a:fld id="{3E835476-84F8-4B41-ACED-BC56B11557C3}" type="datetimeFigureOut">
              <a:rPr lang="es-ES" smtClean="0"/>
              <a:t>10/02/2026</a:t>
            </a:fld>
            <a:endParaRPr lang="es-ES"/>
          </a:p>
        </p:txBody>
      </p:sp>
      <p:sp>
        <p:nvSpPr>
          <p:cNvPr id="5" name="Marcador de pie de página 4">
            <a:extLst>
              <a:ext uri="{FF2B5EF4-FFF2-40B4-BE49-F238E27FC236}">
                <a16:creationId xmlns:a16="http://schemas.microsoft.com/office/drawing/2014/main" id="{1009344F-48AE-38A6-05DE-319CE0F87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4B6D2E-0BB6-13FF-608A-EBFF7DBDC4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1585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B05BB-000E-968A-5D2D-3CB0F1DE89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7BE54D-4CF3-3C6C-79FD-B39CF66F56C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A8EEAC7-1065-C474-40DF-A4E57B7D1AC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3FF94F-0582-45E8-CFAB-91FF58A8EA35}"/>
              </a:ext>
            </a:extLst>
          </p:cNvPr>
          <p:cNvSpPr>
            <a:spLocks noGrp="1"/>
          </p:cNvSpPr>
          <p:nvPr>
            <p:ph type="dt" sz="half" idx="10"/>
          </p:nvPr>
        </p:nvSpPr>
        <p:spPr/>
        <p:txBody>
          <a:bodyPr/>
          <a:lstStyle/>
          <a:p>
            <a:fld id="{3E835476-84F8-4B41-ACED-BC56B11557C3}" type="datetimeFigureOut">
              <a:rPr lang="es-ES" smtClean="0"/>
              <a:t>10/02/2026</a:t>
            </a:fld>
            <a:endParaRPr lang="es-ES"/>
          </a:p>
        </p:txBody>
      </p:sp>
      <p:sp>
        <p:nvSpPr>
          <p:cNvPr id="6" name="Marcador de pie de página 5">
            <a:extLst>
              <a:ext uri="{FF2B5EF4-FFF2-40B4-BE49-F238E27FC236}">
                <a16:creationId xmlns:a16="http://schemas.microsoft.com/office/drawing/2014/main" id="{BBF6BFA8-CCF0-D80C-8D84-6D66B7883C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72C7B-1F44-5B0C-C69E-129D547CA12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4820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367639-42C6-D56E-0FD3-022C5AA850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E3D69B-6D1D-8832-DF02-BDBAFC98D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48333AE-F862-94C4-E19C-449E3D56002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105343B-5F4C-F3AC-315B-447BF42D5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3E7CCE-ADDC-ED75-E7F4-0720147DF7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0743351-8B2B-7A3E-B2C3-5351759C887F}"/>
              </a:ext>
            </a:extLst>
          </p:cNvPr>
          <p:cNvSpPr>
            <a:spLocks noGrp="1"/>
          </p:cNvSpPr>
          <p:nvPr>
            <p:ph type="dt" sz="half" idx="10"/>
          </p:nvPr>
        </p:nvSpPr>
        <p:spPr/>
        <p:txBody>
          <a:bodyPr/>
          <a:lstStyle/>
          <a:p>
            <a:fld id="{3E835476-84F8-4B41-ACED-BC56B11557C3}" type="datetimeFigureOut">
              <a:rPr lang="es-ES" smtClean="0"/>
              <a:t>10/02/2026</a:t>
            </a:fld>
            <a:endParaRPr lang="es-ES"/>
          </a:p>
        </p:txBody>
      </p:sp>
      <p:sp>
        <p:nvSpPr>
          <p:cNvPr id="8" name="Marcador de pie de página 7">
            <a:extLst>
              <a:ext uri="{FF2B5EF4-FFF2-40B4-BE49-F238E27FC236}">
                <a16:creationId xmlns:a16="http://schemas.microsoft.com/office/drawing/2014/main" id="{B037B3BF-CB3B-AF60-95C7-3DCAD5DCC5B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143EE27-0423-4BA1-FF09-89B88A973EDC}"/>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4945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6AB89B-9DA5-3797-F55F-F73AE28AFD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D4B5CD-B2C7-5EB0-3D2A-069E3D357BC2}"/>
              </a:ext>
            </a:extLst>
          </p:cNvPr>
          <p:cNvSpPr>
            <a:spLocks noGrp="1"/>
          </p:cNvSpPr>
          <p:nvPr>
            <p:ph type="dt" sz="half" idx="10"/>
          </p:nvPr>
        </p:nvSpPr>
        <p:spPr/>
        <p:txBody>
          <a:bodyPr/>
          <a:lstStyle/>
          <a:p>
            <a:fld id="{3E835476-84F8-4B41-ACED-BC56B11557C3}" type="datetimeFigureOut">
              <a:rPr lang="es-ES" smtClean="0"/>
              <a:t>10/02/2026</a:t>
            </a:fld>
            <a:endParaRPr lang="es-ES"/>
          </a:p>
        </p:txBody>
      </p:sp>
      <p:sp>
        <p:nvSpPr>
          <p:cNvPr id="4" name="Marcador de pie de página 3">
            <a:extLst>
              <a:ext uri="{FF2B5EF4-FFF2-40B4-BE49-F238E27FC236}">
                <a16:creationId xmlns:a16="http://schemas.microsoft.com/office/drawing/2014/main" id="{3F14074C-D693-5C95-37B9-D808C720FC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444B09A-7EFD-FD4A-D1BA-AC4AB28710D9}"/>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58746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E6C27F-0D8A-07D3-BB9E-C9C4E3FEE16E}"/>
              </a:ext>
            </a:extLst>
          </p:cNvPr>
          <p:cNvSpPr>
            <a:spLocks noGrp="1"/>
          </p:cNvSpPr>
          <p:nvPr>
            <p:ph type="dt" sz="half" idx="10"/>
          </p:nvPr>
        </p:nvSpPr>
        <p:spPr/>
        <p:txBody>
          <a:bodyPr/>
          <a:lstStyle/>
          <a:p>
            <a:fld id="{3E835476-84F8-4B41-ACED-BC56B11557C3}" type="datetimeFigureOut">
              <a:rPr lang="es-ES" smtClean="0"/>
              <a:t>10/02/2026</a:t>
            </a:fld>
            <a:endParaRPr lang="es-ES"/>
          </a:p>
        </p:txBody>
      </p:sp>
      <p:sp>
        <p:nvSpPr>
          <p:cNvPr id="3" name="Marcador de pie de página 2">
            <a:extLst>
              <a:ext uri="{FF2B5EF4-FFF2-40B4-BE49-F238E27FC236}">
                <a16:creationId xmlns:a16="http://schemas.microsoft.com/office/drawing/2014/main" id="{A2583236-01CE-BFC5-3537-33921F30793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90456B4-7BA2-30DB-896C-1D07D0B4752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778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0B655-B928-E3A9-4D1E-97E87031AC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2C1EDF-2ECA-3C69-C6E7-4321AC9D0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52F8C7F-A1F3-F99E-4322-332291BA4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7E935-43C6-8C19-D4CE-05044FD2EAEA}"/>
              </a:ext>
            </a:extLst>
          </p:cNvPr>
          <p:cNvSpPr>
            <a:spLocks noGrp="1"/>
          </p:cNvSpPr>
          <p:nvPr>
            <p:ph type="dt" sz="half" idx="10"/>
          </p:nvPr>
        </p:nvSpPr>
        <p:spPr/>
        <p:txBody>
          <a:bodyPr/>
          <a:lstStyle/>
          <a:p>
            <a:fld id="{3E835476-84F8-4B41-ACED-BC56B11557C3}" type="datetimeFigureOut">
              <a:rPr lang="es-ES" smtClean="0"/>
              <a:t>10/02/2026</a:t>
            </a:fld>
            <a:endParaRPr lang="es-ES"/>
          </a:p>
        </p:txBody>
      </p:sp>
      <p:sp>
        <p:nvSpPr>
          <p:cNvPr id="6" name="Marcador de pie de página 5">
            <a:extLst>
              <a:ext uri="{FF2B5EF4-FFF2-40B4-BE49-F238E27FC236}">
                <a16:creationId xmlns:a16="http://schemas.microsoft.com/office/drawing/2014/main" id="{0FB032AD-9F8C-B771-6798-0A6EC58079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B2102DB-3A6F-D78E-BF6F-74A382229D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84722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13BC-978B-482C-AD23-43462211D5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91C4D70-0E81-5082-BAAA-6E2D7F935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195C655-9CEC-DAF8-AC49-E6BF28D0E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EE042-088C-4EC5-A1F2-D51952DF1E03}"/>
              </a:ext>
            </a:extLst>
          </p:cNvPr>
          <p:cNvSpPr>
            <a:spLocks noGrp="1"/>
          </p:cNvSpPr>
          <p:nvPr>
            <p:ph type="dt" sz="half" idx="10"/>
          </p:nvPr>
        </p:nvSpPr>
        <p:spPr/>
        <p:txBody>
          <a:bodyPr/>
          <a:lstStyle/>
          <a:p>
            <a:fld id="{3E835476-84F8-4B41-ACED-BC56B11557C3}" type="datetimeFigureOut">
              <a:rPr lang="es-ES" smtClean="0"/>
              <a:t>10/02/2026</a:t>
            </a:fld>
            <a:endParaRPr lang="es-ES"/>
          </a:p>
        </p:txBody>
      </p:sp>
      <p:sp>
        <p:nvSpPr>
          <p:cNvPr id="6" name="Marcador de pie de página 5">
            <a:extLst>
              <a:ext uri="{FF2B5EF4-FFF2-40B4-BE49-F238E27FC236}">
                <a16:creationId xmlns:a16="http://schemas.microsoft.com/office/drawing/2014/main" id="{EC91839F-6282-DBD3-77DB-A8380CD6C0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699CEDB-B2ED-1C5D-A110-4BA834D3090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19359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63DD6E-4ADB-20C1-3747-911C8AC20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861577B-4079-9ABD-9CEA-143B8D3F7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70E1DA-8BF5-90C9-7535-A7001664F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835476-84F8-4B41-ACED-BC56B11557C3}" type="datetimeFigureOut">
              <a:rPr lang="es-ES" smtClean="0"/>
              <a:t>10/02/2026</a:t>
            </a:fld>
            <a:endParaRPr lang="es-ES"/>
          </a:p>
        </p:txBody>
      </p:sp>
      <p:sp>
        <p:nvSpPr>
          <p:cNvPr id="5" name="Marcador de pie de página 4">
            <a:extLst>
              <a:ext uri="{FF2B5EF4-FFF2-40B4-BE49-F238E27FC236}">
                <a16:creationId xmlns:a16="http://schemas.microsoft.com/office/drawing/2014/main" id="{1A4F0691-F80C-3983-B8B6-FF34DAF09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CB3D642-D335-1AF2-F21B-C484C05FA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1FEAE9-4A99-4A7C-B04D-A9C7148DA12B}" type="slidenum">
              <a:rPr lang="es-ES" smtClean="0"/>
              <a:t>‹Nº›</a:t>
            </a:fld>
            <a:endParaRPr lang="es-ES"/>
          </a:p>
        </p:txBody>
      </p:sp>
    </p:spTree>
    <p:extLst>
      <p:ext uri="{BB962C8B-B14F-4D97-AF65-F5344CB8AC3E}">
        <p14:creationId xmlns:p14="http://schemas.microsoft.com/office/powerpoint/2010/main" val="30221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10/02/2026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00194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9.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7.jpeg"/></Relationships>
</file>

<file path=ppt/slides/_rels/slide1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microsoft.com/office/2007/relationships/hdphoto" Target="../media/hdphoto3.wdp"/><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35.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37.jpeg"/><Relationship Id="rId10" Type="http://schemas.openxmlformats.org/officeDocument/2006/relationships/diagramData" Target="../diagrams/data2.xml"/><Relationship Id="rId4" Type="http://schemas.openxmlformats.org/officeDocument/2006/relationships/image" Target="../media/image36.jpeg"/><Relationship Id="rId9" Type="http://schemas.microsoft.com/office/2007/relationships/diagramDrawing" Target="../diagrams/drawing1.xml"/><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4F8A7A-973D-D363-F731-65475CB8CD4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4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Un grupo de personas sentadas alrededor de una mesa&#10;&#10;El contenido generado por IA puede ser incorrecto.">
            <a:extLst>
              <a:ext uri="{FF2B5EF4-FFF2-40B4-BE49-F238E27FC236}">
                <a16:creationId xmlns:a16="http://schemas.microsoft.com/office/drawing/2014/main" id="{68FBB489-D901-1F20-0CD3-6FF216F50B9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622549" y="710490"/>
            <a:ext cx="3122143" cy="2341607"/>
          </a:xfrm>
          <a:prstGeom prst="rect">
            <a:avLst/>
          </a:prstGeom>
        </p:spPr>
      </p:pic>
      <p:sp>
        <p:nvSpPr>
          <p:cNvPr id="18" name="Rectangle 17">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8D6C2730-A362-4E06-79E3-29DA1A69F957}"/>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313519" y="664970"/>
            <a:ext cx="3252903" cy="2439677"/>
          </a:xfrm>
          <a:prstGeom prst="rect">
            <a:avLst/>
          </a:prstGeom>
        </p:spPr>
      </p:pic>
      <p:sp>
        <p:nvSpPr>
          <p:cNvPr id="20" name="Rectangle 19">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a:extLst>
              <a:ext uri="{FF2B5EF4-FFF2-40B4-BE49-F238E27FC236}">
                <a16:creationId xmlns:a16="http://schemas.microsoft.com/office/drawing/2014/main" id="{232EC579-7E65-97A1-8AC6-F8238DB4468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381676" y="664970"/>
            <a:ext cx="3252903" cy="5510560"/>
          </a:xfrm>
          <a:prstGeom prst="rect">
            <a:avLst/>
          </a:prstGeom>
        </p:spPr>
      </p:pic>
      <p:sp>
        <p:nvSpPr>
          <p:cNvPr id="24" name="Rectangle 23">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grupo de personas en un escenario&#10;&#10;El contenido generado por IA puede ser incorrecto.">
            <a:extLst>
              <a:ext uri="{FF2B5EF4-FFF2-40B4-BE49-F238E27FC236}">
                <a16:creationId xmlns:a16="http://schemas.microsoft.com/office/drawing/2014/main" id="{3B971EC9-756E-27E7-9C37-A98C40A38551}"/>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8313518" y="3767686"/>
            <a:ext cx="3252903" cy="2439677"/>
          </a:xfrm>
          <a:prstGeom prst="rect">
            <a:avLst/>
          </a:prstGeom>
        </p:spPr>
      </p:pic>
      <p:sp>
        <p:nvSpPr>
          <p:cNvPr id="12" name="CuadroTexto 11">
            <a:extLst>
              <a:ext uri="{FF2B5EF4-FFF2-40B4-BE49-F238E27FC236}">
                <a16:creationId xmlns:a16="http://schemas.microsoft.com/office/drawing/2014/main" id="{E3C5F979-2194-F9F2-1BF0-0868C1C8DC1D}"/>
              </a:ext>
            </a:extLst>
          </p:cNvPr>
          <p:cNvSpPr txBox="1"/>
          <p:nvPr/>
        </p:nvSpPr>
        <p:spPr>
          <a:xfrm>
            <a:off x="461332" y="3571875"/>
            <a:ext cx="3442078" cy="286232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latin typeface="Nirmala UI" panose="020B0502040204020203" pitchFamily="34" charset="0"/>
                <a:ea typeface="Nirmala UI" panose="020B0502040204020203" pitchFamily="34" charset="0"/>
                <a:cs typeface="Nirmala UI" panose="020B0502040204020203" pitchFamily="34" charset="0"/>
              </a:rPr>
              <a:t>मसीह </a:t>
            </a:r>
            <a:r>
              <a:rPr lang="en-US"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latin typeface="Nirmala UI" panose="020B0502040204020203" pitchFamily="34" charset="0"/>
                <a:ea typeface="Nirmala UI" panose="020B0502040204020203" pitchFamily="34" charset="0"/>
                <a:cs typeface="Nirmala UI" panose="020B0502040204020203" pitchFamily="34" charset="0"/>
              </a:rPr>
              <a:t>के साथ जीना</a:t>
            </a:r>
            <a:endParaRPr lang="en"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2">
            <a:extLst>
              <a:ext uri="{FF2B5EF4-FFF2-40B4-BE49-F238E27FC236}">
                <a16:creationId xmlns:a16="http://schemas.microsoft.com/office/drawing/2014/main" id="{C194ADEB-CDC9-FD2B-90D6-F72D42D0332B}"/>
              </a:ext>
            </a:extLst>
          </p:cNvPr>
          <p:cNvSpPr txBox="1"/>
          <p:nvPr/>
        </p:nvSpPr>
        <p:spPr>
          <a:xfrm>
            <a:off x="8949474" y="6442360"/>
            <a:ext cx="2872901" cy="338554"/>
          </a:xfrm>
          <a:prstGeom prst="rect">
            <a:avLst/>
          </a:prstGeom>
          <a:noFill/>
        </p:spPr>
        <p:txBody>
          <a:bodyPr wrap="none" rtlCol="0">
            <a:spAutoFit/>
          </a:bodyPr>
          <a:lstStyle/>
          <a:p>
            <a:pPr algn="r"/>
            <a:r>
              <a:rPr lang="hi-IN" sz="1600" b="1" dirty="0">
                <a:solidFill>
                  <a:srgbClr val="D6DDCD"/>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11, मार्च, 14, 2026 के लिए</a:t>
            </a:r>
            <a:endParaRPr lang="en" sz="1600" b="1" dirty="0">
              <a:solidFill>
                <a:srgbClr val="D6DDCD"/>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5" name="CuadroTexto 12">
            <a:extLst>
              <a:ext uri="{FF2B5EF4-FFF2-40B4-BE49-F238E27FC236}">
                <a16:creationId xmlns:a16="http://schemas.microsoft.com/office/drawing/2014/main" id="{C194ADEB-CDC9-FD2B-90D6-F72D42D0332B}"/>
              </a:ext>
            </a:extLst>
          </p:cNvPr>
          <p:cNvSpPr txBox="1"/>
          <p:nvPr/>
        </p:nvSpPr>
        <p:spPr>
          <a:xfrm>
            <a:off x="379854" y="6442839"/>
            <a:ext cx="3429144" cy="338554"/>
          </a:xfrm>
          <a:prstGeom prst="rect">
            <a:avLst/>
          </a:prstGeom>
          <a:noFill/>
        </p:spPr>
        <p:txBody>
          <a:bodyPr wrap="square" rtlCol="0">
            <a:spAutoFit/>
          </a:bodyPr>
          <a:lstStyle/>
          <a:p>
            <a:r>
              <a:rPr lang="hi-IN" sz="1600" b="1" dirty="0">
                <a:solidFill>
                  <a:srgbClr val="D6DDCD"/>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rgbClr val="D6DDCD"/>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98577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27A57B-D7A5-BDF2-9337-CA249A13577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2B60B03-74B1-56C6-FDEF-A20A62AE5761}"/>
              </a:ext>
            </a:extLst>
          </p:cNvPr>
          <p:cNvSpPr txBox="1"/>
          <p:nvPr/>
        </p:nvSpPr>
        <p:spPr>
          <a:xfrm>
            <a:off x="0" y="-2115"/>
            <a:ext cx="12191999" cy="769441"/>
          </a:xfrm>
          <a:prstGeom prst="rect">
            <a:avLst/>
          </a:prstGeom>
          <a:noFill/>
        </p:spPr>
        <p:txBody>
          <a:bodyPr wrap="square">
            <a:spAutoFit/>
            <a:scene3d>
              <a:camera prst="orthographicFront"/>
              <a:lightRig rig="soft" dir="t"/>
            </a:scene3d>
            <a:sp3d extrusionH="57150" contourW="31750">
              <a:bevelT h="25400" prst="softRound"/>
              <a:contourClr>
                <a:schemeClr val="accent6">
                  <a:lumMod val="50000"/>
                </a:schemeClr>
              </a:contourClr>
            </a:sp3d>
          </a:bodyPr>
          <a:lstStyle/>
          <a:p>
            <a:pPr algn="ctr"/>
            <a:r>
              <a:rPr lang="hi-IN" sz="4400" b="1" spc="600" dirty="0">
                <a:ln w="15875">
                  <a:noFill/>
                  <a:prstDash val="solid"/>
                </a:ln>
                <a:solidFill>
                  <a:schemeClr val="accent6">
                    <a:lumMod val="20000"/>
                    <a:lumOff val="80000"/>
                  </a:schemeClr>
                </a:solidFill>
                <a:effectLst>
                  <a:outerShdw dist="38100" dir="2700000" algn="tl" rotWithShape="0">
                    <a:schemeClr val="accent4">
                      <a:lumMod val="75000"/>
                    </a:schemeClr>
                  </a:outerShdw>
                </a:effectLst>
                <a:latin typeface="Nirmala UI" panose="020B0502040204020203" pitchFamily="34" charset="0"/>
                <a:ea typeface="Nirmala UI" panose="020B0502040204020203" pitchFamily="34" charset="0"/>
                <a:cs typeface="Nirmala UI" panose="020B0502040204020203" pitchFamily="34" charset="0"/>
              </a:rPr>
              <a:t>स्वर्गीय भोजन </a:t>
            </a:r>
            <a:endParaRPr lang="en" sz="4400" b="1" spc="600" dirty="0">
              <a:ln w="15875">
                <a:noFill/>
                <a:prstDash val="solid"/>
              </a:ln>
              <a:solidFill>
                <a:schemeClr val="accent6">
                  <a:lumMod val="20000"/>
                  <a:lumOff val="80000"/>
                </a:schemeClr>
              </a:solidFill>
              <a:effectLst>
                <a:outerShdw dist="38100" dir="2700000" algn="tl" rotWithShape="0">
                  <a:schemeClr val="accent4">
                    <a:lumMod val="75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56FC28F-D770-F311-07E0-DB8D3ED4996C}"/>
              </a:ext>
            </a:extLst>
          </p:cNvPr>
          <p:cNvSpPr txBox="1"/>
          <p:nvPr/>
        </p:nvSpPr>
        <p:spPr>
          <a:xfrm>
            <a:off x="1" y="761555"/>
            <a:ext cx="12191998" cy="646331"/>
          </a:xfrm>
          <a:prstGeom prst="rect">
            <a:avLst/>
          </a:prstGeom>
          <a:noFill/>
        </p:spPr>
        <p:txBody>
          <a:bodyPr wrap="square">
            <a:spAutoFit/>
          </a:bodyPr>
          <a:lstStyle/>
          <a:p>
            <a:pPr algn="ctr"/>
            <a:r>
              <a:rPr lang="hi-IN" b="1" i="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“मसीह के वचन को अपने हृदय में अधिकाई से बसने दो, और सिद्ध ज्ञान सहित एक दूसरे को सिखाओ और चिताओ, और अपने अपने मन में अनुग्रह के साथ परमेश्‍वर के लिये भजन और स्तुतिगान और आत्मिक गीत गाओ।” </a:t>
            </a:r>
            <a:r>
              <a:rPr lang="hi-IN" sz="1400" b="1" i="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(कुलुस्सियों 3:16)</a:t>
            </a:r>
            <a:endParaRPr lang="en" sz="1100" b="1" i="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5B3ADDBC-E74E-FA29-53D9-4E2458E30194}"/>
              </a:ext>
            </a:extLst>
          </p:cNvPr>
          <p:cNvSpPr txBox="1"/>
          <p:nvPr/>
        </p:nvSpPr>
        <p:spPr>
          <a:xfrm>
            <a:off x="-1" y="1549712"/>
            <a:ext cx="12191999"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कुलुस्सियों 3:15–17 हमें दिखाता है कि हम अपनी स्वर्गीय प्रकृति का पोषण कैसे करें (और यह भी कि हम इसे अकेले में नहीं, बल्कि कलीसिया की संगति में ही सही रूप से पोषित कर सकते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14DAF19F-479A-DCFF-6340-B9DDF3EDEE3F}"/>
              </a:ext>
            </a:extLst>
          </p:cNvPr>
          <p:cNvGraphicFramePr/>
          <p:nvPr>
            <p:extLst>
              <p:ext uri="{D42A27DB-BD31-4B8C-83A1-F6EECF244321}">
                <p14:modId xmlns:p14="http://schemas.microsoft.com/office/powerpoint/2010/main" val="2541586877"/>
              </p:ext>
            </p:extLst>
          </p:nvPr>
        </p:nvGraphicFramePr>
        <p:xfrm>
          <a:off x="184221" y="2036686"/>
          <a:ext cx="11934092" cy="46745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1F5ED01-C864-6C7B-668B-2F6A01A6E515}"/>
              </a:ext>
            </a:extLst>
          </p:cNvPr>
          <p:cNvSpPr txBox="1"/>
          <p:nvPr/>
        </p:nvSpPr>
        <p:spPr>
          <a:xfrm>
            <a:off x="5067718" y="4531049"/>
            <a:ext cx="4789715" cy="224676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“गीत एक ऐसा हथियार है जिसे हम निराशा के विरुद्ध सदैव उपयोग कर सकते हैं। जब हम इस प्रकार उद्धारकर्ता की उपस्थिति के सूर्यप्रकाश के लिए अपने हृदय को खोलते हैं, तो हमें स्वास्थ्य और उसकी आशीष प्राप्त होती है।”— </a:t>
            </a:r>
            <a:r>
              <a:rPr lang="hi-IN" sz="1600" b="1" dirty="0">
                <a:latin typeface="Nirmala UI" panose="020B0502040204020203" pitchFamily="34" charset="0"/>
                <a:ea typeface="Nirmala UI" panose="020B0502040204020203" pitchFamily="34" charset="0"/>
                <a:cs typeface="Nirmala UI" panose="020B0502040204020203" pitchFamily="34" charset="0"/>
              </a:rPr>
              <a:t>एलेन जी. व्हाइट, चिकित्सा सेवकाई, पृष्ठ 254</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1" name="Imagen 10" descr="Mujer con guitarra en las manos&#10;&#10;El contenido generado por IA puede ser incorrecto.">
            <a:extLst>
              <a:ext uri="{FF2B5EF4-FFF2-40B4-BE49-F238E27FC236}">
                <a16:creationId xmlns:a16="http://schemas.microsoft.com/office/drawing/2014/main" id="{C84ED86B-28DD-F115-F5BB-A0C6A37A555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132302" y="4650642"/>
            <a:ext cx="1875477" cy="2060557"/>
          </a:xfrm>
          <a:prstGeom prst="rect">
            <a:avLst/>
          </a:prstGeom>
          <a:effectLst>
            <a:innerShdw blurRad="114300">
              <a:prstClr val="black"/>
            </a:innerShdw>
          </a:effectLst>
        </p:spPr>
      </p:pic>
    </p:spTree>
    <p:extLst>
      <p:ext uri="{BB962C8B-B14F-4D97-AF65-F5344CB8AC3E}">
        <p14:creationId xmlns:p14="http://schemas.microsoft.com/office/powerpoint/2010/main" val="316623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2">
                                            <p:graphicEl>
                                              <a:dgm id="{F863A405-A3A4-45C2-B5E5-B5DCACB35A32}"/>
                                            </p:graphicEl>
                                          </p:spTgt>
                                        </p:tgtEl>
                                        <p:attrNameLst>
                                          <p:attrName>style.visibility</p:attrName>
                                        </p:attrNameLst>
                                      </p:cBhvr>
                                      <p:to>
                                        <p:strVal val="visible"/>
                                      </p:to>
                                    </p:set>
                                    <p:anim calcmode="lin" valueType="num">
                                      <p:cBhvr>
                                        <p:cTn id="28" dur="500" fill="hold"/>
                                        <p:tgtEl>
                                          <p:spTgt spid="2">
                                            <p:graphicEl>
                                              <a:dgm id="{F863A405-A3A4-45C2-B5E5-B5DCACB35A32}"/>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F863A405-A3A4-45C2-B5E5-B5DCACB35A32}"/>
                                            </p:graphicEl>
                                          </p:spTgt>
                                        </p:tgtEl>
                                        <p:attrNameLst>
                                          <p:attrName>ppt_h</p:attrName>
                                        </p:attrNameLst>
                                      </p:cBhvr>
                                      <p:tavLst>
                                        <p:tav tm="0">
                                          <p:val>
                                            <p:fltVal val="0"/>
                                          </p:val>
                                        </p:tav>
                                        <p:tav tm="100000">
                                          <p:val>
                                            <p:strVal val="#ppt_h"/>
                                          </p:val>
                                        </p:tav>
                                      </p:tavLst>
                                    </p:anim>
                                    <p:animEffect transition="in" filter="fade">
                                      <p:cBhvr>
                                        <p:cTn id="30" dur="500"/>
                                        <p:tgtEl>
                                          <p:spTgt spid="2">
                                            <p:graphicEl>
                                              <a:dgm id="{F863A405-A3A4-45C2-B5E5-B5DCACB35A32}"/>
                                            </p:graphicEl>
                                          </p:spTgt>
                                        </p:tgtEl>
                                      </p:cBhvr>
                                    </p:animEffect>
                                    <p:anim calcmode="lin" valueType="num">
                                      <p:cBhvr>
                                        <p:cTn id="31" dur="500" fill="hold"/>
                                        <p:tgtEl>
                                          <p:spTgt spid="2">
                                            <p:graphicEl>
                                              <a:dgm id="{F863A405-A3A4-45C2-B5E5-B5DCACB35A32}"/>
                                            </p:graphicEl>
                                          </p:spTgt>
                                        </p:tgtEl>
                                        <p:attrNameLst>
                                          <p:attrName>ppt_x</p:attrName>
                                        </p:attrNameLst>
                                      </p:cBhvr>
                                      <p:tavLst>
                                        <p:tav tm="0">
                                          <p:val>
                                            <p:fltVal val="0.5"/>
                                          </p:val>
                                        </p:tav>
                                        <p:tav tm="100000">
                                          <p:val>
                                            <p:strVal val="#ppt_x"/>
                                          </p:val>
                                        </p:tav>
                                      </p:tavLst>
                                    </p:anim>
                                    <p:anim calcmode="lin" valueType="num">
                                      <p:cBhvr>
                                        <p:cTn id="32" dur="500" fill="hold"/>
                                        <p:tgtEl>
                                          <p:spTgt spid="2">
                                            <p:graphicEl>
                                              <a:dgm id="{F863A405-A3A4-45C2-B5E5-B5DCACB35A32}"/>
                                            </p:graphic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
                                            <p:graphicEl>
                                              <a:dgm id="{C425ACB1-BB73-4D3E-B446-DB516C2561EC}"/>
                                            </p:graphicEl>
                                          </p:spTgt>
                                        </p:tgtEl>
                                        <p:attrNameLst>
                                          <p:attrName>style.visibility</p:attrName>
                                        </p:attrNameLst>
                                      </p:cBhvr>
                                      <p:to>
                                        <p:strVal val="visible"/>
                                      </p:to>
                                    </p:set>
                                    <p:anim calcmode="lin" valueType="num">
                                      <p:cBhvr>
                                        <p:cTn id="35" dur="500" fill="hold"/>
                                        <p:tgtEl>
                                          <p:spTgt spid="2">
                                            <p:graphicEl>
                                              <a:dgm id="{C425ACB1-BB73-4D3E-B446-DB516C2561EC}"/>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C425ACB1-BB73-4D3E-B446-DB516C2561EC}"/>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C425ACB1-BB73-4D3E-B446-DB516C2561EC}"/>
                                            </p:graphicEl>
                                          </p:spTgt>
                                        </p:tgtEl>
                                      </p:cBhvr>
                                    </p:animEffect>
                                    <p:anim calcmode="lin" valueType="num">
                                      <p:cBhvr>
                                        <p:cTn id="38" dur="500" fill="hold"/>
                                        <p:tgtEl>
                                          <p:spTgt spid="2">
                                            <p:graphicEl>
                                              <a:dgm id="{C425ACB1-BB73-4D3E-B446-DB516C2561EC}"/>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C425ACB1-BB73-4D3E-B446-DB516C2561EC}"/>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
                                            <p:graphicEl>
                                              <a:dgm id="{74779459-D9B8-4F41-A5E5-0AB6A03CAB2C}"/>
                                            </p:graphicEl>
                                          </p:spTgt>
                                        </p:tgtEl>
                                        <p:attrNameLst>
                                          <p:attrName>style.visibility</p:attrName>
                                        </p:attrNameLst>
                                      </p:cBhvr>
                                      <p:to>
                                        <p:strVal val="visible"/>
                                      </p:to>
                                    </p:set>
                                    <p:anim calcmode="lin" valueType="num">
                                      <p:cBhvr>
                                        <p:cTn id="44" dur="500" fill="hold"/>
                                        <p:tgtEl>
                                          <p:spTgt spid="2">
                                            <p:graphicEl>
                                              <a:dgm id="{74779459-D9B8-4F41-A5E5-0AB6A03CAB2C}"/>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74779459-D9B8-4F41-A5E5-0AB6A03CAB2C}"/>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74779459-D9B8-4F41-A5E5-0AB6A03CAB2C}"/>
                                            </p:graphicEl>
                                          </p:spTgt>
                                        </p:tgtEl>
                                      </p:cBhvr>
                                    </p:animEffect>
                                    <p:anim calcmode="lin" valueType="num">
                                      <p:cBhvr>
                                        <p:cTn id="47" dur="500" fill="hold"/>
                                        <p:tgtEl>
                                          <p:spTgt spid="2">
                                            <p:graphicEl>
                                              <a:dgm id="{74779459-D9B8-4F41-A5E5-0AB6A03CAB2C}"/>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74779459-D9B8-4F41-A5E5-0AB6A03CAB2C}"/>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2">
                                            <p:graphicEl>
                                              <a:dgm id="{1EC58890-8972-41F8-8055-D3235F69D651}"/>
                                            </p:graphicEl>
                                          </p:spTgt>
                                        </p:tgtEl>
                                        <p:attrNameLst>
                                          <p:attrName>style.visibility</p:attrName>
                                        </p:attrNameLst>
                                      </p:cBhvr>
                                      <p:to>
                                        <p:strVal val="visible"/>
                                      </p:to>
                                    </p:set>
                                    <p:anim calcmode="lin" valueType="num">
                                      <p:cBhvr>
                                        <p:cTn id="51" dur="500" fill="hold"/>
                                        <p:tgtEl>
                                          <p:spTgt spid="2">
                                            <p:graphicEl>
                                              <a:dgm id="{1EC58890-8972-41F8-8055-D3235F69D651}"/>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1EC58890-8972-41F8-8055-D3235F69D651}"/>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1EC58890-8972-41F8-8055-D3235F69D651}"/>
                                            </p:graphicEl>
                                          </p:spTgt>
                                        </p:tgtEl>
                                      </p:cBhvr>
                                    </p:animEffect>
                                    <p:anim calcmode="lin" valueType="num">
                                      <p:cBhvr>
                                        <p:cTn id="54" dur="500" fill="hold"/>
                                        <p:tgtEl>
                                          <p:spTgt spid="2">
                                            <p:graphicEl>
                                              <a:dgm id="{1EC58890-8972-41F8-8055-D3235F69D651}"/>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1EC58890-8972-41F8-8055-D3235F69D651}"/>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2">
                                            <p:graphicEl>
                                              <a:dgm id="{5A634BB5-9802-4A54-B3CE-200E7F307C39}"/>
                                            </p:graphicEl>
                                          </p:spTgt>
                                        </p:tgtEl>
                                        <p:attrNameLst>
                                          <p:attrName>style.visibility</p:attrName>
                                        </p:attrNameLst>
                                      </p:cBhvr>
                                      <p:to>
                                        <p:strVal val="visible"/>
                                      </p:to>
                                    </p:set>
                                    <p:anim calcmode="lin" valueType="num">
                                      <p:cBhvr>
                                        <p:cTn id="60" dur="500" fill="hold"/>
                                        <p:tgtEl>
                                          <p:spTgt spid="2">
                                            <p:graphicEl>
                                              <a:dgm id="{5A634BB5-9802-4A54-B3CE-200E7F307C39}"/>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5A634BB5-9802-4A54-B3CE-200E7F307C39}"/>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5A634BB5-9802-4A54-B3CE-200E7F307C39}"/>
                                            </p:graphicEl>
                                          </p:spTgt>
                                        </p:tgtEl>
                                      </p:cBhvr>
                                    </p:animEffect>
                                    <p:anim calcmode="lin" valueType="num">
                                      <p:cBhvr>
                                        <p:cTn id="63" dur="500" fill="hold"/>
                                        <p:tgtEl>
                                          <p:spTgt spid="2">
                                            <p:graphicEl>
                                              <a:dgm id="{5A634BB5-9802-4A54-B3CE-200E7F307C39}"/>
                                            </p:graphicEl>
                                          </p:spTgt>
                                        </p:tgtEl>
                                        <p:attrNameLst>
                                          <p:attrName>ppt_x</p:attrName>
                                        </p:attrNameLst>
                                      </p:cBhvr>
                                      <p:tavLst>
                                        <p:tav tm="0">
                                          <p:val>
                                            <p:fltVal val="0.5"/>
                                          </p:val>
                                        </p:tav>
                                        <p:tav tm="100000">
                                          <p:val>
                                            <p:strVal val="#ppt_x"/>
                                          </p:val>
                                        </p:tav>
                                      </p:tavLst>
                                    </p:anim>
                                    <p:anim calcmode="lin" valueType="num">
                                      <p:cBhvr>
                                        <p:cTn id="64" dur="500" fill="hold"/>
                                        <p:tgtEl>
                                          <p:spTgt spid="2">
                                            <p:graphicEl>
                                              <a:dgm id="{5A634BB5-9802-4A54-B3CE-200E7F307C39}"/>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
                                            <p:graphicEl>
                                              <a:dgm id="{FE101E8C-A2B9-4109-ADF6-D11002F41CEF}"/>
                                            </p:graphicEl>
                                          </p:spTgt>
                                        </p:tgtEl>
                                        <p:attrNameLst>
                                          <p:attrName>style.visibility</p:attrName>
                                        </p:attrNameLst>
                                      </p:cBhvr>
                                      <p:to>
                                        <p:strVal val="visible"/>
                                      </p:to>
                                    </p:set>
                                    <p:anim calcmode="lin" valueType="num">
                                      <p:cBhvr>
                                        <p:cTn id="67" dur="500" fill="hold"/>
                                        <p:tgtEl>
                                          <p:spTgt spid="2">
                                            <p:graphicEl>
                                              <a:dgm id="{FE101E8C-A2B9-4109-ADF6-D11002F41CEF}"/>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FE101E8C-A2B9-4109-ADF6-D11002F41CEF}"/>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FE101E8C-A2B9-4109-ADF6-D11002F41CEF}"/>
                                            </p:graphicEl>
                                          </p:spTgt>
                                        </p:tgtEl>
                                      </p:cBhvr>
                                    </p:animEffect>
                                    <p:anim calcmode="lin" valueType="num">
                                      <p:cBhvr>
                                        <p:cTn id="70" dur="500" fill="hold"/>
                                        <p:tgtEl>
                                          <p:spTgt spid="2">
                                            <p:graphicEl>
                                              <a:dgm id="{FE101E8C-A2B9-4109-ADF6-D11002F41CEF}"/>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FE101E8C-A2B9-4109-ADF6-D11002F41CEF}"/>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2">
                                            <p:graphicEl>
                                              <a:dgm id="{1C6B81D1-020A-405B-B361-D42E7A8A6BE9}"/>
                                            </p:graphicEl>
                                          </p:spTgt>
                                        </p:tgtEl>
                                        <p:attrNameLst>
                                          <p:attrName>style.visibility</p:attrName>
                                        </p:attrNameLst>
                                      </p:cBhvr>
                                      <p:to>
                                        <p:strVal val="visible"/>
                                      </p:to>
                                    </p:set>
                                    <p:anim calcmode="lin" valueType="num">
                                      <p:cBhvr>
                                        <p:cTn id="76" dur="500" fill="hold"/>
                                        <p:tgtEl>
                                          <p:spTgt spid="2">
                                            <p:graphicEl>
                                              <a:dgm id="{1C6B81D1-020A-405B-B361-D42E7A8A6BE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1C6B81D1-020A-405B-B361-D42E7A8A6BE9}"/>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1C6B81D1-020A-405B-B361-D42E7A8A6BE9}"/>
                                            </p:graphicEl>
                                          </p:spTgt>
                                        </p:tgtEl>
                                      </p:cBhvr>
                                    </p:animEffect>
                                    <p:anim calcmode="lin" valueType="num">
                                      <p:cBhvr>
                                        <p:cTn id="79" dur="500" fill="hold"/>
                                        <p:tgtEl>
                                          <p:spTgt spid="2">
                                            <p:graphicEl>
                                              <a:dgm id="{1C6B81D1-020A-405B-B361-D42E7A8A6BE9}"/>
                                            </p:graphicEl>
                                          </p:spTgt>
                                        </p:tgtEl>
                                        <p:attrNameLst>
                                          <p:attrName>ppt_x</p:attrName>
                                        </p:attrNameLst>
                                      </p:cBhvr>
                                      <p:tavLst>
                                        <p:tav tm="0">
                                          <p:val>
                                            <p:fltVal val="0.5"/>
                                          </p:val>
                                        </p:tav>
                                        <p:tav tm="100000">
                                          <p:val>
                                            <p:strVal val="#ppt_x"/>
                                          </p:val>
                                        </p:tav>
                                      </p:tavLst>
                                    </p:anim>
                                    <p:anim calcmode="lin" valueType="num">
                                      <p:cBhvr>
                                        <p:cTn id="80" dur="500" fill="hold"/>
                                        <p:tgtEl>
                                          <p:spTgt spid="2">
                                            <p:graphicEl>
                                              <a:dgm id="{1C6B81D1-020A-405B-B361-D42E7A8A6BE9}"/>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2">
                                            <p:graphicEl>
                                              <a:dgm id="{2EDC1687-4667-4DA4-9505-537425C497A4}"/>
                                            </p:graphicEl>
                                          </p:spTgt>
                                        </p:tgtEl>
                                        <p:attrNameLst>
                                          <p:attrName>style.visibility</p:attrName>
                                        </p:attrNameLst>
                                      </p:cBhvr>
                                      <p:to>
                                        <p:strVal val="visible"/>
                                      </p:to>
                                    </p:set>
                                    <p:anim calcmode="lin" valueType="num">
                                      <p:cBhvr>
                                        <p:cTn id="83" dur="500" fill="hold"/>
                                        <p:tgtEl>
                                          <p:spTgt spid="2">
                                            <p:graphicEl>
                                              <a:dgm id="{2EDC1687-4667-4DA4-9505-537425C497A4}"/>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2EDC1687-4667-4DA4-9505-537425C497A4}"/>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2EDC1687-4667-4DA4-9505-537425C497A4}"/>
                                            </p:graphicEl>
                                          </p:spTgt>
                                        </p:tgtEl>
                                      </p:cBhvr>
                                    </p:animEffect>
                                    <p:anim calcmode="lin" valueType="num">
                                      <p:cBhvr>
                                        <p:cTn id="86" dur="500" fill="hold"/>
                                        <p:tgtEl>
                                          <p:spTgt spid="2">
                                            <p:graphicEl>
                                              <a:dgm id="{2EDC1687-4667-4DA4-9505-537425C497A4}"/>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2EDC1687-4667-4DA4-9505-537425C497A4}"/>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528" fill="hold" grpId="0" nodeType="clickEffect">
                                  <p:stCondLst>
                                    <p:cond delay="0"/>
                                  </p:stCondLst>
                                  <p:childTnLst>
                                    <p:set>
                                      <p:cBhvr>
                                        <p:cTn id="91" dur="1" fill="hold">
                                          <p:stCondLst>
                                            <p:cond delay="0"/>
                                          </p:stCondLst>
                                        </p:cTn>
                                        <p:tgtEl>
                                          <p:spTgt spid="2">
                                            <p:graphicEl>
                                              <a:dgm id="{48890DF1-CCC2-4C63-8AA0-16BD64886CED}"/>
                                            </p:graphicEl>
                                          </p:spTgt>
                                        </p:tgtEl>
                                        <p:attrNameLst>
                                          <p:attrName>style.visibility</p:attrName>
                                        </p:attrNameLst>
                                      </p:cBhvr>
                                      <p:to>
                                        <p:strVal val="visible"/>
                                      </p:to>
                                    </p:set>
                                    <p:anim calcmode="lin" valueType="num">
                                      <p:cBhvr>
                                        <p:cTn id="92" dur="500" fill="hold"/>
                                        <p:tgtEl>
                                          <p:spTgt spid="2">
                                            <p:graphicEl>
                                              <a:dgm id="{48890DF1-CCC2-4C63-8AA0-16BD64886CED}"/>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48890DF1-CCC2-4C63-8AA0-16BD64886CED}"/>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48890DF1-CCC2-4C63-8AA0-16BD64886CED}"/>
                                            </p:graphicEl>
                                          </p:spTgt>
                                        </p:tgtEl>
                                      </p:cBhvr>
                                    </p:animEffect>
                                    <p:anim calcmode="lin" valueType="num">
                                      <p:cBhvr>
                                        <p:cTn id="95" dur="500" fill="hold"/>
                                        <p:tgtEl>
                                          <p:spTgt spid="2">
                                            <p:graphicEl>
                                              <a:dgm id="{48890DF1-CCC2-4C63-8AA0-16BD64886CED}"/>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48890DF1-CCC2-4C63-8AA0-16BD64886CED}"/>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08A93D2B-B278-45A1-8A7C-6BC2BF65E892}"/>
                                            </p:graphicEl>
                                          </p:spTgt>
                                        </p:tgtEl>
                                        <p:attrNameLst>
                                          <p:attrName>style.visibility</p:attrName>
                                        </p:attrNameLst>
                                      </p:cBhvr>
                                      <p:to>
                                        <p:strVal val="visible"/>
                                      </p:to>
                                    </p:set>
                                    <p:anim calcmode="lin" valueType="num">
                                      <p:cBhvr>
                                        <p:cTn id="99" dur="500" fill="hold"/>
                                        <p:tgtEl>
                                          <p:spTgt spid="2">
                                            <p:graphicEl>
                                              <a:dgm id="{08A93D2B-B278-45A1-8A7C-6BC2BF65E892}"/>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08A93D2B-B278-45A1-8A7C-6BC2BF65E892}"/>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08A93D2B-B278-45A1-8A7C-6BC2BF65E892}"/>
                                            </p:graphicEl>
                                          </p:spTgt>
                                        </p:tgtEl>
                                      </p:cBhvr>
                                    </p:animEffect>
                                    <p:anim calcmode="lin" valueType="num">
                                      <p:cBhvr>
                                        <p:cTn id="102" dur="500" fill="hold"/>
                                        <p:tgtEl>
                                          <p:spTgt spid="2">
                                            <p:graphicEl>
                                              <a:dgm id="{08A93D2B-B278-45A1-8A7C-6BC2BF65E892}"/>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08A93D2B-B278-45A1-8A7C-6BC2BF65E892}"/>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528" fill="hold" grpId="0" nodeType="clickEffect">
                                  <p:stCondLst>
                                    <p:cond delay="0"/>
                                  </p:stCondLst>
                                  <p:childTnLst>
                                    <p:set>
                                      <p:cBhvr>
                                        <p:cTn id="107" dur="1" fill="hold">
                                          <p:stCondLst>
                                            <p:cond delay="0"/>
                                          </p:stCondLst>
                                        </p:cTn>
                                        <p:tgtEl>
                                          <p:spTgt spid="2">
                                            <p:graphicEl>
                                              <a:dgm id="{DDF2DCD9-BAB5-42B9-B543-E0B283FD91CB}"/>
                                            </p:graphicEl>
                                          </p:spTgt>
                                        </p:tgtEl>
                                        <p:attrNameLst>
                                          <p:attrName>style.visibility</p:attrName>
                                        </p:attrNameLst>
                                      </p:cBhvr>
                                      <p:to>
                                        <p:strVal val="visible"/>
                                      </p:to>
                                    </p:set>
                                    <p:anim calcmode="lin" valueType="num">
                                      <p:cBhvr>
                                        <p:cTn id="108" dur="500" fill="hold"/>
                                        <p:tgtEl>
                                          <p:spTgt spid="2">
                                            <p:graphicEl>
                                              <a:dgm id="{DDF2DCD9-BAB5-42B9-B543-E0B283FD91CB}"/>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DDF2DCD9-BAB5-42B9-B543-E0B283FD91CB}"/>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DDF2DCD9-BAB5-42B9-B543-E0B283FD91CB}"/>
                                            </p:graphicEl>
                                          </p:spTgt>
                                        </p:tgtEl>
                                      </p:cBhvr>
                                    </p:animEffect>
                                    <p:anim calcmode="lin" valueType="num">
                                      <p:cBhvr>
                                        <p:cTn id="111" dur="500" fill="hold"/>
                                        <p:tgtEl>
                                          <p:spTgt spid="2">
                                            <p:graphicEl>
                                              <a:dgm id="{DDF2DCD9-BAB5-42B9-B543-E0B283FD91CB}"/>
                                            </p:graphicEl>
                                          </p:spTgt>
                                        </p:tgtEl>
                                        <p:attrNameLst>
                                          <p:attrName>ppt_x</p:attrName>
                                        </p:attrNameLst>
                                      </p:cBhvr>
                                      <p:tavLst>
                                        <p:tav tm="0">
                                          <p:val>
                                            <p:fltVal val="0.5"/>
                                          </p:val>
                                        </p:tav>
                                        <p:tav tm="100000">
                                          <p:val>
                                            <p:strVal val="#ppt_x"/>
                                          </p:val>
                                        </p:tav>
                                      </p:tavLst>
                                    </p:anim>
                                    <p:anim calcmode="lin" valueType="num">
                                      <p:cBhvr>
                                        <p:cTn id="112" dur="500" fill="hold"/>
                                        <p:tgtEl>
                                          <p:spTgt spid="2">
                                            <p:graphicEl>
                                              <a:dgm id="{DDF2DCD9-BAB5-42B9-B543-E0B283FD91CB}"/>
                                            </p:graphicEl>
                                          </p:spTgt>
                                        </p:tgtEl>
                                        <p:attrNameLst>
                                          <p:attrName>ppt_y</p:attrName>
                                        </p:attrNameLst>
                                      </p:cBhvr>
                                      <p:tavLst>
                                        <p:tav tm="0">
                                          <p:val>
                                            <p:fltVal val="0.5"/>
                                          </p:val>
                                        </p:tav>
                                        <p:tav tm="100000">
                                          <p:val>
                                            <p:strVal val="#ppt_y"/>
                                          </p:val>
                                        </p:tav>
                                      </p:tavLst>
                                    </p:anim>
                                  </p:childTnLst>
                                </p:cTn>
                              </p:par>
                              <p:par>
                                <p:cTn id="113" presetID="53" presetClass="entr" presetSubtype="528" fill="hold" grpId="0" nodeType="withEffect">
                                  <p:stCondLst>
                                    <p:cond delay="0"/>
                                  </p:stCondLst>
                                  <p:childTnLst>
                                    <p:set>
                                      <p:cBhvr>
                                        <p:cTn id="114" dur="1" fill="hold">
                                          <p:stCondLst>
                                            <p:cond delay="0"/>
                                          </p:stCondLst>
                                        </p:cTn>
                                        <p:tgtEl>
                                          <p:spTgt spid="2">
                                            <p:graphicEl>
                                              <a:dgm id="{7686D75C-99AF-4A08-8E33-9B300016F084}"/>
                                            </p:graphicEl>
                                          </p:spTgt>
                                        </p:tgtEl>
                                        <p:attrNameLst>
                                          <p:attrName>style.visibility</p:attrName>
                                        </p:attrNameLst>
                                      </p:cBhvr>
                                      <p:to>
                                        <p:strVal val="visible"/>
                                      </p:to>
                                    </p:set>
                                    <p:anim calcmode="lin" valueType="num">
                                      <p:cBhvr>
                                        <p:cTn id="115" dur="500" fill="hold"/>
                                        <p:tgtEl>
                                          <p:spTgt spid="2">
                                            <p:graphicEl>
                                              <a:dgm id="{7686D75C-99AF-4A08-8E33-9B300016F084}"/>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7686D75C-99AF-4A08-8E33-9B300016F084}"/>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7686D75C-99AF-4A08-8E33-9B300016F084}"/>
                                            </p:graphicEl>
                                          </p:spTgt>
                                        </p:tgtEl>
                                      </p:cBhvr>
                                    </p:animEffect>
                                    <p:anim calcmode="lin" valueType="num">
                                      <p:cBhvr>
                                        <p:cTn id="118" dur="500" fill="hold"/>
                                        <p:tgtEl>
                                          <p:spTgt spid="2">
                                            <p:graphicEl>
                                              <a:dgm id="{7686D75C-99AF-4A08-8E33-9B300016F084}"/>
                                            </p:graphicEl>
                                          </p:spTgt>
                                        </p:tgtEl>
                                        <p:attrNameLst>
                                          <p:attrName>ppt_x</p:attrName>
                                        </p:attrNameLst>
                                      </p:cBhvr>
                                      <p:tavLst>
                                        <p:tav tm="0">
                                          <p:val>
                                            <p:fltVal val="0.5"/>
                                          </p:val>
                                        </p:tav>
                                        <p:tav tm="100000">
                                          <p:val>
                                            <p:strVal val="#ppt_x"/>
                                          </p:val>
                                        </p:tav>
                                      </p:tavLst>
                                    </p:anim>
                                    <p:anim calcmode="lin" valueType="num">
                                      <p:cBhvr>
                                        <p:cTn id="119" dur="500" fill="hold"/>
                                        <p:tgtEl>
                                          <p:spTgt spid="2">
                                            <p:graphicEl>
                                              <a:dgm id="{7686D75C-99AF-4A08-8E33-9B300016F084}"/>
                                            </p:graphicEl>
                                          </p:spTgt>
                                        </p:tgtEl>
                                        <p:attrNameLst>
                                          <p:attrName>ppt_y</p:attrName>
                                        </p:attrNameLst>
                                      </p:cBhvr>
                                      <p:tavLst>
                                        <p:tav tm="0">
                                          <p:val>
                                            <p:fltVal val="0.5"/>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528" fill="hold" grpId="0" nodeType="clickEffect">
                                  <p:stCondLst>
                                    <p:cond delay="0"/>
                                  </p:stCondLst>
                                  <p:childTnLst>
                                    <p:set>
                                      <p:cBhvr>
                                        <p:cTn id="123" dur="1" fill="hold">
                                          <p:stCondLst>
                                            <p:cond delay="0"/>
                                          </p:stCondLst>
                                        </p:cTn>
                                        <p:tgtEl>
                                          <p:spTgt spid="2">
                                            <p:graphicEl>
                                              <a:dgm id="{81005148-075B-43E3-93DC-375EF853721E}"/>
                                            </p:graphicEl>
                                          </p:spTgt>
                                        </p:tgtEl>
                                        <p:attrNameLst>
                                          <p:attrName>style.visibility</p:attrName>
                                        </p:attrNameLst>
                                      </p:cBhvr>
                                      <p:to>
                                        <p:strVal val="visible"/>
                                      </p:to>
                                    </p:set>
                                    <p:anim calcmode="lin" valueType="num">
                                      <p:cBhvr>
                                        <p:cTn id="124" dur="500" fill="hold"/>
                                        <p:tgtEl>
                                          <p:spTgt spid="2">
                                            <p:graphicEl>
                                              <a:dgm id="{81005148-075B-43E3-93DC-375EF853721E}"/>
                                            </p:graphicEl>
                                          </p:spTgt>
                                        </p:tgtEl>
                                        <p:attrNameLst>
                                          <p:attrName>ppt_w</p:attrName>
                                        </p:attrNameLst>
                                      </p:cBhvr>
                                      <p:tavLst>
                                        <p:tav tm="0">
                                          <p:val>
                                            <p:fltVal val="0"/>
                                          </p:val>
                                        </p:tav>
                                        <p:tav tm="100000">
                                          <p:val>
                                            <p:strVal val="#ppt_w"/>
                                          </p:val>
                                        </p:tav>
                                      </p:tavLst>
                                    </p:anim>
                                    <p:anim calcmode="lin" valueType="num">
                                      <p:cBhvr>
                                        <p:cTn id="125" dur="500" fill="hold"/>
                                        <p:tgtEl>
                                          <p:spTgt spid="2">
                                            <p:graphicEl>
                                              <a:dgm id="{81005148-075B-43E3-93DC-375EF853721E}"/>
                                            </p:graphicEl>
                                          </p:spTgt>
                                        </p:tgtEl>
                                        <p:attrNameLst>
                                          <p:attrName>ppt_h</p:attrName>
                                        </p:attrNameLst>
                                      </p:cBhvr>
                                      <p:tavLst>
                                        <p:tav tm="0">
                                          <p:val>
                                            <p:fltVal val="0"/>
                                          </p:val>
                                        </p:tav>
                                        <p:tav tm="100000">
                                          <p:val>
                                            <p:strVal val="#ppt_h"/>
                                          </p:val>
                                        </p:tav>
                                      </p:tavLst>
                                    </p:anim>
                                    <p:animEffect transition="in" filter="fade">
                                      <p:cBhvr>
                                        <p:cTn id="126" dur="500"/>
                                        <p:tgtEl>
                                          <p:spTgt spid="2">
                                            <p:graphicEl>
                                              <a:dgm id="{81005148-075B-43E3-93DC-375EF853721E}"/>
                                            </p:graphicEl>
                                          </p:spTgt>
                                        </p:tgtEl>
                                      </p:cBhvr>
                                    </p:animEffect>
                                    <p:anim calcmode="lin" valueType="num">
                                      <p:cBhvr>
                                        <p:cTn id="127" dur="500" fill="hold"/>
                                        <p:tgtEl>
                                          <p:spTgt spid="2">
                                            <p:graphicEl>
                                              <a:dgm id="{81005148-075B-43E3-93DC-375EF853721E}"/>
                                            </p:graphicEl>
                                          </p:spTgt>
                                        </p:tgtEl>
                                        <p:attrNameLst>
                                          <p:attrName>ppt_x</p:attrName>
                                        </p:attrNameLst>
                                      </p:cBhvr>
                                      <p:tavLst>
                                        <p:tav tm="0">
                                          <p:val>
                                            <p:fltVal val="0.5"/>
                                          </p:val>
                                        </p:tav>
                                        <p:tav tm="100000">
                                          <p:val>
                                            <p:strVal val="#ppt_x"/>
                                          </p:val>
                                        </p:tav>
                                      </p:tavLst>
                                    </p:anim>
                                    <p:anim calcmode="lin" valueType="num">
                                      <p:cBhvr>
                                        <p:cTn id="128" dur="500" fill="hold"/>
                                        <p:tgtEl>
                                          <p:spTgt spid="2">
                                            <p:graphicEl>
                                              <a:dgm id="{81005148-075B-43E3-93DC-375EF853721E}"/>
                                            </p:graphicEl>
                                          </p:spTgt>
                                        </p:tgtEl>
                                        <p:attrNameLst>
                                          <p:attrName>ppt_y</p:attrName>
                                        </p:attrNameLst>
                                      </p:cBhvr>
                                      <p:tavLst>
                                        <p:tav tm="0">
                                          <p:val>
                                            <p:fltVal val="0.5"/>
                                          </p:val>
                                        </p:tav>
                                        <p:tav tm="100000">
                                          <p:val>
                                            <p:strVal val="#ppt_y"/>
                                          </p:val>
                                        </p:tav>
                                      </p:tavLst>
                                    </p:anim>
                                  </p:childTnLst>
                                </p:cTn>
                              </p:par>
                              <p:par>
                                <p:cTn id="129" presetID="53" presetClass="entr" presetSubtype="528" fill="hold" grpId="0" nodeType="withEffect">
                                  <p:stCondLst>
                                    <p:cond delay="0"/>
                                  </p:stCondLst>
                                  <p:childTnLst>
                                    <p:set>
                                      <p:cBhvr>
                                        <p:cTn id="130" dur="1" fill="hold">
                                          <p:stCondLst>
                                            <p:cond delay="0"/>
                                          </p:stCondLst>
                                        </p:cTn>
                                        <p:tgtEl>
                                          <p:spTgt spid="2">
                                            <p:graphicEl>
                                              <a:dgm id="{F0B94572-11C5-41D7-89DB-DD9517959807}"/>
                                            </p:graphicEl>
                                          </p:spTgt>
                                        </p:tgtEl>
                                        <p:attrNameLst>
                                          <p:attrName>style.visibility</p:attrName>
                                        </p:attrNameLst>
                                      </p:cBhvr>
                                      <p:to>
                                        <p:strVal val="visible"/>
                                      </p:to>
                                    </p:set>
                                    <p:anim calcmode="lin" valueType="num">
                                      <p:cBhvr>
                                        <p:cTn id="131" dur="500" fill="hold"/>
                                        <p:tgtEl>
                                          <p:spTgt spid="2">
                                            <p:graphicEl>
                                              <a:dgm id="{F0B94572-11C5-41D7-89DB-DD9517959807}"/>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F0B94572-11C5-41D7-89DB-DD9517959807}"/>
                                            </p:graphicEl>
                                          </p:spTgt>
                                        </p:tgtEl>
                                        <p:attrNameLst>
                                          <p:attrName>ppt_h</p:attrName>
                                        </p:attrNameLst>
                                      </p:cBhvr>
                                      <p:tavLst>
                                        <p:tav tm="0">
                                          <p:val>
                                            <p:fltVal val="0"/>
                                          </p:val>
                                        </p:tav>
                                        <p:tav tm="100000">
                                          <p:val>
                                            <p:strVal val="#ppt_h"/>
                                          </p:val>
                                        </p:tav>
                                      </p:tavLst>
                                    </p:anim>
                                    <p:animEffect transition="in" filter="fade">
                                      <p:cBhvr>
                                        <p:cTn id="133" dur="500"/>
                                        <p:tgtEl>
                                          <p:spTgt spid="2">
                                            <p:graphicEl>
                                              <a:dgm id="{F0B94572-11C5-41D7-89DB-DD9517959807}"/>
                                            </p:graphicEl>
                                          </p:spTgt>
                                        </p:tgtEl>
                                      </p:cBhvr>
                                    </p:animEffect>
                                    <p:anim calcmode="lin" valueType="num">
                                      <p:cBhvr>
                                        <p:cTn id="134" dur="500" fill="hold"/>
                                        <p:tgtEl>
                                          <p:spTgt spid="2">
                                            <p:graphicEl>
                                              <a:dgm id="{F0B94572-11C5-41D7-89DB-DD9517959807}"/>
                                            </p:graphicEl>
                                          </p:spTgt>
                                        </p:tgtEl>
                                        <p:attrNameLst>
                                          <p:attrName>ppt_x</p:attrName>
                                        </p:attrNameLst>
                                      </p:cBhvr>
                                      <p:tavLst>
                                        <p:tav tm="0">
                                          <p:val>
                                            <p:fltVal val="0.5"/>
                                          </p:val>
                                        </p:tav>
                                        <p:tav tm="100000">
                                          <p:val>
                                            <p:strVal val="#ppt_x"/>
                                          </p:val>
                                        </p:tav>
                                      </p:tavLst>
                                    </p:anim>
                                    <p:anim calcmode="lin" valueType="num">
                                      <p:cBhvr>
                                        <p:cTn id="135" dur="500" fill="hold"/>
                                        <p:tgtEl>
                                          <p:spTgt spid="2">
                                            <p:graphicEl>
                                              <a:dgm id="{F0B94572-11C5-41D7-89DB-DD9517959807}"/>
                                            </p:graphicEl>
                                          </p:spTgt>
                                        </p:tgtEl>
                                        <p:attrNameLst>
                                          <p:attrName>ppt_y</p:attrName>
                                        </p:attrNameLst>
                                      </p:cBhvr>
                                      <p:tavLst>
                                        <p:tav tm="0">
                                          <p:val>
                                            <p:fltVal val="0.5"/>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8"/>
                                        </p:tgtEl>
                                        <p:attrNameLst>
                                          <p:attrName>style.visibility</p:attrName>
                                        </p:attrNameLst>
                                      </p:cBhvr>
                                      <p:to>
                                        <p:strVal val="visible"/>
                                      </p:to>
                                    </p:set>
                                    <p:animEffect transition="in" filter="fade">
                                      <p:cBhvr>
                                        <p:cTn id="140" dur="500"/>
                                        <p:tgtEl>
                                          <p:spTgt spid="8"/>
                                        </p:tgtEl>
                                      </p:cBhvr>
                                    </p:animEffect>
                                  </p:childTnLst>
                                </p:cTn>
                              </p:par>
                              <p:par>
                                <p:cTn id="141" presetID="10" presetClass="entr" presetSubtype="0" fill="hold" nodeType="with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fade">
                                      <p:cBhvr>
                                        <p:cTn id="1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144A45-91CD-B968-1AB1-CF5F437AF801}"/>
              </a:ext>
            </a:extLst>
          </p:cNvPr>
          <p:cNvSpPr txBox="1"/>
          <p:nvPr/>
        </p:nvSpPr>
        <p:spPr>
          <a:xfrm>
            <a:off x="2156367" y="1143759"/>
            <a:ext cx="9197748" cy="4570482"/>
          </a:xfrm>
          <a:prstGeom prst="rect">
            <a:avLst/>
          </a:prstGeom>
          <a:noFill/>
        </p:spPr>
        <p:txBody>
          <a:bodyPr wrap="square">
            <a:spAutoFit/>
          </a:bodyPr>
          <a:lstStyle/>
          <a:p>
            <a:pPr algn="just">
              <a:spcBef>
                <a:spcPts val="600"/>
              </a:spcBef>
            </a:pPr>
            <a:r>
              <a:rPr lang="hi-IN" sz="2600" b="1" dirty="0">
                <a:latin typeface="Nirmala UI" panose="020B0502040204020203" pitchFamily="34" charset="0"/>
                <a:ea typeface="Nirmala UI" panose="020B0502040204020203" pitchFamily="34" charset="0"/>
                <a:cs typeface="Nirmala UI" panose="020B0502040204020203" pitchFamily="34" charset="0"/>
              </a:rPr>
              <a:t>“एक दयालु, कोमल और सहानुभूतिपूर्ण हृदय को विकसित करो, और इन गुणों को कभी भी कमजोरी मत समझो, क्योंकि ये मसीह के गुण हैं। अपने प्रभाव के विषय में सावधान रहो। उसे इतना शुद्ध और सुगंधित होने दो कि तुम उसे दूसरों में दोहराया हुआ देखकर कभी लज्जित न हो।</a:t>
            </a:r>
          </a:p>
          <a:p>
            <a:pPr algn="just">
              <a:spcBef>
                <a:spcPts val="600"/>
              </a:spcBef>
            </a:pPr>
            <a:r>
              <a:rPr lang="hi-IN" sz="2600" b="1" dirty="0">
                <a:latin typeface="Nirmala UI" panose="020B0502040204020203" pitchFamily="34" charset="0"/>
                <a:ea typeface="Nirmala UI" panose="020B0502040204020203" pitchFamily="34" charset="0"/>
                <a:cs typeface="Nirmala UI" panose="020B0502040204020203" pitchFamily="34" charset="0"/>
              </a:rPr>
              <a:t>जैसे जल की बूँदें मिलकर नदी बनाती हैं, वैसे ही छोटे-छोटे कार्य मिलकर जीवन बनाते हैं। जीवन एक नदी है—या तो शांत, स्थिर और आनंददायक, या फिर अशांत, जो निरंतर कीचड़ और गंदगी उछालती रहती है। इस जीवन में आप अपने आप को पवित्र आत्मा के अनुशासन के अधीन कर सकते हो। आत्मा के पवित्रीकरण के द्वारा आप धीरे-धीरे मसीह के समान होते चले जाओगे।”</a:t>
            </a:r>
          </a:p>
        </p:txBody>
      </p:sp>
      <p:sp>
        <p:nvSpPr>
          <p:cNvPr id="4" name="CuadroTexto 3">
            <a:extLst>
              <a:ext uri="{FF2B5EF4-FFF2-40B4-BE49-F238E27FC236}">
                <a16:creationId xmlns:a16="http://schemas.microsoft.com/office/drawing/2014/main" id="{89979397-93F1-9612-41BA-3D884CE3A45A}"/>
              </a:ext>
            </a:extLst>
          </p:cNvPr>
          <p:cNvSpPr txBox="1"/>
          <p:nvPr/>
        </p:nvSpPr>
        <p:spPr>
          <a:xfrm>
            <a:off x="6866794" y="5914295"/>
            <a:ext cx="4134465"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(ताकि मैं उसे जान सकूँ, 22 जुलाई)</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45590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hombre con los brazos levantados&#10;&#10;El contenido generado por IA puede ser incorrecto.">
            <a:extLst>
              <a:ext uri="{FF2B5EF4-FFF2-40B4-BE49-F238E27FC236}">
                <a16:creationId xmlns:a16="http://schemas.microsoft.com/office/drawing/2014/main" id="{2DA01F3C-AB8E-5820-92CC-CC7FA5638C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4E5AECB-30AB-ABFE-8901-13824525A300}"/>
              </a:ext>
            </a:extLst>
          </p:cNvPr>
          <p:cNvSpPr txBox="1"/>
          <p:nvPr/>
        </p:nvSpPr>
        <p:spPr>
          <a:xfrm>
            <a:off x="400050" y="1266491"/>
            <a:ext cx="6315075" cy="2923877"/>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hi-IN" sz="4800" b="1" i="1" dirty="0">
                <a:ln w="12700" cmpd="sng">
                  <a:noFill/>
                  <a:prstDash val="solid"/>
                </a:ln>
                <a:solidFill>
                  <a:srgbClr val="C00000"/>
                </a:solidFill>
                <a:latin typeface="Nirmala UI" panose="020B0502040204020203" pitchFamily="34" charset="0"/>
                <a:ea typeface="Nirmala UI" panose="020B0502040204020203" pitchFamily="34" charset="0"/>
                <a:cs typeface="Nirmala UI" panose="020B0502040204020203" pitchFamily="34" charset="0"/>
              </a:rPr>
              <a:t>“इन सब के ऊपर प्रेम को जो सिद्धता का कटिबन्ध है बाँध लो।” </a:t>
            </a:r>
            <a:r>
              <a:rPr lang="hi-IN" sz="4000" b="1" i="1" dirty="0">
                <a:ln w="12700" cmpd="sng">
                  <a:noFill/>
                  <a:prstDash val="solid"/>
                </a:ln>
                <a:solidFill>
                  <a:srgbClr val="C00000"/>
                </a:solidFill>
                <a:latin typeface="Nirmala UI" panose="020B0502040204020203" pitchFamily="34" charset="0"/>
                <a:ea typeface="Nirmala UI" panose="020B0502040204020203" pitchFamily="34" charset="0"/>
                <a:cs typeface="Nirmala UI" panose="020B0502040204020203" pitchFamily="34" charset="0"/>
              </a:rPr>
              <a:t>कुलुस्सियों 3:14</a:t>
            </a:r>
            <a:endParaRPr kumimoji="0" lang="es-ES" sz="3200" b="1" i="1" u="none" strike="noStrike" kern="1200" cap="none" spc="0" normalizeH="0" baseline="0" noProof="0" dirty="0">
              <a:ln w="12700" cmpd="sng">
                <a:noFill/>
                <a:prstDash val="solid"/>
              </a:ln>
              <a:solidFill>
                <a:srgbClr val="C00000"/>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1912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B7763C1-B50A-467A-06E3-758449E2E74C}"/>
              </a:ext>
            </a:extLst>
          </p:cNvPr>
          <p:cNvSpPr txBox="1"/>
          <p:nvPr/>
        </p:nvSpPr>
        <p:spPr>
          <a:xfrm>
            <a:off x="5403715" y="3762375"/>
            <a:ext cx="679781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i-IN" sz="2000" b="1" dirty="0">
                <a:solidFill>
                  <a:srgbClr val="006DAC"/>
                </a:solidFill>
                <a:latin typeface="Nirmala UI" panose="020B0502040204020203" pitchFamily="34" charset="0"/>
                <a:ea typeface="Nirmala UI" panose="020B0502040204020203" pitchFamily="34" charset="0"/>
                <a:cs typeface="Nirmala UI" panose="020B0502040204020203" pitchFamily="34" charset="0"/>
              </a:rPr>
              <a:t>सांसारिक या दिव्य मानसिकता?</a:t>
            </a:r>
            <a:endParaRPr lang="en" sz="2000" b="1" dirty="0">
              <a:solidFill>
                <a:srgbClr val="006DAC"/>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हमारा केंद्र बिंदु (कुलुस्सियों 3:1–4)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सांसारिक वस्तुओं के लिए मरना (कुलुस्सियों 3:5–6)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स्वर्गीय वस्त्र धारण करना (कुलुस्सियों 3:7–11)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A90095"/>
                </a:solidFill>
                <a:latin typeface="Nirmala UI" panose="020B0502040204020203" pitchFamily="34" charset="0"/>
                <a:ea typeface="Nirmala UI" panose="020B0502040204020203" pitchFamily="34" charset="0"/>
                <a:cs typeface="Nirmala UI" panose="020B0502040204020203" pitchFamily="34" charset="0"/>
              </a:rPr>
              <a:t>मसीह में नए जीवन की विशेषताएँ:</a:t>
            </a:r>
            <a:endParaRPr lang="en" sz="2000" b="1" dirty="0">
              <a:solidFill>
                <a:srgbClr val="A90095"/>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सिद्धता का कटिबन्ध (कुलुस्सियों 3:12–14)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स्वर्गीय भोजन (कुलुस्सियों 3:15–17)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22FF2515-0B42-F386-522E-EB66F7A4D890}"/>
              </a:ext>
            </a:extLst>
          </p:cNvPr>
          <p:cNvSpPr txBox="1"/>
          <p:nvPr/>
        </p:nvSpPr>
        <p:spPr>
          <a:xfrm>
            <a:off x="285748" y="105013"/>
            <a:ext cx="7362825" cy="1015663"/>
          </a:xfrm>
          <a:prstGeom prst="rect">
            <a:avLst/>
          </a:prstGeom>
          <a:noFill/>
        </p:spPr>
        <p:txBody>
          <a:bodyPr wrap="square" rtlCol="0">
            <a:spAutoFit/>
          </a:bodyPr>
          <a:lstStyle/>
          <a:p>
            <a:pPr algn="just">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जब हम बपतिस्मा के जल में दफ़न किए जाते हैं, तो हम अपने पापमय पुराने जीवन के लिए मर जाते हैं। और जब हम जल से बाहर आते हैं, तो हम नए प्राणी के रूप में उठ खड़े होते हैं।</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grpSp>
        <p:nvGrpSpPr>
          <p:cNvPr id="9" name="Grupo 8">
            <a:extLst>
              <a:ext uri="{FF2B5EF4-FFF2-40B4-BE49-F238E27FC236}">
                <a16:creationId xmlns:a16="http://schemas.microsoft.com/office/drawing/2014/main" id="{A2E3B3A9-8537-EC41-37C6-6F4D49AA751A}"/>
              </a:ext>
            </a:extLst>
          </p:cNvPr>
          <p:cNvGrpSpPr/>
          <p:nvPr/>
        </p:nvGrpSpPr>
        <p:grpSpPr>
          <a:xfrm>
            <a:off x="7800975" y="105013"/>
            <a:ext cx="4248150" cy="3257312"/>
            <a:chOff x="7800975" y="105013"/>
            <a:chExt cx="4248150" cy="3257312"/>
          </a:xfrm>
        </p:grpSpPr>
        <p:sp>
          <p:nvSpPr>
            <p:cNvPr id="8" name="Rectángulo 7">
              <a:extLst>
                <a:ext uri="{FF2B5EF4-FFF2-40B4-BE49-F238E27FC236}">
                  <a16:creationId xmlns:a16="http://schemas.microsoft.com/office/drawing/2014/main" id="{4778E205-B9D7-D817-C8FD-744E9964CCD5}"/>
                </a:ext>
              </a:extLst>
            </p:cNvPr>
            <p:cNvSpPr/>
            <p:nvPr/>
          </p:nvSpPr>
          <p:spPr>
            <a:xfrm>
              <a:off x="7800975" y="105013"/>
              <a:ext cx="4248150" cy="3257312"/>
            </a:xfrm>
            <a:prstGeom prst="rect">
              <a:avLst/>
            </a:prstGeom>
            <a:solidFill>
              <a:srgbClr val="FFE98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descr="Un hombre frente a un lago&#10;&#10;El contenido generado por IA puede ser incorrecto.">
              <a:extLst>
                <a:ext uri="{FF2B5EF4-FFF2-40B4-BE49-F238E27FC236}">
                  <a16:creationId xmlns:a16="http://schemas.microsoft.com/office/drawing/2014/main" id="{26410BA0-142A-8F9B-15FA-FC93A9DB48B0}"/>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960063" y="259929"/>
              <a:ext cx="3929975" cy="2947481"/>
            </a:xfrm>
            <a:prstGeom prst="rect">
              <a:avLst/>
            </a:prstGeom>
            <a:ln w="171450" cap="sq" cmpd="dbl">
              <a:solidFill>
                <a:schemeClr val="bg1"/>
              </a:solidFill>
              <a:prstDash val="solid"/>
              <a:miter lim="800000"/>
            </a:ln>
            <a:effectLst>
              <a:innerShdw blurRad="76200">
                <a:srgbClr val="000000"/>
              </a:innerShdw>
            </a:effectLst>
          </p:spPr>
        </p:pic>
      </p:grpSp>
      <p:pic>
        <p:nvPicPr>
          <p:cNvPr id="7" name="Imagen 6" descr="Imagen que contiene persona, hombre, parado, tabla&#10;&#10;El contenido generado por IA puede ser incorrecto.">
            <a:extLst>
              <a:ext uri="{FF2B5EF4-FFF2-40B4-BE49-F238E27FC236}">
                <a16:creationId xmlns:a16="http://schemas.microsoft.com/office/drawing/2014/main" id="{1458F93E-22BC-18D9-CCDA-F29FCC41B0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966" r="966"/>
          <a:stretch>
            <a:fillRect/>
          </a:stretch>
        </p:blipFill>
        <p:spPr>
          <a:xfrm>
            <a:off x="285749" y="3719710"/>
            <a:ext cx="4076701" cy="2816363"/>
          </a:xfrm>
          <a:prstGeom prst="rect">
            <a:avLst/>
          </a:prstGeom>
          <a:ln w="38100" cap="sq">
            <a:solidFill>
              <a:srgbClr val="582903"/>
            </a:solidFill>
            <a:prstDash val="solid"/>
            <a:miter lim="800000"/>
          </a:ln>
          <a:effectLst>
            <a:outerShdw blurRad="50800" dist="38100" dir="2700000" algn="tl" rotWithShape="0">
              <a:srgbClr val="000000">
                <a:alpha val="43000"/>
              </a:srgbClr>
            </a:outerShdw>
          </a:effectLst>
        </p:spPr>
      </p:pic>
      <p:pic>
        <p:nvPicPr>
          <p:cNvPr id="10" name="Imagen 9" descr="Icono&#10;&#10;El contenido generado por IA puede ser incorrecto.">
            <a:extLst>
              <a:ext uri="{FF2B5EF4-FFF2-40B4-BE49-F238E27FC236}">
                <a16:creationId xmlns:a16="http://schemas.microsoft.com/office/drawing/2014/main" id="{4456CE46-3A86-422B-28BD-33FDF7FC45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055367" flipH="1">
            <a:off x="5476734" y="4901309"/>
            <a:ext cx="338711" cy="363171"/>
          </a:xfrm>
          <a:prstGeom prst="rect">
            <a:avLst/>
          </a:prstGeom>
          <a:effectLst>
            <a:outerShdw blurRad="50800" dist="38100" dir="8100000" algn="tr" rotWithShape="0">
              <a:prstClr val="black">
                <a:alpha val="40000"/>
              </a:prstClr>
            </a:outerShdw>
          </a:effectLst>
        </p:spPr>
      </p:pic>
      <p:pic>
        <p:nvPicPr>
          <p:cNvPr id="12" name="Imagen 11" descr="Icono&#10;&#10;El contenido generado por IA puede ser incorrecto.">
            <a:extLst>
              <a:ext uri="{FF2B5EF4-FFF2-40B4-BE49-F238E27FC236}">
                <a16:creationId xmlns:a16="http://schemas.microsoft.com/office/drawing/2014/main" id="{A83AAD1A-60A2-512E-4ED4-F25AC2C39D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4055367" flipH="1">
            <a:off x="5476734" y="5812320"/>
            <a:ext cx="338711" cy="363171"/>
          </a:xfrm>
          <a:prstGeom prst="rect">
            <a:avLst/>
          </a:prstGeom>
          <a:effectLst>
            <a:outerShdw blurRad="50800" dist="38100" dir="8100000" algn="tr" rotWithShape="0">
              <a:prstClr val="black">
                <a:alpha val="40000"/>
              </a:prstClr>
            </a:outerShdw>
          </a:effectLst>
        </p:spPr>
      </p:pic>
      <p:pic>
        <p:nvPicPr>
          <p:cNvPr id="13" name="Imagen 12" descr="Imagen que contiene Icono&#10;&#10;El contenido generado por IA puede ser incorrecto.">
            <a:extLst>
              <a:ext uri="{FF2B5EF4-FFF2-40B4-BE49-F238E27FC236}">
                <a16:creationId xmlns:a16="http://schemas.microsoft.com/office/drawing/2014/main" id="{6EABFF30-21CB-2E09-EC87-1118DA588A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4055367" flipH="1">
            <a:off x="5476734" y="6187501"/>
            <a:ext cx="338711" cy="363171"/>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8ADB59D5-5025-2DFB-FE52-301D5AA3B6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4055367" flipH="1">
            <a:off x="5476734" y="4527442"/>
            <a:ext cx="338711" cy="363171"/>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16195EB7-4FA4-05B7-F39D-A27CA5CB56C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4055367" flipH="1">
            <a:off x="5476734" y="4152259"/>
            <a:ext cx="338711" cy="363171"/>
          </a:xfrm>
          <a:prstGeom prst="rect">
            <a:avLst/>
          </a:prstGeom>
          <a:effectLst>
            <a:outerShdw blurRad="50800" dist="38100" dir="8100000" algn="tr" rotWithShape="0">
              <a:prstClr val="black">
                <a:alpha val="40000"/>
              </a:prstClr>
            </a:outerShdw>
          </a:effectLst>
        </p:spPr>
      </p:pic>
      <p:pic>
        <p:nvPicPr>
          <p:cNvPr id="23" name="Imagen 22" descr="Imagen que contiene objeto, reloj, computadora, dibujo&#10;&#10;El contenido generado por IA puede ser incorrecto.">
            <a:extLst>
              <a:ext uri="{FF2B5EF4-FFF2-40B4-BE49-F238E27FC236}">
                <a16:creationId xmlns:a16="http://schemas.microsoft.com/office/drawing/2014/main" id="{C71FED9C-136E-E536-4B10-514556D179F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4646039" y="5475022"/>
            <a:ext cx="702965" cy="293090"/>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215A2D63-92A2-2911-1A70-012294B86B4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4646039" y="3814961"/>
            <a:ext cx="702965" cy="29309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6C4C235-3A35-1BD6-0E86-76CF89D8B8A2}"/>
              </a:ext>
            </a:extLst>
          </p:cNvPr>
          <p:cNvSpPr txBox="1"/>
          <p:nvPr/>
        </p:nvSpPr>
        <p:spPr>
          <a:xfrm>
            <a:off x="285748" y="2264583"/>
            <a:ext cx="7346613" cy="1015663"/>
          </a:xfrm>
          <a:prstGeom prst="rect">
            <a:avLst/>
          </a:prstGeom>
          <a:noFill/>
        </p:spPr>
        <p:txBody>
          <a:bodyPr wrap="square">
            <a:spAutoFit/>
          </a:bodyPr>
          <a:lstStyle/>
          <a:p>
            <a:pPr algn="just">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किसी कारणवश हमारे पुराने तरीके फिर से उभरने की कोशिश करते रहते हैं। इसी कारण प्रेरित पौलुस हमें स्वर्गीय बातों पर दृष्टि लगाए रखने और सांसारिक बातों से मुँह मोड़ने की सलाह देता है।</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5" name="CuadroTexto 14">
            <a:extLst>
              <a:ext uri="{FF2B5EF4-FFF2-40B4-BE49-F238E27FC236}">
                <a16:creationId xmlns:a16="http://schemas.microsoft.com/office/drawing/2014/main" id="{96F8FA38-EE2E-0214-1F60-F8265999EADA}"/>
              </a:ext>
            </a:extLst>
          </p:cNvPr>
          <p:cNvSpPr txBox="1"/>
          <p:nvPr/>
        </p:nvSpPr>
        <p:spPr>
          <a:xfrm>
            <a:off x="285748" y="1184798"/>
            <a:ext cx="7356139" cy="1015663"/>
          </a:xfrm>
          <a:prstGeom prst="rect">
            <a:avLst/>
          </a:prstGeom>
          <a:noFill/>
        </p:spPr>
        <p:txBody>
          <a:bodyPr wrap="square">
            <a:spAutoFit/>
          </a:bodyPr>
          <a:lstStyle/>
          <a:p>
            <a:pPr algn="just">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 अपने पुराने जीवन-ढंग और सोच को त्याग देते हैं। उसके बाद हम अलग तरह से जीने और सोचने लगते हैं। हम सांसारिक सोच को छोड़कर स्वर्गीय सोच को अपना लेते हैं।</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57686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ppt_x</p:attrName>
                                        </p:attrNameLst>
                                      </p:cBhvr>
                                      <p:tavLst>
                                        <p:tav tm="0">
                                          <p:val>
                                            <p:strVal val="#ppt_x-#ppt_w/2"/>
                                          </p:val>
                                        </p:tav>
                                        <p:tav tm="100000">
                                          <p:val>
                                            <p:strVal val="#ppt_x"/>
                                          </p:val>
                                        </p:tav>
                                      </p:tavLst>
                                    </p:anim>
                                    <p:anim calcmode="lin" valueType="num">
                                      <p:cBhvr>
                                        <p:cTn id="34" dur="500" fill="hold"/>
                                        <p:tgtEl>
                                          <p:spTgt spid="25"/>
                                        </p:tgtEl>
                                        <p:attrNameLst>
                                          <p:attrName>ppt_y</p:attrName>
                                        </p:attrNameLst>
                                      </p:cBhvr>
                                      <p:tavLst>
                                        <p:tav tm="0">
                                          <p:val>
                                            <p:strVal val="#ppt_y"/>
                                          </p:val>
                                        </p:tav>
                                        <p:tav tm="100000">
                                          <p:val>
                                            <p:strVal val="#ppt_y"/>
                                          </p:val>
                                        </p:tav>
                                      </p:tavLst>
                                    </p:anim>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style.rotation</p:attrName>
                                        </p:attrNameLst>
                                      </p:cBhvr>
                                      <p:tavLst>
                                        <p:tav tm="0">
                                          <p:val>
                                            <p:fltVal val="90"/>
                                          </p:val>
                                        </p:tav>
                                        <p:tav tm="100000">
                                          <p:val>
                                            <p:fltVal val="0"/>
                                          </p:val>
                                        </p:tav>
                                      </p:tavLst>
                                    </p:anim>
                                    <p:animEffect transition="in" filter="fade">
                                      <p:cBhvr>
                                        <p:cTn id="47" dur="500"/>
                                        <p:tgtEl>
                                          <p:spTgt spid="18"/>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31"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90"/>
                                          </p:val>
                                        </p:tav>
                                        <p:tav tm="100000">
                                          <p:val>
                                            <p:fltVal val="0"/>
                                          </p:val>
                                        </p:tav>
                                      </p:tavLst>
                                    </p:anim>
                                    <p:animEffect transition="in" filter="fade">
                                      <p:cBhvr>
                                        <p:cTn id="58" dur="500"/>
                                        <p:tgtEl>
                                          <p:spTgt spid="14"/>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3000"/>
                            </p:stCondLst>
                            <p:childTnLst>
                              <p:par>
                                <p:cTn id="64" presetID="31" presetClass="entr" presetSubtype="0"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 calcmode="lin" valueType="num">
                                      <p:cBhvr>
                                        <p:cTn id="68" dur="500" fill="hold"/>
                                        <p:tgtEl>
                                          <p:spTgt spid="10"/>
                                        </p:tgtEl>
                                        <p:attrNameLst>
                                          <p:attrName>style.rotation</p:attrName>
                                        </p:attrNameLst>
                                      </p:cBhvr>
                                      <p:tavLst>
                                        <p:tav tm="0">
                                          <p:val>
                                            <p:fltVal val="90"/>
                                          </p:val>
                                        </p:tav>
                                        <p:tav tm="100000">
                                          <p:val>
                                            <p:fltVal val="0"/>
                                          </p:val>
                                        </p:tav>
                                      </p:tavLst>
                                    </p:anim>
                                    <p:animEffect transition="in" filter="fade">
                                      <p:cBhvr>
                                        <p:cTn id="69" dur="500"/>
                                        <p:tgtEl>
                                          <p:spTgt spid="10"/>
                                        </p:tgtEl>
                                      </p:cBhvr>
                                    </p:animEffect>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fill="hold"/>
                                        <p:tgtEl>
                                          <p:spTgt spid="23"/>
                                        </p:tgtEl>
                                        <p:attrNameLst>
                                          <p:attrName>ppt_x</p:attrName>
                                        </p:attrNameLst>
                                      </p:cBhvr>
                                      <p:tavLst>
                                        <p:tav tm="0">
                                          <p:val>
                                            <p:strVal val="#ppt_x-#ppt_w/2"/>
                                          </p:val>
                                        </p:tav>
                                        <p:tav tm="100000">
                                          <p:val>
                                            <p:strVal val="#ppt_x"/>
                                          </p:val>
                                        </p:tav>
                                      </p:tavLst>
                                    </p:anim>
                                    <p:anim calcmode="lin" valueType="num">
                                      <p:cBhvr>
                                        <p:cTn id="79" dur="500" fill="hold"/>
                                        <p:tgtEl>
                                          <p:spTgt spid="23"/>
                                        </p:tgtEl>
                                        <p:attrNameLst>
                                          <p:attrName>ppt_y</p:attrName>
                                        </p:attrNameLst>
                                      </p:cBhvr>
                                      <p:tavLst>
                                        <p:tav tm="0">
                                          <p:val>
                                            <p:strVal val="#ppt_y"/>
                                          </p:val>
                                        </p:tav>
                                        <p:tav tm="100000">
                                          <p:val>
                                            <p:strVal val="#ppt_y"/>
                                          </p:val>
                                        </p:tav>
                                      </p:tavLst>
                                    </p:anim>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strVal val="#ppt_h"/>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1000"/>
                            </p:stCondLst>
                            <p:childTnLst>
                              <p:par>
                                <p:cTn id="87" presetID="31" presetClass="entr" presetSubtype="0" fill="hold"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fltVal val="0"/>
                                          </p:val>
                                        </p:tav>
                                        <p:tav tm="100000">
                                          <p:val>
                                            <p:strVal val="#ppt_w"/>
                                          </p:val>
                                        </p:tav>
                                      </p:tavLst>
                                    </p:anim>
                                    <p:anim calcmode="lin" valueType="num">
                                      <p:cBhvr>
                                        <p:cTn id="90" dur="500" fill="hold"/>
                                        <p:tgtEl>
                                          <p:spTgt spid="12"/>
                                        </p:tgtEl>
                                        <p:attrNameLst>
                                          <p:attrName>ppt_h</p:attrName>
                                        </p:attrNameLst>
                                      </p:cBhvr>
                                      <p:tavLst>
                                        <p:tav tm="0">
                                          <p:val>
                                            <p:fltVal val="0"/>
                                          </p:val>
                                        </p:tav>
                                        <p:tav tm="100000">
                                          <p:val>
                                            <p:strVal val="#ppt_h"/>
                                          </p:val>
                                        </p:tav>
                                      </p:tavLst>
                                    </p:anim>
                                    <p:anim calcmode="lin" valueType="num">
                                      <p:cBhvr>
                                        <p:cTn id="91" dur="500" fill="hold"/>
                                        <p:tgtEl>
                                          <p:spTgt spid="12"/>
                                        </p:tgtEl>
                                        <p:attrNameLst>
                                          <p:attrName>style.rotation</p:attrName>
                                        </p:attrNameLst>
                                      </p:cBhvr>
                                      <p:tavLst>
                                        <p:tav tm="0">
                                          <p:val>
                                            <p:fltVal val="90"/>
                                          </p:val>
                                        </p:tav>
                                        <p:tav tm="100000">
                                          <p:val>
                                            <p:fltVal val="0"/>
                                          </p:val>
                                        </p:tav>
                                      </p:tavLst>
                                    </p:anim>
                                    <p:animEffect transition="in" filter="fade">
                                      <p:cBhvr>
                                        <p:cTn id="92" dur="500"/>
                                        <p:tgtEl>
                                          <p:spTgt spid="12"/>
                                        </p:tgtEl>
                                      </p:cBhvr>
                                    </p:animEffect>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par>
                          <p:cTn id="97" fill="hold">
                            <p:stCondLst>
                              <p:cond delay="2000"/>
                            </p:stCondLst>
                            <p:childTnLst>
                              <p:par>
                                <p:cTn id="98" presetID="31" presetClass="entr" presetSubtype="0"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90"/>
                                          </p:val>
                                        </p:tav>
                                        <p:tav tm="100000">
                                          <p:val>
                                            <p:fltVal val="0"/>
                                          </p:val>
                                        </p:tav>
                                      </p:tavLst>
                                    </p:anim>
                                    <p:animEffect transition="in" filter="fade">
                                      <p:cBhvr>
                                        <p:cTn id="103" dur="500"/>
                                        <p:tgtEl>
                                          <p:spTgt spid="13"/>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left)">
                                      <p:cBhvr>
                                        <p:cTn id="10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descr="Dibujo de una persona&#10;&#10;El contenido generado por IA puede ser incorrecto.">
            <a:extLst>
              <a:ext uri="{FF2B5EF4-FFF2-40B4-BE49-F238E27FC236}">
                <a16:creationId xmlns:a16="http://schemas.microsoft.com/office/drawing/2014/main" id="{7FD3B94F-E5CB-2BC9-9A25-9B2E7344FAB1}"/>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7438853" y="3977389"/>
            <a:ext cx="3958453" cy="2642072"/>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6" name="Imagen 5" descr="Imagen de la pantalla de un video juego&#10;&#10;El contenido generado por IA puede ser incorrecto.">
            <a:extLst>
              <a:ext uri="{FF2B5EF4-FFF2-40B4-BE49-F238E27FC236}">
                <a16:creationId xmlns:a16="http://schemas.microsoft.com/office/drawing/2014/main" id="{9818A41E-82D5-2832-6881-C7D11F4A794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794694" y="3977389"/>
            <a:ext cx="3958452" cy="2642071"/>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5ABEDE6-F2C5-D2E0-1734-078B407A0628}"/>
              </a:ext>
            </a:extLst>
          </p:cNvPr>
          <p:cNvSpPr txBox="1"/>
          <p:nvPr/>
        </p:nvSpPr>
        <p:spPr>
          <a:xfrm>
            <a:off x="2146851" y="878793"/>
            <a:ext cx="9899375" cy="2308324"/>
          </a:xfrm>
          <a:prstGeom prst="rect">
            <a:avLst/>
          </a:prstGeom>
          <a:noFill/>
        </p:spPr>
        <p:txBody>
          <a:bodyPr wrap="square">
            <a:spAutoFit/>
          </a:bodyPr>
          <a:lstStyle/>
          <a:p>
            <a:pPr algn="ctr"/>
            <a:r>
              <a:rPr lang="hi-IN"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सांसारिक या दिव्य मानसिकता?</a:t>
            </a:r>
            <a:endParaRPr lang="en"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736417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1F18C8-36C4-C328-F608-E1EDEC16FBE5}"/>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hi-IN" sz="4400" b="1" spc="300" dirty="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हमारा केंद्र बिंदु </a:t>
            </a:r>
            <a:endParaRPr lang="en" sz="4400" b="1" spc="300" dirty="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CF2CE39-DADB-2660-DAD2-37D464A98B1A}"/>
              </a:ext>
            </a:extLst>
          </p:cNvPr>
          <p:cNvSpPr txBox="1"/>
          <p:nvPr/>
        </p:nvSpPr>
        <p:spPr>
          <a:xfrm>
            <a:off x="1376362" y="759022"/>
            <a:ext cx="9439275" cy="369332"/>
          </a:xfrm>
          <a:prstGeom prst="rect">
            <a:avLst/>
          </a:prstGeom>
          <a:noFill/>
        </p:spPr>
        <p:txBody>
          <a:bodyPr wrap="square">
            <a:spAutoFit/>
          </a:bodyPr>
          <a:lstStyle/>
          <a:p>
            <a:pPr algn="ctr"/>
            <a:r>
              <a:rPr lang="hi-IN"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“पृथ्वी पर की नहीं परन्तु स्वर्गीय वस्तुओं पर ध्यान लगाओ।” </a:t>
            </a:r>
            <a:r>
              <a:rPr lang="hi-IN" sz="14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(कुलुस्सियों 3:2)</a:t>
            </a:r>
            <a:endParaRPr lang="en" sz="11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52444792-FF1D-9F78-B706-377FD5F26EA2}"/>
              </a:ext>
            </a:extLst>
          </p:cNvPr>
          <p:cNvSpPr txBox="1"/>
          <p:nvPr/>
        </p:nvSpPr>
        <p:spPr>
          <a:xfrm>
            <a:off x="3200400" y="1170675"/>
            <a:ext cx="8991599"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तर्क से आरंभ करते हुए कि हम बपतिस्मा में मसीह के साथ जिलाए गए हैं (कुलुस्सियों 2:12), पौलुस हमें यीशु का अनुसरण करने के लिए प्रेरित करता है—उस स्थान तक जहाँ वह अपने पुनरुत्थान के बाद गया: अर्थात् परमेश्वर का सिंहासन (कुलुस्सियों 3:1)।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agua, hombre, foto, montar a caballo&#10;&#10;El contenido generado por IA puede ser incorrecto.">
            <a:extLst>
              <a:ext uri="{FF2B5EF4-FFF2-40B4-BE49-F238E27FC236}">
                <a16:creationId xmlns:a16="http://schemas.microsoft.com/office/drawing/2014/main" id="{04818BD0-7223-C2A9-12BA-C04500F314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80974" y="1330196"/>
            <a:ext cx="2886075" cy="27241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DF9CBC59-6484-5C71-0C20-53D40A5E26C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974" y="4307384"/>
            <a:ext cx="2944987" cy="2409825"/>
          </a:xfrm>
          <a:prstGeom prst="roundRect">
            <a:avLst>
              <a:gd name="adj" fmla="val 4167"/>
            </a:avLst>
          </a:prstGeom>
          <a:solidFill>
            <a:srgbClr val="FFFFFF"/>
          </a:solidFill>
          <a:ln w="76200" cap="sq">
            <a:solidFill>
              <a:srgbClr val="06A20C"/>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Imagen borrosa de una persona&#10;&#10;El contenido generado por IA puede ser incorrecto.">
            <a:extLst>
              <a:ext uri="{FF2B5EF4-FFF2-40B4-BE49-F238E27FC236}">
                <a16:creationId xmlns:a16="http://schemas.microsoft.com/office/drawing/2014/main" id="{9E59E1A9-0BB5-F795-3854-7CF118D1131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flipH="1">
            <a:off x="7994931" y="3429000"/>
            <a:ext cx="4055954" cy="3288209"/>
          </a:xfrm>
          <a:prstGeom prst="roundRect">
            <a:avLst>
              <a:gd name="adj" fmla="val 43292"/>
            </a:avLst>
          </a:prstGeom>
          <a:ln w="76200">
            <a:solidFill>
              <a:schemeClr val="accent1">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876E882E-4424-FF2D-D2FB-E324324025CE}"/>
              </a:ext>
            </a:extLst>
          </p:cNvPr>
          <p:cNvSpPr txBox="1"/>
          <p:nvPr/>
        </p:nvSpPr>
        <p:spPr>
          <a:xfrm>
            <a:off x="3200400" y="3579800"/>
            <a:ext cx="4727855"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“मर चुके हैं,” और हमारा जीवन “मसीह के साथ परमेश्वर में छिपा हुआ है” (कुलुस्सियों 3:3)। यहाँ जिस जीवन की बात की गई है, वह वही जीवन है जो हमें मसीह को स्वीकार करने पर मिलता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D99AB1D2-5D64-4CF1-2101-56A8DFAC81F8}"/>
              </a:ext>
            </a:extLst>
          </p:cNvPr>
          <p:cNvSpPr txBox="1"/>
          <p:nvPr/>
        </p:nvSpPr>
        <p:spPr>
          <a:xfrm>
            <a:off x="3200400" y="2524425"/>
            <a:ext cx="8991600"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निश्चय ही, हम वहाँ शारीरिक रूप से तभी जा सकेंगे जब यीशु अपने दूसरे आगमन पर हमें अपने साथ ले जाएगा (कुलुस्सियों 3:4)। तब तक हमें अपनी दृष्टि—अपना लक्ष्य—स्वर्गीय वस्तुओं पर लगाए रखना है (कुलुस्सियों 3:2)।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DFF4EC31-74C2-AD25-AD41-D7C07A2D4B3F}"/>
              </a:ext>
            </a:extLst>
          </p:cNvPr>
          <p:cNvSpPr txBox="1"/>
          <p:nvPr/>
        </p:nvSpPr>
        <p:spPr>
          <a:xfrm>
            <a:off x="3267076" y="5193203"/>
            <a:ext cx="4661179"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लेकिन उस जीवन को जीवित बनाए रखने के लिए प्रतिदिन पोषण की आवश्यकता होती है (2 कुरिन्थियों 4:16)। हर दिन हमें “स्वर्गीय वस्तुओं” को खोजना है, और “यीशु की ओर ताकते रहना है” (इब्रानियों 12:2)।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1581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800" decel="100000"/>
                                        <p:tgtEl>
                                          <p:spTgt spid="8"/>
                                        </p:tgtEl>
                                      </p:cBhvr>
                                    </p:animEffect>
                                    <p:anim calcmode="lin" valueType="num">
                                      <p:cBhvr>
                                        <p:cTn id="31" dur="800" decel="100000" fill="hold"/>
                                        <p:tgtEl>
                                          <p:spTgt spid="8"/>
                                        </p:tgtEl>
                                        <p:attrNameLst>
                                          <p:attrName>style.rotation</p:attrName>
                                        </p:attrNameLst>
                                      </p:cBhvr>
                                      <p:tavLst>
                                        <p:tav tm="0">
                                          <p:val>
                                            <p:fltVal val="-90"/>
                                          </p:val>
                                        </p:tav>
                                        <p:tav tm="100000">
                                          <p:val>
                                            <p:fltVal val="0"/>
                                          </p:val>
                                        </p:tav>
                                      </p:tavLst>
                                    </p:anim>
                                    <p:anim calcmode="lin" valueType="num">
                                      <p:cBhvr>
                                        <p:cTn id="32" dur="800" decel="100000" fill="hold"/>
                                        <p:tgtEl>
                                          <p:spTgt spid="8"/>
                                        </p:tgtEl>
                                        <p:attrNameLst>
                                          <p:attrName>ppt_x</p:attrName>
                                        </p:attrNameLst>
                                      </p:cBhvr>
                                      <p:tavLst>
                                        <p:tav tm="0">
                                          <p:val>
                                            <p:strVal val="#ppt_x+0.4"/>
                                          </p:val>
                                        </p:tav>
                                        <p:tav tm="100000">
                                          <p:val>
                                            <p:strVal val="#ppt_x-0.05"/>
                                          </p:val>
                                        </p:tav>
                                      </p:tavLst>
                                    </p:anim>
                                    <p:anim calcmode="lin" valueType="num">
                                      <p:cBhvr>
                                        <p:cTn id="33" dur="800" decel="100000" fill="hold"/>
                                        <p:tgtEl>
                                          <p:spTgt spid="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heel(8)">
                                      <p:cBhvr>
                                        <p:cTn id="49" dur="750"/>
                                        <p:tgtEl>
                                          <p:spTgt spid="1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E113C3-D954-CDCF-B30C-CC36856E860D}"/>
              </a:ext>
            </a:extLst>
          </p:cNvPr>
          <p:cNvSpPr txBox="1"/>
          <p:nvPr/>
        </p:nvSpPr>
        <p:spPr>
          <a:xfrm>
            <a:off x="0" y="47508"/>
            <a:ext cx="12192000"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000" b="1" spc="300" dirty="0">
                <a:ln/>
                <a:solidFill>
                  <a:schemeClr val="accent3"/>
                </a:solidFill>
                <a:latin typeface="Nirmala UI" panose="020B0502040204020203" pitchFamily="34" charset="0"/>
                <a:ea typeface="Nirmala UI" panose="020B0502040204020203" pitchFamily="34" charset="0"/>
                <a:cs typeface="Nirmala UI" panose="020B0502040204020203" pitchFamily="34" charset="0"/>
              </a:rPr>
              <a:t>सांसारिक वस्तुओं के लिए मरना </a:t>
            </a:r>
            <a:endParaRPr lang="en" sz="4000" b="1" spc="300" dirty="0">
              <a:ln/>
              <a:solidFill>
                <a:schemeClr val="accent3"/>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12D8FDA6-6B97-F3B7-C47D-EAF4487152AE}"/>
              </a:ext>
            </a:extLst>
          </p:cNvPr>
          <p:cNvSpPr txBox="1"/>
          <p:nvPr/>
        </p:nvSpPr>
        <p:spPr>
          <a:xfrm>
            <a:off x="208004" y="562577"/>
            <a:ext cx="11775992" cy="646331"/>
          </a:xfrm>
          <a:prstGeom prst="rect">
            <a:avLst/>
          </a:prstGeom>
          <a:noFill/>
        </p:spPr>
        <p:txBody>
          <a:bodyPr wrap="square">
            <a:spAutoFit/>
          </a:bodyPr>
          <a:lstStyle/>
          <a:p>
            <a:pPr algn="ctr"/>
            <a:r>
              <a:rPr lang="hi-IN"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“इसलिये अपने उन अंगों को मार डालो जो पृथ्वी पर हैं, अर्थात् व्यभिचार, अशुद्धता, दुष्कामना, बुरी लालसा और लोभ को जो मूर्तिपूजा के बराबर है।” </a:t>
            </a:r>
            <a:r>
              <a:rPr lang="hi-IN" sz="1400"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(कुलुस्सियों 3:5)</a:t>
            </a:r>
            <a:endParaRPr lang="en" sz="1100"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FEC6F5DB-26CD-64C0-2FD4-0D206F7F2E0C}"/>
              </a:ext>
            </a:extLst>
          </p:cNvPr>
          <p:cNvSpPr txBox="1"/>
          <p:nvPr/>
        </p:nvSpPr>
        <p:spPr>
          <a:xfrm>
            <a:off x="194552" y="1267231"/>
            <a:ext cx="11789444"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क्योंकि हम मसीह के साथ जिलाए गए हैं और स्वर्गीय बातों पर मन लगाए हुए जीवन जीते हैं, इसलिए हमें उन बातों को “मार डालना” चाहिए जो हमारे लक्ष्य की पूर्ति में बाधा डालती हैं—अर्थात् सांसारिक बातें।</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hombre, sostener, tabla, tablero&#10;&#10;El contenido generado por IA puede ser incorrecto.">
            <a:extLst>
              <a:ext uri="{FF2B5EF4-FFF2-40B4-BE49-F238E27FC236}">
                <a16:creationId xmlns:a16="http://schemas.microsoft.com/office/drawing/2014/main" id="{9B8EDE67-9372-4391-2FCA-651FC87ABA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2121" y="3144828"/>
            <a:ext cx="6851514" cy="3425757"/>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E276E91C-413F-6355-9950-E48CB3B1A9BE}"/>
              </a:ext>
            </a:extLst>
          </p:cNvPr>
          <p:cNvSpPr txBox="1"/>
          <p:nvPr/>
        </p:nvSpPr>
        <p:spPr>
          <a:xfrm>
            <a:off x="194552" y="2981990"/>
            <a:ext cx="5107021"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के समय से आज तक मानव स्वभाव में बहुत अधिक परिवर्तन नहीं आया है, क्योंकि हम आज भी उन्हीं वासनाओं से घिरे हुए हैं जो दस आज्ञाओं के अक्षर और आत्मा—दोनों का उल्लंघन करती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descr="Imagen que contiene persona, interior, vistiendo, azul&#10;&#10;El contenido generado por IA puede ser incorrecto.">
            <a:extLst>
              <a:ext uri="{FF2B5EF4-FFF2-40B4-BE49-F238E27FC236}">
                <a16:creationId xmlns:a16="http://schemas.microsoft.com/office/drawing/2014/main" id="{4AE26634-F16F-7DCC-A23F-E1A574B48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7763" y="5068111"/>
            <a:ext cx="2038192" cy="1358795"/>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0DEB0586-6908-5D85-3DCA-10B719CDCE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4160" y="5068111"/>
            <a:ext cx="2139836"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A323506B-4BFB-5A7B-0B56-2737D8EC981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5437763" y="3278217"/>
            <a:ext cx="2038192"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408DD27E-20FC-DE82-8B5D-7EFCE8D635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844160" y="3278217"/>
            <a:ext cx="2139836" cy="1358797"/>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D1ADACFD-C152-241B-7372-E3546FC447D9}"/>
              </a:ext>
            </a:extLst>
          </p:cNvPr>
          <p:cNvSpPr txBox="1"/>
          <p:nvPr/>
        </p:nvSpPr>
        <p:spPr>
          <a:xfrm>
            <a:off x="208702" y="1970722"/>
            <a:ext cx="11788746"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ताकि कोई भ्रम में न रहे, पौलुस सांसारिक सोच के मूल स्तंभों को स्पष्ट रूप से बताता है (जिन्हें वह आगे और ठोस रूप में समझाता है): “व्यभिचार, अशुद्धता, दुष्कामना, बुरी लालसा और लोभ जो मूर्तिपूजा के बराबर है” (कुलुस्सियों 3:5)।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228E890E-ECCA-E1DD-ACB1-BA402D14DFE5}"/>
              </a:ext>
            </a:extLst>
          </p:cNvPr>
          <p:cNvSpPr txBox="1"/>
          <p:nvPr/>
        </p:nvSpPr>
        <p:spPr>
          <a:xfrm>
            <a:off x="208004" y="4608810"/>
            <a:ext cx="5107021" cy="224676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और हमें इन बातों को अपनी सोच और कार्यों से “मार डालना”—त्याग देना, मिटा देना—क्यों आवश्यक है? क्योंकि ये “परमेश्वर का क्रोध” लाती हैं और इसलिए हमारी स्वर्गीय प्रकृति के साथ असंगत हैं (कुलुस्सियों 3:6)। सांसारिक को मार डालो, इससे पहले कि सांसारिक तुम्हें मार डाले!</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87445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 calcmode="lin" valueType="num">
                                      <p:cBhvr>
                                        <p:cTn id="28" dur="500" fill="hold"/>
                                        <p:tgtEl>
                                          <p:spTgt spid="14"/>
                                        </p:tgtEl>
                                        <p:attrNameLst>
                                          <p:attrName>style.rotation</p:attrName>
                                        </p:attrNameLst>
                                      </p:cBhvr>
                                      <p:tavLst>
                                        <p:tav tm="0">
                                          <p:val>
                                            <p:fltVal val="90"/>
                                          </p:val>
                                        </p:tav>
                                        <p:tav tm="100000">
                                          <p:val>
                                            <p:fltVal val="0"/>
                                          </p:val>
                                        </p:tav>
                                      </p:tavLst>
                                    </p:anim>
                                    <p:animEffect transition="in" filter="fade">
                                      <p:cBhvr>
                                        <p:cTn id="29" dur="500"/>
                                        <p:tgtEl>
                                          <p:spTgt spid="14"/>
                                        </p:tgtEl>
                                      </p:cBhvr>
                                    </p:animEffect>
                                  </p:childTnLst>
                                </p:cTn>
                              </p:par>
                            </p:childTnLst>
                          </p:cTn>
                        </p:par>
                        <p:par>
                          <p:cTn id="30" fill="hold">
                            <p:stCondLst>
                              <p:cond delay="500"/>
                            </p:stCondLst>
                            <p:childTnLst>
                              <p:par>
                                <p:cTn id="31" presetID="31"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 calcmode="lin" valueType="num">
                                      <p:cBhvr>
                                        <p:cTn id="35" dur="500" fill="hold"/>
                                        <p:tgtEl>
                                          <p:spTgt spid="15"/>
                                        </p:tgtEl>
                                        <p:attrNameLst>
                                          <p:attrName>style.rotation</p:attrName>
                                        </p:attrNameLst>
                                      </p:cBhvr>
                                      <p:tavLst>
                                        <p:tav tm="0">
                                          <p:val>
                                            <p:fltVal val="90"/>
                                          </p:val>
                                        </p:tav>
                                        <p:tav tm="100000">
                                          <p:val>
                                            <p:fltVal val="0"/>
                                          </p:val>
                                        </p:tav>
                                      </p:tavLst>
                                    </p:anim>
                                    <p:animEffect transition="in" filter="fade">
                                      <p:cBhvr>
                                        <p:cTn id="36" dur="500"/>
                                        <p:tgtEl>
                                          <p:spTgt spid="15"/>
                                        </p:tgtEl>
                                      </p:cBhvr>
                                    </p:animEffect>
                                  </p:childTnLst>
                                </p:cTn>
                              </p:par>
                            </p:childTnLst>
                          </p:cTn>
                        </p:par>
                        <p:par>
                          <p:cTn id="37" fill="hold">
                            <p:stCondLst>
                              <p:cond delay="1000"/>
                            </p:stCondLst>
                            <p:childTnLst>
                              <p:par>
                                <p:cTn id="38" presetID="3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childTnLst>
                          </p:cTn>
                        </p:par>
                        <p:par>
                          <p:cTn id="44" fill="hold">
                            <p:stCondLst>
                              <p:cond delay="1500"/>
                            </p:stCondLst>
                            <p:childTnLst>
                              <p:par>
                                <p:cTn id="45" presetID="31"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 calcmode="lin" valueType="num">
                                      <p:cBhvr>
                                        <p:cTn id="49" dur="500" fill="hold"/>
                                        <p:tgtEl>
                                          <p:spTgt spid="12"/>
                                        </p:tgtEl>
                                        <p:attrNameLst>
                                          <p:attrName>style.rotation</p:attrName>
                                        </p:attrNameLst>
                                      </p:cBhvr>
                                      <p:tavLst>
                                        <p:tav tm="0">
                                          <p:val>
                                            <p:fltVal val="90"/>
                                          </p:val>
                                        </p:tav>
                                        <p:tav tm="100000">
                                          <p:val>
                                            <p:fltVal val="0"/>
                                          </p:val>
                                        </p:tav>
                                      </p:tavLst>
                                    </p:anim>
                                    <p:animEffect transition="in" filter="fade">
                                      <p:cBhvr>
                                        <p:cTn id="50" dur="500"/>
                                        <p:tgtEl>
                                          <p:spTgt spid="12"/>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5"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randombar(vertical)">
                                      <p:cBhvr>
                                        <p:cTn id="59" dur="500"/>
                                        <p:tgtEl>
                                          <p:spTgt spid="4"/>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3C3C1E8-D0E4-6E81-1113-F8C1757A5C9D}"/>
              </a:ext>
            </a:extLst>
          </p:cNvPr>
          <p:cNvSpPr>
            <a:spLocks noGrp="1" noRot="1" noMove="1" noResize="1" noEditPoints="1" noAdjustHandles="1" noChangeArrowheads="1" noChangeShapeType="1"/>
          </p:cNvSpPr>
          <p:nvPr/>
        </p:nvSpPr>
        <p:spPr>
          <a:xfrm>
            <a:off x="0" y="0"/>
            <a:ext cx="12192000" cy="130263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08F4699B-530F-6E00-DC1E-41951D895864}"/>
              </a:ext>
            </a:extLst>
          </p:cNvPr>
          <p:cNvSpPr txBox="1"/>
          <p:nvPr/>
        </p:nvSpPr>
        <p:spPr>
          <a:xfrm>
            <a:off x="0" y="0"/>
            <a:ext cx="12192000" cy="769441"/>
          </a:xfrm>
          <a:prstGeom prst="rect">
            <a:avLst/>
          </a:prstGeom>
          <a:noFill/>
        </p:spPr>
        <p:txBody>
          <a:bodyPr wrap="square">
            <a:spAutoFit/>
            <a:scene3d>
              <a:camera prst="orthographicFront"/>
              <a:lightRig rig="chilly" dir="t"/>
            </a:scene3d>
            <a:sp3d extrusionH="57150">
              <a:bevelT h="25400" prst="softRound"/>
            </a:sp3d>
          </a:bodyPr>
          <a:lstStyle/>
          <a:p>
            <a:pPr algn="ctr"/>
            <a:r>
              <a:rPr lang="hi-I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स्वर्गीय वस्त्र धारण करना </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297EA36F-76E4-F6D7-8A93-3E1C2A903AB9}"/>
              </a:ext>
            </a:extLst>
          </p:cNvPr>
          <p:cNvSpPr txBox="1"/>
          <p:nvPr/>
        </p:nvSpPr>
        <p:spPr>
          <a:xfrm>
            <a:off x="1157287" y="647997"/>
            <a:ext cx="9877425" cy="646331"/>
          </a:xfrm>
          <a:prstGeom prst="rect">
            <a:avLst/>
          </a:prstGeom>
          <a:noFill/>
        </p:spPr>
        <p:txBody>
          <a:bodyPr wrap="square">
            <a:spAutoFit/>
          </a:bodyPr>
          <a:lstStyle/>
          <a:p>
            <a:pPr algn="ctr"/>
            <a:r>
              <a:rPr lang="hi-IN" b="1" i="1" dirty="0">
                <a:solidFill>
                  <a:schemeClr val="accent4">
                    <a:lumMod val="75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“और नए मनुष्यत्व को पहिन लिया है, जो अपने सृजनहार के स्वरूप के अनुसार ज्ञान प्राप्‍त करने के लिये नया बनता जाता है।” </a:t>
            </a:r>
            <a:r>
              <a:rPr lang="hi-IN" sz="1400" b="1" i="1" dirty="0">
                <a:solidFill>
                  <a:schemeClr val="accent4">
                    <a:lumMod val="75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(कुलुस्सियों 3:10)</a:t>
            </a:r>
            <a:endParaRPr lang="en" sz="1100" b="1" i="1" dirty="0">
              <a:solidFill>
                <a:schemeClr val="accent4">
                  <a:lumMod val="75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EE6BD02D-D695-D765-8673-4C780066C94A}"/>
              </a:ext>
            </a:extLst>
          </p:cNvPr>
          <p:cNvSpPr txBox="1"/>
          <p:nvPr/>
        </p:nvSpPr>
        <p:spPr>
          <a:xfrm>
            <a:off x="4122556" y="1302633"/>
            <a:ext cx="8069443"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सच्ची नीतिवचनात्मक शैली में, पौलुस सांसारिक सोच के पाँच स्तंभों के साथ-साथ पाँच सांसारिक कार्यों को भी जोड़ता है, जिनसे हमें बचना चाहिए: “क्रोध, रोष, बैरभाव, निन्दा और मुँह से गालियाँ बकना” (कुलुस्सियों 3:8)। और वह एक छठे—सबसे बुरे—कार्य के साथ समाप्त करता है: “एक-दूसरे से झूठ मत बोलो” (कुलुस्सियों 3:9)।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 name="Imagen 1" descr="Un hombre con los brazos abiertos&#10;&#10;El contenido generado por IA puede ser incorrecto.">
            <a:extLst>
              <a:ext uri="{FF2B5EF4-FFF2-40B4-BE49-F238E27FC236}">
                <a16:creationId xmlns:a16="http://schemas.microsoft.com/office/drawing/2014/main" id="{870C3913-BA9A-70B0-3F51-7F12D379C92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1267" y="1417438"/>
            <a:ext cx="3931674" cy="5246009"/>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5E3535A3-F647-6EDF-3430-FAEFFE8161D4}"/>
              </a:ext>
            </a:extLst>
          </p:cNvPr>
          <p:cNvSpPr txBox="1"/>
          <p:nvPr/>
        </p:nvSpPr>
        <p:spPr>
          <a:xfrm>
            <a:off x="4122555" y="4311041"/>
            <a:ext cx="5887856"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उन वस्त्रों से निर्वस्त्र होकर, अब हमें “उत्तम वस्त्र” धारण करने हैं। इन नए वस्त्रों को पहनकर हम निरंतर नए बनते जाते हैं और प्रतिदिन पवित्रता में बढ़ते जाते हैं (कुलुस्सियों 3:10)।</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9" name="Imagen 8" descr="Imagen que contiene persona, interior, hombre, edificio&#10;&#10;El contenido generado por IA puede ser incorrecto.">
            <a:extLst>
              <a:ext uri="{FF2B5EF4-FFF2-40B4-BE49-F238E27FC236}">
                <a16:creationId xmlns:a16="http://schemas.microsoft.com/office/drawing/2014/main" id="{2EB8E4DF-03AF-B075-E844-3CF1B27938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5132" y="4250204"/>
            <a:ext cx="1852146" cy="2413243"/>
          </a:xfrm>
          <a:prstGeom prst="rect">
            <a:avLst/>
          </a:prstGeom>
          <a:ln w="88900" cap="sq" cmpd="thickThin">
            <a:solidFill>
              <a:srgbClr val="995822"/>
            </a:solidFill>
            <a:prstDash val="solid"/>
            <a:miter lim="800000"/>
          </a:ln>
          <a:effectLst>
            <a:outerShdw blurRad="50800" dist="38100" dir="2700000" algn="tl" rotWithShape="0">
              <a:prstClr val="black">
                <a:alpha val="40000"/>
              </a:prstClr>
            </a:outerShdw>
          </a:effectLst>
        </p:spPr>
      </p:pic>
      <p:sp>
        <p:nvSpPr>
          <p:cNvPr id="8" name="CuadroTexto 7">
            <a:extLst>
              <a:ext uri="{FF2B5EF4-FFF2-40B4-BE49-F238E27FC236}">
                <a16:creationId xmlns:a16="http://schemas.microsoft.com/office/drawing/2014/main" id="{20FF8902-542D-E575-F0F2-DF5EBE38C43F}"/>
              </a:ext>
            </a:extLst>
          </p:cNvPr>
          <p:cNvSpPr txBox="1"/>
          <p:nvPr/>
        </p:nvSpPr>
        <p:spPr>
          <a:xfrm>
            <a:off x="4122554" y="2941586"/>
            <a:ext cx="8069445"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यह मानकर चलता है कि हम पहले ही “अपने पुराने मनुष्यत्व को उसके कामों समेत उतार चुके हैं” (कुलुस्सियों 3:9)। जब हमने यीशु को अपने पाप दूर करने की अनुमति दी, तब हमने अपने “मैले वस्त्र” उतार दिए (जकर्याह 3:4)।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F4663721-367F-A38F-A02D-A88AB1F001C3}"/>
              </a:ext>
            </a:extLst>
          </p:cNvPr>
          <p:cNvSpPr txBox="1"/>
          <p:nvPr/>
        </p:nvSpPr>
        <p:spPr>
          <a:xfrm>
            <a:off x="4122554" y="5718994"/>
            <a:ext cx="5947471"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और जब हम पवित्र आत्मा के कार्य और वचन के अध्ययन के द्वारा नए किए जाते हैं, तब वे दीवारें गिर जाती हैं जो हमें एक-दूसरे से अलग करती थीं (कुलुस्सियों 3:11)।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48806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3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plus(out)">
                                      <p:cBhvr>
                                        <p:cTn id="16" dur="750"/>
                                        <p:tgtEl>
                                          <p:spTgt spid="2"/>
                                        </p:tgtEl>
                                      </p:cBhvr>
                                    </p:animEffect>
                                  </p:childTnLst>
                                </p:cTn>
                              </p:par>
                            </p:childTnLst>
                          </p:cTn>
                        </p:par>
                        <p:par>
                          <p:cTn id="17" fill="hold">
                            <p:stCondLst>
                              <p:cond delay="175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FAEC939F-43B5-EF31-A9FE-26694B73526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B3B5DDC-43FB-A886-E5EB-279A41D04200}"/>
              </a:ext>
            </a:extLst>
          </p:cNvPr>
          <p:cNvSpPr txBox="1"/>
          <p:nvPr/>
        </p:nvSpPr>
        <p:spPr>
          <a:xfrm>
            <a:off x="2146851" y="907368"/>
            <a:ext cx="9899375" cy="2308324"/>
          </a:xfrm>
          <a:prstGeom prst="rect">
            <a:avLst/>
          </a:prstGeom>
          <a:noFill/>
        </p:spPr>
        <p:txBody>
          <a:bodyPr wrap="square">
            <a:spAutoFit/>
          </a:bodyPr>
          <a:lstStyle/>
          <a:p>
            <a:pPr algn="ctr"/>
            <a:r>
              <a:rPr lang="hi-IN" sz="72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मसीह में नए जीवन </a:t>
            </a:r>
            <a:r>
              <a:rPr lang="en-US" sz="72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     </a:t>
            </a:r>
            <a:r>
              <a:rPr lang="hi-IN" sz="72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की विशेषताएँ </a:t>
            </a:r>
            <a:endParaRPr lang="en" sz="72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Grupo de personas posando por un foto&#10;&#10;El contenido generado por IA puede ser incorrecto.">
            <a:extLst>
              <a:ext uri="{FF2B5EF4-FFF2-40B4-BE49-F238E27FC236}">
                <a16:creationId xmlns:a16="http://schemas.microsoft.com/office/drawing/2014/main" id="{6158C082-112E-D817-A97B-E8B1FE71C7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3633" y="3922166"/>
            <a:ext cx="5667550" cy="270723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Un grupo de personas en un salón&#10;&#10;El contenido generado por IA puede ser incorrecto.">
            <a:extLst>
              <a:ext uri="{FF2B5EF4-FFF2-40B4-BE49-F238E27FC236}">
                <a16:creationId xmlns:a16="http://schemas.microsoft.com/office/drawing/2014/main" id="{706EF3CC-7314-2B6F-7306-11427F87F9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817" y="3922166"/>
            <a:ext cx="5415504" cy="2707752"/>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1906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9000"/>
            <a:lum/>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a:ext>
            </a:extLst>
          </a:blip>
          <a:srcRect/>
          <a:stretch>
            <a:fillRect l="-8000" t="-4000" r="-17000"/>
          </a:stretch>
        </a:blipFill>
        <a:effectLst/>
      </p:bgPr>
    </p:bg>
    <p:spTree>
      <p:nvGrpSpPr>
        <p:cNvPr id="1" name="">
          <a:extLst>
            <a:ext uri="{FF2B5EF4-FFF2-40B4-BE49-F238E27FC236}">
              <a16:creationId xmlns:a16="http://schemas.microsoft.com/office/drawing/2014/main" id="{C0E6F4B0-37BC-84CF-2FD0-90F105338434}"/>
            </a:ext>
          </a:extLst>
        </p:cNvPr>
        <p:cNvGrpSpPr/>
        <p:nvPr/>
      </p:nvGrpSpPr>
      <p:grpSpPr>
        <a:xfrm>
          <a:off x="0" y="0"/>
          <a:ext cx="0" cy="0"/>
          <a:chOff x="0" y="0"/>
          <a:chExt cx="0" cy="0"/>
        </a:xfrm>
      </p:grpSpPr>
      <p:pic>
        <p:nvPicPr>
          <p:cNvPr id="17" name="Imagen 16" descr="Un grupo de personas bailando&#10;&#10;El contenido generado por IA puede ser incorrecto.">
            <a:extLst>
              <a:ext uri="{FF2B5EF4-FFF2-40B4-BE49-F238E27FC236}">
                <a16:creationId xmlns:a16="http://schemas.microsoft.com/office/drawing/2014/main" id="{52C5243B-FE4B-7A71-4830-B4AEBF18BF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6814" y="78587"/>
            <a:ext cx="1651516" cy="2207314"/>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54C210C-638D-4DB2-F29A-55DB9B1ACC00}"/>
              </a:ext>
            </a:extLst>
          </p:cNvPr>
          <p:cNvSpPr txBox="1"/>
          <p:nvPr/>
        </p:nvSpPr>
        <p:spPr>
          <a:xfrm>
            <a:off x="0" y="0"/>
            <a:ext cx="10296525" cy="769441"/>
          </a:xfrm>
          <a:prstGeom prst="rect">
            <a:avLst/>
          </a:prstGeom>
          <a:noFill/>
        </p:spPr>
        <p:txBody>
          <a:bodyPr wrap="square">
            <a:spAutoFit/>
            <a:scene3d>
              <a:camera prst="orthographicFront"/>
              <a:lightRig rig="threePt" dir="t"/>
            </a:scene3d>
            <a:sp3d extrusionH="57150">
              <a:bevelT w="38100" h="38100"/>
            </a:sp3d>
          </a:bodyPr>
          <a:lstStyle/>
          <a:p>
            <a:pPr algn="ctr"/>
            <a:r>
              <a:rPr lang="hi-IN"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सिद्धता का कटिबन्ध </a:t>
            </a:r>
            <a:endParaRPr lang="en"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01BEEAC9-4AF6-EA40-704E-0446FD1949F0}"/>
              </a:ext>
            </a:extLst>
          </p:cNvPr>
          <p:cNvSpPr txBox="1"/>
          <p:nvPr/>
        </p:nvSpPr>
        <p:spPr>
          <a:xfrm>
            <a:off x="0" y="778421"/>
            <a:ext cx="10296527" cy="369332"/>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3"/>
                </a:solidFill>
                <a:latin typeface="Nirmala UI" panose="020B0502040204020203" pitchFamily="34" charset="0"/>
                <a:ea typeface="Nirmala UI" panose="020B0502040204020203" pitchFamily="34" charset="0"/>
                <a:cs typeface="Nirmala UI" panose="020B0502040204020203" pitchFamily="34" charset="0"/>
              </a:rPr>
              <a:t>“इन सब के ऊपर प्रेम को जो सिद्धता का कटिबन्ध है बाँध लो।” </a:t>
            </a:r>
            <a:r>
              <a:rPr lang="hi-IN" sz="1400" b="1" i="1" dirty="0">
                <a:solidFill>
                  <a:schemeClr val="accent3"/>
                </a:solidFill>
                <a:latin typeface="Nirmala UI" panose="020B0502040204020203" pitchFamily="34" charset="0"/>
                <a:ea typeface="Nirmala UI" panose="020B0502040204020203" pitchFamily="34" charset="0"/>
                <a:cs typeface="Nirmala UI" panose="020B0502040204020203" pitchFamily="34" charset="0"/>
              </a:rPr>
              <a:t>(कुलुस्सियों 3:14)</a:t>
            </a:r>
            <a:endParaRPr lang="en" sz="1100" b="1" i="1" dirty="0">
              <a:solidFill>
                <a:schemeClr val="accent3"/>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AF38D128-E148-42C4-427B-567CCBB64377}"/>
              </a:ext>
            </a:extLst>
          </p:cNvPr>
          <p:cNvSpPr txBox="1"/>
          <p:nvPr/>
        </p:nvSpPr>
        <p:spPr>
          <a:xfrm>
            <a:off x="428625" y="1199523"/>
            <a:ext cx="9641684"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“परमेश्‍वर के चुने हुओं के समान पवित्र और प्रिय हैं”(कुलुस्सियों 3:12)। पतरस बताता है कि इससे हमें महान विशेषाधिकार भी मिलते हैं और बड़ी ज़िम्मेदारी भी (1 पतरस 2:9)। परन्तु परमेश्वर के चुने हुए जन का व्यवहार कैसा होना चाहिए? (कुलुस्सियों 3:12–13)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719E0930-8B9F-FCC4-7B8B-14606D52CDC9}"/>
              </a:ext>
            </a:extLst>
          </p:cNvPr>
          <p:cNvGraphicFramePr/>
          <p:nvPr>
            <p:extLst>
              <p:ext uri="{D42A27DB-BD31-4B8C-83A1-F6EECF244321}">
                <p14:modId xmlns:p14="http://schemas.microsoft.com/office/powerpoint/2010/main" val="1012399782"/>
              </p:ext>
            </p:extLst>
          </p:nvPr>
        </p:nvGraphicFramePr>
        <p:xfrm>
          <a:off x="217608" y="2360404"/>
          <a:ext cx="10506075" cy="22467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adroTexto 9">
            <a:extLst>
              <a:ext uri="{FF2B5EF4-FFF2-40B4-BE49-F238E27FC236}">
                <a16:creationId xmlns:a16="http://schemas.microsoft.com/office/drawing/2014/main" id="{93187216-8D7F-53C4-F878-4EEB35E21B10}"/>
              </a:ext>
            </a:extLst>
          </p:cNvPr>
          <p:cNvSpPr txBox="1"/>
          <p:nvPr/>
        </p:nvSpPr>
        <p:spPr>
          <a:xfrm>
            <a:off x="4043502" y="4724641"/>
            <a:ext cx="8042791"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और यह सब सिद्धता के कटिबन्ध—प्रेम के संदर्भ में (कुलुस्सियों 3:14)। और इसमें हमारे लाभ और ज़िम्मेदारी दोनों शामिल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9" name="Diagrama 8">
            <a:extLst>
              <a:ext uri="{FF2B5EF4-FFF2-40B4-BE49-F238E27FC236}">
                <a16:creationId xmlns:a16="http://schemas.microsoft.com/office/drawing/2014/main" id="{DFC6FD50-FCE3-78DA-B0FB-33FB21B01B41}"/>
              </a:ext>
            </a:extLst>
          </p:cNvPr>
          <p:cNvGraphicFramePr/>
          <p:nvPr>
            <p:extLst>
              <p:ext uri="{D42A27DB-BD31-4B8C-83A1-F6EECF244321}">
                <p14:modId xmlns:p14="http://schemas.microsoft.com/office/powerpoint/2010/main" val="276470000"/>
              </p:ext>
            </p:extLst>
          </p:nvPr>
        </p:nvGraphicFramePr>
        <p:xfrm>
          <a:off x="4030904" y="5458598"/>
          <a:ext cx="8161095" cy="132343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Elipse 3">
            <a:extLst>
              <a:ext uri="{FF2B5EF4-FFF2-40B4-BE49-F238E27FC236}">
                <a16:creationId xmlns:a16="http://schemas.microsoft.com/office/drawing/2014/main" id="{98560AD7-5AFA-F91D-B2D3-5B0EF25F1542}"/>
              </a:ext>
            </a:extLst>
          </p:cNvPr>
          <p:cNvSpPr/>
          <p:nvPr/>
        </p:nvSpPr>
        <p:spPr>
          <a:xfrm>
            <a:off x="243959" y="2185786"/>
            <a:ext cx="369332" cy="369332"/>
          </a:xfrm>
          <a:prstGeom prst="ellipse">
            <a:avLst/>
          </a:prstGeom>
          <a:solidFill>
            <a:schemeClr val="accent2"/>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1</a:t>
            </a:r>
          </a:p>
        </p:txBody>
      </p:sp>
      <p:sp>
        <p:nvSpPr>
          <p:cNvPr id="5" name="Elipse 4">
            <a:extLst>
              <a:ext uri="{FF2B5EF4-FFF2-40B4-BE49-F238E27FC236}">
                <a16:creationId xmlns:a16="http://schemas.microsoft.com/office/drawing/2014/main" id="{42553063-60F1-30B5-AD00-14E4FE1A7CC7}"/>
              </a:ext>
            </a:extLst>
          </p:cNvPr>
          <p:cNvSpPr/>
          <p:nvPr/>
        </p:nvSpPr>
        <p:spPr>
          <a:xfrm>
            <a:off x="2866067" y="2185786"/>
            <a:ext cx="369332" cy="369332"/>
          </a:xfrm>
          <a:prstGeom prst="ellipse">
            <a:avLst/>
          </a:prstGeom>
          <a:solidFill>
            <a:schemeClr val="accent3"/>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2</a:t>
            </a:r>
          </a:p>
        </p:txBody>
      </p:sp>
      <p:sp>
        <p:nvSpPr>
          <p:cNvPr id="6" name="Elipse 5">
            <a:extLst>
              <a:ext uri="{FF2B5EF4-FFF2-40B4-BE49-F238E27FC236}">
                <a16:creationId xmlns:a16="http://schemas.microsoft.com/office/drawing/2014/main" id="{89555A68-F176-6ECB-D762-5F009AD4847F}"/>
              </a:ext>
            </a:extLst>
          </p:cNvPr>
          <p:cNvSpPr/>
          <p:nvPr/>
        </p:nvSpPr>
        <p:spPr>
          <a:xfrm>
            <a:off x="5500072" y="2185786"/>
            <a:ext cx="369332" cy="369332"/>
          </a:xfrm>
          <a:prstGeom prst="ellipse">
            <a:avLst/>
          </a:prstGeom>
          <a:solidFill>
            <a:schemeClr val="accent4">
              <a:lumMod val="50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3</a:t>
            </a:r>
          </a:p>
        </p:txBody>
      </p:sp>
      <p:sp>
        <p:nvSpPr>
          <p:cNvPr id="12" name="Elipse 11">
            <a:extLst>
              <a:ext uri="{FF2B5EF4-FFF2-40B4-BE49-F238E27FC236}">
                <a16:creationId xmlns:a16="http://schemas.microsoft.com/office/drawing/2014/main" id="{8A58C3EA-953C-EDFB-C7DC-53FD4DE3AEF1}"/>
              </a:ext>
            </a:extLst>
          </p:cNvPr>
          <p:cNvSpPr/>
          <p:nvPr/>
        </p:nvSpPr>
        <p:spPr>
          <a:xfrm>
            <a:off x="8102084" y="2185786"/>
            <a:ext cx="369332" cy="369332"/>
          </a:xfrm>
          <a:prstGeom prst="ellipse">
            <a:avLst/>
          </a:prstGeom>
          <a:solidFill>
            <a:schemeClr val="accent5"/>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4</a:t>
            </a:r>
          </a:p>
        </p:txBody>
      </p:sp>
      <p:sp>
        <p:nvSpPr>
          <p:cNvPr id="13" name="Elipse 12">
            <a:extLst>
              <a:ext uri="{FF2B5EF4-FFF2-40B4-BE49-F238E27FC236}">
                <a16:creationId xmlns:a16="http://schemas.microsoft.com/office/drawing/2014/main" id="{16BA42D1-F3DA-5F66-3A61-B1C7F58DBEA0}"/>
              </a:ext>
            </a:extLst>
          </p:cNvPr>
          <p:cNvSpPr/>
          <p:nvPr/>
        </p:nvSpPr>
        <p:spPr>
          <a:xfrm>
            <a:off x="1488413" y="3503884"/>
            <a:ext cx="369332" cy="369332"/>
          </a:xfrm>
          <a:prstGeom prst="ellipse">
            <a:avLst/>
          </a:prstGeom>
          <a:solidFill>
            <a:schemeClr val="accent6"/>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5</a:t>
            </a:r>
          </a:p>
        </p:txBody>
      </p:sp>
      <p:sp>
        <p:nvSpPr>
          <p:cNvPr id="14" name="Elipse 13">
            <a:extLst>
              <a:ext uri="{FF2B5EF4-FFF2-40B4-BE49-F238E27FC236}">
                <a16:creationId xmlns:a16="http://schemas.microsoft.com/office/drawing/2014/main" id="{3A8131E5-2D02-9873-16C0-E7C3989AE835}"/>
              </a:ext>
            </a:extLst>
          </p:cNvPr>
          <p:cNvSpPr/>
          <p:nvPr/>
        </p:nvSpPr>
        <p:spPr>
          <a:xfrm>
            <a:off x="4113885" y="3503884"/>
            <a:ext cx="369332" cy="369332"/>
          </a:xfrm>
          <a:prstGeom prst="ellipse">
            <a:avLst/>
          </a:prstGeom>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6</a:t>
            </a:r>
          </a:p>
        </p:txBody>
      </p:sp>
      <p:sp>
        <p:nvSpPr>
          <p:cNvPr id="15" name="Elipse 14">
            <a:extLst>
              <a:ext uri="{FF2B5EF4-FFF2-40B4-BE49-F238E27FC236}">
                <a16:creationId xmlns:a16="http://schemas.microsoft.com/office/drawing/2014/main" id="{EB61ACD4-0CB1-5C3B-D2B1-5437CFBFD1B0}"/>
              </a:ext>
            </a:extLst>
          </p:cNvPr>
          <p:cNvSpPr/>
          <p:nvPr/>
        </p:nvSpPr>
        <p:spPr>
          <a:xfrm>
            <a:off x="6735194" y="3503884"/>
            <a:ext cx="369332" cy="369332"/>
          </a:xfrm>
          <a:prstGeom prst="ellipse">
            <a:avLst/>
          </a:prstGeom>
          <a:solidFill>
            <a:srgbClr val="3366CC"/>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7</a:t>
            </a:r>
          </a:p>
        </p:txBody>
      </p:sp>
      <p:pic>
        <p:nvPicPr>
          <p:cNvPr id="16" name="Imagen 15" descr="Dibujo de una persona&#10;&#10;El contenido generado por IA puede ser incorrecto.">
            <a:extLst>
              <a:ext uri="{FF2B5EF4-FFF2-40B4-BE49-F238E27FC236}">
                <a16:creationId xmlns:a16="http://schemas.microsoft.com/office/drawing/2014/main" id="{0DDFA51B-AFAF-DE57-8444-CCF11772F057}"/>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105707" y="4763510"/>
            <a:ext cx="3742255" cy="1974285"/>
          </a:xfrm>
          <a:prstGeom prst="rect">
            <a:avLst/>
          </a:prstGeom>
          <a:ln>
            <a:noFill/>
          </a:ln>
          <a:effectLst>
            <a:outerShdw blurRad="190500" algn="tl" rotWithShape="0">
              <a:srgbClr val="000000">
                <a:alpha val="70000"/>
              </a:srgbClr>
            </a:outerShdw>
          </a:effectLst>
        </p:spPr>
      </p:pic>
      <p:pic>
        <p:nvPicPr>
          <p:cNvPr id="19" name="Imagen 18" descr="Imagen que contiene pastel&#10;&#10;El contenido generado por IA puede ser incorrecto.">
            <a:extLst>
              <a:ext uri="{FF2B5EF4-FFF2-40B4-BE49-F238E27FC236}">
                <a16:creationId xmlns:a16="http://schemas.microsoft.com/office/drawing/2014/main" id="{473F1C52-4B97-34E1-94EF-13F66A667C7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546780" y="3356318"/>
            <a:ext cx="2443668" cy="14254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416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A6173660-0D3D-4EB8-BAF7-D46B6DADF5C0}"/>
                                            </p:graphicEl>
                                          </p:spTgt>
                                        </p:tgtEl>
                                        <p:attrNameLst>
                                          <p:attrName>style.visibility</p:attrName>
                                        </p:attrNameLst>
                                      </p:cBhvr>
                                      <p:to>
                                        <p:strVal val="visible"/>
                                      </p:to>
                                    </p:set>
                                    <p:anim calcmode="lin" valueType="num">
                                      <p:cBhvr>
                                        <p:cTn id="33" dur="500" fill="hold"/>
                                        <p:tgtEl>
                                          <p:spTgt spid="2">
                                            <p:graphicEl>
                                              <a:dgm id="{A6173660-0D3D-4EB8-BAF7-D46B6DADF5C0}"/>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A6173660-0D3D-4EB8-BAF7-D46B6DADF5C0}"/>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A6173660-0D3D-4EB8-BAF7-D46B6DADF5C0}"/>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8BE7B8C6-C73E-4F55-A4D9-40069A51D5C6}"/>
                                            </p:graphicEl>
                                          </p:spTgt>
                                        </p:tgtEl>
                                        <p:attrNameLst>
                                          <p:attrName>style.visibility</p:attrName>
                                        </p:attrNameLst>
                                      </p:cBhvr>
                                      <p:to>
                                        <p:strVal val="visible"/>
                                      </p:to>
                                    </p:set>
                                    <p:animEffect transition="in" filter="wipe(left)">
                                      <p:cBhvr>
                                        <p:cTn id="45" dur="500"/>
                                        <p:tgtEl>
                                          <p:spTgt spid="2">
                                            <p:graphicEl>
                                              <a:dgm id="{8BE7B8C6-C73E-4F55-A4D9-40069A51D5C6}"/>
                                            </p:graphicEl>
                                          </p:spTgt>
                                        </p:tgtEl>
                                      </p:cBhvr>
                                    </p:animEffect>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2">
                                            <p:graphicEl>
                                              <a:dgm id="{E09335FC-B697-4A13-AB0E-8AAA47557D03}"/>
                                            </p:graphicEl>
                                          </p:spTgt>
                                        </p:tgtEl>
                                        <p:attrNameLst>
                                          <p:attrName>style.visibility</p:attrName>
                                        </p:attrNameLst>
                                      </p:cBhvr>
                                      <p:to>
                                        <p:strVal val="visible"/>
                                      </p:to>
                                    </p:set>
                                    <p:anim calcmode="lin" valueType="num">
                                      <p:cBhvr>
                                        <p:cTn id="49" dur="500" fill="hold"/>
                                        <p:tgtEl>
                                          <p:spTgt spid="2">
                                            <p:graphicEl>
                                              <a:dgm id="{E09335FC-B697-4A13-AB0E-8AAA47557D03}"/>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E09335FC-B697-4A13-AB0E-8AAA47557D03}"/>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E09335FC-B697-4A13-AB0E-8AAA47557D03}"/>
                                            </p:graphic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74B5C471-2490-47F9-832F-439046336B42}"/>
                                            </p:graphicEl>
                                          </p:spTgt>
                                        </p:tgtEl>
                                        <p:attrNameLst>
                                          <p:attrName>style.visibility</p:attrName>
                                        </p:attrNameLst>
                                      </p:cBhvr>
                                      <p:to>
                                        <p:strVal val="visible"/>
                                      </p:to>
                                    </p:set>
                                    <p:animEffect transition="in" filter="wipe(left)">
                                      <p:cBhvr>
                                        <p:cTn id="61" dur="500"/>
                                        <p:tgtEl>
                                          <p:spTgt spid="2">
                                            <p:graphicEl>
                                              <a:dgm id="{74B5C471-2490-47F9-832F-439046336B42}"/>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2">
                                            <p:graphicEl>
                                              <a:dgm id="{36415B8C-6CB5-4F5A-ABE9-60D8A0DE83CA}"/>
                                            </p:graphicEl>
                                          </p:spTgt>
                                        </p:tgtEl>
                                        <p:attrNameLst>
                                          <p:attrName>style.visibility</p:attrName>
                                        </p:attrNameLst>
                                      </p:cBhvr>
                                      <p:to>
                                        <p:strVal val="visible"/>
                                      </p:to>
                                    </p:set>
                                    <p:anim calcmode="lin" valueType="num">
                                      <p:cBhvr>
                                        <p:cTn id="65" dur="500" fill="hold"/>
                                        <p:tgtEl>
                                          <p:spTgt spid="2">
                                            <p:graphicEl>
                                              <a:dgm id="{36415B8C-6CB5-4F5A-ABE9-60D8A0DE83CA}"/>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36415B8C-6CB5-4F5A-ABE9-60D8A0DE83CA}"/>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36415B8C-6CB5-4F5A-ABE9-60D8A0DE83C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graphicEl>
                                              <a:dgm id="{6C1BE6FD-1767-4DEF-B30F-7FA24C21D7F5}"/>
                                            </p:graphicEl>
                                          </p:spTgt>
                                        </p:tgtEl>
                                        <p:attrNameLst>
                                          <p:attrName>style.visibility</p:attrName>
                                        </p:attrNameLst>
                                      </p:cBhvr>
                                      <p:to>
                                        <p:strVal val="visible"/>
                                      </p:to>
                                    </p:set>
                                    <p:animEffect transition="in" filter="wipe(left)">
                                      <p:cBhvr>
                                        <p:cTn id="77" dur="500"/>
                                        <p:tgtEl>
                                          <p:spTgt spid="2">
                                            <p:graphicEl>
                                              <a:dgm id="{6C1BE6FD-1767-4DEF-B30F-7FA24C21D7F5}"/>
                                            </p:graphicEl>
                                          </p:spTgt>
                                        </p:tgtEl>
                                      </p:cBhvr>
                                    </p:animEffect>
                                  </p:childTnLst>
                                </p:cTn>
                              </p:par>
                            </p:childTnLst>
                          </p:cTn>
                        </p:par>
                        <p:par>
                          <p:cTn id="78" fill="hold">
                            <p:stCondLst>
                              <p:cond delay="500"/>
                            </p:stCondLst>
                            <p:childTnLst>
                              <p:par>
                                <p:cTn id="79" presetID="53" presetClass="entr" presetSubtype="16" fill="hold" grpId="0" nodeType="afterEffect">
                                  <p:stCondLst>
                                    <p:cond delay="0"/>
                                  </p:stCondLst>
                                  <p:childTnLst>
                                    <p:set>
                                      <p:cBhvr>
                                        <p:cTn id="80" dur="1" fill="hold">
                                          <p:stCondLst>
                                            <p:cond delay="0"/>
                                          </p:stCondLst>
                                        </p:cTn>
                                        <p:tgtEl>
                                          <p:spTgt spid="2">
                                            <p:graphicEl>
                                              <a:dgm id="{EC01C3F8-5406-4C08-BCDA-299E3E634586}"/>
                                            </p:graphicEl>
                                          </p:spTgt>
                                        </p:tgtEl>
                                        <p:attrNameLst>
                                          <p:attrName>style.visibility</p:attrName>
                                        </p:attrNameLst>
                                      </p:cBhvr>
                                      <p:to>
                                        <p:strVal val="visible"/>
                                      </p:to>
                                    </p:set>
                                    <p:anim calcmode="lin" valueType="num">
                                      <p:cBhvr>
                                        <p:cTn id="81" dur="500" fill="hold"/>
                                        <p:tgtEl>
                                          <p:spTgt spid="2">
                                            <p:graphicEl>
                                              <a:dgm id="{EC01C3F8-5406-4C08-BCDA-299E3E634586}"/>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EC01C3F8-5406-4C08-BCDA-299E3E634586}"/>
                                            </p:graphicEl>
                                          </p:spTgt>
                                        </p:tgtEl>
                                        <p:attrNameLst>
                                          <p:attrName>ppt_h</p:attrName>
                                        </p:attrNameLst>
                                      </p:cBhvr>
                                      <p:tavLst>
                                        <p:tav tm="0">
                                          <p:val>
                                            <p:fltVal val="0"/>
                                          </p:val>
                                        </p:tav>
                                        <p:tav tm="100000">
                                          <p:val>
                                            <p:strVal val="#ppt_h"/>
                                          </p:val>
                                        </p:tav>
                                      </p:tavLst>
                                    </p:anim>
                                    <p:animEffect transition="in" filter="fade">
                                      <p:cBhvr>
                                        <p:cTn id="83" dur="500"/>
                                        <p:tgtEl>
                                          <p:spTgt spid="2">
                                            <p:graphicEl>
                                              <a:dgm id="{EC01C3F8-5406-4C08-BCDA-299E3E634586}"/>
                                            </p:graphicEl>
                                          </p:spTgt>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500" fill="hold"/>
                                        <p:tgtEl>
                                          <p:spTgt spid="12"/>
                                        </p:tgtEl>
                                        <p:attrNameLst>
                                          <p:attrName>ppt_w</p:attrName>
                                        </p:attrNameLst>
                                      </p:cBhvr>
                                      <p:tavLst>
                                        <p:tav tm="0">
                                          <p:val>
                                            <p:fltVal val="0"/>
                                          </p:val>
                                        </p:tav>
                                        <p:tav tm="100000">
                                          <p:val>
                                            <p:strVal val="#ppt_w"/>
                                          </p:val>
                                        </p:tav>
                                      </p:tavLst>
                                    </p:anim>
                                    <p:anim calcmode="lin" valueType="num">
                                      <p:cBhvr>
                                        <p:cTn id="87" dur="500" fill="hold"/>
                                        <p:tgtEl>
                                          <p:spTgt spid="12"/>
                                        </p:tgtEl>
                                        <p:attrNameLst>
                                          <p:attrName>ppt_h</p:attrName>
                                        </p:attrNameLst>
                                      </p:cBhvr>
                                      <p:tavLst>
                                        <p:tav tm="0">
                                          <p:val>
                                            <p:fltVal val="0"/>
                                          </p:val>
                                        </p:tav>
                                        <p:tav tm="100000">
                                          <p:val>
                                            <p:strVal val="#ppt_h"/>
                                          </p:val>
                                        </p:tav>
                                      </p:tavLst>
                                    </p:anim>
                                    <p:animEffect transition="in" filter="fade">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2">
                                            <p:graphicEl>
                                              <a:dgm id="{CFEFFBDF-5077-40C6-AD60-A476ADD3C8CF}"/>
                                            </p:graphicEl>
                                          </p:spTgt>
                                        </p:tgtEl>
                                        <p:attrNameLst>
                                          <p:attrName>style.visibility</p:attrName>
                                        </p:attrNameLst>
                                      </p:cBhvr>
                                      <p:to>
                                        <p:strVal val="visible"/>
                                      </p:to>
                                    </p:set>
                                    <p:animEffect transition="in" filter="wipe(right)">
                                      <p:cBhvr>
                                        <p:cTn id="93" dur="500"/>
                                        <p:tgtEl>
                                          <p:spTgt spid="2">
                                            <p:graphicEl>
                                              <a:dgm id="{CFEFFBDF-5077-40C6-AD60-A476ADD3C8CF}"/>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2">
                                            <p:graphicEl>
                                              <a:dgm id="{E722E283-CBE6-49E1-A65C-2A2A27C62B60}"/>
                                            </p:graphicEl>
                                          </p:spTgt>
                                        </p:tgtEl>
                                        <p:attrNameLst>
                                          <p:attrName>style.visibility</p:attrName>
                                        </p:attrNameLst>
                                      </p:cBhvr>
                                      <p:to>
                                        <p:strVal val="visible"/>
                                      </p:to>
                                    </p:set>
                                    <p:anim calcmode="lin" valueType="num">
                                      <p:cBhvr>
                                        <p:cTn id="97" dur="500" fill="hold"/>
                                        <p:tgtEl>
                                          <p:spTgt spid="2">
                                            <p:graphicEl>
                                              <a:dgm id="{E722E283-CBE6-49E1-A65C-2A2A27C62B60}"/>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E722E283-CBE6-49E1-A65C-2A2A27C62B60}"/>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E722E283-CBE6-49E1-A65C-2A2A27C62B60}"/>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animEffect transition="in" filter="fade">
                                      <p:cBhvr>
                                        <p:cTn id="104" dur="500"/>
                                        <p:tgtEl>
                                          <p:spTgt spid="1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
                                            <p:graphicEl>
                                              <a:dgm id="{681BAC00-3DF9-45F0-A4D0-EF8EDF9C35F9}"/>
                                            </p:graphicEl>
                                          </p:spTgt>
                                        </p:tgtEl>
                                        <p:attrNameLst>
                                          <p:attrName>style.visibility</p:attrName>
                                        </p:attrNameLst>
                                      </p:cBhvr>
                                      <p:to>
                                        <p:strVal val="visible"/>
                                      </p:to>
                                    </p:set>
                                    <p:animEffect transition="in" filter="wipe(left)">
                                      <p:cBhvr>
                                        <p:cTn id="109" dur="500"/>
                                        <p:tgtEl>
                                          <p:spTgt spid="2">
                                            <p:graphicEl>
                                              <a:dgm id="{681BAC00-3DF9-45F0-A4D0-EF8EDF9C35F9}"/>
                                            </p:graphicEl>
                                          </p:spTgt>
                                        </p:tgtEl>
                                      </p:cBhvr>
                                    </p:animEffect>
                                  </p:childTnLst>
                                </p:cTn>
                              </p:par>
                            </p:childTnLst>
                          </p:cTn>
                        </p:par>
                        <p:par>
                          <p:cTn id="110" fill="hold">
                            <p:stCondLst>
                              <p:cond delay="500"/>
                            </p:stCondLst>
                            <p:childTnLst>
                              <p:par>
                                <p:cTn id="111" presetID="53" presetClass="entr" presetSubtype="16" fill="hold" grpId="0" nodeType="afterEffect">
                                  <p:stCondLst>
                                    <p:cond delay="0"/>
                                  </p:stCondLst>
                                  <p:childTnLst>
                                    <p:set>
                                      <p:cBhvr>
                                        <p:cTn id="112" dur="1" fill="hold">
                                          <p:stCondLst>
                                            <p:cond delay="0"/>
                                          </p:stCondLst>
                                        </p:cTn>
                                        <p:tgtEl>
                                          <p:spTgt spid="2">
                                            <p:graphicEl>
                                              <a:dgm id="{C47A42FA-345B-4DCD-8319-F17A31AB1EA2}"/>
                                            </p:graphicEl>
                                          </p:spTgt>
                                        </p:tgtEl>
                                        <p:attrNameLst>
                                          <p:attrName>style.visibility</p:attrName>
                                        </p:attrNameLst>
                                      </p:cBhvr>
                                      <p:to>
                                        <p:strVal val="visible"/>
                                      </p:to>
                                    </p:set>
                                    <p:anim calcmode="lin" valueType="num">
                                      <p:cBhvr>
                                        <p:cTn id="113" dur="500" fill="hold"/>
                                        <p:tgtEl>
                                          <p:spTgt spid="2">
                                            <p:graphicEl>
                                              <a:dgm id="{C47A42FA-345B-4DCD-8319-F17A31AB1EA2}"/>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C47A42FA-345B-4DCD-8319-F17A31AB1EA2}"/>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C47A42FA-345B-4DCD-8319-F17A31AB1EA2}"/>
                                            </p:graphicEl>
                                          </p:spTgt>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4"/>
                                        </p:tgtEl>
                                        <p:attrNameLst>
                                          <p:attrName>style.visibility</p:attrName>
                                        </p:attrNameLst>
                                      </p:cBhvr>
                                      <p:to>
                                        <p:strVal val="visible"/>
                                      </p:to>
                                    </p:set>
                                    <p:anim calcmode="lin" valueType="num">
                                      <p:cBhvr>
                                        <p:cTn id="118" dur="500" fill="hold"/>
                                        <p:tgtEl>
                                          <p:spTgt spid="14"/>
                                        </p:tgtEl>
                                        <p:attrNameLst>
                                          <p:attrName>ppt_w</p:attrName>
                                        </p:attrNameLst>
                                      </p:cBhvr>
                                      <p:tavLst>
                                        <p:tav tm="0">
                                          <p:val>
                                            <p:fltVal val="0"/>
                                          </p:val>
                                        </p:tav>
                                        <p:tav tm="100000">
                                          <p:val>
                                            <p:strVal val="#ppt_w"/>
                                          </p:val>
                                        </p:tav>
                                      </p:tavLst>
                                    </p:anim>
                                    <p:anim calcmode="lin" valueType="num">
                                      <p:cBhvr>
                                        <p:cTn id="119" dur="500" fill="hold"/>
                                        <p:tgtEl>
                                          <p:spTgt spid="14"/>
                                        </p:tgtEl>
                                        <p:attrNameLst>
                                          <p:attrName>ppt_h</p:attrName>
                                        </p:attrNameLst>
                                      </p:cBhvr>
                                      <p:tavLst>
                                        <p:tav tm="0">
                                          <p:val>
                                            <p:fltVal val="0"/>
                                          </p:val>
                                        </p:tav>
                                        <p:tav tm="100000">
                                          <p:val>
                                            <p:strVal val="#ppt_h"/>
                                          </p:val>
                                        </p:tav>
                                      </p:tavLst>
                                    </p:anim>
                                    <p:animEffect transition="in" filter="fade">
                                      <p:cBhvr>
                                        <p:cTn id="120" dur="500"/>
                                        <p:tgtEl>
                                          <p:spTgt spid="1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2">
                                            <p:graphicEl>
                                              <a:dgm id="{E759727B-4CCA-4B3C-A44A-6508DCF1B8CD}"/>
                                            </p:graphicEl>
                                          </p:spTgt>
                                        </p:tgtEl>
                                        <p:attrNameLst>
                                          <p:attrName>style.visibility</p:attrName>
                                        </p:attrNameLst>
                                      </p:cBhvr>
                                      <p:to>
                                        <p:strVal val="visible"/>
                                      </p:to>
                                    </p:set>
                                    <p:animEffect transition="in" filter="wipe(left)">
                                      <p:cBhvr>
                                        <p:cTn id="125" dur="500"/>
                                        <p:tgtEl>
                                          <p:spTgt spid="2">
                                            <p:graphicEl>
                                              <a:dgm id="{E759727B-4CCA-4B3C-A44A-6508DCF1B8CD}"/>
                                            </p:graphicEl>
                                          </p:spTgt>
                                        </p:tgtEl>
                                      </p:cBhvr>
                                    </p:animEffect>
                                  </p:childTnLst>
                                </p:cTn>
                              </p:par>
                            </p:childTnLst>
                          </p:cTn>
                        </p:par>
                        <p:par>
                          <p:cTn id="126" fill="hold">
                            <p:stCondLst>
                              <p:cond delay="500"/>
                            </p:stCondLst>
                            <p:childTnLst>
                              <p:par>
                                <p:cTn id="127" presetID="53" presetClass="entr" presetSubtype="16" fill="hold" grpId="0" nodeType="afterEffect">
                                  <p:stCondLst>
                                    <p:cond delay="0"/>
                                  </p:stCondLst>
                                  <p:childTnLst>
                                    <p:set>
                                      <p:cBhvr>
                                        <p:cTn id="128" dur="1" fill="hold">
                                          <p:stCondLst>
                                            <p:cond delay="0"/>
                                          </p:stCondLst>
                                        </p:cTn>
                                        <p:tgtEl>
                                          <p:spTgt spid="2">
                                            <p:graphicEl>
                                              <a:dgm id="{08CFD050-3A65-4B61-A5F0-B1FFDECDC1B4}"/>
                                            </p:graphicEl>
                                          </p:spTgt>
                                        </p:tgtEl>
                                        <p:attrNameLst>
                                          <p:attrName>style.visibility</p:attrName>
                                        </p:attrNameLst>
                                      </p:cBhvr>
                                      <p:to>
                                        <p:strVal val="visible"/>
                                      </p:to>
                                    </p:set>
                                    <p:anim calcmode="lin" valueType="num">
                                      <p:cBhvr>
                                        <p:cTn id="129" dur="500" fill="hold"/>
                                        <p:tgtEl>
                                          <p:spTgt spid="2">
                                            <p:graphicEl>
                                              <a:dgm id="{08CFD050-3A65-4B61-A5F0-B1FFDECDC1B4}"/>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08CFD050-3A65-4B61-A5F0-B1FFDECDC1B4}"/>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08CFD050-3A65-4B61-A5F0-B1FFDECDC1B4}"/>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5"/>
                                        </p:tgtEl>
                                        <p:attrNameLst>
                                          <p:attrName>style.visibility</p:attrName>
                                        </p:attrNameLst>
                                      </p:cBhvr>
                                      <p:to>
                                        <p:strVal val="visible"/>
                                      </p:to>
                                    </p:set>
                                    <p:anim calcmode="lin" valueType="num">
                                      <p:cBhvr>
                                        <p:cTn id="134" dur="500" fill="hold"/>
                                        <p:tgtEl>
                                          <p:spTgt spid="15"/>
                                        </p:tgtEl>
                                        <p:attrNameLst>
                                          <p:attrName>ppt_w</p:attrName>
                                        </p:attrNameLst>
                                      </p:cBhvr>
                                      <p:tavLst>
                                        <p:tav tm="0">
                                          <p:val>
                                            <p:fltVal val="0"/>
                                          </p:val>
                                        </p:tav>
                                        <p:tav tm="100000">
                                          <p:val>
                                            <p:strVal val="#ppt_w"/>
                                          </p:val>
                                        </p:tav>
                                      </p:tavLst>
                                    </p:anim>
                                    <p:anim calcmode="lin" valueType="num">
                                      <p:cBhvr>
                                        <p:cTn id="135" dur="500" fill="hold"/>
                                        <p:tgtEl>
                                          <p:spTgt spid="15"/>
                                        </p:tgtEl>
                                        <p:attrNameLst>
                                          <p:attrName>ppt_h</p:attrName>
                                        </p:attrNameLst>
                                      </p:cBhvr>
                                      <p:tavLst>
                                        <p:tav tm="0">
                                          <p:val>
                                            <p:fltVal val="0"/>
                                          </p:val>
                                        </p:tav>
                                        <p:tav tm="100000">
                                          <p:val>
                                            <p:strVal val="#ppt_h"/>
                                          </p:val>
                                        </p:tav>
                                      </p:tavLst>
                                    </p:anim>
                                    <p:animEffect transition="in" filter="fade">
                                      <p:cBhvr>
                                        <p:cTn id="136" dur="500"/>
                                        <p:tgtEl>
                                          <p:spTgt spid="15"/>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19"/>
                                        </p:tgtEl>
                                        <p:attrNameLst>
                                          <p:attrName>style.visibility</p:attrName>
                                        </p:attrNameLst>
                                      </p:cBhvr>
                                      <p:to>
                                        <p:strVal val="visible"/>
                                      </p:to>
                                    </p:set>
                                    <p:animEffect transition="in" filter="fade">
                                      <p:cBhvr>
                                        <p:cTn id="141" dur="1000"/>
                                        <p:tgtEl>
                                          <p:spTgt spid="19"/>
                                        </p:tgtEl>
                                      </p:cBhvr>
                                    </p:animEffect>
                                    <p:anim calcmode="lin" valueType="num">
                                      <p:cBhvr>
                                        <p:cTn id="142" dur="1000" fill="hold"/>
                                        <p:tgtEl>
                                          <p:spTgt spid="19"/>
                                        </p:tgtEl>
                                        <p:attrNameLst>
                                          <p:attrName>ppt_x</p:attrName>
                                        </p:attrNameLst>
                                      </p:cBhvr>
                                      <p:tavLst>
                                        <p:tav tm="0">
                                          <p:val>
                                            <p:strVal val="#ppt_x"/>
                                          </p:val>
                                        </p:tav>
                                        <p:tav tm="100000">
                                          <p:val>
                                            <p:strVal val="#ppt_x"/>
                                          </p:val>
                                        </p:tav>
                                      </p:tavLst>
                                    </p:anim>
                                    <p:anim calcmode="lin" valueType="num">
                                      <p:cBhvr>
                                        <p:cTn id="143" dur="1000" fill="hold"/>
                                        <p:tgtEl>
                                          <p:spTgt spid="19"/>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10"/>
                                        </p:tgtEl>
                                        <p:attrNameLst>
                                          <p:attrName>style.visibility</p:attrName>
                                        </p:attrNameLst>
                                      </p:cBhvr>
                                      <p:to>
                                        <p:strVal val="visible"/>
                                      </p:to>
                                    </p:set>
                                    <p:animEffect transition="in" filter="fade">
                                      <p:cBhvr>
                                        <p:cTn id="146" dur="1000"/>
                                        <p:tgtEl>
                                          <p:spTgt spid="10"/>
                                        </p:tgtEl>
                                      </p:cBhvr>
                                    </p:animEffect>
                                    <p:anim calcmode="lin" valueType="num">
                                      <p:cBhvr>
                                        <p:cTn id="147" dur="1000" fill="hold"/>
                                        <p:tgtEl>
                                          <p:spTgt spid="10"/>
                                        </p:tgtEl>
                                        <p:attrNameLst>
                                          <p:attrName>ppt_x</p:attrName>
                                        </p:attrNameLst>
                                      </p:cBhvr>
                                      <p:tavLst>
                                        <p:tav tm="0">
                                          <p:val>
                                            <p:strVal val="#ppt_x"/>
                                          </p:val>
                                        </p:tav>
                                        <p:tav tm="100000">
                                          <p:val>
                                            <p:strVal val="#ppt_x"/>
                                          </p:val>
                                        </p:tav>
                                      </p:tavLst>
                                    </p:anim>
                                    <p:anim calcmode="lin" valueType="num">
                                      <p:cBhvr>
                                        <p:cTn id="1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4" presetClass="entr" presetSubtype="5" fill="hold" nodeType="clickEffect">
                                  <p:stCondLst>
                                    <p:cond delay="0"/>
                                  </p:stCondLst>
                                  <p:childTnLst>
                                    <p:set>
                                      <p:cBhvr>
                                        <p:cTn id="152" dur="1" fill="hold">
                                          <p:stCondLst>
                                            <p:cond delay="0"/>
                                          </p:stCondLst>
                                        </p:cTn>
                                        <p:tgtEl>
                                          <p:spTgt spid="16"/>
                                        </p:tgtEl>
                                        <p:attrNameLst>
                                          <p:attrName>style.visibility</p:attrName>
                                        </p:attrNameLst>
                                      </p:cBhvr>
                                      <p:to>
                                        <p:strVal val="visible"/>
                                      </p:to>
                                    </p:set>
                                    <p:animEffect transition="in" filter="randombar(vertical)">
                                      <p:cBhvr>
                                        <p:cTn id="153" dur="500"/>
                                        <p:tgtEl>
                                          <p:spTgt spid="16"/>
                                        </p:tgtEl>
                                      </p:cBhvr>
                                    </p:animEffect>
                                  </p:childTnLst>
                                </p:cTn>
                              </p:par>
                            </p:childTnLst>
                          </p:cTn>
                        </p:par>
                        <p:par>
                          <p:cTn id="154" fill="hold">
                            <p:stCondLst>
                              <p:cond delay="500"/>
                            </p:stCondLst>
                            <p:childTnLst>
                              <p:par>
                                <p:cTn id="155" presetID="53" presetClass="entr" presetSubtype="16" fill="hold" grpId="0" nodeType="afterEffect">
                                  <p:stCondLst>
                                    <p:cond delay="0"/>
                                  </p:stCondLst>
                                  <p:childTnLst>
                                    <p:set>
                                      <p:cBhvr>
                                        <p:cTn id="156" dur="1" fill="hold">
                                          <p:stCondLst>
                                            <p:cond delay="0"/>
                                          </p:stCondLst>
                                        </p:cTn>
                                        <p:tgtEl>
                                          <p:spTgt spid="9">
                                            <p:graphicEl>
                                              <a:dgm id="{FFA5AA21-7D47-4DB5-88A0-E539AF65B3AE}"/>
                                            </p:graphicEl>
                                          </p:spTgt>
                                        </p:tgtEl>
                                        <p:attrNameLst>
                                          <p:attrName>style.visibility</p:attrName>
                                        </p:attrNameLst>
                                      </p:cBhvr>
                                      <p:to>
                                        <p:strVal val="visible"/>
                                      </p:to>
                                    </p:set>
                                    <p:anim calcmode="lin" valueType="num">
                                      <p:cBhvr>
                                        <p:cTn id="157" dur="500" fill="hold"/>
                                        <p:tgtEl>
                                          <p:spTgt spid="9">
                                            <p:graphicEl>
                                              <a:dgm id="{FFA5AA21-7D47-4DB5-88A0-E539AF65B3AE}"/>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FFA5AA21-7D47-4DB5-88A0-E539AF65B3AE}"/>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FFA5AA21-7D47-4DB5-88A0-E539AF65B3AE}"/>
                                            </p:graphic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9">
                                            <p:graphicEl>
                                              <a:dgm id="{EFC24B33-7A95-4552-9081-A6C9B1961365}"/>
                                            </p:graphicEl>
                                          </p:spTgt>
                                        </p:tgtEl>
                                        <p:attrNameLst>
                                          <p:attrName>style.visibility</p:attrName>
                                        </p:attrNameLst>
                                      </p:cBhvr>
                                      <p:to>
                                        <p:strVal val="visible"/>
                                      </p:to>
                                    </p:set>
                                    <p:animEffect transition="in" filter="wipe(left)">
                                      <p:cBhvr>
                                        <p:cTn id="164" dur="500"/>
                                        <p:tgtEl>
                                          <p:spTgt spid="9">
                                            <p:graphicEl>
                                              <a:dgm id="{EFC24B33-7A95-4552-9081-A6C9B1961365}"/>
                                            </p:graphicEl>
                                          </p:spTgt>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9">
                                            <p:graphicEl>
                                              <a:dgm id="{E5B546D2-5835-4FBC-9882-FCDBC0427E74}"/>
                                            </p:graphicEl>
                                          </p:spTgt>
                                        </p:tgtEl>
                                        <p:attrNameLst>
                                          <p:attrName>style.visibility</p:attrName>
                                        </p:attrNameLst>
                                      </p:cBhvr>
                                      <p:to>
                                        <p:strVal val="visible"/>
                                      </p:to>
                                    </p:set>
                                    <p:anim calcmode="lin" valueType="num">
                                      <p:cBhvr>
                                        <p:cTn id="169" dur="500" fill="hold"/>
                                        <p:tgtEl>
                                          <p:spTgt spid="9">
                                            <p:graphicEl>
                                              <a:dgm id="{E5B546D2-5835-4FBC-9882-FCDBC0427E74}"/>
                                            </p:graphicEl>
                                          </p:spTgt>
                                        </p:tgtEl>
                                        <p:attrNameLst>
                                          <p:attrName>ppt_w</p:attrName>
                                        </p:attrNameLst>
                                      </p:cBhvr>
                                      <p:tavLst>
                                        <p:tav tm="0">
                                          <p:val>
                                            <p:fltVal val="0"/>
                                          </p:val>
                                        </p:tav>
                                        <p:tav tm="100000">
                                          <p:val>
                                            <p:strVal val="#ppt_w"/>
                                          </p:val>
                                        </p:tav>
                                      </p:tavLst>
                                    </p:anim>
                                    <p:anim calcmode="lin" valueType="num">
                                      <p:cBhvr>
                                        <p:cTn id="170" dur="500" fill="hold"/>
                                        <p:tgtEl>
                                          <p:spTgt spid="9">
                                            <p:graphicEl>
                                              <a:dgm id="{E5B546D2-5835-4FBC-9882-FCDBC0427E74}"/>
                                            </p:graphicEl>
                                          </p:spTgt>
                                        </p:tgtEl>
                                        <p:attrNameLst>
                                          <p:attrName>ppt_h</p:attrName>
                                        </p:attrNameLst>
                                      </p:cBhvr>
                                      <p:tavLst>
                                        <p:tav tm="0">
                                          <p:val>
                                            <p:fltVal val="0"/>
                                          </p:val>
                                        </p:tav>
                                        <p:tav tm="100000">
                                          <p:val>
                                            <p:strVal val="#ppt_h"/>
                                          </p:val>
                                        </p:tav>
                                      </p:tavLst>
                                    </p:anim>
                                    <p:animEffect transition="in" filter="fade">
                                      <p:cBhvr>
                                        <p:cTn id="171" dur="500"/>
                                        <p:tgtEl>
                                          <p:spTgt spid="9">
                                            <p:graphicEl>
                                              <a:dgm id="{E5B546D2-5835-4FBC-9882-FCDBC0427E74}"/>
                                            </p:graphicEl>
                                          </p:spTgt>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9">
                                            <p:graphicEl>
                                              <a:dgm id="{29EECA27-2D68-4D78-B8EA-E1DE71798A82}"/>
                                            </p:graphicEl>
                                          </p:spTgt>
                                        </p:tgtEl>
                                        <p:attrNameLst>
                                          <p:attrName>style.visibility</p:attrName>
                                        </p:attrNameLst>
                                      </p:cBhvr>
                                      <p:to>
                                        <p:strVal val="visible"/>
                                      </p:to>
                                    </p:set>
                                    <p:animEffect transition="in" filter="wipe(left)">
                                      <p:cBhvr>
                                        <p:cTn id="176" dur="500"/>
                                        <p:tgtEl>
                                          <p:spTgt spid="9">
                                            <p:graphicEl>
                                              <a:dgm id="{29EECA27-2D68-4D78-B8EA-E1DE71798A8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P spid="10" grpId="0"/>
      <p:bldGraphic spid="9" grpId="0" uiExpand="1">
        <p:bldSub>
          <a:bldDgm bld="one"/>
        </p:bldSub>
      </p:bldGraphic>
      <p:bldP spid="4" grpId="0" animBg="1"/>
      <p:bldP spid="5" grpId="0" animBg="1"/>
      <p:bldP spid="6" grpId="0" animBg="1"/>
      <p:bldP spid="12" grpId="0" animBg="1"/>
      <p:bldP spid="13" grpId="0" animBg="1"/>
      <p:bldP spid="14" grpId="0" animBg="1"/>
      <p:bldP spid="15" grpId="0" animBg="1"/>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1293</TotalTime>
  <Words>1389</Words>
  <Application>Microsoft Office PowerPoint</Application>
  <PresentationFormat>Panorámica</PresentationFormat>
  <Paragraphs>71</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Arial</vt:lpstr>
      <vt:lpstr>Calibri</vt:lpstr>
      <vt:lpstr>Nirmala UI</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122</cp:revision>
  <dcterms:created xsi:type="dcterms:W3CDTF">2026-02-01T14:37:42Z</dcterms:created>
  <dcterms:modified xsi:type="dcterms:W3CDTF">2026-02-10T20:36:17Z</dcterms:modified>
</cp:coreProperties>
</file>