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sldIdLst>
    <p:sldId id="289" r:id="rId3"/>
    <p:sldId id="295" r:id="rId4"/>
    <p:sldId id="291" r:id="rId5"/>
    <p:sldId id="259" r:id="rId6"/>
    <p:sldId id="260" r:id="rId7"/>
    <p:sldId id="296" r:id="rId8"/>
    <p:sldId id="293" r:id="rId9"/>
    <p:sldId id="294" r:id="rId10"/>
    <p:sldId id="288" r:id="rId11"/>
    <p:sldId id="287" r:id="rId12"/>
  </p:sldIdLst>
  <p:sldSz cx="12192000" cy="6858000"/>
  <p:notesSz cx="6858000" cy="9144000"/>
  <p:embeddedFontLst>
    <p:embeddedFont>
      <p:font typeface="Nirmala UI" panose="020B0502040204020203" pitchFamily="34" charset="0"/>
      <p:regular r:id="rId13"/>
      <p:bold r:id="rId14"/>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7731D"/>
    <a:srgbClr val="F85C84"/>
    <a:srgbClr val="522E00"/>
    <a:srgbClr val="89E0FF"/>
    <a:srgbClr val="FFB3FF"/>
    <a:srgbClr val="9A1225"/>
    <a:srgbClr val="AAEBB9"/>
    <a:srgbClr val="FFEB99"/>
    <a:srgbClr val="B6EBF3"/>
    <a:srgbClr val="23953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32" d="100"/>
          <a:sy n="32" d="100"/>
        </p:scale>
        <p:origin x="132" y="107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font" Target="fonts/font1.fntdata"/><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2.fntdata"/></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2CF7B5D-1349-45CB-834A-D7DA4D06EF35}" type="doc">
      <dgm:prSet loTypeId="urn:microsoft.com/office/officeart/2008/layout/VerticalCurvedList" loCatId="list" qsTypeId="urn:microsoft.com/office/officeart/2005/8/quickstyle/3d2#1" qsCatId="3D" csTypeId="urn:microsoft.com/office/officeart/2005/8/colors/colorful1#1" csCatId="colorful" phldr="1"/>
      <dgm:spPr/>
      <dgm:t>
        <a:bodyPr/>
        <a:lstStyle/>
        <a:p>
          <a:endParaRPr lang="es-ES"/>
        </a:p>
      </dgm:t>
    </dgm:pt>
    <dgm:pt modelId="{A1A2E68C-81D6-43C3-8011-DDB70A14D598}">
      <dgm:prSet custT="1"/>
      <dgm:spPr>
        <a:solidFill>
          <a:schemeClr val="accent2">
            <a:lumMod val="75000"/>
          </a:schemeClr>
        </a:solidFill>
        <a:effectLst>
          <a:outerShdw blurRad="50800" dist="38100" dir="2700000" algn="tl" rotWithShape="0">
            <a:prstClr val="black">
              <a:alpha val="40000"/>
            </a:prstClr>
          </a:outerShdw>
        </a:effectLst>
      </dgm:spPr>
      <dgm:t>
        <a:bodyPr/>
        <a:lstStyle/>
        <a:p>
          <a:pPr algn="ctr"/>
          <a:r>
            <a:rPr lang="hi-IN" sz="1800" b="1"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भविष्यद्वक्ता की सेवकाई के लिए किन्हें बुलाया गया था?</a:t>
          </a:r>
          <a:endParaRPr lang="en-US" sz="18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E4C7A642-C4F8-47BD-82DD-6BFF327020B9}" type="parTrans" cxnId="{E97E393A-DC78-4E0A-AC38-2D10BD8E2A02}">
      <dgm:prSet/>
      <dgm:spPr/>
      <dgm:t>
        <a:bodyPr/>
        <a:lstStyle/>
        <a:p>
          <a:pPr algn="ctr"/>
          <a:endParaRPr lang="es-ES">
            <a:effectLst>
              <a:outerShdw blurRad="38100" dist="38100" dir="2700000" algn="tl">
                <a:srgbClr val="000000">
                  <a:alpha val="43137"/>
                </a:srgbClr>
              </a:outerShdw>
            </a:effectLst>
          </a:endParaRPr>
        </a:p>
      </dgm:t>
    </dgm:pt>
    <dgm:pt modelId="{F2D912FD-1D0D-4166-A05C-C97200FB2F50}" type="sibTrans" cxnId="{E97E393A-DC78-4E0A-AC38-2D10BD8E2A02}">
      <dgm:prSet/>
      <dgm:spPr>
        <a:ln>
          <a:solidFill>
            <a:schemeClr val="accent1">
              <a:lumMod val="50000"/>
            </a:schemeClr>
          </a:solidFill>
        </a:ln>
      </dgm:spPr>
      <dgm:t>
        <a:bodyPr/>
        <a:lstStyle/>
        <a:p>
          <a:pPr algn="ctr"/>
          <a:endParaRPr lang="es-ES">
            <a:effectLst>
              <a:outerShdw blurRad="38100" dist="38100" dir="2700000" algn="tl">
                <a:srgbClr val="000000">
                  <a:alpha val="43137"/>
                </a:srgbClr>
              </a:outerShdw>
            </a:effectLst>
          </a:endParaRPr>
        </a:p>
      </dgm:t>
    </dgm:pt>
    <dgm:pt modelId="{2D7ACC56-95DA-442E-928A-785D938F1D59}">
      <dgm:prSet custT="1"/>
      <dgm:spPr>
        <a:effectLst>
          <a:outerShdw blurRad="50800" dist="38100" dir="2700000" algn="tl" rotWithShape="0">
            <a:prstClr val="black">
              <a:alpha val="40000"/>
            </a:prstClr>
          </a:outerShdw>
        </a:effectLst>
      </dgm:spPr>
      <dgm:t>
        <a:bodyPr/>
        <a:lstStyle/>
        <a:p>
          <a:pPr algn="ctr"/>
          <a:r>
            <a:rPr lang="hi-IN" sz="1800" b="1"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भविष्यद्वक्ता किस प्रकार व्यवहार करते थे?</a:t>
          </a:r>
          <a:endParaRPr lang="en-US" sz="18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5DCF00F9-8DD1-49D4-821C-AC3040805681}" type="parTrans" cxnId="{6779CBE9-9BCE-4DB0-A3DE-F8FDD822D7E3}">
      <dgm:prSet/>
      <dgm:spPr/>
      <dgm:t>
        <a:bodyPr/>
        <a:lstStyle/>
        <a:p>
          <a:pPr algn="ctr"/>
          <a:endParaRPr lang="es-ES">
            <a:effectLst>
              <a:outerShdw blurRad="38100" dist="38100" dir="2700000" algn="tl">
                <a:srgbClr val="000000">
                  <a:alpha val="43137"/>
                </a:srgbClr>
              </a:outerShdw>
            </a:effectLst>
          </a:endParaRPr>
        </a:p>
      </dgm:t>
    </dgm:pt>
    <dgm:pt modelId="{2AEF529E-E2E6-4433-AA31-D3A74357DEC4}" type="sibTrans" cxnId="{6779CBE9-9BCE-4DB0-A3DE-F8FDD822D7E3}">
      <dgm:prSet/>
      <dgm:spPr/>
      <dgm:t>
        <a:bodyPr/>
        <a:lstStyle/>
        <a:p>
          <a:pPr algn="ctr"/>
          <a:endParaRPr lang="es-ES">
            <a:effectLst>
              <a:outerShdw blurRad="38100" dist="38100" dir="2700000" algn="tl">
                <a:srgbClr val="000000">
                  <a:alpha val="43137"/>
                </a:srgbClr>
              </a:outerShdw>
            </a:effectLst>
          </a:endParaRPr>
        </a:p>
      </dgm:t>
    </dgm:pt>
    <dgm:pt modelId="{E923D80C-6E6D-478A-93CC-6C741A9702C8}">
      <dgm:prSet custT="1"/>
      <dgm:spPr>
        <a:solidFill>
          <a:schemeClr val="accent4">
            <a:lumMod val="75000"/>
          </a:schemeClr>
        </a:solidFill>
        <a:effectLst>
          <a:outerShdw blurRad="50800" dist="38100" dir="2700000" algn="tl" rotWithShape="0">
            <a:prstClr val="black">
              <a:alpha val="40000"/>
            </a:prstClr>
          </a:outerShdw>
        </a:effectLst>
      </dgm:spPr>
      <dgm:t>
        <a:bodyPr/>
        <a:lstStyle/>
        <a:p>
          <a:pPr algn="ctr"/>
          <a:r>
            <a:rPr lang="hi-IN" sz="1800" b="1"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भविष्यद्वक्ताओं ने कौन-सा कार्य किया?</a:t>
          </a:r>
          <a:endParaRPr lang="en-US" sz="18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54DAB0BB-35E2-42D0-AC83-BD8CC8E94A73}" type="parTrans" cxnId="{0F817233-7E6B-4534-A9AA-C91EF79384E4}">
      <dgm:prSet/>
      <dgm:spPr/>
      <dgm:t>
        <a:bodyPr/>
        <a:lstStyle/>
        <a:p>
          <a:pPr algn="ctr"/>
          <a:endParaRPr lang="es-ES">
            <a:effectLst>
              <a:outerShdw blurRad="38100" dist="38100" dir="2700000" algn="tl">
                <a:srgbClr val="000000">
                  <a:alpha val="43137"/>
                </a:srgbClr>
              </a:outerShdw>
            </a:effectLst>
          </a:endParaRPr>
        </a:p>
      </dgm:t>
    </dgm:pt>
    <dgm:pt modelId="{FEDFCF66-2E23-4C1D-A9E2-15B5E01E2909}" type="sibTrans" cxnId="{0F817233-7E6B-4534-A9AA-C91EF79384E4}">
      <dgm:prSet/>
      <dgm:spPr/>
      <dgm:t>
        <a:bodyPr/>
        <a:lstStyle/>
        <a:p>
          <a:pPr algn="ctr"/>
          <a:endParaRPr lang="es-ES">
            <a:effectLst>
              <a:outerShdw blurRad="38100" dist="38100" dir="2700000" algn="tl">
                <a:srgbClr val="000000">
                  <a:alpha val="43137"/>
                </a:srgbClr>
              </a:outerShdw>
            </a:effectLst>
          </a:endParaRPr>
        </a:p>
      </dgm:t>
    </dgm:pt>
    <dgm:pt modelId="{88F0A9F7-075F-4FE1-8A43-5EA7A5DBD27B}">
      <dgm:prSet custT="1"/>
      <dgm:spPr>
        <a:effectLst>
          <a:outerShdw blurRad="50800" dist="38100" dir="2700000" algn="tl" rotWithShape="0">
            <a:prstClr val="black">
              <a:alpha val="40000"/>
            </a:prstClr>
          </a:outerShdw>
        </a:effectLst>
      </dgm:spPr>
      <dgm:t>
        <a:bodyPr/>
        <a:lstStyle/>
        <a:p>
          <a:pPr algn="ctr"/>
          <a:r>
            <a:rPr lang="hi-IN" sz="1800" b="1"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किन महिलाओं के पास भविष्यद्वाणी का वरदान था?</a:t>
          </a:r>
          <a:endParaRPr lang="en-US" sz="18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9176DB68-A3D2-4FCC-9DF2-446253A686C8}" type="parTrans" cxnId="{52EC509F-7AD6-4AAB-BE14-B30798FFE167}">
      <dgm:prSet/>
      <dgm:spPr/>
      <dgm:t>
        <a:bodyPr/>
        <a:lstStyle/>
        <a:p>
          <a:pPr algn="ctr"/>
          <a:endParaRPr lang="es-ES">
            <a:effectLst>
              <a:outerShdw blurRad="38100" dist="38100" dir="2700000" algn="tl">
                <a:srgbClr val="000000">
                  <a:alpha val="43137"/>
                </a:srgbClr>
              </a:outerShdw>
            </a:effectLst>
          </a:endParaRPr>
        </a:p>
      </dgm:t>
    </dgm:pt>
    <dgm:pt modelId="{C50432EB-DAE0-4F1A-BF0B-C16CB7A81688}" type="sibTrans" cxnId="{52EC509F-7AD6-4AAB-BE14-B30798FFE167}">
      <dgm:prSet/>
      <dgm:spPr/>
      <dgm:t>
        <a:bodyPr/>
        <a:lstStyle/>
        <a:p>
          <a:pPr algn="ctr"/>
          <a:endParaRPr lang="es-ES">
            <a:effectLst>
              <a:outerShdw blurRad="38100" dist="38100" dir="2700000" algn="tl">
                <a:srgbClr val="000000">
                  <a:alpha val="43137"/>
                </a:srgbClr>
              </a:outerShdw>
            </a:effectLst>
          </a:endParaRPr>
        </a:p>
      </dgm:t>
    </dgm:pt>
    <dgm:pt modelId="{4A12D99C-E967-42A2-BEC4-47F07B307D1F}">
      <dgm:prSet custT="1"/>
      <dgm:spPr>
        <a:effectLst>
          <a:outerShdw blurRad="50800" dist="38100" dir="2700000" algn="tl" rotWithShape="0">
            <a:prstClr val="black">
              <a:alpha val="40000"/>
            </a:prstClr>
          </a:outerShdw>
        </a:effectLst>
      </dgm:spPr>
      <dgm:t>
        <a:bodyPr/>
        <a:lstStyle/>
        <a:p>
          <a:pPr algn="ctr"/>
          <a:r>
            <a:rPr lang="hi-IN" sz="1800" b="1"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झूठे भविष्यद्वक्ताओं में कौन-सी विशेषताएँ थीं?</a:t>
          </a:r>
          <a:endParaRPr lang="en-US" sz="18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50542120-C877-437C-943B-DEDE712198A6}" type="parTrans" cxnId="{0A149CA6-2901-4763-8AED-EA2862C0A8CA}">
      <dgm:prSet/>
      <dgm:spPr/>
      <dgm:t>
        <a:bodyPr/>
        <a:lstStyle/>
        <a:p>
          <a:pPr algn="ctr"/>
          <a:endParaRPr lang="es-ES">
            <a:effectLst>
              <a:outerShdw blurRad="38100" dist="38100" dir="2700000" algn="tl">
                <a:srgbClr val="000000">
                  <a:alpha val="43137"/>
                </a:srgbClr>
              </a:outerShdw>
            </a:effectLst>
          </a:endParaRPr>
        </a:p>
      </dgm:t>
    </dgm:pt>
    <dgm:pt modelId="{EEA6352D-B9EC-4D26-8DB5-6CCD03D2F294}" type="sibTrans" cxnId="{0A149CA6-2901-4763-8AED-EA2862C0A8CA}">
      <dgm:prSet/>
      <dgm:spPr/>
      <dgm:t>
        <a:bodyPr/>
        <a:lstStyle/>
        <a:p>
          <a:pPr algn="ctr"/>
          <a:endParaRPr lang="es-ES">
            <a:effectLst>
              <a:outerShdw blurRad="38100" dist="38100" dir="2700000" algn="tl">
                <a:srgbClr val="000000">
                  <a:alpha val="43137"/>
                </a:srgbClr>
              </a:outerShdw>
            </a:effectLst>
          </a:endParaRPr>
        </a:p>
      </dgm:t>
    </dgm:pt>
    <dgm:pt modelId="{77AD3C9B-586C-49D6-829A-C43B9370AC78}" type="pres">
      <dgm:prSet presAssocID="{42CF7B5D-1349-45CB-834A-D7DA4D06EF35}" presName="Name0" presStyleCnt="0">
        <dgm:presLayoutVars>
          <dgm:chMax val="7"/>
          <dgm:chPref val="7"/>
          <dgm:dir/>
        </dgm:presLayoutVars>
      </dgm:prSet>
      <dgm:spPr/>
    </dgm:pt>
    <dgm:pt modelId="{A0F5594D-8311-4CC7-971E-2C0DA06D8EC5}" type="pres">
      <dgm:prSet presAssocID="{42CF7B5D-1349-45CB-834A-D7DA4D06EF35}" presName="Name1" presStyleCnt="0"/>
      <dgm:spPr/>
    </dgm:pt>
    <dgm:pt modelId="{52A22E5A-834F-433B-80F4-E4B6FD5C06D9}" type="pres">
      <dgm:prSet presAssocID="{42CF7B5D-1349-45CB-834A-D7DA4D06EF35}" presName="cycle" presStyleCnt="0"/>
      <dgm:spPr/>
    </dgm:pt>
    <dgm:pt modelId="{ED8AEB21-F37A-46E5-A741-4C140EA798B4}" type="pres">
      <dgm:prSet presAssocID="{42CF7B5D-1349-45CB-834A-D7DA4D06EF35}" presName="srcNode" presStyleLbl="node1" presStyleIdx="0" presStyleCnt="5"/>
      <dgm:spPr/>
    </dgm:pt>
    <dgm:pt modelId="{AEE45040-5C94-4D43-BF84-7F93A5FB39EC}" type="pres">
      <dgm:prSet presAssocID="{42CF7B5D-1349-45CB-834A-D7DA4D06EF35}" presName="conn" presStyleLbl="parChTrans1D2" presStyleIdx="0" presStyleCnt="1"/>
      <dgm:spPr/>
    </dgm:pt>
    <dgm:pt modelId="{B4206112-CEBE-4BA0-99C6-C8E320E45052}" type="pres">
      <dgm:prSet presAssocID="{42CF7B5D-1349-45CB-834A-D7DA4D06EF35}" presName="extraNode" presStyleLbl="node1" presStyleIdx="0" presStyleCnt="5"/>
      <dgm:spPr/>
    </dgm:pt>
    <dgm:pt modelId="{E786ADB6-FED6-4BDB-8C66-FA9D57C47782}" type="pres">
      <dgm:prSet presAssocID="{42CF7B5D-1349-45CB-834A-D7DA4D06EF35}" presName="dstNode" presStyleLbl="node1" presStyleIdx="0" presStyleCnt="5"/>
      <dgm:spPr/>
    </dgm:pt>
    <dgm:pt modelId="{1B3F6065-B73B-448B-BEFC-9B5D02D09789}" type="pres">
      <dgm:prSet presAssocID="{A1A2E68C-81D6-43C3-8011-DDB70A14D598}" presName="text_1" presStyleLbl="node1" presStyleIdx="0" presStyleCnt="5">
        <dgm:presLayoutVars>
          <dgm:bulletEnabled val="1"/>
        </dgm:presLayoutVars>
      </dgm:prSet>
      <dgm:spPr/>
    </dgm:pt>
    <dgm:pt modelId="{9C27BCE6-08BC-441D-80DF-1217FD554923}" type="pres">
      <dgm:prSet presAssocID="{A1A2E68C-81D6-43C3-8011-DDB70A14D598}" presName="accent_1" presStyleCnt="0"/>
      <dgm:spPr/>
    </dgm:pt>
    <dgm:pt modelId="{6769675A-EBB6-4137-99E3-3C40A435BA79}" type="pres">
      <dgm:prSet presAssocID="{A1A2E68C-81D6-43C3-8011-DDB70A14D598}" presName="accentRepeatNode" presStyleLbl="solidFgAcc1" presStyleIdx="0" presStyleCnt="5"/>
      <dgm:spPr>
        <a:solidFill>
          <a:schemeClr val="accent2">
            <a:lumMod val="20000"/>
            <a:lumOff val="80000"/>
          </a:schemeClr>
        </a:solidFill>
        <a:effectLst>
          <a:outerShdw blurRad="50800" dist="38100" dir="8100000" algn="tr" rotWithShape="0">
            <a:prstClr val="black">
              <a:alpha val="40000"/>
            </a:prstClr>
          </a:outerShdw>
        </a:effectLst>
      </dgm:spPr>
    </dgm:pt>
    <dgm:pt modelId="{2FC99FF7-CFC9-4504-87BC-2B7781D5072D}" type="pres">
      <dgm:prSet presAssocID="{2D7ACC56-95DA-442E-928A-785D938F1D59}" presName="text_2" presStyleLbl="node1" presStyleIdx="1" presStyleCnt="5">
        <dgm:presLayoutVars>
          <dgm:bulletEnabled val="1"/>
        </dgm:presLayoutVars>
      </dgm:prSet>
      <dgm:spPr/>
    </dgm:pt>
    <dgm:pt modelId="{4D649182-9B8A-4DE8-8630-03DF07014EAF}" type="pres">
      <dgm:prSet presAssocID="{2D7ACC56-95DA-442E-928A-785D938F1D59}" presName="accent_2" presStyleCnt="0"/>
      <dgm:spPr/>
    </dgm:pt>
    <dgm:pt modelId="{7905754B-7B4C-4D4E-8D43-76DFC4608AFC}" type="pres">
      <dgm:prSet presAssocID="{2D7ACC56-95DA-442E-928A-785D938F1D59}" presName="accentRepeatNode" presStyleLbl="solidFgAcc1" presStyleIdx="1" presStyleCnt="5"/>
      <dgm:spPr>
        <a:solidFill>
          <a:schemeClr val="accent3">
            <a:lumMod val="20000"/>
            <a:lumOff val="80000"/>
          </a:schemeClr>
        </a:solidFill>
        <a:effectLst>
          <a:outerShdw blurRad="50800" dist="38100" dir="8100000" algn="tr" rotWithShape="0">
            <a:prstClr val="black">
              <a:alpha val="40000"/>
            </a:prstClr>
          </a:outerShdw>
        </a:effectLst>
      </dgm:spPr>
    </dgm:pt>
    <dgm:pt modelId="{0B755F89-764D-4FC8-A5E8-CD8D730EAC72}" type="pres">
      <dgm:prSet presAssocID="{E923D80C-6E6D-478A-93CC-6C741A9702C8}" presName="text_3" presStyleLbl="node1" presStyleIdx="2" presStyleCnt="5">
        <dgm:presLayoutVars>
          <dgm:bulletEnabled val="1"/>
        </dgm:presLayoutVars>
      </dgm:prSet>
      <dgm:spPr/>
    </dgm:pt>
    <dgm:pt modelId="{40DEF637-B3EC-40AA-97B1-B0376ED4FC54}" type="pres">
      <dgm:prSet presAssocID="{E923D80C-6E6D-478A-93CC-6C741A9702C8}" presName="accent_3" presStyleCnt="0"/>
      <dgm:spPr/>
    </dgm:pt>
    <dgm:pt modelId="{A952E55E-824F-4FAA-98ED-6F6A13D6DA06}" type="pres">
      <dgm:prSet presAssocID="{E923D80C-6E6D-478A-93CC-6C741A9702C8}" presName="accentRepeatNode" presStyleLbl="solidFgAcc1" presStyleIdx="2" presStyleCnt="5"/>
      <dgm:spPr>
        <a:solidFill>
          <a:schemeClr val="accent4">
            <a:lumMod val="20000"/>
            <a:lumOff val="80000"/>
          </a:schemeClr>
        </a:solidFill>
        <a:effectLst>
          <a:outerShdw blurRad="50800" dist="38100" dir="8100000" algn="tr" rotWithShape="0">
            <a:prstClr val="black">
              <a:alpha val="40000"/>
            </a:prstClr>
          </a:outerShdw>
        </a:effectLst>
      </dgm:spPr>
    </dgm:pt>
    <dgm:pt modelId="{EADA3A13-12B9-4EA2-A8F7-C8863DDD721D}" type="pres">
      <dgm:prSet presAssocID="{88F0A9F7-075F-4FE1-8A43-5EA7A5DBD27B}" presName="text_4" presStyleLbl="node1" presStyleIdx="3" presStyleCnt="5">
        <dgm:presLayoutVars>
          <dgm:bulletEnabled val="1"/>
        </dgm:presLayoutVars>
      </dgm:prSet>
      <dgm:spPr/>
    </dgm:pt>
    <dgm:pt modelId="{0C922480-5D01-4444-8E61-1AA87E93D826}" type="pres">
      <dgm:prSet presAssocID="{88F0A9F7-075F-4FE1-8A43-5EA7A5DBD27B}" presName="accent_4" presStyleCnt="0"/>
      <dgm:spPr/>
    </dgm:pt>
    <dgm:pt modelId="{4A29CA98-9A00-4E41-94BC-E5BB3531B216}" type="pres">
      <dgm:prSet presAssocID="{88F0A9F7-075F-4FE1-8A43-5EA7A5DBD27B}" presName="accentRepeatNode" presStyleLbl="solidFgAcc1" presStyleIdx="3" presStyleCnt="5"/>
      <dgm:spPr>
        <a:solidFill>
          <a:schemeClr val="accent5">
            <a:lumMod val="20000"/>
            <a:lumOff val="80000"/>
          </a:schemeClr>
        </a:solidFill>
        <a:effectLst>
          <a:outerShdw blurRad="50800" dist="38100" dir="8100000" algn="tr" rotWithShape="0">
            <a:prstClr val="black">
              <a:alpha val="40000"/>
            </a:prstClr>
          </a:outerShdw>
        </a:effectLst>
      </dgm:spPr>
    </dgm:pt>
    <dgm:pt modelId="{2105F974-CEB5-43D5-B9E6-98D3650421E8}" type="pres">
      <dgm:prSet presAssocID="{4A12D99C-E967-42A2-BEC4-47F07B307D1F}" presName="text_5" presStyleLbl="node1" presStyleIdx="4" presStyleCnt="5">
        <dgm:presLayoutVars>
          <dgm:bulletEnabled val="1"/>
        </dgm:presLayoutVars>
      </dgm:prSet>
      <dgm:spPr/>
    </dgm:pt>
    <dgm:pt modelId="{AAFCA65F-DBC4-4188-9383-6D24048BB014}" type="pres">
      <dgm:prSet presAssocID="{4A12D99C-E967-42A2-BEC4-47F07B307D1F}" presName="accent_5" presStyleCnt="0"/>
      <dgm:spPr/>
    </dgm:pt>
    <dgm:pt modelId="{92216449-F8FE-4420-AC87-F80915C5265C}" type="pres">
      <dgm:prSet presAssocID="{4A12D99C-E967-42A2-BEC4-47F07B307D1F}" presName="accentRepeatNode" presStyleLbl="solidFgAcc1" presStyleIdx="4" presStyleCnt="5"/>
      <dgm:spPr>
        <a:solidFill>
          <a:schemeClr val="accent6">
            <a:lumMod val="20000"/>
            <a:lumOff val="80000"/>
          </a:schemeClr>
        </a:solidFill>
        <a:effectLst>
          <a:outerShdw blurRad="50800" dist="38100" dir="8100000" algn="tr" rotWithShape="0">
            <a:prstClr val="black">
              <a:alpha val="40000"/>
            </a:prstClr>
          </a:outerShdw>
        </a:effectLst>
      </dgm:spPr>
    </dgm:pt>
  </dgm:ptLst>
  <dgm:cxnLst>
    <dgm:cxn modelId="{BC932002-3EC4-4776-ABBF-A142FC9E5DDB}" type="presOf" srcId="{2D7ACC56-95DA-442E-928A-785D938F1D59}" destId="{2FC99FF7-CFC9-4504-87BC-2B7781D5072D}" srcOrd="0" destOrd="0" presId="urn:microsoft.com/office/officeart/2008/layout/VerticalCurvedList"/>
    <dgm:cxn modelId="{0F817233-7E6B-4534-A9AA-C91EF79384E4}" srcId="{42CF7B5D-1349-45CB-834A-D7DA4D06EF35}" destId="{E923D80C-6E6D-478A-93CC-6C741A9702C8}" srcOrd="2" destOrd="0" parTransId="{54DAB0BB-35E2-42D0-AC83-BD8CC8E94A73}" sibTransId="{FEDFCF66-2E23-4C1D-A9E2-15B5E01E2909}"/>
    <dgm:cxn modelId="{5282D735-F2D8-4AEF-93C7-E8096A51DFDB}" type="presOf" srcId="{E923D80C-6E6D-478A-93CC-6C741A9702C8}" destId="{0B755F89-764D-4FC8-A5E8-CD8D730EAC72}" srcOrd="0" destOrd="0" presId="urn:microsoft.com/office/officeart/2008/layout/VerticalCurvedList"/>
    <dgm:cxn modelId="{E97E393A-DC78-4E0A-AC38-2D10BD8E2A02}" srcId="{42CF7B5D-1349-45CB-834A-D7DA4D06EF35}" destId="{A1A2E68C-81D6-43C3-8011-DDB70A14D598}" srcOrd="0" destOrd="0" parTransId="{E4C7A642-C4F8-47BD-82DD-6BFF327020B9}" sibTransId="{F2D912FD-1D0D-4166-A05C-C97200FB2F50}"/>
    <dgm:cxn modelId="{90485240-F207-48A9-910D-1D0DDC700880}" type="presOf" srcId="{88F0A9F7-075F-4FE1-8A43-5EA7A5DBD27B}" destId="{EADA3A13-12B9-4EA2-A8F7-C8863DDD721D}" srcOrd="0" destOrd="0" presId="urn:microsoft.com/office/officeart/2008/layout/VerticalCurvedList"/>
    <dgm:cxn modelId="{DFCBE08B-02B7-4F7B-86C6-1DCB0C088207}" type="presOf" srcId="{42CF7B5D-1349-45CB-834A-D7DA4D06EF35}" destId="{77AD3C9B-586C-49D6-829A-C43B9370AC78}" srcOrd="0" destOrd="0" presId="urn:microsoft.com/office/officeart/2008/layout/VerticalCurvedList"/>
    <dgm:cxn modelId="{52EC509F-7AD6-4AAB-BE14-B30798FFE167}" srcId="{42CF7B5D-1349-45CB-834A-D7DA4D06EF35}" destId="{88F0A9F7-075F-4FE1-8A43-5EA7A5DBD27B}" srcOrd="3" destOrd="0" parTransId="{9176DB68-A3D2-4FCC-9DF2-446253A686C8}" sibTransId="{C50432EB-DAE0-4F1A-BF0B-C16CB7A81688}"/>
    <dgm:cxn modelId="{0A149CA6-2901-4763-8AED-EA2862C0A8CA}" srcId="{42CF7B5D-1349-45CB-834A-D7DA4D06EF35}" destId="{4A12D99C-E967-42A2-BEC4-47F07B307D1F}" srcOrd="4" destOrd="0" parTransId="{50542120-C877-437C-943B-DEDE712198A6}" sibTransId="{EEA6352D-B9EC-4D26-8DB5-6CCD03D2F294}"/>
    <dgm:cxn modelId="{A123FDAB-11FF-4DAF-AD61-5EE16EA06EE0}" type="presOf" srcId="{A1A2E68C-81D6-43C3-8011-DDB70A14D598}" destId="{1B3F6065-B73B-448B-BEFC-9B5D02D09789}" srcOrd="0" destOrd="0" presId="urn:microsoft.com/office/officeart/2008/layout/VerticalCurvedList"/>
    <dgm:cxn modelId="{36B206DE-3953-4C74-B1B8-EDA0709EC4A4}" type="presOf" srcId="{4A12D99C-E967-42A2-BEC4-47F07B307D1F}" destId="{2105F974-CEB5-43D5-B9E6-98D3650421E8}" srcOrd="0" destOrd="0" presId="urn:microsoft.com/office/officeart/2008/layout/VerticalCurvedList"/>
    <dgm:cxn modelId="{F18D26DF-27C0-4857-8C2B-B5D096231230}" type="presOf" srcId="{F2D912FD-1D0D-4166-A05C-C97200FB2F50}" destId="{AEE45040-5C94-4D43-BF84-7F93A5FB39EC}" srcOrd="0" destOrd="0" presId="urn:microsoft.com/office/officeart/2008/layout/VerticalCurvedList"/>
    <dgm:cxn modelId="{6779CBE9-9BCE-4DB0-A3DE-F8FDD822D7E3}" srcId="{42CF7B5D-1349-45CB-834A-D7DA4D06EF35}" destId="{2D7ACC56-95DA-442E-928A-785D938F1D59}" srcOrd="1" destOrd="0" parTransId="{5DCF00F9-8DD1-49D4-821C-AC3040805681}" sibTransId="{2AEF529E-E2E6-4433-AA31-D3A74357DEC4}"/>
    <dgm:cxn modelId="{B57FE602-14BB-4658-8F22-D60DA6996A72}" type="presParOf" srcId="{77AD3C9B-586C-49D6-829A-C43B9370AC78}" destId="{A0F5594D-8311-4CC7-971E-2C0DA06D8EC5}" srcOrd="0" destOrd="0" presId="urn:microsoft.com/office/officeart/2008/layout/VerticalCurvedList"/>
    <dgm:cxn modelId="{365F4642-7C06-47A1-86D3-EEB8EC826F00}" type="presParOf" srcId="{A0F5594D-8311-4CC7-971E-2C0DA06D8EC5}" destId="{52A22E5A-834F-433B-80F4-E4B6FD5C06D9}" srcOrd="0" destOrd="0" presId="urn:microsoft.com/office/officeart/2008/layout/VerticalCurvedList"/>
    <dgm:cxn modelId="{D85671D1-DD9C-4E15-9C30-29615335A8A2}" type="presParOf" srcId="{52A22E5A-834F-433B-80F4-E4B6FD5C06D9}" destId="{ED8AEB21-F37A-46E5-A741-4C140EA798B4}" srcOrd="0" destOrd="0" presId="urn:microsoft.com/office/officeart/2008/layout/VerticalCurvedList"/>
    <dgm:cxn modelId="{EE176B00-2302-4B78-BB13-39C64C816070}" type="presParOf" srcId="{52A22E5A-834F-433B-80F4-E4B6FD5C06D9}" destId="{AEE45040-5C94-4D43-BF84-7F93A5FB39EC}" srcOrd="1" destOrd="0" presId="urn:microsoft.com/office/officeart/2008/layout/VerticalCurvedList"/>
    <dgm:cxn modelId="{0C12AC47-67B0-47CB-9E3C-FE81517742BF}" type="presParOf" srcId="{52A22E5A-834F-433B-80F4-E4B6FD5C06D9}" destId="{B4206112-CEBE-4BA0-99C6-C8E320E45052}" srcOrd="2" destOrd="0" presId="urn:microsoft.com/office/officeart/2008/layout/VerticalCurvedList"/>
    <dgm:cxn modelId="{FF6CBC5D-20C1-475A-AB01-C9F36B307504}" type="presParOf" srcId="{52A22E5A-834F-433B-80F4-E4B6FD5C06D9}" destId="{E786ADB6-FED6-4BDB-8C66-FA9D57C47782}" srcOrd="3" destOrd="0" presId="urn:microsoft.com/office/officeart/2008/layout/VerticalCurvedList"/>
    <dgm:cxn modelId="{38EFDE40-2916-40D9-9873-85D9BDCC2B7B}" type="presParOf" srcId="{A0F5594D-8311-4CC7-971E-2C0DA06D8EC5}" destId="{1B3F6065-B73B-448B-BEFC-9B5D02D09789}" srcOrd="1" destOrd="0" presId="urn:microsoft.com/office/officeart/2008/layout/VerticalCurvedList"/>
    <dgm:cxn modelId="{22FA987C-D5B7-4FB5-A991-3A1CBD8B4204}" type="presParOf" srcId="{A0F5594D-8311-4CC7-971E-2C0DA06D8EC5}" destId="{9C27BCE6-08BC-441D-80DF-1217FD554923}" srcOrd="2" destOrd="0" presId="urn:microsoft.com/office/officeart/2008/layout/VerticalCurvedList"/>
    <dgm:cxn modelId="{AD065020-D953-433D-AE7A-9459049B4BB0}" type="presParOf" srcId="{9C27BCE6-08BC-441D-80DF-1217FD554923}" destId="{6769675A-EBB6-4137-99E3-3C40A435BA79}" srcOrd="0" destOrd="0" presId="urn:microsoft.com/office/officeart/2008/layout/VerticalCurvedList"/>
    <dgm:cxn modelId="{2DD665A1-2AAE-4AE2-9AE1-FB964F3D8F2E}" type="presParOf" srcId="{A0F5594D-8311-4CC7-971E-2C0DA06D8EC5}" destId="{2FC99FF7-CFC9-4504-87BC-2B7781D5072D}" srcOrd="3" destOrd="0" presId="urn:microsoft.com/office/officeart/2008/layout/VerticalCurvedList"/>
    <dgm:cxn modelId="{ECE15A1D-EB3A-4D78-8616-6F05E6A61D68}" type="presParOf" srcId="{A0F5594D-8311-4CC7-971E-2C0DA06D8EC5}" destId="{4D649182-9B8A-4DE8-8630-03DF07014EAF}" srcOrd="4" destOrd="0" presId="urn:microsoft.com/office/officeart/2008/layout/VerticalCurvedList"/>
    <dgm:cxn modelId="{F99476EE-8B18-44A2-80A5-8A12AD360E6B}" type="presParOf" srcId="{4D649182-9B8A-4DE8-8630-03DF07014EAF}" destId="{7905754B-7B4C-4D4E-8D43-76DFC4608AFC}" srcOrd="0" destOrd="0" presId="urn:microsoft.com/office/officeart/2008/layout/VerticalCurvedList"/>
    <dgm:cxn modelId="{77D1FE8A-A566-4AFB-ADA9-CC694B677BCB}" type="presParOf" srcId="{A0F5594D-8311-4CC7-971E-2C0DA06D8EC5}" destId="{0B755F89-764D-4FC8-A5E8-CD8D730EAC72}" srcOrd="5" destOrd="0" presId="urn:microsoft.com/office/officeart/2008/layout/VerticalCurvedList"/>
    <dgm:cxn modelId="{EBE0EC44-8FED-4A97-BF11-2E4FD3F2F19E}" type="presParOf" srcId="{A0F5594D-8311-4CC7-971E-2C0DA06D8EC5}" destId="{40DEF637-B3EC-40AA-97B1-B0376ED4FC54}" srcOrd="6" destOrd="0" presId="urn:microsoft.com/office/officeart/2008/layout/VerticalCurvedList"/>
    <dgm:cxn modelId="{C1FC8EAE-B270-4E9E-9DA8-4A41F937C8FC}" type="presParOf" srcId="{40DEF637-B3EC-40AA-97B1-B0376ED4FC54}" destId="{A952E55E-824F-4FAA-98ED-6F6A13D6DA06}" srcOrd="0" destOrd="0" presId="urn:microsoft.com/office/officeart/2008/layout/VerticalCurvedList"/>
    <dgm:cxn modelId="{98397493-3971-4B32-99E9-20A5082D417B}" type="presParOf" srcId="{A0F5594D-8311-4CC7-971E-2C0DA06D8EC5}" destId="{EADA3A13-12B9-4EA2-A8F7-C8863DDD721D}" srcOrd="7" destOrd="0" presId="urn:microsoft.com/office/officeart/2008/layout/VerticalCurvedList"/>
    <dgm:cxn modelId="{62700A09-E482-4234-87C8-D363A3CA34B6}" type="presParOf" srcId="{A0F5594D-8311-4CC7-971E-2C0DA06D8EC5}" destId="{0C922480-5D01-4444-8E61-1AA87E93D826}" srcOrd="8" destOrd="0" presId="urn:microsoft.com/office/officeart/2008/layout/VerticalCurvedList"/>
    <dgm:cxn modelId="{E7B069D9-4412-478A-A527-6D5F3CECEC13}" type="presParOf" srcId="{0C922480-5D01-4444-8E61-1AA87E93D826}" destId="{4A29CA98-9A00-4E41-94BC-E5BB3531B216}" srcOrd="0" destOrd="0" presId="urn:microsoft.com/office/officeart/2008/layout/VerticalCurvedList"/>
    <dgm:cxn modelId="{CAB585EA-BA0E-484B-BB10-B906292894D7}" type="presParOf" srcId="{A0F5594D-8311-4CC7-971E-2C0DA06D8EC5}" destId="{2105F974-CEB5-43D5-B9E6-98D3650421E8}" srcOrd="9" destOrd="0" presId="urn:microsoft.com/office/officeart/2008/layout/VerticalCurvedList"/>
    <dgm:cxn modelId="{20508AD6-5E7C-4DCC-B367-F3451FBA5E5C}" type="presParOf" srcId="{A0F5594D-8311-4CC7-971E-2C0DA06D8EC5}" destId="{AAFCA65F-DBC4-4188-9383-6D24048BB014}" srcOrd="10" destOrd="0" presId="urn:microsoft.com/office/officeart/2008/layout/VerticalCurvedList"/>
    <dgm:cxn modelId="{4307306E-C54B-4422-949D-D5C25DAE4AAA}" type="presParOf" srcId="{AAFCA65F-DBC4-4188-9383-6D24048BB014}" destId="{92216449-F8FE-4420-AC87-F80915C5265C}"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C5B85AB-0AF1-4818-8953-B2F1236B1FD5}" type="doc">
      <dgm:prSet loTypeId="urn:microsoft.com/office/officeart/2005/8/layout/hList1" loCatId="list" qsTypeId="urn:microsoft.com/office/officeart/2005/8/quickstyle/simple1#1" qsCatId="simple" csTypeId="urn:microsoft.com/office/officeart/2005/8/colors/accent1_2#1" csCatId="accent1" phldr="1"/>
      <dgm:spPr/>
      <dgm:t>
        <a:bodyPr/>
        <a:lstStyle/>
        <a:p>
          <a:endParaRPr lang="es-ES"/>
        </a:p>
      </dgm:t>
    </dgm:pt>
    <dgm:pt modelId="{1ED089DF-0F6F-4C31-B555-8CDA354AEBB9}">
      <dgm:prSet phldrT="[Texto]" custT="1"/>
      <dgm:spPr>
        <a:solidFill>
          <a:srgbClr val="D91934">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a:lnSpc>
              <a:spcPct val="90000"/>
            </a:lnSpc>
            <a:spcBef>
              <a:spcPct val="0"/>
            </a:spcBef>
            <a:spcAft>
              <a:spcPct val="35000"/>
            </a:spcAft>
            <a:buNone/>
          </a:pPr>
          <a:r>
            <a:rPr lang="hi-IN" sz="2000" b="1" kern="1200" dirty="0">
              <a:solidFill>
                <a:prstClr val="white"/>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राजाओं के साथ</a:t>
          </a:r>
          <a:endParaRPr lang="es-ES" sz="2000" b="1" kern="1200" dirty="0">
            <a:solidFill>
              <a:prstClr val="white"/>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B73D2FB1-9F59-4A90-A526-14834D321F47}" type="parTrans" cxnId="{C418F6C3-0AEC-4BEE-9DAD-73ED35A89BC4}">
      <dgm:prSet/>
      <dgm:spPr/>
      <dgm:t>
        <a:bodyPr/>
        <a:lstStyle/>
        <a:p>
          <a:endParaRPr lang="es-ES" sz="2000"/>
        </a:p>
      </dgm:t>
    </dgm:pt>
    <dgm:pt modelId="{0B73B93D-E2F1-4E51-8742-3088A1AAA23F}" type="sibTrans" cxnId="{C418F6C3-0AEC-4BEE-9DAD-73ED35A89BC4}">
      <dgm:prSet/>
      <dgm:spPr/>
      <dgm:t>
        <a:bodyPr/>
        <a:lstStyle/>
        <a:p>
          <a:endParaRPr lang="es-ES" sz="2000"/>
        </a:p>
      </dgm:t>
    </dgm:pt>
    <dgm:pt modelId="{CD0FFC10-4165-4B9C-B65F-8B0F77E9D44F}">
      <dgm:prSet phldrT="[Texto]" custT="1"/>
      <dgm:spPr>
        <a:solidFill>
          <a:srgbClr val="D91934">
            <a:tint val="40000"/>
            <a:alpha val="90000"/>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hi-IN" sz="1800" b="1" dirty="0">
              <a:latin typeface="Nirmala UI" panose="020B0502040204020203" pitchFamily="34" charset="0"/>
              <a:ea typeface="Nirmala UI" panose="020B0502040204020203" pitchFamily="34" charset="0"/>
              <a:cs typeface="Nirmala UI" panose="020B0502040204020203" pitchFamily="34" charset="0"/>
            </a:rPr>
            <a:t>उन्होंने उनका अभिषेक किया (1 राजा 19:16)</a:t>
          </a:r>
          <a:endParaRPr lang="es-ES" sz="1800" dirty="0">
            <a:latin typeface="Nirmala UI" panose="020B0502040204020203" pitchFamily="34" charset="0"/>
            <a:ea typeface="Nirmala UI" panose="020B0502040204020203" pitchFamily="34" charset="0"/>
            <a:cs typeface="Nirmala UI" panose="020B0502040204020203" pitchFamily="34" charset="0"/>
          </a:endParaRPr>
        </a:p>
      </dgm:t>
    </dgm:pt>
    <dgm:pt modelId="{5031039B-8DB4-4CE7-93DD-DA8948BFAB37}" type="parTrans" cxnId="{2C62D14F-5097-422B-9DB4-842944DD8E41}">
      <dgm:prSet/>
      <dgm:spPr/>
      <dgm:t>
        <a:bodyPr/>
        <a:lstStyle/>
        <a:p>
          <a:endParaRPr lang="es-ES" sz="2000"/>
        </a:p>
      </dgm:t>
    </dgm:pt>
    <dgm:pt modelId="{48777C14-11D8-42CE-88DF-3340B9E95950}" type="sibTrans" cxnId="{2C62D14F-5097-422B-9DB4-842944DD8E41}">
      <dgm:prSet/>
      <dgm:spPr/>
      <dgm:t>
        <a:bodyPr/>
        <a:lstStyle/>
        <a:p>
          <a:endParaRPr lang="es-ES" sz="2000"/>
        </a:p>
      </dgm:t>
    </dgm:pt>
    <dgm:pt modelId="{12902691-257A-45FF-8AAB-D4E7296BED65}">
      <dgm:prSet phldrT="[Texto]" custT="1"/>
      <dgm:spPr>
        <a:solidFill>
          <a:srgbClr val="D91934">
            <a:hueOff val="-2170221"/>
            <a:satOff val="-7353"/>
            <a:lumOff val="4052"/>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a:lnSpc>
              <a:spcPct val="90000"/>
            </a:lnSpc>
            <a:spcBef>
              <a:spcPct val="0"/>
            </a:spcBef>
            <a:spcAft>
              <a:spcPct val="35000"/>
            </a:spcAft>
            <a:buNone/>
          </a:pPr>
          <a:r>
            <a:rPr lang="hi-IN" sz="2000" b="1" kern="1200" dirty="0">
              <a:solidFill>
                <a:prstClr val="white"/>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याजकों के साथ</a:t>
          </a:r>
          <a:endParaRPr lang="es-ES" sz="2000" b="1" kern="1200" dirty="0">
            <a:solidFill>
              <a:prstClr val="white"/>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CAAB9B38-8B7E-42B1-9203-5DB340C0751C}" type="parTrans" cxnId="{ED81B073-8A8E-46D2-BF48-04C3D90E5F2C}">
      <dgm:prSet/>
      <dgm:spPr/>
      <dgm:t>
        <a:bodyPr/>
        <a:lstStyle/>
        <a:p>
          <a:endParaRPr lang="es-ES" sz="2000"/>
        </a:p>
      </dgm:t>
    </dgm:pt>
    <dgm:pt modelId="{E586C9A0-58E5-4B08-A865-37D3B8DA8D43}" type="sibTrans" cxnId="{ED81B073-8A8E-46D2-BF48-04C3D90E5F2C}">
      <dgm:prSet/>
      <dgm:spPr/>
      <dgm:t>
        <a:bodyPr/>
        <a:lstStyle/>
        <a:p>
          <a:endParaRPr lang="es-ES" sz="2000"/>
        </a:p>
      </dgm:t>
    </dgm:pt>
    <dgm:pt modelId="{6E24BD1A-4F57-4E55-9F89-F105F46F9DC7}">
      <dgm:prSet phldrT="[Texto]" custT="1"/>
      <dgm:spPr>
        <a:solidFill>
          <a:srgbClr val="D91934">
            <a:tint val="40000"/>
            <a:alpha val="90000"/>
            <a:hueOff val="-2314894"/>
            <a:satOff val="-3150"/>
            <a:lumOff val="25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5113" lvl="1" indent="0" algn="l" defTabSz="889000">
            <a:lnSpc>
              <a:spcPct val="90000"/>
            </a:lnSpc>
            <a:spcBef>
              <a:spcPct val="0"/>
            </a:spcBef>
            <a:spcAft>
              <a:spcPct val="15000"/>
            </a:spcAft>
            <a:buSzPct val="120000"/>
            <a:buFontTx/>
            <a:buNone/>
          </a:pPr>
          <a:r>
            <a:rPr lang="hi-IN" sz="1900" b="1" kern="1200" dirty="0">
              <a:solidFill>
                <a:prstClr val="black">
                  <a:hueOff val="0"/>
                  <a:satOff val="0"/>
                  <a:lumOff val="0"/>
                  <a:alphaOff val="0"/>
                </a:prstClr>
              </a:solidFill>
              <a:latin typeface="Nirmala UI" panose="020B0502040204020203" pitchFamily="34" charset="0"/>
              <a:ea typeface="Nirmala UI" panose="020B0502040204020203" pitchFamily="34" charset="0"/>
              <a:cs typeface="Nirmala UI" panose="020B0502040204020203" pitchFamily="34" charset="0"/>
            </a:rPr>
            <a:t>जब उन्होंने गलत कार्य किया, तो उन्होंने उनका सामना किया (मलाकी 2:1-2)</a:t>
          </a:r>
          <a:endParaRPr lang="es-ES" sz="1900" b="1" kern="1200" dirty="0">
            <a:solidFill>
              <a:prstClr val="black">
                <a:hueOff val="0"/>
                <a:satOff val="0"/>
                <a:lumOff val="0"/>
                <a:alphaOff val="0"/>
              </a:prstClr>
            </a:solidFill>
            <a:latin typeface="Nirmala UI" panose="020B0502040204020203" pitchFamily="34" charset="0"/>
            <a:ea typeface="Nirmala UI" panose="020B0502040204020203" pitchFamily="34" charset="0"/>
            <a:cs typeface="Nirmala UI" panose="020B0502040204020203" pitchFamily="34" charset="0"/>
          </a:endParaRPr>
        </a:p>
      </dgm:t>
    </dgm:pt>
    <dgm:pt modelId="{897DAFC8-9D45-40A3-B869-D8AC0C71AFCD}" type="parTrans" cxnId="{6451DA03-5B43-411E-A675-6807074F7D4B}">
      <dgm:prSet/>
      <dgm:spPr/>
      <dgm:t>
        <a:bodyPr/>
        <a:lstStyle/>
        <a:p>
          <a:endParaRPr lang="es-ES" sz="2000"/>
        </a:p>
      </dgm:t>
    </dgm:pt>
    <dgm:pt modelId="{0FACBCB9-B932-47EE-9E69-AD4CA2773117}" type="sibTrans" cxnId="{6451DA03-5B43-411E-A675-6807074F7D4B}">
      <dgm:prSet/>
      <dgm:spPr/>
      <dgm:t>
        <a:bodyPr/>
        <a:lstStyle/>
        <a:p>
          <a:endParaRPr lang="es-ES" sz="2000"/>
        </a:p>
      </dgm:t>
    </dgm:pt>
    <dgm:pt modelId="{365E8307-D0B4-4265-A8A1-80D0456768FA}">
      <dgm:prSet phldrT="[Texto]" custT="1"/>
      <dgm:spPr>
        <a:solidFill>
          <a:srgbClr val="D91934">
            <a:hueOff val="-4340441"/>
            <a:satOff val="-14705"/>
            <a:lumOff val="8105"/>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a:lnSpc>
              <a:spcPct val="90000"/>
            </a:lnSpc>
            <a:spcBef>
              <a:spcPct val="0"/>
            </a:spcBef>
            <a:spcAft>
              <a:spcPct val="35000"/>
            </a:spcAft>
            <a:buNone/>
          </a:pPr>
          <a:r>
            <a:rPr lang="hi-IN" sz="2000" b="1" kern="1200" dirty="0">
              <a:solidFill>
                <a:prstClr val="white"/>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लोगों के साथ</a:t>
          </a:r>
          <a:endParaRPr lang="es-ES" sz="2000" b="1" kern="1200" dirty="0">
            <a:solidFill>
              <a:prstClr val="white"/>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01BA8641-992C-4432-A251-0A033A40B497}" type="parTrans" cxnId="{190662FF-FDCA-4BA6-BAA1-43D57138FE66}">
      <dgm:prSet/>
      <dgm:spPr/>
      <dgm:t>
        <a:bodyPr/>
        <a:lstStyle/>
        <a:p>
          <a:endParaRPr lang="es-ES" sz="2000"/>
        </a:p>
      </dgm:t>
    </dgm:pt>
    <dgm:pt modelId="{99558CD9-5F68-4973-8FE6-08611455589F}" type="sibTrans" cxnId="{190662FF-FDCA-4BA6-BAA1-43D57138FE66}">
      <dgm:prSet/>
      <dgm:spPr/>
      <dgm:t>
        <a:bodyPr/>
        <a:lstStyle/>
        <a:p>
          <a:endParaRPr lang="es-ES" sz="2000"/>
        </a:p>
      </dgm:t>
    </dgm:pt>
    <dgm:pt modelId="{4533A516-BA0D-40E2-AE68-2C0F2F995503}">
      <dgm:prSet phldrT="[Texto]" custT="1"/>
      <dgm:spPr>
        <a:solidFill>
          <a:srgbClr val="D91934">
            <a:tint val="40000"/>
            <a:alpha val="90000"/>
            <a:hueOff val="-4629788"/>
            <a:satOff val="-6299"/>
            <a:lumOff val="49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hi-IN" sz="1900" b="1" dirty="0">
              <a:latin typeface="Nirmala UI" panose="020B0502040204020203" pitchFamily="34" charset="0"/>
              <a:ea typeface="Nirmala UI" panose="020B0502040204020203" pitchFamily="34" charset="0"/>
              <a:cs typeface="Nirmala UI" panose="020B0502040204020203" pitchFamily="34" charset="0"/>
            </a:rPr>
            <a:t>उन्होंने उन्हें परमेश्वर के मार्गों की शिक्षा दी (मीका 6:8)</a:t>
          </a:r>
          <a:endParaRPr lang="es-ES" sz="1900" dirty="0">
            <a:latin typeface="Nirmala UI" panose="020B0502040204020203" pitchFamily="34" charset="0"/>
            <a:ea typeface="Nirmala UI" panose="020B0502040204020203" pitchFamily="34" charset="0"/>
            <a:cs typeface="Nirmala UI" panose="020B0502040204020203" pitchFamily="34" charset="0"/>
          </a:endParaRPr>
        </a:p>
      </dgm:t>
    </dgm:pt>
    <dgm:pt modelId="{62933D2E-6517-4D29-AE19-AB7E8805DFB0}" type="parTrans" cxnId="{98692642-8E6E-4337-B334-71C7A691A7C1}">
      <dgm:prSet/>
      <dgm:spPr/>
      <dgm:t>
        <a:bodyPr/>
        <a:lstStyle/>
        <a:p>
          <a:endParaRPr lang="es-ES" sz="2000"/>
        </a:p>
      </dgm:t>
    </dgm:pt>
    <dgm:pt modelId="{1A2A810F-10D1-49DC-9339-363760A69AFC}" type="sibTrans" cxnId="{98692642-8E6E-4337-B334-71C7A691A7C1}">
      <dgm:prSet/>
      <dgm:spPr/>
      <dgm:t>
        <a:bodyPr/>
        <a:lstStyle/>
        <a:p>
          <a:endParaRPr lang="es-ES" sz="2000"/>
        </a:p>
      </dgm:t>
    </dgm:pt>
    <dgm:pt modelId="{2285B266-21A7-4FBB-9E50-2B9705DB764E}">
      <dgm:prSet phldrT="[Texto]" custT="1"/>
      <dgm:spPr>
        <a:solidFill>
          <a:srgbClr val="D91934">
            <a:hueOff val="-6510662"/>
            <a:satOff val="-22058"/>
            <a:lumOff val="12157"/>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a:lnSpc>
              <a:spcPct val="90000"/>
            </a:lnSpc>
            <a:spcBef>
              <a:spcPct val="0"/>
            </a:spcBef>
            <a:spcAft>
              <a:spcPct val="35000"/>
            </a:spcAft>
            <a:buNone/>
          </a:pPr>
          <a:r>
            <a:rPr lang="hi-IN" sz="2000" b="1" kern="1200" dirty="0">
              <a:solidFill>
                <a:prstClr val="white"/>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हमारे साथ</a:t>
          </a:r>
          <a:endParaRPr lang="es-ES" sz="2000" b="1" kern="1200" dirty="0">
            <a:solidFill>
              <a:prstClr val="white"/>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1E9B3313-FFC0-4EBA-B419-DCDA3400BC47}" type="parTrans" cxnId="{09151833-821E-42FE-A6FA-418D0FD7C6F9}">
      <dgm:prSet/>
      <dgm:spPr/>
      <dgm:t>
        <a:bodyPr/>
        <a:lstStyle/>
        <a:p>
          <a:endParaRPr lang="es-ES" sz="2000"/>
        </a:p>
      </dgm:t>
    </dgm:pt>
    <dgm:pt modelId="{10202EC6-24D4-4575-8710-D5FB6CE3088A}" type="sibTrans" cxnId="{09151833-821E-42FE-A6FA-418D0FD7C6F9}">
      <dgm:prSet/>
      <dgm:spPr/>
      <dgm:t>
        <a:bodyPr/>
        <a:lstStyle/>
        <a:p>
          <a:endParaRPr lang="es-ES" sz="2000"/>
        </a:p>
      </dgm:t>
    </dgm:pt>
    <dgm:pt modelId="{054D3596-69FF-42F1-9CF2-44FB182CDD40}">
      <dgm:prSet phldrT="[Texto]" phldr="0" custT="1"/>
      <dgm:spPr>
        <a:solidFill>
          <a:srgbClr val="D91934">
            <a:tint val="40000"/>
            <a:alpha val="90000"/>
            <a:hueOff val="-6944682"/>
            <a:satOff val="-9449"/>
            <a:lumOff val="74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5113" lvl="1" indent="0" algn="l" defTabSz="889000">
            <a:lnSpc>
              <a:spcPct val="90000"/>
            </a:lnSpc>
            <a:spcBef>
              <a:spcPct val="0"/>
            </a:spcBef>
            <a:spcAft>
              <a:spcPct val="15000"/>
            </a:spcAft>
            <a:buSzPct val="120000"/>
            <a:buFontTx/>
            <a:buNone/>
          </a:pPr>
          <a:r>
            <a:rPr lang="hi-IN" sz="1900" b="1" kern="1200" dirty="0">
              <a:solidFill>
                <a:prstClr val="black">
                  <a:hueOff val="0"/>
                  <a:satOff val="0"/>
                  <a:lumOff val="0"/>
                  <a:alphaOff val="0"/>
                </a:prstClr>
              </a:solidFill>
              <a:latin typeface="Nirmala UI" panose="020B0502040204020203" pitchFamily="34" charset="0"/>
              <a:ea typeface="Nirmala UI" panose="020B0502040204020203" pitchFamily="34" charset="0"/>
              <a:cs typeface="Nirmala UI" panose="020B0502040204020203" pitchFamily="34" charset="0"/>
            </a:rPr>
            <a:t>उन्होंने अपने सन्देशों को लिखित रूप में रखा (2 इतिहास 13:22)</a:t>
          </a:r>
          <a:endParaRPr lang="es-ES" sz="1900" b="1" kern="1200" dirty="0">
            <a:solidFill>
              <a:prstClr val="black">
                <a:hueOff val="0"/>
                <a:satOff val="0"/>
                <a:lumOff val="0"/>
                <a:alphaOff val="0"/>
              </a:prstClr>
            </a:solidFill>
            <a:latin typeface="Nirmala UI" panose="020B0502040204020203" pitchFamily="34" charset="0"/>
            <a:ea typeface="Nirmala UI" panose="020B0502040204020203" pitchFamily="34" charset="0"/>
            <a:cs typeface="Nirmala UI" panose="020B0502040204020203" pitchFamily="34" charset="0"/>
          </a:endParaRPr>
        </a:p>
      </dgm:t>
    </dgm:pt>
    <dgm:pt modelId="{40471FF9-C2DB-438D-8DAF-B948D7C90B30}" type="parTrans" cxnId="{13CD0D2F-B1F4-432B-B3C0-7E3FC8E84170}">
      <dgm:prSet/>
      <dgm:spPr/>
      <dgm:t>
        <a:bodyPr/>
        <a:lstStyle/>
        <a:p>
          <a:endParaRPr lang="es-ES"/>
        </a:p>
      </dgm:t>
    </dgm:pt>
    <dgm:pt modelId="{117FB0DB-827E-42CE-8C9E-E3682A9686B4}" type="sibTrans" cxnId="{13CD0D2F-B1F4-432B-B3C0-7E3FC8E84170}">
      <dgm:prSet/>
      <dgm:spPr/>
      <dgm:t>
        <a:bodyPr/>
        <a:lstStyle/>
        <a:p>
          <a:endParaRPr lang="es-ES"/>
        </a:p>
      </dgm:t>
    </dgm:pt>
    <dgm:pt modelId="{182F57D4-5D58-44EB-94A9-C6A5D2F76388}">
      <dgm:prSet phldrT="[Texto]" custT="1"/>
      <dgm:spPr>
        <a:solidFill>
          <a:srgbClr val="D91934">
            <a:tint val="40000"/>
            <a:alpha val="90000"/>
            <a:hueOff val="-4629788"/>
            <a:satOff val="-6299"/>
            <a:lumOff val="49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hi-IN" sz="1900" b="1" dirty="0">
              <a:latin typeface="Nirmala UI" panose="020B0502040204020203" pitchFamily="34" charset="0"/>
              <a:ea typeface="Nirmala UI" panose="020B0502040204020203" pitchFamily="34" charset="0"/>
              <a:cs typeface="Nirmala UI" panose="020B0502040204020203" pitchFamily="34" charset="0"/>
            </a:rPr>
            <a:t>उन्होंने उनके पाप को उनके सामने प्रकट किया (यशायाह 58:1)</a:t>
          </a:r>
          <a:endParaRPr lang="es-ES" sz="1900" dirty="0">
            <a:latin typeface="Nirmala UI" panose="020B0502040204020203" pitchFamily="34" charset="0"/>
            <a:ea typeface="Nirmala UI" panose="020B0502040204020203" pitchFamily="34" charset="0"/>
            <a:cs typeface="Nirmala UI" panose="020B0502040204020203" pitchFamily="34" charset="0"/>
          </a:endParaRPr>
        </a:p>
      </dgm:t>
    </dgm:pt>
    <dgm:pt modelId="{E04788D0-CA6A-497D-9825-2294C01D2BEA}" type="parTrans" cxnId="{B1531F11-319B-48C3-9AD5-25FB8CBED129}">
      <dgm:prSet/>
      <dgm:spPr/>
      <dgm:t>
        <a:bodyPr/>
        <a:lstStyle/>
        <a:p>
          <a:endParaRPr lang="es-ES"/>
        </a:p>
      </dgm:t>
    </dgm:pt>
    <dgm:pt modelId="{122E38CF-CDF7-42BE-B0AC-A9E0A5D33F68}" type="sibTrans" cxnId="{B1531F11-319B-48C3-9AD5-25FB8CBED129}">
      <dgm:prSet/>
      <dgm:spPr/>
      <dgm:t>
        <a:bodyPr/>
        <a:lstStyle/>
        <a:p>
          <a:endParaRPr lang="es-ES"/>
        </a:p>
      </dgm:t>
    </dgm:pt>
    <dgm:pt modelId="{68BB90EA-43F6-4617-9990-EC6E476A889B}">
      <dgm:prSet phldrT="[Texto]" custT="1"/>
      <dgm:spPr>
        <a:solidFill>
          <a:srgbClr val="D91934">
            <a:tint val="40000"/>
            <a:alpha val="90000"/>
            <a:hueOff val="-4629788"/>
            <a:satOff val="-6299"/>
            <a:lumOff val="49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hi-IN" sz="1900" b="1" dirty="0">
              <a:latin typeface="Nirmala UI" panose="020B0502040204020203" pitchFamily="34" charset="0"/>
              <a:ea typeface="Nirmala UI" panose="020B0502040204020203" pitchFamily="34" charset="0"/>
              <a:cs typeface="Nirmala UI" panose="020B0502040204020203" pitchFamily="34" charset="0"/>
            </a:rPr>
            <a:t>उन्होंने उन्हें पश्चाताप करने के लिए बुलाया (यहेजकेल 18:32)</a:t>
          </a:r>
          <a:endParaRPr lang="es-ES" sz="1900" dirty="0">
            <a:latin typeface="Nirmala UI" panose="020B0502040204020203" pitchFamily="34" charset="0"/>
            <a:ea typeface="Nirmala UI" panose="020B0502040204020203" pitchFamily="34" charset="0"/>
            <a:cs typeface="Nirmala UI" panose="020B0502040204020203" pitchFamily="34" charset="0"/>
          </a:endParaRPr>
        </a:p>
      </dgm:t>
    </dgm:pt>
    <dgm:pt modelId="{124CD210-494C-4406-BC55-F48C3B44E592}" type="parTrans" cxnId="{CA1A5CC0-FCF9-4E91-BEC5-8EF6C7952DDA}">
      <dgm:prSet/>
      <dgm:spPr/>
      <dgm:t>
        <a:bodyPr/>
        <a:lstStyle/>
        <a:p>
          <a:endParaRPr lang="es-ES"/>
        </a:p>
      </dgm:t>
    </dgm:pt>
    <dgm:pt modelId="{B0CAE101-B2AB-49F2-8E9D-5D1A2A7830E7}" type="sibTrans" cxnId="{CA1A5CC0-FCF9-4E91-BEC5-8EF6C7952DDA}">
      <dgm:prSet/>
      <dgm:spPr/>
      <dgm:t>
        <a:bodyPr/>
        <a:lstStyle/>
        <a:p>
          <a:endParaRPr lang="es-ES"/>
        </a:p>
      </dgm:t>
    </dgm:pt>
    <dgm:pt modelId="{F20632D7-D501-423A-9F13-7E39A6980DA9}">
      <dgm:prSet phldrT="[Texto]" custT="1"/>
      <dgm:spPr>
        <a:solidFill>
          <a:srgbClr val="D91934">
            <a:tint val="40000"/>
            <a:alpha val="90000"/>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hi-IN" sz="1800" b="1" dirty="0">
              <a:latin typeface="Nirmala UI" panose="020B0502040204020203" pitchFamily="34" charset="0"/>
              <a:ea typeface="Nirmala UI" panose="020B0502040204020203" pitchFamily="34" charset="0"/>
              <a:cs typeface="Nirmala UI" panose="020B0502040204020203" pitchFamily="34" charset="0"/>
            </a:rPr>
            <a:t>जब उन्होंने गलत कार्य किया, तो उन्होंने उनका सामना किया (1 राजा 21:20)</a:t>
          </a:r>
          <a:endParaRPr lang="es-ES" sz="1800" dirty="0">
            <a:latin typeface="Nirmala UI" panose="020B0502040204020203" pitchFamily="34" charset="0"/>
            <a:ea typeface="Nirmala UI" panose="020B0502040204020203" pitchFamily="34" charset="0"/>
            <a:cs typeface="Nirmala UI" panose="020B0502040204020203" pitchFamily="34" charset="0"/>
          </a:endParaRPr>
        </a:p>
      </dgm:t>
    </dgm:pt>
    <dgm:pt modelId="{43E24E0A-5984-4428-AE15-EF66DFA43680}" type="sibTrans" cxnId="{F034E011-5882-4250-BF13-B6D808DB73B2}">
      <dgm:prSet/>
      <dgm:spPr/>
      <dgm:t>
        <a:bodyPr/>
        <a:lstStyle/>
        <a:p>
          <a:endParaRPr lang="es-ES"/>
        </a:p>
      </dgm:t>
    </dgm:pt>
    <dgm:pt modelId="{372299E0-94D2-45A6-A636-DD866A4951DE}" type="parTrans" cxnId="{F034E011-5882-4250-BF13-B6D808DB73B2}">
      <dgm:prSet/>
      <dgm:spPr/>
      <dgm:t>
        <a:bodyPr/>
        <a:lstStyle/>
        <a:p>
          <a:endParaRPr lang="es-ES"/>
        </a:p>
      </dgm:t>
    </dgm:pt>
    <dgm:pt modelId="{5EFA2294-765A-4BF6-BA96-E9303C250071}">
      <dgm:prSet phldrT="[Texto]" custT="1"/>
      <dgm:spPr>
        <a:solidFill>
          <a:srgbClr val="D91934">
            <a:tint val="40000"/>
            <a:alpha val="90000"/>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hi-IN" sz="1800" b="1" dirty="0">
              <a:latin typeface="Nirmala UI" panose="020B0502040204020203" pitchFamily="34" charset="0"/>
              <a:ea typeface="Nirmala UI" panose="020B0502040204020203" pitchFamily="34" charset="0"/>
              <a:cs typeface="Nirmala UI" panose="020B0502040204020203" pitchFamily="34" charset="0"/>
            </a:rPr>
            <a:t>जब उन्होंने अच्छा कार्य किया, तो उन्होंने उन्हें प्रोत्साहित किया (2 इतिहास 15:8)</a:t>
          </a:r>
          <a:endParaRPr lang="es-ES" sz="1800" dirty="0">
            <a:latin typeface="Nirmala UI" panose="020B0502040204020203" pitchFamily="34" charset="0"/>
            <a:ea typeface="Nirmala UI" panose="020B0502040204020203" pitchFamily="34" charset="0"/>
            <a:cs typeface="Nirmala UI" panose="020B0502040204020203" pitchFamily="34" charset="0"/>
          </a:endParaRPr>
        </a:p>
      </dgm:t>
    </dgm:pt>
    <dgm:pt modelId="{6C382F5C-385D-4D0B-AE18-3606BFDA5E92}" type="sibTrans" cxnId="{669D67FE-7BF8-4F6F-9CF7-0DB7E8F37DB8}">
      <dgm:prSet/>
      <dgm:spPr/>
      <dgm:t>
        <a:bodyPr/>
        <a:lstStyle/>
        <a:p>
          <a:endParaRPr lang="es-ES"/>
        </a:p>
      </dgm:t>
    </dgm:pt>
    <dgm:pt modelId="{B81A3A17-7EBC-4DAB-887F-962D140A0C0B}" type="parTrans" cxnId="{669D67FE-7BF8-4F6F-9CF7-0DB7E8F37DB8}">
      <dgm:prSet/>
      <dgm:spPr/>
      <dgm:t>
        <a:bodyPr/>
        <a:lstStyle/>
        <a:p>
          <a:endParaRPr lang="es-ES"/>
        </a:p>
      </dgm:t>
    </dgm:pt>
    <dgm:pt modelId="{E282D210-6124-4138-ADEE-99D4F5C76F47}" type="pres">
      <dgm:prSet presAssocID="{8C5B85AB-0AF1-4818-8953-B2F1236B1FD5}" presName="Name0" presStyleCnt="0">
        <dgm:presLayoutVars>
          <dgm:dir/>
          <dgm:animLvl val="lvl"/>
          <dgm:resizeHandles val="exact"/>
        </dgm:presLayoutVars>
      </dgm:prSet>
      <dgm:spPr/>
    </dgm:pt>
    <dgm:pt modelId="{29A0F859-337E-4232-9F75-D6DDE98F3148}" type="pres">
      <dgm:prSet presAssocID="{1ED089DF-0F6F-4C31-B555-8CDA354AEBB9}" presName="composite" presStyleCnt="0"/>
      <dgm:spPr/>
    </dgm:pt>
    <dgm:pt modelId="{CD14DA94-E93F-4860-A146-9B49D1888F83}" type="pres">
      <dgm:prSet presAssocID="{1ED089DF-0F6F-4C31-B555-8CDA354AEBB9}" presName="parTx" presStyleLbl="alignNode1" presStyleIdx="0" presStyleCnt="4" custScaleY="99000">
        <dgm:presLayoutVars>
          <dgm:chMax val="0"/>
          <dgm:chPref val="0"/>
          <dgm:bulletEnabled val="1"/>
        </dgm:presLayoutVars>
      </dgm:prSet>
      <dgm:spPr>
        <a:xfrm>
          <a:off x="14517" y="-70962"/>
          <a:ext cx="2641948" cy="391081"/>
        </a:xfrm>
        <a:prstGeom prst="rect">
          <a:avLst/>
        </a:prstGeom>
      </dgm:spPr>
    </dgm:pt>
    <dgm:pt modelId="{DE916DB0-9BB6-48A9-BFF3-35B5FFCB431D}" type="pres">
      <dgm:prSet presAssocID="{1ED089DF-0F6F-4C31-B555-8CDA354AEBB9}" presName="desTx" presStyleLbl="alignAccFollowNode1" presStyleIdx="0" presStyleCnt="4" custLinFactNeighborY="-1330">
        <dgm:presLayoutVars>
          <dgm:bulletEnabled val="1"/>
        </dgm:presLayoutVars>
      </dgm:prSet>
      <dgm:spPr>
        <a:xfrm>
          <a:off x="14517" y="329229"/>
          <a:ext cx="2641948" cy="3458699"/>
        </a:xfrm>
        <a:prstGeom prst="rect">
          <a:avLst/>
        </a:prstGeom>
      </dgm:spPr>
    </dgm:pt>
    <dgm:pt modelId="{A6DFB3E8-1E69-43D5-94D0-376948CC2809}" type="pres">
      <dgm:prSet presAssocID="{0B73B93D-E2F1-4E51-8742-3088A1AAA23F}" presName="space" presStyleCnt="0"/>
      <dgm:spPr/>
    </dgm:pt>
    <dgm:pt modelId="{DF591784-EA07-45D9-B7EC-BFB40BC97955}" type="pres">
      <dgm:prSet presAssocID="{12902691-257A-45FF-8AAB-D4E7296BED65}" presName="composite" presStyleCnt="0"/>
      <dgm:spPr/>
    </dgm:pt>
    <dgm:pt modelId="{457CBF1E-15F2-4D01-AB7E-076D7A96F0B9}" type="pres">
      <dgm:prSet presAssocID="{12902691-257A-45FF-8AAB-D4E7296BED65}" presName="parTx" presStyleLbl="alignNode1" presStyleIdx="1" presStyleCnt="4">
        <dgm:presLayoutVars>
          <dgm:chMax val="0"/>
          <dgm:chPref val="0"/>
          <dgm:bulletEnabled val="1"/>
        </dgm:presLayoutVars>
      </dgm:prSet>
      <dgm:spPr>
        <a:xfrm>
          <a:off x="3025977" y="0"/>
          <a:ext cx="2639368" cy="395031"/>
        </a:xfrm>
        <a:prstGeom prst="rect">
          <a:avLst/>
        </a:prstGeom>
      </dgm:spPr>
    </dgm:pt>
    <dgm:pt modelId="{04C60BD0-E465-45DD-864B-0D8C1C3C4F09}" type="pres">
      <dgm:prSet presAssocID="{12902691-257A-45FF-8AAB-D4E7296BED65}" presName="desTx" presStyleLbl="alignAccFollowNode1" presStyleIdx="1" presStyleCnt="4">
        <dgm:presLayoutVars>
          <dgm:bulletEnabled val="1"/>
        </dgm:presLayoutVars>
      </dgm:prSet>
      <dgm:spPr>
        <a:xfrm>
          <a:off x="3025977" y="406759"/>
          <a:ext cx="2639368" cy="3303071"/>
        </a:xfrm>
        <a:prstGeom prst="rect">
          <a:avLst/>
        </a:prstGeom>
      </dgm:spPr>
    </dgm:pt>
    <dgm:pt modelId="{63811642-1049-47D9-9DFC-30AC36FEF8F0}" type="pres">
      <dgm:prSet presAssocID="{E586C9A0-58E5-4B08-A865-37D3B8DA8D43}" presName="space" presStyleCnt="0"/>
      <dgm:spPr/>
    </dgm:pt>
    <dgm:pt modelId="{B7364E77-5B9A-4D3D-A752-6829C45EAD2B}" type="pres">
      <dgm:prSet presAssocID="{365E8307-D0B4-4265-A8A1-80D0456768FA}" presName="composite" presStyleCnt="0"/>
      <dgm:spPr/>
    </dgm:pt>
    <dgm:pt modelId="{C448F219-B8A8-42B4-A6CF-DB14E610DA1A}" type="pres">
      <dgm:prSet presAssocID="{365E8307-D0B4-4265-A8A1-80D0456768FA}" presName="parTx" presStyleLbl="alignNode1" presStyleIdx="2" presStyleCnt="4">
        <dgm:presLayoutVars>
          <dgm:chMax val="0"/>
          <dgm:chPref val="0"/>
          <dgm:bulletEnabled val="1"/>
        </dgm:presLayoutVars>
      </dgm:prSet>
      <dgm:spPr>
        <a:xfrm>
          <a:off x="6034856" y="0"/>
          <a:ext cx="2639368" cy="406759"/>
        </a:xfrm>
        <a:prstGeom prst="rect">
          <a:avLst/>
        </a:prstGeom>
      </dgm:spPr>
    </dgm:pt>
    <dgm:pt modelId="{1C67A4CD-D8D9-4790-9FCB-FE35047E44B9}" type="pres">
      <dgm:prSet presAssocID="{365E8307-D0B4-4265-A8A1-80D0456768FA}" presName="desTx" presStyleLbl="alignAccFollowNode1" presStyleIdx="2" presStyleCnt="4">
        <dgm:presLayoutVars>
          <dgm:bulletEnabled val="1"/>
        </dgm:presLayoutVars>
      </dgm:prSet>
      <dgm:spPr>
        <a:xfrm>
          <a:off x="6034856" y="406759"/>
          <a:ext cx="2639368" cy="3303071"/>
        </a:xfrm>
        <a:prstGeom prst="rect">
          <a:avLst/>
        </a:prstGeom>
      </dgm:spPr>
    </dgm:pt>
    <dgm:pt modelId="{C3CB77DC-1B78-4962-990E-5B9928A2B21A}" type="pres">
      <dgm:prSet presAssocID="{99558CD9-5F68-4973-8FE6-08611455589F}" presName="space" presStyleCnt="0"/>
      <dgm:spPr/>
    </dgm:pt>
    <dgm:pt modelId="{EB158C22-9A49-40F0-A4D6-11E42270C96E}" type="pres">
      <dgm:prSet presAssocID="{2285B266-21A7-4FBB-9E50-2B9705DB764E}" presName="composite" presStyleCnt="0"/>
      <dgm:spPr/>
    </dgm:pt>
    <dgm:pt modelId="{596D6B8B-4CCC-48AC-963F-1A7F5F80423C}" type="pres">
      <dgm:prSet presAssocID="{2285B266-21A7-4FBB-9E50-2B9705DB764E}" presName="parTx" presStyleLbl="alignNode1" presStyleIdx="3" presStyleCnt="4">
        <dgm:presLayoutVars>
          <dgm:chMax val="0"/>
          <dgm:chPref val="0"/>
          <dgm:bulletEnabled val="1"/>
        </dgm:presLayoutVars>
      </dgm:prSet>
      <dgm:spPr>
        <a:xfrm>
          <a:off x="9043736" y="0"/>
          <a:ext cx="2639368" cy="406759"/>
        </a:xfrm>
        <a:prstGeom prst="rect">
          <a:avLst/>
        </a:prstGeom>
      </dgm:spPr>
    </dgm:pt>
    <dgm:pt modelId="{7C107A4B-B9C0-4C78-B580-4E5C3CAE4211}" type="pres">
      <dgm:prSet presAssocID="{2285B266-21A7-4FBB-9E50-2B9705DB764E}" presName="desTx" presStyleLbl="alignAccFollowNode1" presStyleIdx="3" presStyleCnt="4">
        <dgm:presLayoutVars>
          <dgm:bulletEnabled val="1"/>
        </dgm:presLayoutVars>
      </dgm:prSet>
      <dgm:spPr>
        <a:xfrm>
          <a:off x="9043736" y="406759"/>
          <a:ext cx="2639368" cy="3303071"/>
        </a:xfrm>
        <a:prstGeom prst="rect">
          <a:avLst/>
        </a:prstGeom>
      </dgm:spPr>
    </dgm:pt>
  </dgm:ptLst>
  <dgm:cxnLst>
    <dgm:cxn modelId="{6451DA03-5B43-411E-A675-6807074F7D4B}" srcId="{12902691-257A-45FF-8AAB-D4E7296BED65}" destId="{6E24BD1A-4F57-4E55-9F89-F105F46F9DC7}" srcOrd="0" destOrd="0" parTransId="{897DAFC8-9D45-40A3-B869-D8AC0C71AFCD}" sibTransId="{0FACBCB9-B932-47EE-9E69-AD4CA2773117}"/>
    <dgm:cxn modelId="{B1531F11-319B-48C3-9AD5-25FB8CBED129}" srcId="{365E8307-D0B4-4265-A8A1-80D0456768FA}" destId="{182F57D4-5D58-44EB-94A9-C6A5D2F76388}" srcOrd="1" destOrd="0" parTransId="{E04788D0-CA6A-497D-9825-2294C01D2BEA}" sibTransId="{122E38CF-CDF7-42BE-B0AC-A9E0A5D33F68}"/>
    <dgm:cxn modelId="{F034E011-5882-4250-BF13-B6D808DB73B2}" srcId="{1ED089DF-0F6F-4C31-B555-8CDA354AEBB9}" destId="{F20632D7-D501-423A-9F13-7E39A6980DA9}" srcOrd="2" destOrd="0" parTransId="{372299E0-94D2-45A6-A636-DD866A4951DE}" sibTransId="{43E24E0A-5984-4428-AE15-EF66DFA43680}"/>
    <dgm:cxn modelId="{A245D224-BC8E-4C93-BE08-4550804CD9F2}" type="presOf" srcId="{F20632D7-D501-423A-9F13-7E39A6980DA9}" destId="{DE916DB0-9BB6-48A9-BFF3-35B5FFCB431D}" srcOrd="0" destOrd="2" presId="urn:microsoft.com/office/officeart/2005/8/layout/hList1"/>
    <dgm:cxn modelId="{13CD0D2F-B1F4-432B-B3C0-7E3FC8E84170}" srcId="{2285B266-21A7-4FBB-9E50-2B9705DB764E}" destId="{054D3596-69FF-42F1-9CF2-44FB182CDD40}" srcOrd="0" destOrd="0" parTransId="{40471FF9-C2DB-438D-8DAF-B948D7C90B30}" sibTransId="{117FB0DB-827E-42CE-8C9E-E3682A9686B4}"/>
    <dgm:cxn modelId="{09151833-821E-42FE-A6FA-418D0FD7C6F9}" srcId="{8C5B85AB-0AF1-4818-8953-B2F1236B1FD5}" destId="{2285B266-21A7-4FBB-9E50-2B9705DB764E}" srcOrd="3" destOrd="0" parTransId="{1E9B3313-FFC0-4EBA-B419-DCDA3400BC47}" sibTransId="{10202EC6-24D4-4575-8710-D5FB6CE3088A}"/>
    <dgm:cxn modelId="{96E69033-B7A4-455C-B8A9-90F3DA0B5E29}" type="presOf" srcId="{6E24BD1A-4F57-4E55-9F89-F105F46F9DC7}" destId="{04C60BD0-E465-45DD-864B-0D8C1C3C4F09}" srcOrd="0" destOrd="0" presId="urn:microsoft.com/office/officeart/2005/8/layout/hList1"/>
    <dgm:cxn modelId="{98692642-8E6E-4337-B334-71C7A691A7C1}" srcId="{365E8307-D0B4-4265-A8A1-80D0456768FA}" destId="{4533A516-BA0D-40E2-AE68-2C0F2F995503}" srcOrd="0" destOrd="0" parTransId="{62933D2E-6517-4D29-AE19-AB7E8805DFB0}" sibTransId="{1A2A810F-10D1-49DC-9339-363760A69AFC}"/>
    <dgm:cxn modelId="{B66EFB43-C004-40CF-AAEA-613F452534E8}" type="presOf" srcId="{182F57D4-5D58-44EB-94A9-C6A5D2F76388}" destId="{1C67A4CD-D8D9-4790-9FCB-FE35047E44B9}" srcOrd="0" destOrd="1" presId="urn:microsoft.com/office/officeart/2005/8/layout/hList1"/>
    <dgm:cxn modelId="{65AD1E44-DCD3-49EA-9156-9919AFFBE771}" type="presOf" srcId="{4533A516-BA0D-40E2-AE68-2C0F2F995503}" destId="{1C67A4CD-D8D9-4790-9FCB-FE35047E44B9}" srcOrd="0" destOrd="0" presId="urn:microsoft.com/office/officeart/2005/8/layout/hList1"/>
    <dgm:cxn modelId="{2C62D14F-5097-422B-9DB4-842944DD8E41}" srcId="{1ED089DF-0F6F-4C31-B555-8CDA354AEBB9}" destId="{CD0FFC10-4165-4B9C-B65F-8B0F77E9D44F}" srcOrd="0" destOrd="0" parTransId="{5031039B-8DB4-4CE7-93DD-DA8948BFAB37}" sibTransId="{48777C14-11D8-42CE-88DF-3340B9E95950}"/>
    <dgm:cxn modelId="{ED81B073-8A8E-46D2-BF48-04C3D90E5F2C}" srcId="{8C5B85AB-0AF1-4818-8953-B2F1236B1FD5}" destId="{12902691-257A-45FF-8AAB-D4E7296BED65}" srcOrd="1" destOrd="0" parTransId="{CAAB9B38-8B7E-42B1-9203-5DB340C0751C}" sibTransId="{E586C9A0-58E5-4B08-A865-37D3B8DA8D43}"/>
    <dgm:cxn modelId="{F5E93180-4424-4610-B86E-ACD67BECFEC5}" type="presOf" srcId="{054D3596-69FF-42F1-9CF2-44FB182CDD40}" destId="{7C107A4B-B9C0-4C78-B580-4E5C3CAE4211}" srcOrd="0" destOrd="0" presId="urn:microsoft.com/office/officeart/2005/8/layout/hList1"/>
    <dgm:cxn modelId="{CFC77487-8D1C-4AB7-AA21-95FD61126D60}" type="presOf" srcId="{CD0FFC10-4165-4B9C-B65F-8B0F77E9D44F}" destId="{DE916DB0-9BB6-48A9-BFF3-35B5FFCB431D}" srcOrd="0" destOrd="0" presId="urn:microsoft.com/office/officeart/2005/8/layout/hList1"/>
    <dgm:cxn modelId="{A163E88C-BBCA-4ABF-A342-2B1E23D57642}" type="presOf" srcId="{68BB90EA-43F6-4617-9990-EC6E476A889B}" destId="{1C67A4CD-D8D9-4790-9FCB-FE35047E44B9}" srcOrd="0" destOrd="2" presId="urn:microsoft.com/office/officeart/2005/8/layout/hList1"/>
    <dgm:cxn modelId="{CAB37C91-335D-43AE-B82A-3D72D6648892}" type="presOf" srcId="{5EFA2294-765A-4BF6-BA96-E9303C250071}" destId="{DE916DB0-9BB6-48A9-BFF3-35B5FFCB431D}" srcOrd="0" destOrd="1" presId="urn:microsoft.com/office/officeart/2005/8/layout/hList1"/>
    <dgm:cxn modelId="{F3C7AD99-2D11-4907-A198-182970222A4E}" type="presOf" srcId="{8C5B85AB-0AF1-4818-8953-B2F1236B1FD5}" destId="{E282D210-6124-4138-ADEE-99D4F5C76F47}" srcOrd="0" destOrd="0" presId="urn:microsoft.com/office/officeart/2005/8/layout/hList1"/>
    <dgm:cxn modelId="{CA1A5CC0-FCF9-4E91-BEC5-8EF6C7952DDA}" srcId="{365E8307-D0B4-4265-A8A1-80D0456768FA}" destId="{68BB90EA-43F6-4617-9990-EC6E476A889B}" srcOrd="2" destOrd="0" parTransId="{124CD210-494C-4406-BC55-F48C3B44E592}" sibTransId="{B0CAE101-B2AB-49F2-8E9D-5D1A2A7830E7}"/>
    <dgm:cxn modelId="{3E3F02C3-E0CA-4E48-A0FD-DA3F85613979}" type="presOf" srcId="{12902691-257A-45FF-8AAB-D4E7296BED65}" destId="{457CBF1E-15F2-4D01-AB7E-076D7A96F0B9}" srcOrd="0" destOrd="0" presId="urn:microsoft.com/office/officeart/2005/8/layout/hList1"/>
    <dgm:cxn modelId="{C418F6C3-0AEC-4BEE-9DAD-73ED35A89BC4}" srcId="{8C5B85AB-0AF1-4818-8953-B2F1236B1FD5}" destId="{1ED089DF-0F6F-4C31-B555-8CDA354AEBB9}" srcOrd="0" destOrd="0" parTransId="{B73D2FB1-9F59-4A90-A526-14834D321F47}" sibTransId="{0B73B93D-E2F1-4E51-8742-3088A1AAA23F}"/>
    <dgm:cxn modelId="{560AE3E7-7952-4DCF-826C-3FDCE8E802BC}" type="presOf" srcId="{1ED089DF-0F6F-4C31-B555-8CDA354AEBB9}" destId="{CD14DA94-E93F-4860-A146-9B49D1888F83}" srcOrd="0" destOrd="0" presId="urn:microsoft.com/office/officeart/2005/8/layout/hList1"/>
    <dgm:cxn modelId="{D8F33AF5-E931-4F93-9A20-E8FB02953AA8}" type="presOf" srcId="{2285B266-21A7-4FBB-9E50-2B9705DB764E}" destId="{596D6B8B-4CCC-48AC-963F-1A7F5F80423C}" srcOrd="0" destOrd="0" presId="urn:microsoft.com/office/officeart/2005/8/layout/hList1"/>
    <dgm:cxn modelId="{669D67FE-7BF8-4F6F-9CF7-0DB7E8F37DB8}" srcId="{1ED089DF-0F6F-4C31-B555-8CDA354AEBB9}" destId="{5EFA2294-765A-4BF6-BA96-E9303C250071}" srcOrd="1" destOrd="0" parTransId="{B81A3A17-7EBC-4DAB-887F-962D140A0C0B}" sibTransId="{6C382F5C-385D-4D0B-AE18-3606BFDA5E92}"/>
    <dgm:cxn modelId="{190662FF-FDCA-4BA6-BAA1-43D57138FE66}" srcId="{8C5B85AB-0AF1-4818-8953-B2F1236B1FD5}" destId="{365E8307-D0B4-4265-A8A1-80D0456768FA}" srcOrd="2" destOrd="0" parTransId="{01BA8641-992C-4432-A251-0A033A40B497}" sibTransId="{99558CD9-5F68-4973-8FE6-08611455589F}"/>
    <dgm:cxn modelId="{B430AAFF-6B41-4DA4-859C-F9EA8B084F66}" type="presOf" srcId="{365E8307-D0B4-4265-A8A1-80D0456768FA}" destId="{C448F219-B8A8-42B4-A6CF-DB14E610DA1A}" srcOrd="0" destOrd="0" presId="urn:microsoft.com/office/officeart/2005/8/layout/hList1"/>
    <dgm:cxn modelId="{BF0353F1-8EA3-46B4-9B0B-465DDA0C3A5D}" type="presParOf" srcId="{E282D210-6124-4138-ADEE-99D4F5C76F47}" destId="{29A0F859-337E-4232-9F75-D6DDE98F3148}" srcOrd="0" destOrd="0" presId="urn:microsoft.com/office/officeart/2005/8/layout/hList1"/>
    <dgm:cxn modelId="{DCDFB41A-D1BB-4A1B-9894-9950452F3CC4}" type="presParOf" srcId="{29A0F859-337E-4232-9F75-D6DDE98F3148}" destId="{CD14DA94-E93F-4860-A146-9B49D1888F83}" srcOrd="0" destOrd="0" presId="urn:microsoft.com/office/officeart/2005/8/layout/hList1"/>
    <dgm:cxn modelId="{B2CAE891-632F-40DE-B2F8-831FF8825E2F}" type="presParOf" srcId="{29A0F859-337E-4232-9F75-D6DDE98F3148}" destId="{DE916DB0-9BB6-48A9-BFF3-35B5FFCB431D}" srcOrd="1" destOrd="0" presId="urn:microsoft.com/office/officeart/2005/8/layout/hList1"/>
    <dgm:cxn modelId="{2043D258-1F1E-4DEA-98A7-81919A926CCC}" type="presParOf" srcId="{E282D210-6124-4138-ADEE-99D4F5C76F47}" destId="{A6DFB3E8-1E69-43D5-94D0-376948CC2809}" srcOrd="1" destOrd="0" presId="urn:microsoft.com/office/officeart/2005/8/layout/hList1"/>
    <dgm:cxn modelId="{8066D478-76C4-4FAA-AED7-9350FB433D57}" type="presParOf" srcId="{E282D210-6124-4138-ADEE-99D4F5C76F47}" destId="{DF591784-EA07-45D9-B7EC-BFB40BC97955}" srcOrd="2" destOrd="0" presId="urn:microsoft.com/office/officeart/2005/8/layout/hList1"/>
    <dgm:cxn modelId="{79A5C875-38CE-4147-A1E9-3850EAD3F712}" type="presParOf" srcId="{DF591784-EA07-45D9-B7EC-BFB40BC97955}" destId="{457CBF1E-15F2-4D01-AB7E-076D7A96F0B9}" srcOrd="0" destOrd="0" presId="urn:microsoft.com/office/officeart/2005/8/layout/hList1"/>
    <dgm:cxn modelId="{E1620F87-CC69-4847-B8AE-4C481ABB5B2C}" type="presParOf" srcId="{DF591784-EA07-45D9-B7EC-BFB40BC97955}" destId="{04C60BD0-E465-45DD-864B-0D8C1C3C4F09}" srcOrd="1" destOrd="0" presId="urn:microsoft.com/office/officeart/2005/8/layout/hList1"/>
    <dgm:cxn modelId="{BDF68BBB-09E3-45BE-8C90-D8F68A5844A7}" type="presParOf" srcId="{E282D210-6124-4138-ADEE-99D4F5C76F47}" destId="{63811642-1049-47D9-9DFC-30AC36FEF8F0}" srcOrd="3" destOrd="0" presId="urn:microsoft.com/office/officeart/2005/8/layout/hList1"/>
    <dgm:cxn modelId="{46AA2F16-8692-4F90-993D-ED764A768CAD}" type="presParOf" srcId="{E282D210-6124-4138-ADEE-99D4F5C76F47}" destId="{B7364E77-5B9A-4D3D-A752-6829C45EAD2B}" srcOrd="4" destOrd="0" presId="urn:microsoft.com/office/officeart/2005/8/layout/hList1"/>
    <dgm:cxn modelId="{D762ABD3-B8D8-4E92-A725-CE712D37C40D}" type="presParOf" srcId="{B7364E77-5B9A-4D3D-A752-6829C45EAD2B}" destId="{C448F219-B8A8-42B4-A6CF-DB14E610DA1A}" srcOrd="0" destOrd="0" presId="urn:microsoft.com/office/officeart/2005/8/layout/hList1"/>
    <dgm:cxn modelId="{E4FD3ED2-9780-4B27-B4A5-941C6C14F009}" type="presParOf" srcId="{B7364E77-5B9A-4D3D-A752-6829C45EAD2B}" destId="{1C67A4CD-D8D9-4790-9FCB-FE35047E44B9}" srcOrd="1" destOrd="0" presId="urn:microsoft.com/office/officeart/2005/8/layout/hList1"/>
    <dgm:cxn modelId="{11EBC595-A1B6-49BA-B815-84C0472F30C1}" type="presParOf" srcId="{E282D210-6124-4138-ADEE-99D4F5C76F47}" destId="{C3CB77DC-1B78-4962-990E-5B9928A2B21A}" srcOrd="5" destOrd="0" presId="urn:microsoft.com/office/officeart/2005/8/layout/hList1"/>
    <dgm:cxn modelId="{81F1DCF8-220B-4772-A22F-1A0DC522911E}" type="presParOf" srcId="{E282D210-6124-4138-ADEE-99D4F5C76F47}" destId="{EB158C22-9A49-40F0-A4D6-11E42270C96E}" srcOrd="6" destOrd="0" presId="urn:microsoft.com/office/officeart/2005/8/layout/hList1"/>
    <dgm:cxn modelId="{5C28BC7C-D3A6-4A57-9AC3-C4518D179BC1}" type="presParOf" srcId="{EB158C22-9A49-40F0-A4D6-11E42270C96E}" destId="{596D6B8B-4CCC-48AC-963F-1A7F5F80423C}" srcOrd="0" destOrd="0" presId="urn:microsoft.com/office/officeart/2005/8/layout/hList1"/>
    <dgm:cxn modelId="{E969CE3C-0BD2-44A5-9E25-6C0407EC45FA}" type="presParOf" srcId="{EB158C22-9A49-40F0-A4D6-11E42270C96E}" destId="{7C107A4B-B9C0-4C78-B580-4E5C3CAE4211}"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2A1CFD8-806F-4AE3-8C16-8303F908D830}" type="doc">
      <dgm:prSet loTypeId="urn:microsoft.com/office/officeart/2005/8/layout/vProcess5" loCatId="process" qsTypeId="urn:microsoft.com/office/officeart/2005/8/quickstyle/simple5#1" qsCatId="simple" csTypeId="urn:microsoft.com/office/officeart/2005/8/colors/colorful4#1" csCatId="colorful" phldr="1"/>
      <dgm:spPr/>
      <dgm:t>
        <a:bodyPr/>
        <a:lstStyle/>
        <a:p>
          <a:endParaRPr lang="es-ES"/>
        </a:p>
      </dgm:t>
    </dgm:pt>
    <dgm:pt modelId="{32992B69-6C87-4FF0-A7D2-1E0CF03A026B}">
      <dgm:prSet custT="1"/>
      <dgm:spPr>
        <a:solidFill>
          <a:schemeClr val="accent4">
            <a:lumMod val="40000"/>
            <a:lumOff val="60000"/>
          </a:schemeClr>
        </a:solidFill>
      </dgm:spPr>
      <dgm:t>
        <a:bodyPr/>
        <a:lstStyle/>
        <a:p>
          <a:r>
            <a:rPr lang="hi-IN" sz="1800" b="1" dirty="0">
              <a:solidFill>
                <a:schemeClr val="tx1"/>
              </a:solidFill>
              <a:latin typeface="Nirmala UI" panose="020B0502040204020203" pitchFamily="34" charset="0"/>
              <a:ea typeface="Nirmala UI" panose="020B0502040204020203" pitchFamily="34" charset="0"/>
              <a:cs typeface="Nirmala UI" panose="020B0502040204020203" pitchFamily="34" charset="0"/>
            </a:rPr>
            <a:t>उन्होंने अपनी स्वयं की भविष्यद्वाणियाँ गढ़ीं (यहेजकेल 13:2, 17)</a:t>
          </a:r>
          <a:endParaRPr lang="en-US" sz="1800" noProof="0" dirty="0">
            <a:solidFill>
              <a:schemeClr val="tx1"/>
            </a:solidFill>
            <a:latin typeface="Nirmala UI" panose="020B0502040204020203" pitchFamily="34" charset="0"/>
            <a:ea typeface="Nirmala UI" panose="020B0502040204020203" pitchFamily="34" charset="0"/>
            <a:cs typeface="Nirmala UI" panose="020B0502040204020203" pitchFamily="34" charset="0"/>
          </a:endParaRPr>
        </a:p>
      </dgm:t>
    </dgm:pt>
    <dgm:pt modelId="{5F80A97A-2702-4CF6-822C-645892231ECC}" type="parTrans" cxnId="{71D9A045-D182-4E69-9FD7-471CEFB1F9DE}">
      <dgm:prSet/>
      <dgm:spPr/>
      <dgm:t>
        <a:bodyPr/>
        <a:lstStyle/>
        <a:p>
          <a:endParaRPr lang="es-ES" sz="2000">
            <a:solidFill>
              <a:schemeClr val="tx1"/>
            </a:solidFill>
          </a:endParaRPr>
        </a:p>
      </dgm:t>
    </dgm:pt>
    <dgm:pt modelId="{90CB1F1D-837A-4E40-B84A-2980881D4E9C}" type="sibTrans" cxnId="{71D9A045-D182-4E69-9FD7-471CEFB1F9DE}">
      <dgm:prSet/>
      <dgm:spPr>
        <a:solidFill>
          <a:schemeClr val="accent4">
            <a:lumMod val="75000"/>
            <a:alpha val="90000"/>
          </a:schemeClr>
        </a:solidFill>
        <a:scene3d>
          <a:camera prst="orthographicFront"/>
          <a:lightRig rig="threePt" dir="t"/>
        </a:scene3d>
        <a:sp3d>
          <a:bevelT/>
        </a:sp3d>
      </dgm:spPr>
      <dgm:t>
        <a:bodyPr/>
        <a:lstStyle/>
        <a:p>
          <a:endParaRPr lang="en-US" sz="2000" noProof="0" dirty="0">
            <a:solidFill>
              <a:schemeClr val="tx1"/>
            </a:solidFill>
          </a:endParaRPr>
        </a:p>
      </dgm:t>
    </dgm:pt>
    <dgm:pt modelId="{F861A691-1ED7-4178-B206-60C15B0B43EF}">
      <dgm:prSet custT="1"/>
      <dgm:spPr>
        <a:solidFill>
          <a:schemeClr val="accent2">
            <a:lumMod val="40000"/>
            <a:lumOff val="60000"/>
          </a:schemeClr>
        </a:solidFill>
      </dgm:spPr>
      <dgm:t>
        <a:bodyPr/>
        <a:lstStyle/>
        <a:p>
          <a:r>
            <a:rPr lang="hi-IN" sz="1800" b="1" dirty="0">
              <a:solidFill>
                <a:schemeClr val="tx1"/>
              </a:solidFill>
              <a:latin typeface="Nirmala UI" panose="020B0502040204020203" pitchFamily="34" charset="0"/>
              <a:ea typeface="Nirmala UI" panose="020B0502040204020203" pitchFamily="34" charset="0"/>
              <a:cs typeface="Nirmala UI" panose="020B0502040204020203" pitchFamily="34" charset="0"/>
            </a:rPr>
            <a:t>उन्होंने वही कहा जो लोग सुनना चाहते थे (यहेजकेल 13:16)</a:t>
          </a:r>
          <a:endParaRPr lang="en-US" sz="1800" noProof="0" dirty="0">
            <a:solidFill>
              <a:schemeClr val="tx1"/>
            </a:solidFill>
            <a:latin typeface="Nirmala UI" panose="020B0502040204020203" pitchFamily="34" charset="0"/>
            <a:ea typeface="Nirmala UI" panose="020B0502040204020203" pitchFamily="34" charset="0"/>
            <a:cs typeface="Nirmala UI" panose="020B0502040204020203" pitchFamily="34" charset="0"/>
          </a:endParaRPr>
        </a:p>
      </dgm:t>
    </dgm:pt>
    <dgm:pt modelId="{58582327-3B6F-4493-B6E6-584FF2DE0586}" type="parTrans" cxnId="{8FD007AB-793F-428B-B111-B38756AB10F8}">
      <dgm:prSet/>
      <dgm:spPr/>
      <dgm:t>
        <a:bodyPr/>
        <a:lstStyle/>
        <a:p>
          <a:endParaRPr lang="es-ES" sz="2000">
            <a:solidFill>
              <a:schemeClr val="tx1"/>
            </a:solidFill>
          </a:endParaRPr>
        </a:p>
      </dgm:t>
    </dgm:pt>
    <dgm:pt modelId="{8163A269-09C3-4A5B-8D09-2A9DF86732C9}" type="sibTrans" cxnId="{8FD007AB-793F-428B-B111-B38756AB10F8}">
      <dgm:prSet/>
      <dgm:spPr>
        <a:solidFill>
          <a:schemeClr val="accent2">
            <a:lumMod val="75000"/>
            <a:alpha val="90000"/>
          </a:schemeClr>
        </a:solidFill>
        <a:scene3d>
          <a:camera prst="orthographicFront"/>
          <a:lightRig rig="threePt" dir="t"/>
        </a:scene3d>
        <a:sp3d>
          <a:bevelT/>
        </a:sp3d>
      </dgm:spPr>
      <dgm:t>
        <a:bodyPr/>
        <a:lstStyle/>
        <a:p>
          <a:endParaRPr lang="en-US" sz="2000" noProof="0" dirty="0">
            <a:solidFill>
              <a:schemeClr val="tx1"/>
            </a:solidFill>
          </a:endParaRPr>
        </a:p>
      </dgm:t>
    </dgm:pt>
    <dgm:pt modelId="{E7073E38-E644-4DA3-B5FF-20EAEF767AE8}">
      <dgm:prSet custT="1"/>
      <dgm:spPr>
        <a:solidFill>
          <a:srgbClr val="FFB3FF"/>
        </a:solidFill>
      </dgm:spPr>
      <dgm:t>
        <a:bodyPr/>
        <a:lstStyle/>
        <a:p>
          <a:r>
            <a:rPr lang="hi-IN" sz="1800" b="1" dirty="0">
              <a:solidFill>
                <a:schemeClr val="tx1"/>
              </a:solidFill>
              <a:latin typeface="Nirmala UI" panose="020B0502040204020203" pitchFamily="34" charset="0"/>
              <a:ea typeface="Nirmala UI" panose="020B0502040204020203" pitchFamily="34" charset="0"/>
              <a:cs typeface="Nirmala UI" panose="020B0502040204020203" pitchFamily="34" charset="0"/>
            </a:rPr>
            <a:t>उन्होंने पाप के विरुद्ध आवाज नहीं उठाई (यहेजकेल 13:22)</a:t>
          </a:r>
          <a:endParaRPr lang="en-US" sz="1800" noProof="0" dirty="0">
            <a:solidFill>
              <a:schemeClr val="tx1"/>
            </a:solidFill>
            <a:latin typeface="Nirmala UI" panose="020B0502040204020203" pitchFamily="34" charset="0"/>
            <a:ea typeface="Nirmala UI" panose="020B0502040204020203" pitchFamily="34" charset="0"/>
            <a:cs typeface="Nirmala UI" panose="020B0502040204020203" pitchFamily="34" charset="0"/>
          </a:endParaRPr>
        </a:p>
      </dgm:t>
    </dgm:pt>
    <dgm:pt modelId="{87DA86EF-00F3-4221-8C83-05F79F4F41D8}" type="parTrans" cxnId="{77C06B79-DCB5-4ECA-BD74-535F5E664D60}">
      <dgm:prSet/>
      <dgm:spPr/>
      <dgm:t>
        <a:bodyPr/>
        <a:lstStyle/>
        <a:p>
          <a:endParaRPr lang="es-ES" sz="2000">
            <a:solidFill>
              <a:schemeClr val="tx1"/>
            </a:solidFill>
          </a:endParaRPr>
        </a:p>
      </dgm:t>
    </dgm:pt>
    <dgm:pt modelId="{86C0762D-CD37-490E-8CB8-5AD12A22482A}" type="sibTrans" cxnId="{77C06B79-DCB5-4ECA-BD74-535F5E664D60}">
      <dgm:prSet/>
      <dgm:spPr>
        <a:solidFill>
          <a:schemeClr val="tx2">
            <a:lumMod val="75000"/>
            <a:alpha val="90000"/>
          </a:schemeClr>
        </a:solidFill>
        <a:scene3d>
          <a:camera prst="orthographicFront"/>
          <a:lightRig rig="threePt" dir="t"/>
        </a:scene3d>
        <a:sp3d>
          <a:bevelT/>
        </a:sp3d>
      </dgm:spPr>
      <dgm:t>
        <a:bodyPr/>
        <a:lstStyle/>
        <a:p>
          <a:endParaRPr lang="en-US" sz="2000" noProof="0" dirty="0">
            <a:solidFill>
              <a:schemeClr val="tx1"/>
            </a:solidFill>
          </a:endParaRPr>
        </a:p>
      </dgm:t>
    </dgm:pt>
    <dgm:pt modelId="{3DDC293E-5143-4CB6-ABB8-569658A07BC0}">
      <dgm:prSet custT="1"/>
      <dgm:spPr>
        <a:solidFill>
          <a:schemeClr val="accent1">
            <a:lumMod val="40000"/>
            <a:lumOff val="60000"/>
          </a:schemeClr>
        </a:solidFill>
      </dgm:spPr>
      <dgm:t>
        <a:bodyPr/>
        <a:lstStyle/>
        <a:p>
          <a:r>
            <a:rPr lang="hi-IN" sz="1800" b="1" dirty="0">
              <a:solidFill>
                <a:schemeClr val="tx1"/>
              </a:solidFill>
              <a:latin typeface="Nirmala UI" panose="020B0502040204020203" pitchFamily="34" charset="0"/>
              <a:ea typeface="Nirmala UI" panose="020B0502040204020203" pitchFamily="34" charset="0"/>
              <a:cs typeface="Nirmala UI" panose="020B0502040204020203" pitchFamily="34" charset="0"/>
            </a:rPr>
            <a:t>वे व्यक्तिगत लाभ की खोज में थे (यहेजकेल 13:19)</a:t>
          </a:r>
          <a:endParaRPr lang="en-US" sz="1800" noProof="0" dirty="0">
            <a:solidFill>
              <a:schemeClr val="tx1"/>
            </a:solidFill>
            <a:latin typeface="Nirmala UI" panose="020B0502040204020203" pitchFamily="34" charset="0"/>
            <a:ea typeface="Nirmala UI" panose="020B0502040204020203" pitchFamily="34" charset="0"/>
            <a:cs typeface="Nirmala UI" panose="020B0502040204020203" pitchFamily="34" charset="0"/>
          </a:endParaRPr>
        </a:p>
      </dgm:t>
    </dgm:pt>
    <dgm:pt modelId="{728064D7-085B-4D4B-9C4B-4710DB64D864}" type="parTrans" cxnId="{89D6441D-2834-4C1E-9837-54240654218F}">
      <dgm:prSet/>
      <dgm:spPr/>
      <dgm:t>
        <a:bodyPr/>
        <a:lstStyle/>
        <a:p>
          <a:endParaRPr lang="es-ES" sz="2000">
            <a:solidFill>
              <a:schemeClr val="tx1"/>
            </a:solidFill>
          </a:endParaRPr>
        </a:p>
      </dgm:t>
    </dgm:pt>
    <dgm:pt modelId="{194EB3FC-D213-494E-AEE1-71CD47DE03B5}" type="sibTrans" cxnId="{89D6441D-2834-4C1E-9837-54240654218F}">
      <dgm:prSet/>
      <dgm:spPr/>
      <dgm:t>
        <a:bodyPr/>
        <a:lstStyle/>
        <a:p>
          <a:endParaRPr lang="es-ES" sz="2000">
            <a:solidFill>
              <a:schemeClr val="tx1"/>
            </a:solidFill>
          </a:endParaRPr>
        </a:p>
      </dgm:t>
    </dgm:pt>
    <dgm:pt modelId="{BE452FEA-F9EB-4182-A9BE-5A6B06F8A45C}" type="pres">
      <dgm:prSet presAssocID="{A2A1CFD8-806F-4AE3-8C16-8303F908D830}" presName="outerComposite" presStyleCnt="0">
        <dgm:presLayoutVars>
          <dgm:chMax val="5"/>
          <dgm:dir/>
          <dgm:resizeHandles val="exact"/>
        </dgm:presLayoutVars>
      </dgm:prSet>
      <dgm:spPr/>
    </dgm:pt>
    <dgm:pt modelId="{D1CFECE9-DE47-4AAD-94F1-465AFD92AF78}" type="pres">
      <dgm:prSet presAssocID="{A2A1CFD8-806F-4AE3-8C16-8303F908D830}" presName="dummyMaxCanvas" presStyleCnt="0">
        <dgm:presLayoutVars/>
      </dgm:prSet>
      <dgm:spPr/>
    </dgm:pt>
    <dgm:pt modelId="{E5FFE0E2-E872-42D6-8FE8-ED4CA3DD12F7}" type="pres">
      <dgm:prSet presAssocID="{A2A1CFD8-806F-4AE3-8C16-8303F908D830}" presName="FourNodes_1" presStyleLbl="node1" presStyleIdx="0" presStyleCnt="4">
        <dgm:presLayoutVars>
          <dgm:bulletEnabled val="1"/>
        </dgm:presLayoutVars>
      </dgm:prSet>
      <dgm:spPr/>
    </dgm:pt>
    <dgm:pt modelId="{9EED3436-14B9-4328-AE94-23419D8B7768}" type="pres">
      <dgm:prSet presAssocID="{A2A1CFD8-806F-4AE3-8C16-8303F908D830}" presName="FourNodes_2" presStyleLbl="node1" presStyleIdx="1" presStyleCnt="4" custScaleX="104117">
        <dgm:presLayoutVars>
          <dgm:bulletEnabled val="1"/>
        </dgm:presLayoutVars>
      </dgm:prSet>
      <dgm:spPr/>
    </dgm:pt>
    <dgm:pt modelId="{644D4322-20C0-4BC5-B361-96DEF3A3933E}" type="pres">
      <dgm:prSet presAssocID="{A2A1CFD8-806F-4AE3-8C16-8303F908D830}" presName="FourNodes_3" presStyleLbl="node1" presStyleIdx="2" presStyleCnt="4" custScaleX="102788">
        <dgm:presLayoutVars>
          <dgm:bulletEnabled val="1"/>
        </dgm:presLayoutVars>
      </dgm:prSet>
      <dgm:spPr/>
    </dgm:pt>
    <dgm:pt modelId="{646086EF-A582-43F2-A0F8-BDACD0A14D75}" type="pres">
      <dgm:prSet presAssocID="{A2A1CFD8-806F-4AE3-8C16-8303F908D830}" presName="FourNodes_4" presStyleLbl="node1" presStyleIdx="3" presStyleCnt="4">
        <dgm:presLayoutVars>
          <dgm:bulletEnabled val="1"/>
        </dgm:presLayoutVars>
      </dgm:prSet>
      <dgm:spPr/>
    </dgm:pt>
    <dgm:pt modelId="{78472FAB-D2AC-4A01-9250-D3424753C9CC}" type="pres">
      <dgm:prSet presAssocID="{A2A1CFD8-806F-4AE3-8C16-8303F908D830}" presName="FourConn_1-2" presStyleLbl="fgAccFollowNode1" presStyleIdx="0" presStyleCnt="3">
        <dgm:presLayoutVars>
          <dgm:bulletEnabled val="1"/>
        </dgm:presLayoutVars>
      </dgm:prSet>
      <dgm:spPr/>
    </dgm:pt>
    <dgm:pt modelId="{0A7D6550-1042-453A-9DE8-0B3E644AA13B}" type="pres">
      <dgm:prSet presAssocID="{A2A1CFD8-806F-4AE3-8C16-8303F908D830}" presName="FourConn_2-3" presStyleLbl="fgAccFollowNode1" presStyleIdx="1" presStyleCnt="3">
        <dgm:presLayoutVars>
          <dgm:bulletEnabled val="1"/>
        </dgm:presLayoutVars>
      </dgm:prSet>
      <dgm:spPr/>
    </dgm:pt>
    <dgm:pt modelId="{30D20B0F-EAAD-4BFC-9880-3CA89F455507}" type="pres">
      <dgm:prSet presAssocID="{A2A1CFD8-806F-4AE3-8C16-8303F908D830}" presName="FourConn_3-4" presStyleLbl="fgAccFollowNode1" presStyleIdx="2" presStyleCnt="3">
        <dgm:presLayoutVars>
          <dgm:bulletEnabled val="1"/>
        </dgm:presLayoutVars>
      </dgm:prSet>
      <dgm:spPr/>
    </dgm:pt>
    <dgm:pt modelId="{4B4772F1-FB15-4228-A470-91FB4F6698FC}" type="pres">
      <dgm:prSet presAssocID="{A2A1CFD8-806F-4AE3-8C16-8303F908D830}" presName="FourNodes_1_text" presStyleLbl="node1" presStyleIdx="3" presStyleCnt="4">
        <dgm:presLayoutVars>
          <dgm:bulletEnabled val="1"/>
        </dgm:presLayoutVars>
      </dgm:prSet>
      <dgm:spPr/>
    </dgm:pt>
    <dgm:pt modelId="{04AD4EBF-EABB-46AC-B934-5A3283D7F22F}" type="pres">
      <dgm:prSet presAssocID="{A2A1CFD8-806F-4AE3-8C16-8303F908D830}" presName="FourNodes_2_text" presStyleLbl="node1" presStyleIdx="3" presStyleCnt="4">
        <dgm:presLayoutVars>
          <dgm:bulletEnabled val="1"/>
        </dgm:presLayoutVars>
      </dgm:prSet>
      <dgm:spPr/>
    </dgm:pt>
    <dgm:pt modelId="{69B64A71-B640-4A2E-89D1-D7A67C34E136}" type="pres">
      <dgm:prSet presAssocID="{A2A1CFD8-806F-4AE3-8C16-8303F908D830}" presName="FourNodes_3_text" presStyleLbl="node1" presStyleIdx="3" presStyleCnt="4">
        <dgm:presLayoutVars>
          <dgm:bulletEnabled val="1"/>
        </dgm:presLayoutVars>
      </dgm:prSet>
      <dgm:spPr/>
    </dgm:pt>
    <dgm:pt modelId="{9BCF41CE-D3FC-452A-BBF2-D560AC7F94D2}" type="pres">
      <dgm:prSet presAssocID="{A2A1CFD8-806F-4AE3-8C16-8303F908D830}" presName="FourNodes_4_text" presStyleLbl="node1" presStyleIdx="3" presStyleCnt="4">
        <dgm:presLayoutVars>
          <dgm:bulletEnabled val="1"/>
        </dgm:presLayoutVars>
      </dgm:prSet>
      <dgm:spPr/>
    </dgm:pt>
  </dgm:ptLst>
  <dgm:cxnLst>
    <dgm:cxn modelId="{89D6441D-2834-4C1E-9837-54240654218F}" srcId="{A2A1CFD8-806F-4AE3-8C16-8303F908D830}" destId="{3DDC293E-5143-4CB6-ABB8-569658A07BC0}" srcOrd="3" destOrd="0" parTransId="{728064D7-085B-4D4B-9C4B-4710DB64D864}" sibTransId="{194EB3FC-D213-494E-AEE1-71CD47DE03B5}"/>
    <dgm:cxn modelId="{C6CDFB35-CE4B-4884-9BFD-D8CDCF695A4E}" type="presOf" srcId="{E7073E38-E644-4DA3-B5FF-20EAEF767AE8}" destId="{69B64A71-B640-4A2E-89D1-D7A67C34E136}" srcOrd="1" destOrd="0" presId="urn:microsoft.com/office/officeart/2005/8/layout/vProcess5"/>
    <dgm:cxn modelId="{71D9A045-D182-4E69-9FD7-471CEFB1F9DE}" srcId="{A2A1CFD8-806F-4AE3-8C16-8303F908D830}" destId="{32992B69-6C87-4FF0-A7D2-1E0CF03A026B}" srcOrd="0" destOrd="0" parTransId="{5F80A97A-2702-4CF6-822C-645892231ECC}" sibTransId="{90CB1F1D-837A-4E40-B84A-2980881D4E9C}"/>
    <dgm:cxn modelId="{D578494D-7F19-4A89-AF56-03C15E19819A}" type="presOf" srcId="{A2A1CFD8-806F-4AE3-8C16-8303F908D830}" destId="{BE452FEA-F9EB-4182-A9BE-5A6B06F8A45C}" srcOrd="0" destOrd="0" presId="urn:microsoft.com/office/officeart/2005/8/layout/vProcess5"/>
    <dgm:cxn modelId="{A4F7806F-1592-4D7B-A61F-715E4A74F453}" type="presOf" srcId="{F861A691-1ED7-4178-B206-60C15B0B43EF}" destId="{04AD4EBF-EABB-46AC-B934-5A3283D7F22F}" srcOrd="1" destOrd="0" presId="urn:microsoft.com/office/officeart/2005/8/layout/vProcess5"/>
    <dgm:cxn modelId="{77C06B79-DCB5-4ECA-BD74-535F5E664D60}" srcId="{A2A1CFD8-806F-4AE3-8C16-8303F908D830}" destId="{E7073E38-E644-4DA3-B5FF-20EAEF767AE8}" srcOrd="2" destOrd="0" parTransId="{87DA86EF-00F3-4221-8C83-05F79F4F41D8}" sibTransId="{86C0762D-CD37-490E-8CB8-5AD12A22482A}"/>
    <dgm:cxn modelId="{669E437A-7678-49BA-B251-ED209857C383}" type="presOf" srcId="{F861A691-1ED7-4178-B206-60C15B0B43EF}" destId="{9EED3436-14B9-4328-AE94-23419D8B7768}" srcOrd="0" destOrd="0" presId="urn:microsoft.com/office/officeart/2005/8/layout/vProcess5"/>
    <dgm:cxn modelId="{451F307E-5C39-40AF-BDC1-FD7BF2404919}" type="presOf" srcId="{32992B69-6C87-4FF0-A7D2-1E0CF03A026B}" destId="{E5FFE0E2-E872-42D6-8FE8-ED4CA3DD12F7}" srcOrd="0" destOrd="0" presId="urn:microsoft.com/office/officeart/2005/8/layout/vProcess5"/>
    <dgm:cxn modelId="{7F3C8780-2D20-4D38-969D-6E9EC1ADA40A}" type="presOf" srcId="{90CB1F1D-837A-4E40-B84A-2980881D4E9C}" destId="{78472FAB-D2AC-4A01-9250-D3424753C9CC}" srcOrd="0" destOrd="0" presId="urn:microsoft.com/office/officeart/2005/8/layout/vProcess5"/>
    <dgm:cxn modelId="{B7264999-3054-4B02-8023-B78941C06394}" type="presOf" srcId="{E7073E38-E644-4DA3-B5FF-20EAEF767AE8}" destId="{644D4322-20C0-4BC5-B361-96DEF3A3933E}" srcOrd="0" destOrd="0" presId="urn:microsoft.com/office/officeart/2005/8/layout/vProcess5"/>
    <dgm:cxn modelId="{8FD007AB-793F-428B-B111-B38756AB10F8}" srcId="{A2A1CFD8-806F-4AE3-8C16-8303F908D830}" destId="{F861A691-1ED7-4178-B206-60C15B0B43EF}" srcOrd="1" destOrd="0" parTransId="{58582327-3B6F-4493-B6E6-584FF2DE0586}" sibTransId="{8163A269-09C3-4A5B-8D09-2A9DF86732C9}"/>
    <dgm:cxn modelId="{009FD7CA-43BA-42EA-B368-5485D8A08153}" type="presOf" srcId="{86C0762D-CD37-490E-8CB8-5AD12A22482A}" destId="{30D20B0F-EAAD-4BFC-9880-3CA89F455507}" srcOrd="0" destOrd="0" presId="urn:microsoft.com/office/officeart/2005/8/layout/vProcess5"/>
    <dgm:cxn modelId="{24CC9ADC-9ED6-4618-82F6-5D45C6991DAD}" type="presOf" srcId="{32992B69-6C87-4FF0-A7D2-1E0CF03A026B}" destId="{4B4772F1-FB15-4228-A470-91FB4F6698FC}" srcOrd="1" destOrd="0" presId="urn:microsoft.com/office/officeart/2005/8/layout/vProcess5"/>
    <dgm:cxn modelId="{F3D0F5F5-6C4A-4046-B48B-3472F75F68CF}" type="presOf" srcId="{8163A269-09C3-4A5B-8D09-2A9DF86732C9}" destId="{0A7D6550-1042-453A-9DE8-0B3E644AA13B}" srcOrd="0" destOrd="0" presId="urn:microsoft.com/office/officeart/2005/8/layout/vProcess5"/>
    <dgm:cxn modelId="{C49841F8-5B62-418F-99EF-2F8F25476800}" type="presOf" srcId="{3DDC293E-5143-4CB6-ABB8-569658A07BC0}" destId="{9BCF41CE-D3FC-452A-BBF2-D560AC7F94D2}" srcOrd="1" destOrd="0" presId="urn:microsoft.com/office/officeart/2005/8/layout/vProcess5"/>
    <dgm:cxn modelId="{9921AAFB-99B2-4A21-A80E-3908385B94A6}" type="presOf" srcId="{3DDC293E-5143-4CB6-ABB8-569658A07BC0}" destId="{646086EF-A582-43F2-A0F8-BDACD0A14D75}" srcOrd="0" destOrd="0" presId="urn:microsoft.com/office/officeart/2005/8/layout/vProcess5"/>
    <dgm:cxn modelId="{2041491F-B131-4673-8CC0-5AEA76B7C7D7}" type="presParOf" srcId="{BE452FEA-F9EB-4182-A9BE-5A6B06F8A45C}" destId="{D1CFECE9-DE47-4AAD-94F1-465AFD92AF78}" srcOrd="0" destOrd="0" presId="urn:microsoft.com/office/officeart/2005/8/layout/vProcess5"/>
    <dgm:cxn modelId="{20EB6552-F794-479E-ACB0-47C9C7DC4244}" type="presParOf" srcId="{BE452FEA-F9EB-4182-A9BE-5A6B06F8A45C}" destId="{E5FFE0E2-E872-42D6-8FE8-ED4CA3DD12F7}" srcOrd="1" destOrd="0" presId="urn:microsoft.com/office/officeart/2005/8/layout/vProcess5"/>
    <dgm:cxn modelId="{8761C779-699A-4D13-BD56-A9595D666DA9}" type="presParOf" srcId="{BE452FEA-F9EB-4182-A9BE-5A6B06F8A45C}" destId="{9EED3436-14B9-4328-AE94-23419D8B7768}" srcOrd="2" destOrd="0" presId="urn:microsoft.com/office/officeart/2005/8/layout/vProcess5"/>
    <dgm:cxn modelId="{1D907E74-FCE0-4E66-AAFF-031118E4189F}" type="presParOf" srcId="{BE452FEA-F9EB-4182-A9BE-5A6B06F8A45C}" destId="{644D4322-20C0-4BC5-B361-96DEF3A3933E}" srcOrd="3" destOrd="0" presId="urn:microsoft.com/office/officeart/2005/8/layout/vProcess5"/>
    <dgm:cxn modelId="{EEEEF2CE-26C4-43A3-B4F4-5DA1A89B1FA1}" type="presParOf" srcId="{BE452FEA-F9EB-4182-A9BE-5A6B06F8A45C}" destId="{646086EF-A582-43F2-A0F8-BDACD0A14D75}" srcOrd="4" destOrd="0" presId="urn:microsoft.com/office/officeart/2005/8/layout/vProcess5"/>
    <dgm:cxn modelId="{018185F2-07F1-454E-BFD4-9E7ACB2F82E4}" type="presParOf" srcId="{BE452FEA-F9EB-4182-A9BE-5A6B06F8A45C}" destId="{78472FAB-D2AC-4A01-9250-D3424753C9CC}" srcOrd="5" destOrd="0" presId="urn:microsoft.com/office/officeart/2005/8/layout/vProcess5"/>
    <dgm:cxn modelId="{3A4673EF-FE59-4E48-9495-C4471F707E5D}" type="presParOf" srcId="{BE452FEA-F9EB-4182-A9BE-5A6B06F8A45C}" destId="{0A7D6550-1042-453A-9DE8-0B3E644AA13B}" srcOrd="6" destOrd="0" presId="urn:microsoft.com/office/officeart/2005/8/layout/vProcess5"/>
    <dgm:cxn modelId="{A52EDE61-3AEE-450E-81E4-5B9FC75CA38A}" type="presParOf" srcId="{BE452FEA-F9EB-4182-A9BE-5A6B06F8A45C}" destId="{30D20B0F-EAAD-4BFC-9880-3CA89F455507}" srcOrd="7" destOrd="0" presId="urn:microsoft.com/office/officeart/2005/8/layout/vProcess5"/>
    <dgm:cxn modelId="{A1D112BD-01FE-420B-9044-42102A663177}" type="presParOf" srcId="{BE452FEA-F9EB-4182-A9BE-5A6B06F8A45C}" destId="{4B4772F1-FB15-4228-A470-91FB4F6698FC}" srcOrd="8" destOrd="0" presId="urn:microsoft.com/office/officeart/2005/8/layout/vProcess5"/>
    <dgm:cxn modelId="{A037C823-C497-4F9A-987C-0577040467E4}" type="presParOf" srcId="{BE452FEA-F9EB-4182-A9BE-5A6B06F8A45C}" destId="{04AD4EBF-EABB-46AC-B934-5A3283D7F22F}" srcOrd="9" destOrd="0" presId="urn:microsoft.com/office/officeart/2005/8/layout/vProcess5"/>
    <dgm:cxn modelId="{B724440B-D368-4A55-BB2E-858C3948F05E}" type="presParOf" srcId="{BE452FEA-F9EB-4182-A9BE-5A6B06F8A45C}" destId="{69B64A71-B640-4A2E-89D1-D7A67C34E136}" srcOrd="10" destOrd="0" presId="urn:microsoft.com/office/officeart/2005/8/layout/vProcess5"/>
    <dgm:cxn modelId="{10C0BF38-94D2-41EB-BA75-4C037AF3599B}" type="presParOf" srcId="{BE452FEA-F9EB-4182-A9BE-5A6B06F8A45C}" destId="{9BCF41CE-D3FC-452A-BBF2-D560AC7F94D2}"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E45040-5C94-4D43-BF84-7F93A5FB39EC}">
      <dsp:nvSpPr>
        <dsp:cNvPr id="0" name=""/>
        <dsp:cNvSpPr/>
      </dsp:nvSpPr>
      <dsp:spPr>
        <a:xfrm>
          <a:off x="-3240098" y="-498528"/>
          <a:ext cx="3864080" cy="3864080"/>
        </a:xfrm>
        <a:prstGeom prst="blockArc">
          <a:avLst>
            <a:gd name="adj1" fmla="val 18900000"/>
            <a:gd name="adj2" fmla="val 2700000"/>
            <a:gd name="adj3" fmla="val 559"/>
          </a:avLst>
        </a:prstGeom>
        <a:noFill/>
        <a:ln w="19050" cap="flat" cmpd="sng" algn="ctr">
          <a:solidFill>
            <a:schemeClr val="accent1">
              <a:lumMod val="5000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B3F6065-B73B-448B-BEFC-9B5D02D09789}">
      <dsp:nvSpPr>
        <dsp:cNvPr id="0" name=""/>
        <dsp:cNvSpPr/>
      </dsp:nvSpPr>
      <dsp:spPr>
        <a:xfrm>
          <a:off x="273930" y="179131"/>
          <a:ext cx="6157262" cy="358492"/>
        </a:xfrm>
        <a:prstGeom prst="rect">
          <a:avLst/>
        </a:prstGeom>
        <a:solidFill>
          <a:schemeClr val="accent2">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hi-IN" sz="1800" b="1" kern="120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भविष्यद्वक्ता की सेवकाई के लिए किन्हें बुलाया गया था?</a:t>
          </a:r>
          <a:endParaRPr lang="en-US" sz="1800" kern="12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273930" y="179131"/>
        <a:ext cx="6157262" cy="358492"/>
      </dsp:txXfrm>
    </dsp:sp>
    <dsp:sp modelId="{6769675A-EBB6-4137-99E3-3C40A435BA79}">
      <dsp:nvSpPr>
        <dsp:cNvPr id="0" name=""/>
        <dsp:cNvSpPr/>
      </dsp:nvSpPr>
      <dsp:spPr>
        <a:xfrm>
          <a:off x="49872" y="134320"/>
          <a:ext cx="448115" cy="448115"/>
        </a:xfrm>
        <a:prstGeom prst="ellipse">
          <a:avLst/>
        </a:prstGeom>
        <a:solidFill>
          <a:schemeClr val="accent2">
            <a:lumMod val="20000"/>
            <a:lumOff val="80000"/>
          </a:schemeClr>
        </a:solidFill>
        <a:ln w="12700" cap="flat" cmpd="sng" algn="ctr">
          <a:solidFill>
            <a:schemeClr val="accent2">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FC99FF7-CFC9-4504-87BC-2B7781D5072D}">
      <dsp:nvSpPr>
        <dsp:cNvPr id="0" name=""/>
        <dsp:cNvSpPr/>
      </dsp:nvSpPr>
      <dsp:spPr>
        <a:xfrm>
          <a:off x="530815" y="716698"/>
          <a:ext cx="5900376" cy="35849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hi-IN" sz="1800" b="1" kern="120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भविष्यद्वक्ता किस प्रकार व्यवहार करते थे?</a:t>
          </a:r>
          <a:endParaRPr lang="en-US" sz="1800" kern="12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530815" y="716698"/>
        <a:ext cx="5900376" cy="358492"/>
      </dsp:txXfrm>
    </dsp:sp>
    <dsp:sp modelId="{7905754B-7B4C-4D4E-8D43-76DFC4608AFC}">
      <dsp:nvSpPr>
        <dsp:cNvPr id="0" name=""/>
        <dsp:cNvSpPr/>
      </dsp:nvSpPr>
      <dsp:spPr>
        <a:xfrm>
          <a:off x="306757" y="671887"/>
          <a:ext cx="448115" cy="448115"/>
        </a:xfrm>
        <a:prstGeom prst="ellipse">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0B755F89-764D-4FC8-A5E8-CD8D730EAC72}">
      <dsp:nvSpPr>
        <dsp:cNvPr id="0" name=""/>
        <dsp:cNvSpPr/>
      </dsp:nvSpPr>
      <dsp:spPr>
        <a:xfrm>
          <a:off x="609658" y="1254265"/>
          <a:ext cx="5821533" cy="358492"/>
        </a:xfrm>
        <a:prstGeom prst="rect">
          <a:avLst/>
        </a:prstGeom>
        <a:solidFill>
          <a:schemeClr val="accent4">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hi-IN" sz="1800" b="1" kern="120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भविष्यद्वक्ताओं ने कौन-सा कार्य किया?</a:t>
          </a:r>
          <a:endParaRPr lang="en-US" sz="1800" kern="12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609658" y="1254265"/>
        <a:ext cx="5821533" cy="358492"/>
      </dsp:txXfrm>
    </dsp:sp>
    <dsp:sp modelId="{A952E55E-824F-4FAA-98ED-6F6A13D6DA06}">
      <dsp:nvSpPr>
        <dsp:cNvPr id="0" name=""/>
        <dsp:cNvSpPr/>
      </dsp:nvSpPr>
      <dsp:spPr>
        <a:xfrm>
          <a:off x="385600" y="1209454"/>
          <a:ext cx="448115" cy="448115"/>
        </a:xfrm>
        <a:prstGeom prst="ellipse">
          <a:avLst/>
        </a:prstGeom>
        <a:solidFill>
          <a:schemeClr val="accent4">
            <a:lumMod val="20000"/>
            <a:lumOff val="80000"/>
          </a:schemeClr>
        </a:solidFill>
        <a:ln w="12700" cap="flat" cmpd="sng" algn="ctr">
          <a:solidFill>
            <a:schemeClr val="accent4">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EADA3A13-12B9-4EA2-A8F7-C8863DDD721D}">
      <dsp:nvSpPr>
        <dsp:cNvPr id="0" name=""/>
        <dsp:cNvSpPr/>
      </dsp:nvSpPr>
      <dsp:spPr>
        <a:xfrm>
          <a:off x="530815" y="1791832"/>
          <a:ext cx="5900376" cy="358492"/>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hi-IN" sz="1800" b="1" kern="120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किन महिलाओं के पास भविष्यद्वाणी का वरदान था?</a:t>
          </a:r>
          <a:endParaRPr lang="en-US" sz="1800" kern="12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530815" y="1791832"/>
        <a:ext cx="5900376" cy="358492"/>
      </dsp:txXfrm>
    </dsp:sp>
    <dsp:sp modelId="{4A29CA98-9A00-4E41-94BC-E5BB3531B216}">
      <dsp:nvSpPr>
        <dsp:cNvPr id="0" name=""/>
        <dsp:cNvSpPr/>
      </dsp:nvSpPr>
      <dsp:spPr>
        <a:xfrm>
          <a:off x="306757" y="1747021"/>
          <a:ext cx="448115" cy="448115"/>
        </a:xfrm>
        <a:prstGeom prst="ellipse">
          <a:avLst/>
        </a:prstGeom>
        <a:solidFill>
          <a:schemeClr val="accent5">
            <a:lumMod val="20000"/>
            <a:lumOff val="80000"/>
          </a:schemeClr>
        </a:solidFill>
        <a:ln w="12700" cap="flat" cmpd="sng" algn="ctr">
          <a:solidFill>
            <a:schemeClr val="accent5">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105F974-CEB5-43D5-B9E6-98D3650421E8}">
      <dsp:nvSpPr>
        <dsp:cNvPr id="0" name=""/>
        <dsp:cNvSpPr/>
      </dsp:nvSpPr>
      <dsp:spPr>
        <a:xfrm>
          <a:off x="273930" y="2329399"/>
          <a:ext cx="6157262" cy="358492"/>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hi-IN" sz="1800" b="1" kern="120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झूठे भविष्यद्वक्ताओं में कौन-सी विशेषताएँ थीं?</a:t>
          </a:r>
          <a:endParaRPr lang="en-US" sz="1800" kern="12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273930" y="2329399"/>
        <a:ext cx="6157262" cy="358492"/>
      </dsp:txXfrm>
    </dsp:sp>
    <dsp:sp modelId="{92216449-F8FE-4420-AC87-F80915C5265C}">
      <dsp:nvSpPr>
        <dsp:cNvPr id="0" name=""/>
        <dsp:cNvSpPr/>
      </dsp:nvSpPr>
      <dsp:spPr>
        <a:xfrm>
          <a:off x="49872" y="2284588"/>
          <a:ext cx="448115" cy="448115"/>
        </a:xfrm>
        <a:prstGeom prst="ellipse">
          <a:avLst/>
        </a:prstGeom>
        <a:solidFill>
          <a:schemeClr val="accent6">
            <a:lumMod val="20000"/>
            <a:lumOff val="80000"/>
          </a:schemeClr>
        </a:solidFill>
        <a:ln w="12700" cap="flat" cmpd="sng" algn="ctr">
          <a:solidFill>
            <a:schemeClr val="accent6">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14DA94-E93F-4860-A146-9B49D1888F83}">
      <dsp:nvSpPr>
        <dsp:cNvPr id="0" name=""/>
        <dsp:cNvSpPr/>
      </dsp:nvSpPr>
      <dsp:spPr>
        <a:xfrm>
          <a:off x="14517" y="-61295"/>
          <a:ext cx="2641948" cy="426467"/>
        </a:xfrm>
        <a:prstGeom prst="rect">
          <a:avLst/>
        </a:prstGeom>
        <a:solidFill>
          <a:srgbClr val="D91934">
            <a:hueOff val="0"/>
            <a:satOff val="0"/>
            <a:lumOff val="0"/>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hi-IN" sz="2000" b="1" kern="1200" dirty="0">
              <a:solidFill>
                <a:prstClr val="white"/>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राजाओं के साथ</a:t>
          </a:r>
          <a:endParaRPr lang="es-ES" sz="2000" b="1" kern="1200" dirty="0">
            <a:solidFill>
              <a:prstClr val="white"/>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14517" y="-61295"/>
        <a:ext cx="2641948" cy="426467"/>
      </dsp:txXfrm>
    </dsp:sp>
    <dsp:sp modelId="{DE916DB0-9BB6-48A9-BFF3-35B5FFCB431D}">
      <dsp:nvSpPr>
        <dsp:cNvPr id="0" name=""/>
        <dsp:cNvSpPr/>
      </dsp:nvSpPr>
      <dsp:spPr>
        <a:xfrm>
          <a:off x="14517" y="322055"/>
          <a:ext cx="2641948" cy="3403799"/>
        </a:xfrm>
        <a:prstGeom prst="rect">
          <a:avLst/>
        </a:prstGeom>
        <a:solidFill>
          <a:srgbClr val="D91934">
            <a:tint val="40000"/>
            <a:alpha val="90000"/>
            <a:hueOff val="0"/>
            <a:satOff val="0"/>
            <a:lumOff val="0"/>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6700" lvl="1" indent="0" algn="l" defTabSz="800100">
            <a:lnSpc>
              <a:spcPct val="90000"/>
            </a:lnSpc>
            <a:spcBef>
              <a:spcPct val="0"/>
            </a:spcBef>
            <a:spcAft>
              <a:spcPct val="15000"/>
            </a:spcAft>
            <a:buNone/>
          </a:pPr>
          <a:r>
            <a:rPr lang="hi-IN" sz="1800" b="1" kern="1200" dirty="0">
              <a:latin typeface="Nirmala UI" panose="020B0502040204020203" pitchFamily="34" charset="0"/>
              <a:ea typeface="Nirmala UI" panose="020B0502040204020203" pitchFamily="34" charset="0"/>
              <a:cs typeface="Nirmala UI" panose="020B0502040204020203" pitchFamily="34" charset="0"/>
            </a:rPr>
            <a:t>उन्होंने उनका अभिषेक किया (1 राजा 19:16)</a:t>
          </a:r>
          <a:endParaRPr lang="es-ES" sz="1800" kern="1200" dirty="0">
            <a:latin typeface="Nirmala UI" panose="020B0502040204020203" pitchFamily="34" charset="0"/>
            <a:ea typeface="Nirmala UI" panose="020B0502040204020203" pitchFamily="34" charset="0"/>
            <a:cs typeface="Nirmala UI" panose="020B0502040204020203" pitchFamily="34" charset="0"/>
          </a:endParaRPr>
        </a:p>
        <a:p>
          <a:pPr marL="266700" lvl="1" indent="0" algn="l" defTabSz="800100">
            <a:lnSpc>
              <a:spcPct val="90000"/>
            </a:lnSpc>
            <a:spcBef>
              <a:spcPct val="0"/>
            </a:spcBef>
            <a:spcAft>
              <a:spcPct val="15000"/>
            </a:spcAft>
            <a:buNone/>
          </a:pPr>
          <a:r>
            <a:rPr lang="hi-IN" sz="1800" b="1" kern="1200" dirty="0">
              <a:latin typeface="Nirmala UI" panose="020B0502040204020203" pitchFamily="34" charset="0"/>
              <a:ea typeface="Nirmala UI" panose="020B0502040204020203" pitchFamily="34" charset="0"/>
              <a:cs typeface="Nirmala UI" panose="020B0502040204020203" pitchFamily="34" charset="0"/>
            </a:rPr>
            <a:t>जब उन्होंने अच्छा कार्य किया, तो उन्होंने उन्हें प्रोत्साहित किया (2 इतिहास 15:8)</a:t>
          </a:r>
          <a:endParaRPr lang="es-ES" sz="1800" kern="1200" dirty="0">
            <a:latin typeface="Nirmala UI" panose="020B0502040204020203" pitchFamily="34" charset="0"/>
            <a:ea typeface="Nirmala UI" panose="020B0502040204020203" pitchFamily="34" charset="0"/>
            <a:cs typeface="Nirmala UI" panose="020B0502040204020203" pitchFamily="34" charset="0"/>
          </a:endParaRPr>
        </a:p>
        <a:p>
          <a:pPr marL="266700" lvl="1" indent="0" algn="l" defTabSz="800100">
            <a:lnSpc>
              <a:spcPct val="90000"/>
            </a:lnSpc>
            <a:spcBef>
              <a:spcPct val="0"/>
            </a:spcBef>
            <a:spcAft>
              <a:spcPct val="15000"/>
            </a:spcAft>
            <a:buNone/>
          </a:pPr>
          <a:r>
            <a:rPr lang="hi-IN" sz="1800" b="1" kern="1200" dirty="0">
              <a:latin typeface="Nirmala UI" panose="020B0502040204020203" pitchFamily="34" charset="0"/>
              <a:ea typeface="Nirmala UI" panose="020B0502040204020203" pitchFamily="34" charset="0"/>
              <a:cs typeface="Nirmala UI" panose="020B0502040204020203" pitchFamily="34" charset="0"/>
            </a:rPr>
            <a:t>जब उन्होंने गलत कार्य किया, तो उन्होंने उनका सामना किया (1 राजा 21:20)</a:t>
          </a:r>
          <a:endParaRPr lang="es-ES" sz="1800" kern="1200" dirty="0">
            <a:latin typeface="Nirmala UI" panose="020B0502040204020203" pitchFamily="34" charset="0"/>
            <a:ea typeface="Nirmala UI" panose="020B0502040204020203" pitchFamily="34" charset="0"/>
            <a:cs typeface="Nirmala UI" panose="020B0502040204020203" pitchFamily="34" charset="0"/>
          </a:endParaRPr>
        </a:p>
      </dsp:txBody>
      <dsp:txXfrm>
        <a:off x="14517" y="322055"/>
        <a:ext cx="2641948" cy="3403799"/>
      </dsp:txXfrm>
    </dsp:sp>
    <dsp:sp modelId="{457CBF1E-15F2-4D01-AB7E-076D7A96F0B9}">
      <dsp:nvSpPr>
        <dsp:cNvPr id="0" name=""/>
        <dsp:cNvSpPr/>
      </dsp:nvSpPr>
      <dsp:spPr>
        <a:xfrm>
          <a:off x="3025977" y="0"/>
          <a:ext cx="2639368" cy="430775"/>
        </a:xfrm>
        <a:prstGeom prst="rect">
          <a:avLst/>
        </a:prstGeom>
        <a:solidFill>
          <a:srgbClr val="D91934">
            <a:hueOff val="-2170221"/>
            <a:satOff val="-7353"/>
            <a:lumOff val="4052"/>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hi-IN" sz="2000" b="1" kern="1200" dirty="0">
              <a:solidFill>
                <a:prstClr val="white"/>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याजकों के साथ</a:t>
          </a:r>
          <a:endParaRPr lang="es-ES" sz="2000" b="1" kern="1200" dirty="0">
            <a:solidFill>
              <a:prstClr val="white"/>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3025977" y="0"/>
        <a:ext cx="2639368" cy="430775"/>
      </dsp:txXfrm>
    </dsp:sp>
    <dsp:sp modelId="{04C60BD0-E465-45DD-864B-0D8C1C3C4F09}">
      <dsp:nvSpPr>
        <dsp:cNvPr id="0" name=""/>
        <dsp:cNvSpPr/>
      </dsp:nvSpPr>
      <dsp:spPr>
        <a:xfrm>
          <a:off x="3025977" y="430775"/>
          <a:ext cx="2639368" cy="3279055"/>
        </a:xfrm>
        <a:prstGeom prst="rect">
          <a:avLst/>
        </a:prstGeom>
        <a:solidFill>
          <a:srgbClr val="D91934">
            <a:tint val="40000"/>
            <a:alpha val="90000"/>
            <a:hueOff val="-2314894"/>
            <a:satOff val="-3150"/>
            <a:lumOff val="250"/>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lang="hi-IN" sz="1900" b="1" kern="1200" dirty="0">
              <a:solidFill>
                <a:prstClr val="black">
                  <a:hueOff val="0"/>
                  <a:satOff val="0"/>
                  <a:lumOff val="0"/>
                  <a:alphaOff val="0"/>
                </a:prstClr>
              </a:solidFill>
              <a:latin typeface="Nirmala UI" panose="020B0502040204020203" pitchFamily="34" charset="0"/>
              <a:ea typeface="Nirmala UI" panose="020B0502040204020203" pitchFamily="34" charset="0"/>
              <a:cs typeface="Nirmala UI" panose="020B0502040204020203" pitchFamily="34" charset="0"/>
            </a:rPr>
            <a:t>जब उन्होंने गलत कार्य किया, तो उन्होंने उनका सामना किया (मलाकी 2:1-2)</a:t>
          </a:r>
          <a:endParaRPr lang="es-ES" sz="1900" b="1" kern="1200" dirty="0">
            <a:solidFill>
              <a:prstClr val="black">
                <a:hueOff val="0"/>
                <a:satOff val="0"/>
                <a:lumOff val="0"/>
                <a:alphaOff val="0"/>
              </a:prstClr>
            </a:solidFill>
            <a:latin typeface="Nirmala UI" panose="020B0502040204020203" pitchFamily="34" charset="0"/>
            <a:ea typeface="Nirmala UI" panose="020B0502040204020203" pitchFamily="34" charset="0"/>
            <a:cs typeface="Nirmala UI" panose="020B0502040204020203" pitchFamily="34" charset="0"/>
          </a:endParaRPr>
        </a:p>
      </dsp:txBody>
      <dsp:txXfrm>
        <a:off x="3025977" y="430775"/>
        <a:ext cx="2639368" cy="3279055"/>
      </dsp:txXfrm>
    </dsp:sp>
    <dsp:sp modelId="{C448F219-B8A8-42B4-A6CF-DB14E610DA1A}">
      <dsp:nvSpPr>
        <dsp:cNvPr id="0" name=""/>
        <dsp:cNvSpPr/>
      </dsp:nvSpPr>
      <dsp:spPr>
        <a:xfrm>
          <a:off x="6034856" y="0"/>
          <a:ext cx="2639368" cy="430775"/>
        </a:xfrm>
        <a:prstGeom prst="rect">
          <a:avLst/>
        </a:prstGeom>
        <a:solidFill>
          <a:srgbClr val="D91934">
            <a:hueOff val="-4340441"/>
            <a:satOff val="-14705"/>
            <a:lumOff val="8105"/>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hi-IN" sz="2000" b="1" kern="1200" dirty="0">
              <a:solidFill>
                <a:prstClr val="white"/>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लोगों के साथ</a:t>
          </a:r>
          <a:endParaRPr lang="es-ES" sz="2000" b="1" kern="1200" dirty="0">
            <a:solidFill>
              <a:prstClr val="white"/>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6034856" y="0"/>
        <a:ext cx="2639368" cy="430775"/>
      </dsp:txXfrm>
    </dsp:sp>
    <dsp:sp modelId="{1C67A4CD-D8D9-4790-9FCB-FE35047E44B9}">
      <dsp:nvSpPr>
        <dsp:cNvPr id="0" name=""/>
        <dsp:cNvSpPr/>
      </dsp:nvSpPr>
      <dsp:spPr>
        <a:xfrm>
          <a:off x="6034856" y="430775"/>
          <a:ext cx="2639368" cy="3279055"/>
        </a:xfrm>
        <a:prstGeom prst="rect">
          <a:avLst/>
        </a:prstGeom>
        <a:solidFill>
          <a:srgbClr val="D91934">
            <a:tint val="40000"/>
            <a:alpha val="90000"/>
            <a:hueOff val="-4629788"/>
            <a:satOff val="-6299"/>
            <a:lumOff val="499"/>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6700" lvl="1" indent="0" algn="l" defTabSz="844550">
            <a:lnSpc>
              <a:spcPct val="90000"/>
            </a:lnSpc>
            <a:spcBef>
              <a:spcPct val="0"/>
            </a:spcBef>
            <a:spcAft>
              <a:spcPct val="15000"/>
            </a:spcAft>
            <a:buNone/>
          </a:pPr>
          <a:r>
            <a:rPr lang="hi-IN" sz="1900" b="1" kern="1200" dirty="0">
              <a:latin typeface="Nirmala UI" panose="020B0502040204020203" pitchFamily="34" charset="0"/>
              <a:ea typeface="Nirmala UI" panose="020B0502040204020203" pitchFamily="34" charset="0"/>
              <a:cs typeface="Nirmala UI" panose="020B0502040204020203" pitchFamily="34" charset="0"/>
            </a:rPr>
            <a:t>उन्होंने उन्हें परमेश्वर के मार्गों की शिक्षा दी (मीका 6:8)</a:t>
          </a:r>
          <a:endParaRPr lang="es-ES" sz="1900" kern="1200" dirty="0">
            <a:latin typeface="Nirmala UI" panose="020B0502040204020203" pitchFamily="34" charset="0"/>
            <a:ea typeface="Nirmala UI" panose="020B0502040204020203" pitchFamily="34" charset="0"/>
            <a:cs typeface="Nirmala UI" panose="020B0502040204020203" pitchFamily="34" charset="0"/>
          </a:endParaRPr>
        </a:p>
        <a:p>
          <a:pPr marL="266700" lvl="1" indent="0" algn="l" defTabSz="844550">
            <a:lnSpc>
              <a:spcPct val="90000"/>
            </a:lnSpc>
            <a:spcBef>
              <a:spcPct val="0"/>
            </a:spcBef>
            <a:spcAft>
              <a:spcPct val="15000"/>
            </a:spcAft>
            <a:buNone/>
          </a:pPr>
          <a:r>
            <a:rPr lang="hi-IN" sz="1900" b="1" kern="1200" dirty="0">
              <a:latin typeface="Nirmala UI" panose="020B0502040204020203" pitchFamily="34" charset="0"/>
              <a:ea typeface="Nirmala UI" panose="020B0502040204020203" pitchFamily="34" charset="0"/>
              <a:cs typeface="Nirmala UI" panose="020B0502040204020203" pitchFamily="34" charset="0"/>
            </a:rPr>
            <a:t>उन्होंने उनके पाप को उनके सामने प्रकट किया (यशायाह 58:1)</a:t>
          </a:r>
          <a:endParaRPr lang="es-ES" sz="1900" kern="1200" dirty="0">
            <a:latin typeface="Nirmala UI" panose="020B0502040204020203" pitchFamily="34" charset="0"/>
            <a:ea typeface="Nirmala UI" panose="020B0502040204020203" pitchFamily="34" charset="0"/>
            <a:cs typeface="Nirmala UI" panose="020B0502040204020203" pitchFamily="34" charset="0"/>
          </a:endParaRPr>
        </a:p>
        <a:p>
          <a:pPr marL="266700" lvl="1" indent="0" algn="l" defTabSz="844550">
            <a:lnSpc>
              <a:spcPct val="90000"/>
            </a:lnSpc>
            <a:spcBef>
              <a:spcPct val="0"/>
            </a:spcBef>
            <a:spcAft>
              <a:spcPct val="15000"/>
            </a:spcAft>
            <a:buNone/>
          </a:pPr>
          <a:r>
            <a:rPr lang="hi-IN" sz="1900" b="1" kern="1200" dirty="0">
              <a:latin typeface="Nirmala UI" panose="020B0502040204020203" pitchFamily="34" charset="0"/>
              <a:ea typeface="Nirmala UI" panose="020B0502040204020203" pitchFamily="34" charset="0"/>
              <a:cs typeface="Nirmala UI" panose="020B0502040204020203" pitchFamily="34" charset="0"/>
            </a:rPr>
            <a:t>उन्होंने उन्हें पश्चाताप करने के लिए बुलाया (यहेजकेल 18:32)</a:t>
          </a:r>
          <a:endParaRPr lang="es-ES" sz="1900" kern="1200" dirty="0">
            <a:latin typeface="Nirmala UI" panose="020B0502040204020203" pitchFamily="34" charset="0"/>
            <a:ea typeface="Nirmala UI" panose="020B0502040204020203" pitchFamily="34" charset="0"/>
            <a:cs typeface="Nirmala UI" panose="020B0502040204020203" pitchFamily="34" charset="0"/>
          </a:endParaRPr>
        </a:p>
      </dsp:txBody>
      <dsp:txXfrm>
        <a:off x="6034856" y="430775"/>
        <a:ext cx="2639368" cy="3279055"/>
      </dsp:txXfrm>
    </dsp:sp>
    <dsp:sp modelId="{596D6B8B-4CCC-48AC-963F-1A7F5F80423C}">
      <dsp:nvSpPr>
        <dsp:cNvPr id="0" name=""/>
        <dsp:cNvSpPr/>
      </dsp:nvSpPr>
      <dsp:spPr>
        <a:xfrm>
          <a:off x="9043736" y="0"/>
          <a:ext cx="2639368" cy="430775"/>
        </a:xfrm>
        <a:prstGeom prst="rect">
          <a:avLst/>
        </a:prstGeom>
        <a:solidFill>
          <a:srgbClr val="D91934">
            <a:hueOff val="-6510662"/>
            <a:satOff val="-22058"/>
            <a:lumOff val="12157"/>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hi-IN" sz="2000" b="1" kern="1200" dirty="0">
              <a:solidFill>
                <a:prstClr val="white"/>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हमारे साथ</a:t>
          </a:r>
          <a:endParaRPr lang="es-ES" sz="2000" b="1" kern="1200" dirty="0">
            <a:solidFill>
              <a:prstClr val="white"/>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9043736" y="0"/>
        <a:ext cx="2639368" cy="430775"/>
      </dsp:txXfrm>
    </dsp:sp>
    <dsp:sp modelId="{7C107A4B-B9C0-4C78-B580-4E5C3CAE4211}">
      <dsp:nvSpPr>
        <dsp:cNvPr id="0" name=""/>
        <dsp:cNvSpPr/>
      </dsp:nvSpPr>
      <dsp:spPr>
        <a:xfrm>
          <a:off x="9043736" y="430775"/>
          <a:ext cx="2639368" cy="3279055"/>
        </a:xfrm>
        <a:prstGeom prst="rect">
          <a:avLst/>
        </a:prstGeom>
        <a:solidFill>
          <a:srgbClr val="D91934">
            <a:tint val="40000"/>
            <a:alpha val="90000"/>
            <a:hueOff val="-6944682"/>
            <a:satOff val="-9449"/>
            <a:lumOff val="749"/>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lang="hi-IN" sz="1900" b="1" kern="1200" dirty="0">
              <a:solidFill>
                <a:prstClr val="black">
                  <a:hueOff val="0"/>
                  <a:satOff val="0"/>
                  <a:lumOff val="0"/>
                  <a:alphaOff val="0"/>
                </a:prstClr>
              </a:solidFill>
              <a:latin typeface="Nirmala UI" panose="020B0502040204020203" pitchFamily="34" charset="0"/>
              <a:ea typeface="Nirmala UI" panose="020B0502040204020203" pitchFamily="34" charset="0"/>
              <a:cs typeface="Nirmala UI" panose="020B0502040204020203" pitchFamily="34" charset="0"/>
            </a:rPr>
            <a:t>उन्होंने अपने सन्देशों को लिखित रूप में रखा (2 इतिहास 13:22)</a:t>
          </a:r>
          <a:endParaRPr lang="es-ES" sz="1900" b="1" kern="1200" dirty="0">
            <a:solidFill>
              <a:prstClr val="black">
                <a:hueOff val="0"/>
                <a:satOff val="0"/>
                <a:lumOff val="0"/>
                <a:alphaOff val="0"/>
              </a:prstClr>
            </a:solidFill>
            <a:latin typeface="Nirmala UI" panose="020B0502040204020203" pitchFamily="34" charset="0"/>
            <a:ea typeface="Nirmala UI" panose="020B0502040204020203" pitchFamily="34" charset="0"/>
            <a:cs typeface="Nirmala UI" panose="020B0502040204020203" pitchFamily="34" charset="0"/>
          </a:endParaRPr>
        </a:p>
      </dsp:txBody>
      <dsp:txXfrm>
        <a:off x="9043736" y="430775"/>
        <a:ext cx="2639368" cy="327905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FE0E2-E872-42D6-8FE8-ED4CA3DD12F7}">
      <dsp:nvSpPr>
        <dsp:cNvPr id="0" name=""/>
        <dsp:cNvSpPr/>
      </dsp:nvSpPr>
      <dsp:spPr>
        <a:xfrm>
          <a:off x="0" y="0"/>
          <a:ext cx="6735039" cy="328102"/>
        </a:xfrm>
        <a:prstGeom prst="roundRect">
          <a:avLst>
            <a:gd name="adj" fmla="val 10000"/>
          </a:avLst>
        </a:prstGeom>
        <a:solidFill>
          <a:schemeClr val="accent4">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hi-IN" sz="1800" b="1" kern="1200" dirty="0">
              <a:solidFill>
                <a:schemeClr val="tx1"/>
              </a:solidFill>
              <a:latin typeface="Nirmala UI" panose="020B0502040204020203" pitchFamily="34" charset="0"/>
              <a:ea typeface="Nirmala UI" panose="020B0502040204020203" pitchFamily="34" charset="0"/>
              <a:cs typeface="Nirmala UI" panose="020B0502040204020203" pitchFamily="34" charset="0"/>
            </a:rPr>
            <a:t>उन्होंने अपनी स्वयं की भविष्यद्वाणियाँ गढ़ीं (यहेजकेल 13:2, 17)</a:t>
          </a:r>
          <a:endParaRPr lang="en-US" sz="1800" kern="1200" noProof="0" dirty="0">
            <a:solidFill>
              <a:schemeClr val="tx1"/>
            </a:solidFill>
            <a:latin typeface="Nirmala UI" panose="020B0502040204020203" pitchFamily="34" charset="0"/>
            <a:ea typeface="Nirmala UI" panose="020B0502040204020203" pitchFamily="34" charset="0"/>
            <a:cs typeface="Nirmala UI" panose="020B0502040204020203" pitchFamily="34" charset="0"/>
          </a:endParaRPr>
        </a:p>
      </dsp:txBody>
      <dsp:txXfrm>
        <a:off x="9610" y="9610"/>
        <a:ext cx="6353265" cy="308882"/>
      </dsp:txXfrm>
    </dsp:sp>
    <dsp:sp modelId="{9EED3436-14B9-4328-AE94-23419D8B7768}">
      <dsp:nvSpPr>
        <dsp:cNvPr id="0" name=""/>
        <dsp:cNvSpPr/>
      </dsp:nvSpPr>
      <dsp:spPr>
        <a:xfrm>
          <a:off x="425418" y="387758"/>
          <a:ext cx="7012320" cy="328102"/>
        </a:xfrm>
        <a:prstGeom prst="roundRect">
          <a:avLst>
            <a:gd name="adj" fmla="val 10000"/>
          </a:avLst>
        </a:prstGeom>
        <a:solidFill>
          <a:schemeClr val="accent2">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hi-IN" sz="1800" b="1" kern="1200" dirty="0">
              <a:solidFill>
                <a:schemeClr val="tx1"/>
              </a:solidFill>
              <a:latin typeface="Nirmala UI" panose="020B0502040204020203" pitchFamily="34" charset="0"/>
              <a:ea typeface="Nirmala UI" panose="020B0502040204020203" pitchFamily="34" charset="0"/>
              <a:cs typeface="Nirmala UI" panose="020B0502040204020203" pitchFamily="34" charset="0"/>
            </a:rPr>
            <a:t>उन्होंने वही कहा जो लोग सुनना चाहते थे (यहेजकेल 13:16)</a:t>
          </a:r>
          <a:endParaRPr lang="en-US" sz="1800" kern="1200" noProof="0" dirty="0">
            <a:solidFill>
              <a:schemeClr val="tx1"/>
            </a:solidFill>
            <a:latin typeface="Nirmala UI" panose="020B0502040204020203" pitchFamily="34" charset="0"/>
            <a:ea typeface="Nirmala UI" panose="020B0502040204020203" pitchFamily="34" charset="0"/>
            <a:cs typeface="Nirmala UI" panose="020B0502040204020203" pitchFamily="34" charset="0"/>
          </a:endParaRPr>
        </a:p>
      </dsp:txBody>
      <dsp:txXfrm>
        <a:off x="435028" y="397368"/>
        <a:ext cx="6183771" cy="308882"/>
      </dsp:txXfrm>
    </dsp:sp>
    <dsp:sp modelId="{644D4322-20C0-4BC5-B361-96DEF3A3933E}">
      <dsp:nvSpPr>
        <dsp:cNvPr id="0" name=""/>
        <dsp:cNvSpPr/>
      </dsp:nvSpPr>
      <dsp:spPr>
        <a:xfrm>
          <a:off x="1025813" y="775516"/>
          <a:ext cx="6922812" cy="328102"/>
        </a:xfrm>
        <a:prstGeom prst="roundRect">
          <a:avLst>
            <a:gd name="adj" fmla="val 10000"/>
          </a:avLst>
        </a:prstGeom>
        <a:solidFill>
          <a:srgbClr val="FFB3FF"/>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hi-IN" sz="1800" b="1" kern="1200" dirty="0">
              <a:solidFill>
                <a:schemeClr val="tx1"/>
              </a:solidFill>
              <a:latin typeface="Nirmala UI" panose="020B0502040204020203" pitchFamily="34" charset="0"/>
              <a:ea typeface="Nirmala UI" panose="020B0502040204020203" pitchFamily="34" charset="0"/>
              <a:cs typeface="Nirmala UI" panose="020B0502040204020203" pitchFamily="34" charset="0"/>
            </a:rPr>
            <a:t>उन्होंने पाप के विरुद्ध आवाज नहीं उठाई (यहेजकेल 13:22)</a:t>
          </a:r>
          <a:endParaRPr lang="en-US" sz="1800" kern="1200" noProof="0" dirty="0">
            <a:solidFill>
              <a:schemeClr val="tx1"/>
            </a:solidFill>
            <a:latin typeface="Nirmala UI" panose="020B0502040204020203" pitchFamily="34" charset="0"/>
            <a:ea typeface="Nirmala UI" panose="020B0502040204020203" pitchFamily="34" charset="0"/>
            <a:cs typeface="Nirmala UI" panose="020B0502040204020203" pitchFamily="34" charset="0"/>
          </a:endParaRPr>
        </a:p>
      </dsp:txBody>
      <dsp:txXfrm>
        <a:off x="1035423" y="785126"/>
        <a:ext cx="6113247" cy="308882"/>
      </dsp:txXfrm>
    </dsp:sp>
    <dsp:sp modelId="{646086EF-A582-43F2-A0F8-BDACD0A14D75}">
      <dsp:nvSpPr>
        <dsp:cNvPr id="0" name=""/>
        <dsp:cNvSpPr/>
      </dsp:nvSpPr>
      <dsp:spPr>
        <a:xfrm>
          <a:off x="1683759" y="1163274"/>
          <a:ext cx="6735039" cy="328102"/>
        </a:xfrm>
        <a:prstGeom prst="roundRect">
          <a:avLst>
            <a:gd name="adj" fmla="val 10000"/>
          </a:avLst>
        </a:prstGeom>
        <a:solidFill>
          <a:schemeClr val="accent1">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hi-IN" sz="1800" b="1" kern="1200" dirty="0">
              <a:solidFill>
                <a:schemeClr val="tx1"/>
              </a:solidFill>
              <a:latin typeface="Nirmala UI" panose="020B0502040204020203" pitchFamily="34" charset="0"/>
              <a:ea typeface="Nirmala UI" panose="020B0502040204020203" pitchFamily="34" charset="0"/>
              <a:cs typeface="Nirmala UI" panose="020B0502040204020203" pitchFamily="34" charset="0"/>
            </a:rPr>
            <a:t>वे व्यक्तिगत लाभ की खोज में थे (यहेजकेल 13:19)</a:t>
          </a:r>
          <a:endParaRPr lang="en-US" sz="1800" kern="1200" noProof="0" dirty="0">
            <a:solidFill>
              <a:schemeClr val="tx1"/>
            </a:solidFill>
            <a:latin typeface="Nirmala UI" panose="020B0502040204020203" pitchFamily="34" charset="0"/>
            <a:ea typeface="Nirmala UI" panose="020B0502040204020203" pitchFamily="34" charset="0"/>
            <a:cs typeface="Nirmala UI" panose="020B0502040204020203" pitchFamily="34" charset="0"/>
          </a:endParaRPr>
        </a:p>
      </dsp:txBody>
      <dsp:txXfrm>
        <a:off x="1693369" y="1172884"/>
        <a:ext cx="5938492" cy="308882"/>
      </dsp:txXfrm>
    </dsp:sp>
    <dsp:sp modelId="{78472FAB-D2AC-4A01-9250-D3424753C9CC}">
      <dsp:nvSpPr>
        <dsp:cNvPr id="0" name=""/>
        <dsp:cNvSpPr/>
      </dsp:nvSpPr>
      <dsp:spPr>
        <a:xfrm>
          <a:off x="6521772" y="251297"/>
          <a:ext cx="213266" cy="213266"/>
        </a:xfrm>
        <a:prstGeom prst="downArrow">
          <a:avLst>
            <a:gd name="adj1" fmla="val 55000"/>
            <a:gd name="adj2" fmla="val 45000"/>
          </a:avLst>
        </a:prstGeom>
        <a:solidFill>
          <a:schemeClr val="accent4">
            <a:lumMod val="75000"/>
            <a:alpha val="90000"/>
          </a:schemeClr>
        </a:solidFill>
        <a:ln w="12700" cap="flat" cmpd="sng" algn="ctr">
          <a:solidFill>
            <a:schemeClr val="accent4">
              <a:tint val="40000"/>
              <a:alpha val="90000"/>
              <a:hueOff val="0"/>
              <a:satOff val="0"/>
              <a:lumOff val="0"/>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en-US" sz="900" kern="1200" noProof="0" dirty="0">
            <a:solidFill>
              <a:schemeClr val="tx1"/>
            </a:solidFill>
          </a:endParaRPr>
        </a:p>
      </dsp:txBody>
      <dsp:txXfrm>
        <a:off x="6569757" y="251297"/>
        <a:ext cx="117296" cy="160483"/>
      </dsp:txXfrm>
    </dsp:sp>
    <dsp:sp modelId="{0A7D6550-1042-453A-9DE8-0B3E644AA13B}">
      <dsp:nvSpPr>
        <dsp:cNvPr id="0" name=""/>
        <dsp:cNvSpPr/>
      </dsp:nvSpPr>
      <dsp:spPr>
        <a:xfrm>
          <a:off x="7085831" y="639055"/>
          <a:ext cx="213266" cy="213266"/>
        </a:xfrm>
        <a:prstGeom prst="downArrow">
          <a:avLst>
            <a:gd name="adj1" fmla="val 55000"/>
            <a:gd name="adj2" fmla="val 45000"/>
          </a:avLst>
        </a:prstGeom>
        <a:solidFill>
          <a:schemeClr val="accent2">
            <a:lumMod val="75000"/>
            <a:alpha val="90000"/>
          </a:schemeClr>
        </a:solidFill>
        <a:ln w="12700" cap="flat" cmpd="sng" algn="ctr">
          <a:solidFill>
            <a:schemeClr val="accent4">
              <a:tint val="40000"/>
              <a:alpha val="90000"/>
              <a:hueOff val="5015950"/>
              <a:satOff val="-2050"/>
              <a:lumOff val="-564"/>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en-US" sz="900" kern="1200" noProof="0" dirty="0">
            <a:solidFill>
              <a:schemeClr val="tx1"/>
            </a:solidFill>
          </a:endParaRPr>
        </a:p>
      </dsp:txBody>
      <dsp:txXfrm>
        <a:off x="7133816" y="639055"/>
        <a:ext cx="117296" cy="160483"/>
      </dsp:txXfrm>
    </dsp:sp>
    <dsp:sp modelId="{30D20B0F-EAAD-4BFC-9880-3CA89F455507}">
      <dsp:nvSpPr>
        <dsp:cNvPr id="0" name=""/>
        <dsp:cNvSpPr/>
      </dsp:nvSpPr>
      <dsp:spPr>
        <a:xfrm>
          <a:off x="7641472" y="1026813"/>
          <a:ext cx="213266" cy="213266"/>
        </a:xfrm>
        <a:prstGeom prst="downArrow">
          <a:avLst>
            <a:gd name="adj1" fmla="val 55000"/>
            <a:gd name="adj2" fmla="val 45000"/>
          </a:avLst>
        </a:prstGeom>
        <a:solidFill>
          <a:schemeClr val="tx2">
            <a:lumMod val="75000"/>
            <a:alpha val="90000"/>
          </a:schemeClr>
        </a:solidFill>
        <a:ln w="12700" cap="flat" cmpd="sng" algn="ctr">
          <a:solidFill>
            <a:schemeClr val="accent4">
              <a:tint val="40000"/>
              <a:alpha val="90000"/>
              <a:hueOff val="10031901"/>
              <a:satOff val="-4099"/>
              <a:lumOff val="-1128"/>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en-US" sz="900" kern="1200" noProof="0" dirty="0">
            <a:solidFill>
              <a:schemeClr val="tx1"/>
            </a:solidFill>
          </a:endParaRPr>
        </a:p>
      </dsp:txBody>
      <dsp:txXfrm>
        <a:off x="7689457" y="1026813"/>
        <a:ext cx="117296" cy="160483"/>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C23129-45EC-E73F-FF50-60CDDE7C1D3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2C66946B-66EA-EA9F-FB1C-5917B038E5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7E013161-6A3D-A069-C614-5DCC499E2AAE}"/>
              </a:ext>
            </a:extLst>
          </p:cNvPr>
          <p:cNvSpPr>
            <a:spLocks noGrp="1"/>
          </p:cNvSpPr>
          <p:nvPr>
            <p:ph type="dt" sz="half" idx="10"/>
          </p:nvPr>
        </p:nvSpPr>
        <p:spPr/>
        <p:txBody>
          <a:bodyPr/>
          <a:lstStyle/>
          <a:p>
            <a:fld id="{E75D17A9-49CE-4738-821A-F8BD84C736B8}" type="datetimeFigureOut">
              <a:rPr lang="es-ES" smtClean="0"/>
              <a:t>23/09/2026</a:t>
            </a:fld>
            <a:endParaRPr lang="es-ES"/>
          </a:p>
        </p:txBody>
      </p:sp>
      <p:sp>
        <p:nvSpPr>
          <p:cNvPr id="5" name="Marcador de pie de página 4">
            <a:extLst>
              <a:ext uri="{FF2B5EF4-FFF2-40B4-BE49-F238E27FC236}">
                <a16:creationId xmlns:a16="http://schemas.microsoft.com/office/drawing/2014/main" id="{EF6CAE86-BF8B-C5D4-0DBC-3B0681EADFE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A1BF9C9-D66B-AC22-40E3-F28EEFE9349F}"/>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82184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D1A703-28EC-F588-1FFD-37E81466EF46}"/>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E3E047E-FD80-D053-A02F-2F63E7742C2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46B1694-4B6A-7C3A-69E1-4F8BF8823823}"/>
              </a:ext>
            </a:extLst>
          </p:cNvPr>
          <p:cNvSpPr>
            <a:spLocks noGrp="1"/>
          </p:cNvSpPr>
          <p:nvPr>
            <p:ph type="dt" sz="half" idx="10"/>
          </p:nvPr>
        </p:nvSpPr>
        <p:spPr/>
        <p:txBody>
          <a:bodyPr/>
          <a:lstStyle/>
          <a:p>
            <a:fld id="{E75D17A9-49CE-4738-821A-F8BD84C736B8}" type="datetimeFigureOut">
              <a:rPr lang="es-ES" smtClean="0"/>
              <a:t>23/09/2026</a:t>
            </a:fld>
            <a:endParaRPr lang="es-ES"/>
          </a:p>
        </p:txBody>
      </p:sp>
      <p:sp>
        <p:nvSpPr>
          <p:cNvPr id="5" name="Marcador de pie de página 4">
            <a:extLst>
              <a:ext uri="{FF2B5EF4-FFF2-40B4-BE49-F238E27FC236}">
                <a16:creationId xmlns:a16="http://schemas.microsoft.com/office/drawing/2014/main" id="{F872D98F-AD07-E2DB-4081-6E2376F72A9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49D1C44-C073-CE05-E315-4637F80D8A2A}"/>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3113195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76DBC1-41D3-D2F1-78F2-AE510D94D98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DCD8586-63A6-910D-86A6-FBE65108CBB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EF559C67-2F42-B705-7BA9-AB305CACF3F5}"/>
              </a:ext>
            </a:extLst>
          </p:cNvPr>
          <p:cNvSpPr>
            <a:spLocks noGrp="1"/>
          </p:cNvSpPr>
          <p:nvPr>
            <p:ph type="dt" sz="half" idx="10"/>
          </p:nvPr>
        </p:nvSpPr>
        <p:spPr/>
        <p:txBody>
          <a:bodyPr/>
          <a:lstStyle/>
          <a:p>
            <a:fld id="{E75D17A9-49CE-4738-821A-F8BD84C736B8}" type="datetimeFigureOut">
              <a:rPr lang="es-ES" smtClean="0"/>
              <a:t>23/09/2026</a:t>
            </a:fld>
            <a:endParaRPr lang="es-ES"/>
          </a:p>
        </p:txBody>
      </p:sp>
      <p:sp>
        <p:nvSpPr>
          <p:cNvPr id="5" name="Marcador de pie de página 4">
            <a:extLst>
              <a:ext uri="{FF2B5EF4-FFF2-40B4-BE49-F238E27FC236}">
                <a16:creationId xmlns:a16="http://schemas.microsoft.com/office/drawing/2014/main" id="{BC26D031-81FD-F630-6954-3B010F502F1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73AAC48-FD0D-5473-1726-9259C16A7F8C}"/>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165681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CBBB0D-D592-0CF5-C904-72D0B20148D1}"/>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70B8BE3-6899-E8CF-B8FD-5B21E104AC6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17F70F54-8BD3-696C-5118-4954CA16ADC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625FFF2-AAD3-C708-22F5-B233C1FC16C3}"/>
              </a:ext>
            </a:extLst>
          </p:cNvPr>
          <p:cNvSpPr>
            <a:spLocks noGrp="1"/>
          </p:cNvSpPr>
          <p:nvPr>
            <p:ph type="dt" sz="half" idx="10"/>
          </p:nvPr>
        </p:nvSpPr>
        <p:spPr/>
        <p:txBody>
          <a:bodyPr/>
          <a:lstStyle/>
          <a:p>
            <a:fld id="{E75D17A9-49CE-4738-821A-F8BD84C736B8}" type="datetimeFigureOut">
              <a:rPr lang="es-ES" smtClean="0"/>
              <a:t>23/09/2026</a:t>
            </a:fld>
            <a:endParaRPr lang="es-ES"/>
          </a:p>
        </p:txBody>
      </p:sp>
      <p:sp>
        <p:nvSpPr>
          <p:cNvPr id="6" name="Marcador de pie de página 5">
            <a:extLst>
              <a:ext uri="{FF2B5EF4-FFF2-40B4-BE49-F238E27FC236}">
                <a16:creationId xmlns:a16="http://schemas.microsoft.com/office/drawing/2014/main" id="{E265177F-C921-B035-F2C6-E26BE3C371F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48BB352-DB60-2BFA-207F-235614BED480}"/>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531932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FAD1F1-9D76-B342-9D99-70136B78CB92}"/>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C72EEE5-A3EF-54C1-6B57-5501D68615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203BB70-1FEB-7044-B641-D24CF89AA546}"/>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52B213C-554B-2601-583F-1DB071CBA7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5884F46-B7F2-8647-3888-9ABEA28F9B9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7CD0D40-7C2C-71DB-A424-CF6ED8DB950E}"/>
              </a:ext>
            </a:extLst>
          </p:cNvPr>
          <p:cNvSpPr>
            <a:spLocks noGrp="1"/>
          </p:cNvSpPr>
          <p:nvPr>
            <p:ph type="dt" sz="half" idx="10"/>
          </p:nvPr>
        </p:nvSpPr>
        <p:spPr/>
        <p:txBody>
          <a:bodyPr/>
          <a:lstStyle/>
          <a:p>
            <a:fld id="{E75D17A9-49CE-4738-821A-F8BD84C736B8}" type="datetimeFigureOut">
              <a:rPr lang="es-ES" smtClean="0"/>
              <a:t>23/09/2026</a:t>
            </a:fld>
            <a:endParaRPr lang="es-ES"/>
          </a:p>
        </p:txBody>
      </p:sp>
      <p:sp>
        <p:nvSpPr>
          <p:cNvPr id="8" name="Marcador de pie de página 7">
            <a:extLst>
              <a:ext uri="{FF2B5EF4-FFF2-40B4-BE49-F238E27FC236}">
                <a16:creationId xmlns:a16="http://schemas.microsoft.com/office/drawing/2014/main" id="{856BE9B6-32E8-586E-2856-F24C5A9D320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00547496-E7EB-3FEA-3C5D-06B019B5F5A9}"/>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939447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825170-F666-11E3-3CBE-0ACFFEB85080}"/>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7BF253AB-8818-B3CC-740D-68B396474448}"/>
              </a:ext>
            </a:extLst>
          </p:cNvPr>
          <p:cNvSpPr>
            <a:spLocks noGrp="1"/>
          </p:cNvSpPr>
          <p:nvPr>
            <p:ph type="dt" sz="half" idx="10"/>
          </p:nvPr>
        </p:nvSpPr>
        <p:spPr/>
        <p:txBody>
          <a:bodyPr/>
          <a:lstStyle/>
          <a:p>
            <a:fld id="{E75D17A9-49CE-4738-821A-F8BD84C736B8}" type="datetimeFigureOut">
              <a:rPr lang="es-ES" smtClean="0"/>
              <a:t>23/09/2026</a:t>
            </a:fld>
            <a:endParaRPr lang="es-ES"/>
          </a:p>
        </p:txBody>
      </p:sp>
      <p:sp>
        <p:nvSpPr>
          <p:cNvPr id="4" name="Marcador de pie de página 3">
            <a:extLst>
              <a:ext uri="{FF2B5EF4-FFF2-40B4-BE49-F238E27FC236}">
                <a16:creationId xmlns:a16="http://schemas.microsoft.com/office/drawing/2014/main" id="{51B23A6F-CE60-5897-B5A4-DDC911939A01}"/>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E35E01BC-A11D-3E5C-5CED-796DE19DC26D}"/>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631806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676472F-395D-829E-E776-CCE3E510BDE5}"/>
              </a:ext>
            </a:extLst>
          </p:cNvPr>
          <p:cNvSpPr>
            <a:spLocks noGrp="1"/>
          </p:cNvSpPr>
          <p:nvPr>
            <p:ph type="dt" sz="half" idx="10"/>
          </p:nvPr>
        </p:nvSpPr>
        <p:spPr/>
        <p:txBody>
          <a:bodyPr/>
          <a:lstStyle/>
          <a:p>
            <a:fld id="{E75D17A9-49CE-4738-821A-F8BD84C736B8}" type="datetimeFigureOut">
              <a:rPr lang="es-ES" smtClean="0"/>
              <a:t>23/09/2026</a:t>
            </a:fld>
            <a:endParaRPr lang="es-ES"/>
          </a:p>
        </p:txBody>
      </p:sp>
      <p:sp>
        <p:nvSpPr>
          <p:cNvPr id="3" name="Marcador de pie de página 2">
            <a:extLst>
              <a:ext uri="{FF2B5EF4-FFF2-40B4-BE49-F238E27FC236}">
                <a16:creationId xmlns:a16="http://schemas.microsoft.com/office/drawing/2014/main" id="{E81F9749-230C-4AEE-46F6-F882F84631D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ABA9E21-DB1F-C9D6-FE29-E673003E66D7}"/>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098751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5F5BA1-FF2E-4871-120B-66B38B973FE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1A9BEE6-C65F-A239-F29E-A15692519C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A54D110-68EF-66A4-1437-136DB5EBB6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CDD8DBB-D180-A13E-F54E-11B90AD1B455}"/>
              </a:ext>
            </a:extLst>
          </p:cNvPr>
          <p:cNvSpPr>
            <a:spLocks noGrp="1"/>
          </p:cNvSpPr>
          <p:nvPr>
            <p:ph type="dt" sz="half" idx="10"/>
          </p:nvPr>
        </p:nvSpPr>
        <p:spPr/>
        <p:txBody>
          <a:bodyPr/>
          <a:lstStyle/>
          <a:p>
            <a:fld id="{E75D17A9-49CE-4738-821A-F8BD84C736B8}" type="datetimeFigureOut">
              <a:rPr lang="es-ES" smtClean="0"/>
              <a:t>23/09/2026</a:t>
            </a:fld>
            <a:endParaRPr lang="es-ES"/>
          </a:p>
        </p:txBody>
      </p:sp>
      <p:sp>
        <p:nvSpPr>
          <p:cNvPr id="6" name="Marcador de pie de página 5">
            <a:extLst>
              <a:ext uri="{FF2B5EF4-FFF2-40B4-BE49-F238E27FC236}">
                <a16:creationId xmlns:a16="http://schemas.microsoft.com/office/drawing/2014/main" id="{87C05875-9BF4-AA12-63C9-F5968551899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0929C30-7EB1-C338-65A6-A931B17DEE03}"/>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370150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E79AA0-7CE1-A7DE-C612-5150355D59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A0334A67-B6E6-7A0B-E115-B156E192C3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0BC1E879-0137-0721-4A6B-EC8F167B48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B7245D8-E29B-0F68-09B6-6BA93A00D872}"/>
              </a:ext>
            </a:extLst>
          </p:cNvPr>
          <p:cNvSpPr>
            <a:spLocks noGrp="1"/>
          </p:cNvSpPr>
          <p:nvPr>
            <p:ph type="dt" sz="half" idx="10"/>
          </p:nvPr>
        </p:nvSpPr>
        <p:spPr/>
        <p:txBody>
          <a:bodyPr/>
          <a:lstStyle/>
          <a:p>
            <a:fld id="{E75D17A9-49CE-4738-821A-F8BD84C736B8}" type="datetimeFigureOut">
              <a:rPr lang="es-ES" smtClean="0"/>
              <a:t>23/09/2026</a:t>
            </a:fld>
            <a:endParaRPr lang="es-ES"/>
          </a:p>
        </p:txBody>
      </p:sp>
      <p:sp>
        <p:nvSpPr>
          <p:cNvPr id="6" name="Marcador de pie de página 5">
            <a:extLst>
              <a:ext uri="{FF2B5EF4-FFF2-40B4-BE49-F238E27FC236}">
                <a16:creationId xmlns:a16="http://schemas.microsoft.com/office/drawing/2014/main" id="{CB9B6691-FFEB-40C0-284C-4D16EB34BE8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E5BC74D-8B52-1075-03A4-B103D4D2A346}"/>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89651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83B8AB-0377-4020-1EE6-16E125DE8045}"/>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C1AB5A8A-7929-34D4-C23F-93ABCA8443A2}"/>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B7B1BA9-723F-55A4-F33E-C3BEDBBEBFDD}"/>
              </a:ext>
            </a:extLst>
          </p:cNvPr>
          <p:cNvSpPr>
            <a:spLocks noGrp="1"/>
          </p:cNvSpPr>
          <p:nvPr>
            <p:ph type="dt" sz="half" idx="10"/>
          </p:nvPr>
        </p:nvSpPr>
        <p:spPr/>
        <p:txBody>
          <a:bodyPr/>
          <a:lstStyle/>
          <a:p>
            <a:fld id="{E75D17A9-49CE-4738-821A-F8BD84C736B8}" type="datetimeFigureOut">
              <a:rPr lang="es-ES" smtClean="0"/>
              <a:t>23/09/2026</a:t>
            </a:fld>
            <a:endParaRPr lang="es-ES"/>
          </a:p>
        </p:txBody>
      </p:sp>
      <p:sp>
        <p:nvSpPr>
          <p:cNvPr id="5" name="Marcador de pie de página 4">
            <a:extLst>
              <a:ext uri="{FF2B5EF4-FFF2-40B4-BE49-F238E27FC236}">
                <a16:creationId xmlns:a16="http://schemas.microsoft.com/office/drawing/2014/main" id="{6A37453F-6969-CE3E-F7B6-5126538E04C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3015E3D-2337-38F8-65E6-B4B1112610FC}"/>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388522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ADC1AA1-7FDB-3E6E-196B-0717ED97CB3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EA88247-0A48-9FF1-C710-49B39CAD7550}"/>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AFBD75D-768D-FA5E-33DF-504821D7D502}"/>
              </a:ext>
            </a:extLst>
          </p:cNvPr>
          <p:cNvSpPr>
            <a:spLocks noGrp="1"/>
          </p:cNvSpPr>
          <p:nvPr>
            <p:ph type="dt" sz="half" idx="10"/>
          </p:nvPr>
        </p:nvSpPr>
        <p:spPr/>
        <p:txBody>
          <a:bodyPr/>
          <a:lstStyle/>
          <a:p>
            <a:fld id="{E75D17A9-49CE-4738-821A-F8BD84C736B8}" type="datetimeFigureOut">
              <a:rPr lang="es-ES" smtClean="0"/>
              <a:t>23/09/2026</a:t>
            </a:fld>
            <a:endParaRPr lang="es-ES"/>
          </a:p>
        </p:txBody>
      </p:sp>
      <p:sp>
        <p:nvSpPr>
          <p:cNvPr id="5" name="Marcador de pie de página 4">
            <a:extLst>
              <a:ext uri="{FF2B5EF4-FFF2-40B4-BE49-F238E27FC236}">
                <a16:creationId xmlns:a16="http://schemas.microsoft.com/office/drawing/2014/main" id="{CAD755F7-F528-8BDF-37C7-6D0AC2D92C3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F066CE0-4E15-F626-1F4D-D65FF41207B3}"/>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3123944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23/09/2026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0800498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23/09/2026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267507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23/09/2026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9368961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23/09/2026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5630913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23/09/2026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371353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23/09/2026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726463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23/09/2026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8321038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23/09/2026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2096527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23/09/2026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7672884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23/09/2026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887951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23/09/2026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657237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0B1ABBF-21F9-A217-5619-DA4A5D5B14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F9E93C4-B5EF-CA2B-139B-4826812B71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2B640A-7341-42EA-9D87-1018E8838A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75D17A9-49CE-4738-821A-F8BD84C736B8}" type="datetimeFigureOut">
              <a:rPr lang="es-ES" smtClean="0"/>
              <a:t>23/09/2026</a:t>
            </a:fld>
            <a:endParaRPr lang="es-ES"/>
          </a:p>
        </p:txBody>
      </p:sp>
      <p:sp>
        <p:nvSpPr>
          <p:cNvPr id="5" name="Marcador de pie de página 4">
            <a:extLst>
              <a:ext uri="{FF2B5EF4-FFF2-40B4-BE49-F238E27FC236}">
                <a16:creationId xmlns:a16="http://schemas.microsoft.com/office/drawing/2014/main" id="{0803F819-E011-4477-DF0F-4E779A81F5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1936B14E-5156-A6E4-4386-BDCAFE9E95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530A8FC-03B8-4988-9F44-96DB740EDE75}" type="slidenum">
              <a:rPr lang="es-ES" smtClean="0"/>
              <a:t>‹Nº›</a:t>
            </a:fld>
            <a:endParaRPr lang="es-ES"/>
          </a:p>
        </p:txBody>
      </p:sp>
    </p:spTree>
    <p:extLst>
      <p:ext uri="{BB962C8B-B14F-4D97-AF65-F5344CB8AC3E}">
        <p14:creationId xmlns:p14="http://schemas.microsoft.com/office/powerpoint/2010/main" val="23150182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23/09/2026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3859574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8.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5.jpg"/><Relationship Id="rId4" Type="http://schemas.openxmlformats.org/officeDocument/2006/relationships/diagramLayout" Target="../diagrams/layout1.xml"/><Relationship Id="rId9"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7.jpeg"/><Relationship Id="rId7" Type="http://schemas.openxmlformats.org/officeDocument/2006/relationships/image" Target="../media/image11.jp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10.jpg"/><Relationship Id="rId5" Type="http://schemas.openxmlformats.org/officeDocument/2006/relationships/image" Target="../media/image9.jpe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image" Target="../media/image13.jpg"/><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15.png"/><Relationship Id="rId10" Type="http://schemas.microsoft.com/office/2007/relationships/hdphoto" Target="../media/hdphoto5.wdp"/><Relationship Id="rId4" Type="http://schemas.microsoft.com/office/2007/relationships/hdphoto" Target="../media/hdphoto2.wdp"/><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image" Target="../media/image19.jpg"/><Relationship Id="rId13" Type="http://schemas.openxmlformats.org/officeDocument/2006/relationships/image" Target="../media/image24.sv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23.svg"/><Relationship Id="rId2" Type="http://schemas.openxmlformats.org/officeDocument/2006/relationships/image" Target="../media/image18.jpg"/><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image" Target="../media/image22.jpeg"/><Relationship Id="rId5" Type="http://schemas.openxmlformats.org/officeDocument/2006/relationships/diagramQuickStyle" Target="../diagrams/quickStyle2.xml"/><Relationship Id="rId15" Type="http://schemas.openxmlformats.org/officeDocument/2006/relationships/image" Target="../media/image26.svg"/><Relationship Id="rId10" Type="http://schemas.openxmlformats.org/officeDocument/2006/relationships/image" Target="../media/image21.jpeg"/><Relationship Id="rId4" Type="http://schemas.openxmlformats.org/officeDocument/2006/relationships/diagramLayout" Target="../diagrams/layout2.xml"/><Relationship Id="rId9" Type="http://schemas.openxmlformats.org/officeDocument/2006/relationships/image" Target="../media/image20.jpeg"/><Relationship Id="rId14" Type="http://schemas.openxmlformats.org/officeDocument/2006/relationships/image" Target="../media/image25.svg"/></Relationships>
</file>

<file path=ppt/slides/_rels/slide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7.xml"/><Relationship Id="rId6" Type="http://schemas.openxmlformats.org/officeDocument/2006/relationships/image" Target="../media/image31.jpg"/><Relationship Id="rId5" Type="http://schemas.openxmlformats.org/officeDocument/2006/relationships/image" Target="../media/image30.jpeg"/><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32.jpg"/><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34.jpg"/></Relationships>
</file>

<file path=ppt/slides/_rels/slide9.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a:extLst>
            <a:ext uri="{FF2B5EF4-FFF2-40B4-BE49-F238E27FC236}">
              <a16:creationId xmlns:a16="http://schemas.microsoft.com/office/drawing/2014/main" id="{2445FC85-D7FF-1368-7FF3-991D09E0D442}"/>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BDB83C86-56DD-EED1-D599-D7ED2B997DB4}"/>
              </a:ext>
            </a:extLst>
          </p:cNvPr>
          <p:cNvSpPr txBox="1"/>
          <p:nvPr/>
        </p:nvSpPr>
        <p:spPr>
          <a:xfrm>
            <a:off x="228600" y="138559"/>
            <a:ext cx="11734800" cy="1090166"/>
          </a:xfrm>
          <a:prstGeom prst="rect">
            <a:avLst/>
          </a:prstGeom>
          <a:noFill/>
        </p:spPr>
        <p:txBody>
          <a:bodyPr wrap="square" rtlCol="0">
            <a:prstTxWarp prst="textDeflateBottom">
              <a:avLst>
                <a:gd name="adj" fmla="val 62250"/>
              </a:avLst>
            </a:prstTxWarp>
            <a:spAutoFit/>
            <a:scene3d>
              <a:camera prst="orthographicFront"/>
              <a:lightRig rig="morning" dir="t"/>
            </a:scene3d>
            <a:sp3d extrusionH="57150" contourW="19050">
              <a:bevelT w="38100" h="38100" prst="slope"/>
              <a:contourClr>
                <a:schemeClr val="tx1"/>
              </a:contourClr>
            </a:sp3d>
          </a:bodyPr>
          <a:lstStyle/>
          <a:p>
            <a:pPr algn="ctr"/>
            <a:r>
              <a:rPr lang="hi-IN" sz="4400" b="1" spc="300" dirty="0">
                <a:ln w="13462">
                  <a:noFill/>
                  <a:prstDash val="solid"/>
                </a:ln>
                <a:solidFill>
                  <a:schemeClr val="accent2">
                    <a:lumMod val="60000"/>
                    <a:lumOff val="40000"/>
                  </a:schemeClr>
                </a:solidFill>
                <a:effectLst>
                  <a:outerShdw dist="50800" dir="2700000" algn="bl" rotWithShape="0">
                    <a:srgbClr val="663300"/>
                  </a:outerShdw>
                </a:effectLst>
                <a:latin typeface="Nirmala UI" panose="020B0502040204020203" pitchFamily="34" charset="0"/>
                <a:ea typeface="Nirmala UI" panose="020B0502040204020203" pitchFamily="34" charset="0"/>
                <a:cs typeface="Nirmala UI" panose="020B0502040204020203" pitchFamily="34" charset="0"/>
              </a:rPr>
              <a:t>पुराने नियम के भविष्यद्वक्ता</a:t>
            </a:r>
            <a:endParaRPr lang="en-US" sz="4400" b="1" spc="300" noProof="0" dirty="0">
              <a:ln w="13462">
                <a:noFill/>
                <a:prstDash val="solid"/>
              </a:ln>
              <a:solidFill>
                <a:schemeClr val="accent2">
                  <a:lumMod val="60000"/>
                  <a:lumOff val="40000"/>
                </a:schemeClr>
              </a:solidFill>
              <a:effectLst>
                <a:outerShdw dist="50800" dir="2700000" algn="bl" rotWithShape="0">
                  <a:srgbClr val="663300"/>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5" name="CuadroTexto 4">
            <a:extLst>
              <a:ext uri="{FF2B5EF4-FFF2-40B4-BE49-F238E27FC236}">
                <a16:creationId xmlns:a16="http://schemas.microsoft.com/office/drawing/2014/main" id="{C1B3918F-AC38-BC12-03D2-FC638D436E7D}"/>
              </a:ext>
            </a:extLst>
          </p:cNvPr>
          <p:cNvSpPr txBox="1"/>
          <p:nvPr/>
        </p:nvSpPr>
        <p:spPr>
          <a:xfrm>
            <a:off x="9229725" y="6134666"/>
            <a:ext cx="1933575" cy="584775"/>
          </a:xfrm>
          <a:prstGeom prst="rect">
            <a:avLst/>
          </a:prstGeom>
          <a:noFill/>
        </p:spPr>
        <p:txBody>
          <a:bodyPr wrap="square" rtlCol="0">
            <a:spAutoFit/>
          </a:bodyPr>
          <a:lstStyle/>
          <a:p>
            <a:pPr algn="ctr"/>
            <a:r>
              <a:rPr lang="hi-IN" sz="1600" b="1" dirty="0">
                <a:solidFill>
                  <a:srgbClr val="D5CDC0"/>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पाठ 3 अक्टूबर 17, 2026 के लिए</a:t>
            </a:r>
            <a:endParaRPr lang="en-US" sz="1600" b="1" noProof="0" dirty="0">
              <a:solidFill>
                <a:srgbClr val="D5CDC0"/>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6" name="CuadroTexto 4">
            <a:extLst>
              <a:ext uri="{FF2B5EF4-FFF2-40B4-BE49-F238E27FC236}">
                <a16:creationId xmlns:a16="http://schemas.microsoft.com/office/drawing/2014/main" id="{C1B3918F-AC38-BC12-03D2-FC638D436E7D}"/>
              </a:ext>
            </a:extLst>
          </p:cNvPr>
          <p:cNvSpPr txBox="1"/>
          <p:nvPr/>
        </p:nvSpPr>
        <p:spPr>
          <a:xfrm>
            <a:off x="411349" y="6238941"/>
            <a:ext cx="2052718" cy="584775"/>
          </a:xfrm>
          <a:prstGeom prst="rect">
            <a:avLst/>
          </a:prstGeom>
          <a:noFill/>
        </p:spPr>
        <p:txBody>
          <a:bodyPr wrap="square" rtlCol="0">
            <a:spAutoFit/>
          </a:bodyPr>
          <a:lstStyle/>
          <a:p>
            <a:pPr algn="ctr"/>
            <a:r>
              <a:rPr lang="hi-IN" sz="1600" b="1" dirty="0">
                <a:solidFill>
                  <a:schemeClr val="bg1"/>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हिंदी अनुवादक: </a:t>
            </a:r>
            <a:r>
              <a:rPr lang="en-US" sz="1600" b="1" dirty="0">
                <a:solidFill>
                  <a:schemeClr val="bg1"/>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 </a:t>
            </a:r>
            <a:r>
              <a:rPr lang="hi-IN" sz="1600" b="1" dirty="0">
                <a:solidFill>
                  <a:schemeClr val="bg1"/>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पादरी विजय पाल सिंह</a:t>
            </a:r>
            <a:endParaRPr lang="en-US" sz="1600" b="1" noProof="0" dirty="0">
              <a:solidFill>
                <a:schemeClr val="bg1"/>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2481889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Oval 11">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2965" y="198784"/>
            <a:ext cx="7786776" cy="6490252"/>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65F2CB8B-AEA0-7DBD-46B5-38FA5E6792DC}"/>
              </a:ext>
            </a:extLst>
          </p:cNvPr>
          <p:cNvPicPr>
            <a:picLocks noGrp="1" noRot="1" noChangeAspect="1" noMove="1" noResize="1" noEditPoints="1" noAdjustHandles="1" noChangeArrowheads="1" noChangeShapeType="1" noCrop="1"/>
          </p:cNvPicPr>
          <p:nvPr/>
        </p:nvPicPr>
        <p:blipFill rotWithShape="1">
          <a:blip r:embed="rId3" cstate="print">
            <a:extLst>
              <a:ext uri="{28A0092B-C50C-407E-A947-70E740481C1C}">
                <a14:useLocalDpi xmlns:a14="http://schemas.microsoft.com/office/drawing/2010/main" val="0"/>
              </a:ext>
            </a:extLst>
          </a:blip>
          <a:srcRect l="3343" r="3343"/>
          <a:stretch>
            <a:fillRect/>
          </a:stretch>
        </p:blipFill>
        <p:spPr>
          <a:xfrm>
            <a:off x="505418" y="198783"/>
            <a:ext cx="7786776" cy="649025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a:effectLst>
            <a:outerShdw blurRad="50800" dist="38100" algn="l" rotWithShape="0">
              <a:prstClr val="black">
                <a:alpha val="40000"/>
              </a:prstClr>
            </a:outerShdw>
          </a:effectLst>
        </p:spPr>
      </p:pic>
      <p:sp>
        <p:nvSpPr>
          <p:cNvPr id="14"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8"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20"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607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7" name="CuadroTexto 6">
            <a:extLst>
              <a:ext uri="{FF2B5EF4-FFF2-40B4-BE49-F238E27FC236}">
                <a16:creationId xmlns:a16="http://schemas.microsoft.com/office/drawing/2014/main" id="{321E51C9-5390-CA16-671F-B13EDCA8A186}"/>
              </a:ext>
            </a:extLst>
          </p:cNvPr>
          <p:cNvSpPr txBox="1"/>
          <p:nvPr/>
        </p:nvSpPr>
        <p:spPr>
          <a:xfrm>
            <a:off x="8374858" y="1166842"/>
            <a:ext cx="3570094" cy="4524315"/>
          </a:xfrm>
          <a:prstGeom prst="rect">
            <a:avLst/>
          </a:prstGeom>
          <a:noFill/>
        </p:spPr>
        <p:txBody>
          <a:bodyPr wrap="square">
            <a:spAutoFit/>
            <a:scene3d>
              <a:camera prst="orthographicFront"/>
              <a:lightRig rig="threePt" dir="t"/>
            </a:scene3d>
            <a:sp3d extrusionH="57150">
              <a:bevelT w="38100" h="38100"/>
            </a:sp3d>
          </a:bodyPr>
          <a:lstStyle/>
          <a:p>
            <a:pPr lvl="0" algn="ctr">
              <a:defRPr/>
            </a:pPr>
            <a:r>
              <a:rPr kumimoji="0" lang="es-ES" sz="2600" b="1" i="0" u="none" strike="noStrike" kern="1200" cap="none" spc="0" normalizeH="0" baseline="0" noProof="0" dirty="0">
                <a:ln>
                  <a:noFill/>
                </a:ln>
                <a:solidFill>
                  <a:srgbClr val="CC3399">
                    <a:lumMod val="50000"/>
                  </a:srgbClr>
                </a:solidFill>
                <a:effectLst/>
                <a:uLnTx/>
                <a:uFillTx/>
                <a:latin typeface="Nirmala UI" panose="020B0502040204020203" pitchFamily="34" charset="0"/>
                <a:ea typeface="Nirmala UI" panose="020B0502040204020203" pitchFamily="34" charset="0"/>
                <a:cs typeface="Nirmala UI" panose="020B0502040204020203" pitchFamily="34" charset="0"/>
              </a:rPr>
              <a:t>«</a:t>
            </a:r>
            <a:r>
              <a:rPr lang="hi-IN" sz="2600" b="1" i="1" dirty="0">
                <a:solidFill>
                  <a:srgbClr val="CC3399">
                    <a:lumMod val="50000"/>
                  </a:srgbClr>
                </a:solidFill>
                <a:latin typeface="Nirmala UI" panose="020B0502040204020203" pitchFamily="34" charset="0"/>
                <a:ea typeface="Nirmala UI" panose="020B0502040204020203" pitchFamily="34" charset="0"/>
                <a:cs typeface="Nirmala UI" panose="020B0502040204020203" pitchFamily="34" charset="0"/>
              </a:rPr>
              <a:t>“यहोशापात ने खड़े होकर कहा, “हे यहूदियो, हे यरूशलेम के निवासियो, मेरी सुनो, अपने परमेश्‍वर यहोवा पर विश्‍वास रखो, तब तुम स्थिर रहोगे; उसके नबियों की प्रतीति करो, तब तुम कृतार्थ हो जाओगे।’</a:t>
            </a:r>
            <a:r>
              <a:rPr kumimoji="0" lang="en-US" sz="2600" b="1" i="0" u="none" strike="noStrike" kern="1200" cap="none" spc="0" normalizeH="0" baseline="0" noProof="0" dirty="0">
                <a:ln>
                  <a:noFill/>
                </a:ln>
                <a:solidFill>
                  <a:srgbClr val="CC3399">
                    <a:lumMod val="50000"/>
                  </a:srgbClr>
                </a:solidFill>
                <a:effectLst/>
                <a:uLnTx/>
                <a:uFillTx/>
                <a:latin typeface="Nirmala UI" panose="020B0502040204020203" pitchFamily="34" charset="0"/>
                <a:ea typeface="Nirmala UI" panose="020B0502040204020203" pitchFamily="34" charset="0"/>
                <a:cs typeface="Nirmala UI" panose="020B0502040204020203" pitchFamily="34" charset="0"/>
              </a:rPr>
              <a:t>”</a:t>
            </a:r>
            <a:r>
              <a:rPr kumimoji="0" lang="es-ES" sz="2600" b="1" i="0" u="none" strike="noStrike" kern="1200" cap="none" spc="0" normalizeH="0" baseline="0" noProof="0" dirty="0">
                <a:ln>
                  <a:noFill/>
                </a:ln>
                <a:solidFill>
                  <a:srgbClr val="CC3399">
                    <a:lumMod val="50000"/>
                  </a:srgbClr>
                </a:solidFill>
                <a:effectLst/>
                <a:uLnTx/>
                <a:uFillTx/>
                <a:latin typeface="Nirmala UI" panose="020B0502040204020203" pitchFamily="34" charset="0"/>
                <a:ea typeface="Nirmala UI" panose="020B0502040204020203" pitchFamily="34" charset="0"/>
                <a:cs typeface="Nirmala UI" panose="020B0502040204020203" pitchFamily="34" charset="0"/>
              </a:rPr>
              <a:t>»</a:t>
            </a:r>
          </a:p>
          <a:p>
            <a:pPr lvl="0" algn="ctr">
              <a:spcBef>
                <a:spcPts val="1200"/>
              </a:spcBef>
              <a:defRPr/>
            </a:pPr>
            <a:r>
              <a:rPr kumimoji="0" lang="es-ES" sz="1800" b="1" i="1" u="none" strike="noStrike" kern="1200" cap="none" spc="0" normalizeH="0" baseline="0" noProof="0" dirty="0">
                <a:ln>
                  <a:noFill/>
                </a:ln>
                <a:solidFill>
                  <a:srgbClr val="CC3399">
                    <a:lumMod val="50000"/>
                  </a:srgbClr>
                </a:solidFill>
                <a:effectLst/>
                <a:uLnTx/>
                <a:uFillTx/>
                <a:latin typeface="Nirmala UI" panose="020B0502040204020203" pitchFamily="34" charset="0"/>
                <a:ea typeface="Nirmala UI" panose="020B0502040204020203" pitchFamily="34" charset="0"/>
                <a:cs typeface="Nirmala UI" panose="020B0502040204020203" pitchFamily="34" charset="0"/>
              </a:rPr>
              <a:t>(2 </a:t>
            </a:r>
            <a:r>
              <a:rPr lang="hi-IN" b="1" i="1" dirty="0">
                <a:solidFill>
                  <a:srgbClr val="CC3399">
                    <a:lumMod val="50000"/>
                  </a:srgbClr>
                </a:solidFill>
                <a:latin typeface="Nirmala UI" panose="020B0502040204020203" pitchFamily="34" charset="0"/>
                <a:ea typeface="Nirmala UI" panose="020B0502040204020203" pitchFamily="34" charset="0"/>
                <a:cs typeface="Nirmala UI" panose="020B0502040204020203" pitchFamily="34" charset="0"/>
              </a:rPr>
              <a:t>इतिहास</a:t>
            </a:r>
            <a:r>
              <a:rPr kumimoji="0" lang="es-ES" sz="1800" b="1" i="1" u="none" strike="noStrike" kern="1200" cap="none" spc="0" normalizeH="0" baseline="0" noProof="0" dirty="0">
                <a:ln>
                  <a:noFill/>
                </a:ln>
                <a:solidFill>
                  <a:srgbClr val="CC3399">
                    <a:lumMod val="50000"/>
                  </a:srgbClr>
                </a:solidFill>
                <a:effectLst/>
                <a:uLnTx/>
                <a:uFillTx/>
                <a:latin typeface="Nirmala UI" panose="020B0502040204020203" pitchFamily="34" charset="0"/>
                <a:ea typeface="Nirmala UI" panose="020B0502040204020203" pitchFamily="34" charset="0"/>
                <a:cs typeface="Nirmala UI" panose="020B0502040204020203" pitchFamily="34" charset="0"/>
              </a:rPr>
              <a:t> 20:20)</a:t>
            </a:r>
            <a:endParaRPr kumimoji="0" lang="es-ES" sz="2400" b="1" i="1" u="none" strike="noStrike" kern="1200" cap="none" spc="0" normalizeH="0" baseline="0" noProof="0" dirty="0">
              <a:ln>
                <a:noFill/>
              </a:ln>
              <a:solidFill>
                <a:srgbClr val="CC3399">
                  <a:lumMod val="50000"/>
                </a:srgbClr>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21722358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7000"/>
          </a:stretch>
        </a:blipFill>
        <a:effectLst/>
      </p:bgPr>
    </p:bg>
    <p:spTree>
      <p:nvGrpSpPr>
        <p:cNvPr id="1" name="">
          <a:extLst>
            <a:ext uri="{FF2B5EF4-FFF2-40B4-BE49-F238E27FC236}">
              <a16:creationId xmlns:a16="http://schemas.microsoft.com/office/drawing/2014/main" id="{46A8CB05-D643-126F-7D56-A3F2E450506B}"/>
            </a:ext>
          </a:extLst>
        </p:cNvPr>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5B676A44-7722-4240-72D3-325B92146DA5}"/>
              </a:ext>
            </a:extLst>
          </p:cNvPr>
          <p:cNvGraphicFramePr/>
          <p:nvPr>
            <p:extLst>
              <p:ext uri="{D42A27DB-BD31-4B8C-83A1-F6EECF244321}">
                <p14:modId xmlns:p14="http://schemas.microsoft.com/office/powerpoint/2010/main" val="372503517"/>
              </p:ext>
            </p:extLst>
          </p:nvPr>
        </p:nvGraphicFramePr>
        <p:xfrm>
          <a:off x="5438776" y="3886201"/>
          <a:ext cx="6467474" cy="28670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uadroTexto 2">
            <a:extLst>
              <a:ext uri="{FF2B5EF4-FFF2-40B4-BE49-F238E27FC236}">
                <a16:creationId xmlns:a16="http://schemas.microsoft.com/office/drawing/2014/main" id="{1B667E53-C1D7-E958-F06D-71B3539DB01F}"/>
              </a:ext>
            </a:extLst>
          </p:cNvPr>
          <p:cNvSpPr txBox="1"/>
          <p:nvPr/>
        </p:nvSpPr>
        <p:spPr>
          <a:xfrm>
            <a:off x="381000" y="209549"/>
            <a:ext cx="8020049" cy="1015663"/>
          </a:xfrm>
          <a:prstGeom prst="rect">
            <a:avLst/>
          </a:prstGeom>
          <a:noFill/>
        </p:spPr>
        <p:txBody>
          <a:bodyPr wrap="square" rtlCol="0">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पुराने नियम के समय में, जो लोग दूसरों तक पहुँचाने के लिए परमेश्वर से सन्देश प्राप्त करते थे, उन्हें दर्शी  या भविष्यद्वक्ता कहा जाता था (1 शमूएल 9:9)</a:t>
            </a:r>
            <a:endParaRPr lang="en-US" sz="2000" b="1"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5" name="Imagen 4">
            <a:extLst>
              <a:ext uri="{FF2B5EF4-FFF2-40B4-BE49-F238E27FC236}">
                <a16:creationId xmlns:a16="http://schemas.microsoft.com/office/drawing/2014/main" id="{7CF52011-9D84-9C51-BEFC-B94B37734BAB}"/>
              </a:ext>
            </a:extLst>
          </p:cNvPr>
          <p:cNvPicPr>
            <a:picLocks noChangeAspect="1"/>
          </p:cNvPicPr>
          <p:nvPr/>
        </p:nvPicPr>
        <p:blipFill>
          <a:blip r:embed="rId8" cstate="hq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rcRect t="5435"/>
          <a:stretch>
            <a:fillRect/>
          </a:stretch>
        </p:blipFill>
        <p:spPr>
          <a:xfrm>
            <a:off x="8401050" y="152400"/>
            <a:ext cx="3505200" cy="3314700"/>
          </a:xfrm>
          <a:prstGeom prst="round2DiagRect">
            <a:avLst>
              <a:gd name="adj1" fmla="val 43026"/>
              <a:gd name="adj2" fmla="val 0"/>
            </a:avLst>
          </a:prstGeom>
          <a:ln w="57150" cap="sq">
            <a:solidFill>
              <a:srgbClr val="C7EC8F"/>
            </a:solidFill>
            <a:miter lim="800000"/>
          </a:ln>
          <a:effectLst>
            <a:outerShdw blurRad="63500" sx="102000" sy="102000" algn="ctr" rotWithShape="0">
              <a:prstClr val="black">
                <a:alpha val="40000"/>
              </a:prstClr>
            </a:outerShdw>
          </a:effectLst>
        </p:spPr>
      </p:pic>
      <p:pic>
        <p:nvPicPr>
          <p:cNvPr id="7" name="Imagen 6">
            <a:extLst>
              <a:ext uri="{FF2B5EF4-FFF2-40B4-BE49-F238E27FC236}">
                <a16:creationId xmlns:a16="http://schemas.microsoft.com/office/drawing/2014/main" id="{A3D61C0A-00AB-8167-3DCF-C6BDACE8A39E}"/>
              </a:ext>
            </a:extLst>
          </p:cNvPr>
          <p:cNvPicPr>
            <a:picLocks noChangeAspect="1"/>
          </p:cNvPicPr>
          <p:nvPr/>
        </p:nvPicPr>
        <p:blipFill rotWithShape="1">
          <a:blip r:embed="rId10">
            <a:extLst>
              <a:ext uri="{28A0092B-C50C-407E-A947-70E740481C1C}">
                <a14:useLocalDpi xmlns:a14="http://schemas.microsoft.com/office/drawing/2010/main"/>
              </a:ext>
            </a:extLst>
          </a:blip>
          <a:srcRect l="14260" t="18918" r="3614" b="1552"/>
          <a:stretch>
            <a:fillRect/>
          </a:stretch>
        </p:blipFill>
        <p:spPr>
          <a:xfrm>
            <a:off x="190500" y="3765591"/>
            <a:ext cx="5040752" cy="3016210"/>
          </a:xfrm>
          <a:prstGeom prst="roundRect">
            <a:avLst>
              <a:gd name="adj" fmla="val 11930"/>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C000"/>
            </a:contourClr>
          </a:sp3d>
        </p:spPr>
      </p:pic>
      <p:sp>
        <p:nvSpPr>
          <p:cNvPr id="6" name="CuadroTexto 5">
            <a:extLst>
              <a:ext uri="{FF2B5EF4-FFF2-40B4-BE49-F238E27FC236}">
                <a16:creationId xmlns:a16="http://schemas.microsoft.com/office/drawing/2014/main" id="{C9E4EB24-5232-238A-E327-1124AF1CDB49}"/>
              </a:ext>
            </a:extLst>
          </p:cNvPr>
          <p:cNvSpPr txBox="1"/>
          <p:nvPr/>
        </p:nvSpPr>
        <p:spPr>
          <a:xfrm>
            <a:off x="380999" y="2619887"/>
            <a:ext cx="7896226" cy="707886"/>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लेकिन झूठे भविष्यद्वक्ता भी थे, जो “अपने ही मन” की बातें कहते थे (यिर्मयाह 23:16)</a:t>
            </a:r>
            <a:endParaRPr lang="en-US"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9" name="CuadroTexto 8">
            <a:extLst>
              <a:ext uri="{FF2B5EF4-FFF2-40B4-BE49-F238E27FC236}">
                <a16:creationId xmlns:a16="http://schemas.microsoft.com/office/drawing/2014/main" id="{0363A18C-D014-D907-585F-CFA131DDD66B}"/>
              </a:ext>
            </a:extLst>
          </p:cNvPr>
          <p:cNvSpPr txBox="1"/>
          <p:nvPr/>
        </p:nvSpPr>
        <p:spPr>
          <a:xfrm>
            <a:off x="380998" y="1236879"/>
            <a:ext cx="7896227" cy="1323439"/>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उन्हें छिपी हुई बातों को जानने की क्षमता थी, यहाँ तक कि उन बातों को भी जो भविष्य में होने वाली थीं (1 शमूएल 9:6), लेकिन उनका कार्य केवल इतना ही सीमित नहीं था; इसमें इससे कहीं अधिक बातें सम्मिलित थीं। निश्चय ही, यह क्षमता उन्हें स्वयं से नहीं, बल्कि परमेश्वर से प्राप्त होती थी</a:t>
            </a:r>
            <a:endParaRPr lang="en-US"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3368009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heel(4)">
                                      <p:cBhvr>
                                        <p:cTn id="19" dur="500"/>
                                        <p:tgtEl>
                                          <p:spTgt spid="7"/>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4">
                                            <p:graphicEl>
                                              <a:dgm id="{AEE45040-5C94-4D43-BF84-7F93A5FB39EC}"/>
                                            </p:graphicEl>
                                          </p:spTgt>
                                        </p:tgtEl>
                                        <p:attrNameLst>
                                          <p:attrName>style.visibility</p:attrName>
                                        </p:attrNameLst>
                                      </p:cBhvr>
                                      <p:to>
                                        <p:strVal val="visible"/>
                                      </p:to>
                                    </p:set>
                                    <p:animEffect transition="in" filter="wipe(up)">
                                      <p:cBhvr>
                                        <p:cTn id="33" dur="500"/>
                                        <p:tgtEl>
                                          <p:spTgt spid="4">
                                            <p:graphicEl>
                                              <a:dgm id="{AEE45040-5C94-4D43-BF84-7F93A5FB39EC}"/>
                                            </p:graphicEl>
                                          </p:spTgt>
                                        </p:tgtEl>
                                      </p:cBhvr>
                                    </p:animEffect>
                                  </p:childTnLst>
                                </p:cTn>
                              </p:par>
                            </p:childTnLst>
                          </p:cTn>
                        </p:par>
                        <p:par>
                          <p:cTn id="34" fill="hold">
                            <p:stCondLst>
                              <p:cond delay="500"/>
                            </p:stCondLst>
                            <p:childTnLst>
                              <p:par>
                                <p:cTn id="35" presetID="53" presetClass="entr" presetSubtype="16" fill="hold" grpId="0" nodeType="afterEffect">
                                  <p:stCondLst>
                                    <p:cond delay="0"/>
                                  </p:stCondLst>
                                  <p:childTnLst>
                                    <p:set>
                                      <p:cBhvr>
                                        <p:cTn id="36" dur="1" fill="hold">
                                          <p:stCondLst>
                                            <p:cond delay="0"/>
                                          </p:stCondLst>
                                        </p:cTn>
                                        <p:tgtEl>
                                          <p:spTgt spid="4">
                                            <p:graphicEl>
                                              <a:dgm id="{6769675A-EBB6-4137-99E3-3C40A435BA79}"/>
                                            </p:graphicEl>
                                          </p:spTgt>
                                        </p:tgtEl>
                                        <p:attrNameLst>
                                          <p:attrName>style.visibility</p:attrName>
                                        </p:attrNameLst>
                                      </p:cBhvr>
                                      <p:to>
                                        <p:strVal val="visible"/>
                                      </p:to>
                                    </p:set>
                                    <p:anim calcmode="lin" valueType="num">
                                      <p:cBhvr>
                                        <p:cTn id="37" dur="500" fill="hold"/>
                                        <p:tgtEl>
                                          <p:spTgt spid="4">
                                            <p:graphicEl>
                                              <a:dgm id="{6769675A-EBB6-4137-99E3-3C40A435BA79}"/>
                                            </p:graphicEl>
                                          </p:spTgt>
                                        </p:tgtEl>
                                        <p:attrNameLst>
                                          <p:attrName>ppt_w</p:attrName>
                                        </p:attrNameLst>
                                      </p:cBhvr>
                                      <p:tavLst>
                                        <p:tav tm="0">
                                          <p:val>
                                            <p:fltVal val="0"/>
                                          </p:val>
                                        </p:tav>
                                        <p:tav tm="100000">
                                          <p:val>
                                            <p:strVal val="#ppt_w"/>
                                          </p:val>
                                        </p:tav>
                                      </p:tavLst>
                                    </p:anim>
                                    <p:anim calcmode="lin" valueType="num">
                                      <p:cBhvr>
                                        <p:cTn id="38" dur="500" fill="hold"/>
                                        <p:tgtEl>
                                          <p:spTgt spid="4">
                                            <p:graphicEl>
                                              <a:dgm id="{6769675A-EBB6-4137-99E3-3C40A435BA79}"/>
                                            </p:graphicEl>
                                          </p:spTgt>
                                        </p:tgtEl>
                                        <p:attrNameLst>
                                          <p:attrName>ppt_h</p:attrName>
                                        </p:attrNameLst>
                                      </p:cBhvr>
                                      <p:tavLst>
                                        <p:tav tm="0">
                                          <p:val>
                                            <p:fltVal val="0"/>
                                          </p:val>
                                        </p:tav>
                                        <p:tav tm="100000">
                                          <p:val>
                                            <p:strVal val="#ppt_h"/>
                                          </p:val>
                                        </p:tav>
                                      </p:tavLst>
                                    </p:anim>
                                    <p:animEffect transition="in" filter="fade">
                                      <p:cBhvr>
                                        <p:cTn id="39" dur="500"/>
                                        <p:tgtEl>
                                          <p:spTgt spid="4">
                                            <p:graphicEl>
                                              <a:dgm id="{6769675A-EBB6-4137-99E3-3C40A435BA79}"/>
                                            </p:graphicEl>
                                          </p:spTgt>
                                        </p:tgtEl>
                                      </p:cBhvr>
                                    </p:animEffect>
                                  </p:childTnLst>
                                </p:cTn>
                              </p:par>
                            </p:childTnLst>
                          </p:cTn>
                        </p:par>
                        <p:par>
                          <p:cTn id="40" fill="hold">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4">
                                            <p:graphicEl>
                                              <a:dgm id="{1B3F6065-B73B-448B-BEFC-9B5D02D09789}"/>
                                            </p:graphicEl>
                                          </p:spTgt>
                                        </p:tgtEl>
                                        <p:attrNameLst>
                                          <p:attrName>style.visibility</p:attrName>
                                        </p:attrNameLst>
                                      </p:cBhvr>
                                      <p:to>
                                        <p:strVal val="visible"/>
                                      </p:to>
                                    </p:set>
                                    <p:animEffect transition="in" filter="wipe(left)">
                                      <p:cBhvr>
                                        <p:cTn id="43" dur="500"/>
                                        <p:tgtEl>
                                          <p:spTgt spid="4">
                                            <p:graphicEl>
                                              <a:dgm id="{1B3F6065-B73B-448B-BEFC-9B5D02D09789}"/>
                                            </p:graphicEl>
                                          </p:spTgt>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4">
                                            <p:graphicEl>
                                              <a:dgm id="{7905754B-7B4C-4D4E-8D43-76DFC4608AFC}"/>
                                            </p:graphicEl>
                                          </p:spTgt>
                                        </p:tgtEl>
                                        <p:attrNameLst>
                                          <p:attrName>style.visibility</p:attrName>
                                        </p:attrNameLst>
                                      </p:cBhvr>
                                      <p:to>
                                        <p:strVal val="visible"/>
                                      </p:to>
                                    </p:set>
                                    <p:anim calcmode="lin" valueType="num">
                                      <p:cBhvr>
                                        <p:cTn id="48" dur="500" fill="hold"/>
                                        <p:tgtEl>
                                          <p:spTgt spid="4">
                                            <p:graphicEl>
                                              <a:dgm id="{7905754B-7B4C-4D4E-8D43-76DFC4608AFC}"/>
                                            </p:graphicEl>
                                          </p:spTgt>
                                        </p:tgtEl>
                                        <p:attrNameLst>
                                          <p:attrName>ppt_w</p:attrName>
                                        </p:attrNameLst>
                                      </p:cBhvr>
                                      <p:tavLst>
                                        <p:tav tm="0">
                                          <p:val>
                                            <p:fltVal val="0"/>
                                          </p:val>
                                        </p:tav>
                                        <p:tav tm="100000">
                                          <p:val>
                                            <p:strVal val="#ppt_w"/>
                                          </p:val>
                                        </p:tav>
                                      </p:tavLst>
                                    </p:anim>
                                    <p:anim calcmode="lin" valueType="num">
                                      <p:cBhvr>
                                        <p:cTn id="49" dur="500" fill="hold"/>
                                        <p:tgtEl>
                                          <p:spTgt spid="4">
                                            <p:graphicEl>
                                              <a:dgm id="{7905754B-7B4C-4D4E-8D43-76DFC4608AFC}"/>
                                            </p:graphicEl>
                                          </p:spTgt>
                                        </p:tgtEl>
                                        <p:attrNameLst>
                                          <p:attrName>ppt_h</p:attrName>
                                        </p:attrNameLst>
                                      </p:cBhvr>
                                      <p:tavLst>
                                        <p:tav tm="0">
                                          <p:val>
                                            <p:fltVal val="0"/>
                                          </p:val>
                                        </p:tav>
                                        <p:tav tm="100000">
                                          <p:val>
                                            <p:strVal val="#ppt_h"/>
                                          </p:val>
                                        </p:tav>
                                      </p:tavLst>
                                    </p:anim>
                                    <p:animEffect transition="in" filter="fade">
                                      <p:cBhvr>
                                        <p:cTn id="50" dur="500"/>
                                        <p:tgtEl>
                                          <p:spTgt spid="4">
                                            <p:graphicEl>
                                              <a:dgm id="{7905754B-7B4C-4D4E-8D43-76DFC4608AFC}"/>
                                            </p:graphicEl>
                                          </p:spTgt>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4">
                                            <p:graphicEl>
                                              <a:dgm id="{2FC99FF7-CFC9-4504-87BC-2B7781D5072D}"/>
                                            </p:graphicEl>
                                          </p:spTgt>
                                        </p:tgtEl>
                                        <p:attrNameLst>
                                          <p:attrName>style.visibility</p:attrName>
                                        </p:attrNameLst>
                                      </p:cBhvr>
                                      <p:to>
                                        <p:strVal val="visible"/>
                                      </p:to>
                                    </p:set>
                                    <p:animEffect transition="in" filter="wipe(left)">
                                      <p:cBhvr>
                                        <p:cTn id="54" dur="500"/>
                                        <p:tgtEl>
                                          <p:spTgt spid="4">
                                            <p:graphicEl>
                                              <a:dgm id="{2FC99FF7-CFC9-4504-87BC-2B7781D5072D}"/>
                                            </p:graphicEl>
                                          </p:spTgt>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grpId="0" nodeType="clickEffect">
                                  <p:stCondLst>
                                    <p:cond delay="0"/>
                                  </p:stCondLst>
                                  <p:childTnLst>
                                    <p:set>
                                      <p:cBhvr>
                                        <p:cTn id="58" dur="1" fill="hold">
                                          <p:stCondLst>
                                            <p:cond delay="0"/>
                                          </p:stCondLst>
                                        </p:cTn>
                                        <p:tgtEl>
                                          <p:spTgt spid="4">
                                            <p:graphicEl>
                                              <a:dgm id="{A952E55E-824F-4FAA-98ED-6F6A13D6DA06}"/>
                                            </p:graphicEl>
                                          </p:spTgt>
                                        </p:tgtEl>
                                        <p:attrNameLst>
                                          <p:attrName>style.visibility</p:attrName>
                                        </p:attrNameLst>
                                      </p:cBhvr>
                                      <p:to>
                                        <p:strVal val="visible"/>
                                      </p:to>
                                    </p:set>
                                    <p:anim calcmode="lin" valueType="num">
                                      <p:cBhvr>
                                        <p:cTn id="59" dur="500" fill="hold"/>
                                        <p:tgtEl>
                                          <p:spTgt spid="4">
                                            <p:graphicEl>
                                              <a:dgm id="{A952E55E-824F-4FAA-98ED-6F6A13D6DA06}"/>
                                            </p:graphicEl>
                                          </p:spTgt>
                                        </p:tgtEl>
                                        <p:attrNameLst>
                                          <p:attrName>ppt_w</p:attrName>
                                        </p:attrNameLst>
                                      </p:cBhvr>
                                      <p:tavLst>
                                        <p:tav tm="0">
                                          <p:val>
                                            <p:fltVal val="0"/>
                                          </p:val>
                                        </p:tav>
                                        <p:tav tm="100000">
                                          <p:val>
                                            <p:strVal val="#ppt_w"/>
                                          </p:val>
                                        </p:tav>
                                      </p:tavLst>
                                    </p:anim>
                                    <p:anim calcmode="lin" valueType="num">
                                      <p:cBhvr>
                                        <p:cTn id="60" dur="500" fill="hold"/>
                                        <p:tgtEl>
                                          <p:spTgt spid="4">
                                            <p:graphicEl>
                                              <a:dgm id="{A952E55E-824F-4FAA-98ED-6F6A13D6DA06}"/>
                                            </p:graphicEl>
                                          </p:spTgt>
                                        </p:tgtEl>
                                        <p:attrNameLst>
                                          <p:attrName>ppt_h</p:attrName>
                                        </p:attrNameLst>
                                      </p:cBhvr>
                                      <p:tavLst>
                                        <p:tav tm="0">
                                          <p:val>
                                            <p:fltVal val="0"/>
                                          </p:val>
                                        </p:tav>
                                        <p:tav tm="100000">
                                          <p:val>
                                            <p:strVal val="#ppt_h"/>
                                          </p:val>
                                        </p:tav>
                                      </p:tavLst>
                                    </p:anim>
                                    <p:animEffect transition="in" filter="fade">
                                      <p:cBhvr>
                                        <p:cTn id="61" dur="500"/>
                                        <p:tgtEl>
                                          <p:spTgt spid="4">
                                            <p:graphicEl>
                                              <a:dgm id="{A952E55E-824F-4FAA-98ED-6F6A13D6DA06}"/>
                                            </p:graphicEl>
                                          </p:spTgt>
                                        </p:tgtEl>
                                      </p:cBhvr>
                                    </p:animEffect>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4">
                                            <p:graphicEl>
                                              <a:dgm id="{0B755F89-764D-4FC8-A5E8-CD8D730EAC72}"/>
                                            </p:graphicEl>
                                          </p:spTgt>
                                        </p:tgtEl>
                                        <p:attrNameLst>
                                          <p:attrName>style.visibility</p:attrName>
                                        </p:attrNameLst>
                                      </p:cBhvr>
                                      <p:to>
                                        <p:strVal val="visible"/>
                                      </p:to>
                                    </p:set>
                                    <p:animEffect transition="in" filter="wipe(left)">
                                      <p:cBhvr>
                                        <p:cTn id="65" dur="500"/>
                                        <p:tgtEl>
                                          <p:spTgt spid="4">
                                            <p:graphicEl>
                                              <a:dgm id="{0B755F89-764D-4FC8-A5E8-CD8D730EAC72}"/>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4">
                                            <p:graphicEl>
                                              <a:dgm id="{4A29CA98-9A00-4E41-94BC-E5BB3531B216}"/>
                                            </p:graphicEl>
                                          </p:spTgt>
                                        </p:tgtEl>
                                        <p:attrNameLst>
                                          <p:attrName>style.visibility</p:attrName>
                                        </p:attrNameLst>
                                      </p:cBhvr>
                                      <p:to>
                                        <p:strVal val="visible"/>
                                      </p:to>
                                    </p:set>
                                    <p:anim calcmode="lin" valueType="num">
                                      <p:cBhvr>
                                        <p:cTn id="70" dur="500" fill="hold"/>
                                        <p:tgtEl>
                                          <p:spTgt spid="4">
                                            <p:graphicEl>
                                              <a:dgm id="{4A29CA98-9A00-4E41-94BC-E5BB3531B216}"/>
                                            </p:graphicEl>
                                          </p:spTgt>
                                        </p:tgtEl>
                                        <p:attrNameLst>
                                          <p:attrName>ppt_w</p:attrName>
                                        </p:attrNameLst>
                                      </p:cBhvr>
                                      <p:tavLst>
                                        <p:tav tm="0">
                                          <p:val>
                                            <p:fltVal val="0"/>
                                          </p:val>
                                        </p:tav>
                                        <p:tav tm="100000">
                                          <p:val>
                                            <p:strVal val="#ppt_w"/>
                                          </p:val>
                                        </p:tav>
                                      </p:tavLst>
                                    </p:anim>
                                    <p:anim calcmode="lin" valueType="num">
                                      <p:cBhvr>
                                        <p:cTn id="71" dur="500" fill="hold"/>
                                        <p:tgtEl>
                                          <p:spTgt spid="4">
                                            <p:graphicEl>
                                              <a:dgm id="{4A29CA98-9A00-4E41-94BC-E5BB3531B216}"/>
                                            </p:graphicEl>
                                          </p:spTgt>
                                        </p:tgtEl>
                                        <p:attrNameLst>
                                          <p:attrName>ppt_h</p:attrName>
                                        </p:attrNameLst>
                                      </p:cBhvr>
                                      <p:tavLst>
                                        <p:tav tm="0">
                                          <p:val>
                                            <p:fltVal val="0"/>
                                          </p:val>
                                        </p:tav>
                                        <p:tav tm="100000">
                                          <p:val>
                                            <p:strVal val="#ppt_h"/>
                                          </p:val>
                                        </p:tav>
                                      </p:tavLst>
                                    </p:anim>
                                    <p:animEffect transition="in" filter="fade">
                                      <p:cBhvr>
                                        <p:cTn id="72" dur="500"/>
                                        <p:tgtEl>
                                          <p:spTgt spid="4">
                                            <p:graphicEl>
                                              <a:dgm id="{4A29CA98-9A00-4E41-94BC-E5BB3531B216}"/>
                                            </p:graphicEl>
                                          </p:spTgt>
                                        </p:tgtEl>
                                      </p:cBhvr>
                                    </p:animEffect>
                                  </p:childTnLst>
                                </p:cTn>
                              </p:par>
                            </p:childTnLst>
                          </p:cTn>
                        </p:par>
                        <p:par>
                          <p:cTn id="73" fill="hold">
                            <p:stCondLst>
                              <p:cond delay="500"/>
                            </p:stCondLst>
                            <p:childTnLst>
                              <p:par>
                                <p:cTn id="74" presetID="22" presetClass="entr" presetSubtype="8" fill="hold" grpId="0" nodeType="afterEffect">
                                  <p:stCondLst>
                                    <p:cond delay="0"/>
                                  </p:stCondLst>
                                  <p:childTnLst>
                                    <p:set>
                                      <p:cBhvr>
                                        <p:cTn id="75" dur="1" fill="hold">
                                          <p:stCondLst>
                                            <p:cond delay="0"/>
                                          </p:stCondLst>
                                        </p:cTn>
                                        <p:tgtEl>
                                          <p:spTgt spid="4">
                                            <p:graphicEl>
                                              <a:dgm id="{EADA3A13-12B9-4EA2-A8F7-C8863DDD721D}"/>
                                            </p:graphicEl>
                                          </p:spTgt>
                                        </p:tgtEl>
                                        <p:attrNameLst>
                                          <p:attrName>style.visibility</p:attrName>
                                        </p:attrNameLst>
                                      </p:cBhvr>
                                      <p:to>
                                        <p:strVal val="visible"/>
                                      </p:to>
                                    </p:set>
                                    <p:animEffect transition="in" filter="wipe(left)">
                                      <p:cBhvr>
                                        <p:cTn id="76" dur="500"/>
                                        <p:tgtEl>
                                          <p:spTgt spid="4">
                                            <p:graphicEl>
                                              <a:dgm id="{EADA3A13-12B9-4EA2-A8F7-C8863DDD721D}"/>
                                            </p:graphicEl>
                                          </p:spTgt>
                                        </p:tgtEl>
                                      </p:cBhvr>
                                    </p:animEffect>
                                  </p:childTnLst>
                                </p:cTn>
                              </p:par>
                            </p:childTnLst>
                          </p:cTn>
                        </p:par>
                      </p:childTnLst>
                    </p:cTn>
                  </p:par>
                  <p:par>
                    <p:cTn id="77" fill="hold">
                      <p:stCondLst>
                        <p:cond delay="indefinite"/>
                      </p:stCondLst>
                      <p:childTnLst>
                        <p:par>
                          <p:cTn id="78" fill="hold">
                            <p:stCondLst>
                              <p:cond delay="0"/>
                            </p:stCondLst>
                            <p:childTnLst>
                              <p:par>
                                <p:cTn id="79" presetID="53" presetClass="entr" presetSubtype="16" fill="hold" grpId="0" nodeType="clickEffect">
                                  <p:stCondLst>
                                    <p:cond delay="0"/>
                                  </p:stCondLst>
                                  <p:childTnLst>
                                    <p:set>
                                      <p:cBhvr>
                                        <p:cTn id="80" dur="1" fill="hold">
                                          <p:stCondLst>
                                            <p:cond delay="0"/>
                                          </p:stCondLst>
                                        </p:cTn>
                                        <p:tgtEl>
                                          <p:spTgt spid="4">
                                            <p:graphicEl>
                                              <a:dgm id="{92216449-F8FE-4420-AC87-F80915C5265C}"/>
                                            </p:graphicEl>
                                          </p:spTgt>
                                        </p:tgtEl>
                                        <p:attrNameLst>
                                          <p:attrName>style.visibility</p:attrName>
                                        </p:attrNameLst>
                                      </p:cBhvr>
                                      <p:to>
                                        <p:strVal val="visible"/>
                                      </p:to>
                                    </p:set>
                                    <p:anim calcmode="lin" valueType="num">
                                      <p:cBhvr>
                                        <p:cTn id="81" dur="500" fill="hold"/>
                                        <p:tgtEl>
                                          <p:spTgt spid="4">
                                            <p:graphicEl>
                                              <a:dgm id="{92216449-F8FE-4420-AC87-F80915C5265C}"/>
                                            </p:graphicEl>
                                          </p:spTgt>
                                        </p:tgtEl>
                                        <p:attrNameLst>
                                          <p:attrName>ppt_w</p:attrName>
                                        </p:attrNameLst>
                                      </p:cBhvr>
                                      <p:tavLst>
                                        <p:tav tm="0">
                                          <p:val>
                                            <p:fltVal val="0"/>
                                          </p:val>
                                        </p:tav>
                                        <p:tav tm="100000">
                                          <p:val>
                                            <p:strVal val="#ppt_w"/>
                                          </p:val>
                                        </p:tav>
                                      </p:tavLst>
                                    </p:anim>
                                    <p:anim calcmode="lin" valueType="num">
                                      <p:cBhvr>
                                        <p:cTn id="82" dur="500" fill="hold"/>
                                        <p:tgtEl>
                                          <p:spTgt spid="4">
                                            <p:graphicEl>
                                              <a:dgm id="{92216449-F8FE-4420-AC87-F80915C5265C}"/>
                                            </p:graphicEl>
                                          </p:spTgt>
                                        </p:tgtEl>
                                        <p:attrNameLst>
                                          <p:attrName>ppt_h</p:attrName>
                                        </p:attrNameLst>
                                      </p:cBhvr>
                                      <p:tavLst>
                                        <p:tav tm="0">
                                          <p:val>
                                            <p:fltVal val="0"/>
                                          </p:val>
                                        </p:tav>
                                        <p:tav tm="100000">
                                          <p:val>
                                            <p:strVal val="#ppt_h"/>
                                          </p:val>
                                        </p:tav>
                                      </p:tavLst>
                                    </p:anim>
                                    <p:animEffect transition="in" filter="fade">
                                      <p:cBhvr>
                                        <p:cTn id="83" dur="500"/>
                                        <p:tgtEl>
                                          <p:spTgt spid="4">
                                            <p:graphicEl>
                                              <a:dgm id="{92216449-F8FE-4420-AC87-F80915C5265C}"/>
                                            </p:graphicEl>
                                          </p:spTgt>
                                        </p:tgtEl>
                                      </p:cBhvr>
                                    </p:animEffect>
                                  </p:childTnLst>
                                </p:cTn>
                              </p:par>
                            </p:childTnLst>
                          </p:cTn>
                        </p:par>
                        <p:par>
                          <p:cTn id="84" fill="hold">
                            <p:stCondLst>
                              <p:cond delay="500"/>
                            </p:stCondLst>
                            <p:childTnLst>
                              <p:par>
                                <p:cTn id="85" presetID="22" presetClass="entr" presetSubtype="8" fill="hold" grpId="0" nodeType="afterEffect">
                                  <p:stCondLst>
                                    <p:cond delay="0"/>
                                  </p:stCondLst>
                                  <p:childTnLst>
                                    <p:set>
                                      <p:cBhvr>
                                        <p:cTn id="86" dur="1" fill="hold">
                                          <p:stCondLst>
                                            <p:cond delay="0"/>
                                          </p:stCondLst>
                                        </p:cTn>
                                        <p:tgtEl>
                                          <p:spTgt spid="4">
                                            <p:graphicEl>
                                              <a:dgm id="{2105F974-CEB5-43D5-B9E6-98D3650421E8}"/>
                                            </p:graphicEl>
                                          </p:spTgt>
                                        </p:tgtEl>
                                        <p:attrNameLst>
                                          <p:attrName>style.visibility</p:attrName>
                                        </p:attrNameLst>
                                      </p:cBhvr>
                                      <p:to>
                                        <p:strVal val="visible"/>
                                      </p:to>
                                    </p:set>
                                    <p:animEffect transition="in" filter="wipe(left)">
                                      <p:cBhvr>
                                        <p:cTn id="87" dur="500"/>
                                        <p:tgtEl>
                                          <p:spTgt spid="4">
                                            <p:graphicEl>
                                              <a:dgm id="{2105F974-CEB5-43D5-B9E6-98D3650421E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1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20316A1A-D070-7CB7-3A62-49E0302600E0}"/>
              </a:ext>
            </a:extLst>
          </p:cNvPr>
          <p:cNvSpPr txBox="1"/>
          <p:nvPr/>
        </p:nvSpPr>
        <p:spPr>
          <a:xfrm>
            <a:off x="0" y="0"/>
            <a:ext cx="12192000" cy="707886"/>
          </a:xfrm>
          <a:prstGeom prst="rect">
            <a:avLst/>
          </a:prstGeom>
          <a:noFill/>
        </p:spPr>
        <p:txBody>
          <a:bodyPr wrap="square">
            <a:spAutoFit/>
            <a:scene3d>
              <a:camera prst="orthographicFront"/>
              <a:lightRig rig="contrasting" dir="t"/>
            </a:scene3d>
            <a:sp3d extrusionH="57150" contourW="19050">
              <a:bevelT h="25400" prst="softRound"/>
              <a:contourClr>
                <a:schemeClr val="accent3">
                  <a:lumMod val="75000"/>
                </a:schemeClr>
              </a:contourClr>
            </a:sp3d>
          </a:bodyPr>
          <a:lstStyle/>
          <a:p>
            <a:pPr algn="ctr"/>
            <a:r>
              <a:rPr lang="hi-IN" sz="4000" b="1" dirty="0">
                <a:ln w="22225">
                  <a:noFill/>
                  <a:prstDash val="solid"/>
                </a:ln>
                <a:solidFill>
                  <a:srgbClr val="FFFF75"/>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भविष्यद्वक्ता की सेवकाई के लिए किन्हें बुलाया गया था?</a:t>
            </a:r>
            <a:endParaRPr lang="en-US" sz="4000" b="1" dirty="0">
              <a:ln w="22225">
                <a:noFill/>
                <a:prstDash val="solid"/>
              </a:ln>
              <a:solidFill>
                <a:srgbClr val="FFFF75"/>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5" name="CuadroTexto 4">
            <a:extLst>
              <a:ext uri="{FF2B5EF4-FFF2-40B4-BE49-F238E27FC236}">
                <a16:creationId xmlns:a16="http://schemas.microsoft.com/office/drawing/2014/main" id="{FC71A0D8-2759-AFD6-3E80-4144DF8FA299}"/>
              </a:ext>
            </a:extLst>
          </p:cNvPr>
          <p:cNvSpPr txBox="1"/>
          <p:nvPr/>
        </p:nvSpPr>
        <p:spPr>
          <a:xfrm>
            <a:off x="1023937" y="647031"/>
            <a:ext cx="10144125" cy="646331"/>
          </a:xfrm>
          <a:prstGeom prst="rect">
            <a:avLst/>
          </a:prstGeom>
          <a:noFill/>
        </p:spPr>
        <p:txBody>
          <a:bodyPr wrap="square">
            <a:spAutoFit/>
          </a:bodyPr>
          <a:lstStyle/>
          <a:p>
            <a:pPr algn="ctr"/>
            <a:r>
              <a:rPr lang="hi-IN" b="1" i="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“एलिय्याह भी तो हमारे समान दु:ख–सुख भोगी मनुष्य था; और उसने गिड़गिड़ाकर प्रार्थना की कि मेंह न बरसे; और साढ़े तीन वर्ष तक भूमि पर मेंह नहीं बरसा।” </a:t>
            </a:r>
            <a:r>
              <a:rPr lang="hi-IN" sz="1400" b="1" i="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(याकूब 5:17)</a:t>
            </a:r>
            <a:endParaRPr lang="en-US" sz="1400" b="1" i="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6" name="CuadroTexto 5">
            <a:extLst>
              <a:ext uri="{FF2B5EF4-FFF2-40B4-BE49-F238E27FC236}">
                <a16:creationId xmlns:a16="http://schemas.microsoft.com/office/drawing/2014/main" id="{2AE2B4F1-EEF8-0872-6357-FEFE141AC4DC}"/>
              </a:ext>
            </a:extLst>
          </p:cNvPr>
          <p:cNvSpPr txBox="1"/>
          <p:nvPr/>
        </p:nvSpPr>
        <p:spPr>
          <a:xfrm>
            <a:off x="79486" y="1328232"/>
            <a:ext cx="6033160" cy="1477328"/>
          </a:xfrm>
          <a:prstGeom prst="rect">
            <a:avLst/>
          </a:prstGeom>
          <a:noFill/>
        </p:spPr>
        <p:txBody>
          <a:bodyPr wrap="square" rtlCol="0">
            <a:spAutoFit/>
          </a:bodyPr>
          <a:lstStyle/>
          <a:p>
            <a:pPr algn="just">
              <a:spcBef>
                <a:spcPts val="600"/>
              </a:spcBef>
            </a:pPr>
            <a:r>
              <a:rPr lang="hi-IN" b="1" dirty="0">
                <a:latin typeface="Nirmala UI" panose="020B0502040204020203" pitchFamily="34" charset="0"/>
                <a:ea typeface="Nirmala UI" panose="020B0502040204020203" pitchFamily="34" charset="0"/>
                <a:cs typeface="Nirmala UI" panose="020B0502040204020203" pitchFamily="34" charset="0"/>
              </a:rPr>
              <a:t>हम इस गलत धारणा में पड़ सकते हैं कि भविष्यद्वक्ता “महामानव” थे। लेकिन मूसा ने यह कहकर अपनी असमर्थता जताई कि वह बोलने में धीमा है (निर्गमन 4:10); यशायाह ने कहा कि उसके होंठ अशुद्ध हैं (यशायाह 6:5); यिर्मयाह ने सोचा कि वह उस कार्य के लिए बहुत छोटा है (यिर्मयाह 1:6)</a:t>
            </a:r>
            <a:endParaRPr lang="en-US" b="1"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8" name="Imagen 7">
            <a:extLst>
              <a:ext uri="{FF2B5EF4-FFF2-40B4-BE49-F238E27FC236}">
                <a16:creationId xmlns:a16="http://schemas.microsoft.com/office/drawing/2014/main" id="{6FA02E80-FBF3-1A48-32F6-0526C7495DE5}"/>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211193" y="1472665"/>
            <a:ext cx="1917353" cy="2541070"/>
          </a:xfrm>
          <a:prstGeom prst="snip2DiagRect">
            <a:avLst/>
          </a:prstGeom>
          <a:solidFill>
            <a:srgbClr val="FFFFFF">
              <a:shade val="85000"/>
            </a:srgbClr>
          </a:solidFill>
          <a:ln w="38100" cap="sq">
            <a:solidFill>
              <a:srgbClr val="8A4223"/>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D864F584-B875-9745-9ECA-CE7B0F6B613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282835" y="1472665"/>
            <a:ext cx="1905802" cy="2541069"/>
          </a:xfrm>
          <a:prstGeom prst="snip2DiagRect">
            <a:avLst/>
          </a:prstGeom>
          <a:solidFill>
            <a:srgbClr val="FFFFFF">
              <a:shade val="85000"/>
            </a:srgbClr>
          </a:solidFill>
          <a:ln w="38100" cap="sq">
            <a:solidFill>
              <a:srgbClr val="E9B147"/>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312D298F-4136-C524-6632-D16B2334C41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0342926" y="1472665"/>
            <a:ext cx="1660164" cy="2541069"/>
          </a:xfrm>
          <a:prstGeom prst="snip2DiagRect">
            <a:avLst/>
          </a:prstGeom>
          <a:solidFill>
            <a:srgbClr val="FFFFFF">
              <a:shade val="85000"/>
            </a:srgbClr>
          </a:solidFill>
          <a:ln w="38100" cap="sq">
            <a:solidFill>
              <a:srgbClr val="A29139"/>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F4507B92-7B83-AB95-3B7F-0BE91DFA1B0D}"/>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58796" y="4369744"/>
            <a:ext cx="3056015" cy="226064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6" name="Imagen 15">
            <a:extLst>
              <a:ext uri="{FF2B5EF4-FFF2-40B4-BE49-F238E27FC236}">
                <a16:creationId xmlns:a16="http://schemas.microsoft.com/office/drawing/2014/main" id="{BB1B70CA-AFC8-E654-01BE-67033D00F920}"/>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3170020" y="4369745"/>
            <a:ext cx="2173506" cy="22606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0" name="CuadroTexto 19">
            <a:extLst>
              <a:ext uri="{FF2B5EF4-FFF2-40B4-BE49-F238E27FC236}">
                <a16:creationId xmlns:a16="http://schemas.microsoft.com/office/drawing/2014/main" id="{E1A217CB-D89F-4D37-C923-0CE94CC1A94A}"/>
              </a:ext>
            </a:extLst>
          </p:cNvPr>
          <p:cNvSpPr txBox="1"/>
          <p:nvPr/>
        </p:nvSpPr>
        <p:spPr>
          <a:xfrm>
            <a:off x="5343525" y="4126571"/>
            <a:ext cx="4686001" cy="1261884"/>
          </a:xfrm>
          <a:prstGeom prst="rect">
            <a:avLst/>
          </a:prstGeom>
          <a:noFill/>
        </p:spPr>
        <p:txBody>
          <a:bodyPr wrap="square">
            <a:spAutoFit/>
          </a:bodyPr>
          <a:lstStyle/>
          <a:p>
            <a:pPr algn="just">
              <a:spcBef>
                <a:spcPts val="600"/>
              </a:spcBef>
            </a:pPr>
            <a:r>
              <a:rPr lang="hi-IN" sz="1900" b="1" dirty="0">
                <a:latin typeface="Nirmala UI" panose="020B0502040204020203" pitchFamily="34" charset="0"/>
                <a:ea typeface="Nirmala UI" panose="020B0502040204020203" pitchFamily="34" charset="0"/>
                <a:cs typeface="Nirmala UI" panose="020B0502040204020203" pitchFamily="34" charset="0"/>
              </a:rPr>
              <a:t>एक महान आश्चर्यकर्म करने के बाद, रानी ईज़ेबेल द्वारा अपनी मृत्यु की धमकी दिए जाने पर एलिय्याह पूरी तरह टूट गया (1 राजा 19:2-4)</a:t>
            </a:r>
            <a:endParaRPr lang="en-US" sz="1900" b="1"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22" name="Imagen 21">
            <a:extLst>
              <a:ext uri="{FF2B5EF4-FFF2-40B4-BE49-F238E27FC236}">
                <a16:creationId xmlns:a16="http://schemas.microsoft.com/office/drawing/2014/main" id="{3EE83259-6EF7-46C6-9789-9C30219B265A}"/>
              </a:ext>
            </a:extLst>
          </p:cNvPr>
          <p:cNvPicPr>
            <a:picLocks noChangeAspect="1"/>
          </p:cNvPicPr>
          <p:nvPr/>
        </p:nvPicPr>
        <p:blipFill rotWithShape="1">
          <a:blip r:embed="rId8">
            <a:extLst>
              <a:ext uri="{28A0092B-C50C-407E-A947-70E740481C1C}">
                <a14:useLocalDpi xmlns:a14="http://schemas.microsoft.com/office/drawing/2010/main"/>
              </a:ext>
            </a:extLst>
          </a:blip>
          <a:srcRect l="16754" t="392" r="2685" b="-392"/>
          <a:stretch>
            <a:fillRect/>
          </a:stretch>
        </p:blipFill>
        <p:spPr>
          <a:xfrm>
            <a:off x="10199059" y="4369744"/>
            <a:ext cx="1815476" cy="2260644"/>
          </a:xfrm>
          <a:prstGeom prst="rect">
            <a:avLst/>
          </a:prstGeom>
          <a:effectLst>
            <a:innerShdw blurRad="114300">
              <a:prstClr val="black"/>
            </a:innerShdw>
          </a:effectLst>
        </p:spPr>
      </p:pic>
      <p:sp>
        <p:nvSpPr>
          <p:cNvPr id="4" name="CuadroTexto 3">
            <a:extLst>
              <a:ext uri="{FF2B5EF4-FFF2-40B4-BE49-F238E27FC236}">
                <a16:creationId xmlns:a16="http://schemas.microsoft.com/office/drawing/2014/main" id="{052F9268-A4B0-6644-C6DF-B39A19AF9258}"/>
              </a:ext>
            </a:extLst>
          </p:cNvPr>
          <p:cNvSpPr txBox="1"/>
          <p:nvPr/>
        </p:nvSpPr>
        <p:spPr>
          <a:xfrm>
            <a:off x="79485" y="2959448"/>
            <a:ext cx="6033161" cy="1200329"/>
          </a:xfrm>
          <a:prstGeom prst="rect">
            <a:avLst/>
          </a:prstGeom>
          <a:noFill/>
        </p:spPr>
        <p:txBody>
          <a:bodyPr wrap="square">
            <a:spAutoFit/>
          </a:bodyPr>
          <a:lstStyle/>
          <a:p>
            <a:pPr lvl="0" algn="just">
              <a:spcBef>
                <a:spcPts val="600"/>
              </a:spcBef>
              <a:defRPr/>
            </a:pPr>
            <a:r>
              <a:rPr lang="hi-IN"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एलिय्याह, जिसने राजा अहाब की अधर्मता के कारण उसके सामने भयंकर सूखे की घोषणा करने का साहस किया था, उसके बारे में कहा गया है: “वह भी हमारे समान मनुष्य था” (याकूब 5:17)</a:t>
            </a:r>
            <a:endParaRPr lang="en-US" b="1" dirty="0">
              <a:solidFill>
                <a:prstClr val="black"/>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9" name="CuadroTexto 8">
            <a:extLst>
              <a:ext uri="{FF2B5EF4-FFF2-40B4-BE49-F238E27FC236}">
                <a16:creationId xmlns:a16="http://schemas.microsoft.com/office/drawing/2014/main" id="{4E1F309B-B75A-B0C7-28D5-6B5B37EF4DF1}"/>
              </a:ext>
            </a:extLst>
          </p:cNvPr>
          <p:cNvSpPr txBox="1"/>
          <p:nvPr/>
        </p:nvSpPr>
        <p:spPr>
          <a:xfrm>
            <a:off x="5343525" y="5392260"/>
            <a:ext cx="4855534" cy="1261884"/>
          </a:xfrm>
          <a:prstGeom prst="rect">
            <a:avLst/>
          </a:prstGeom>
          <a:noFill/>
        </p:spPr>
        <p:txBody>
          <a:bodyPr wrap="square">
            <a:spAutoFit/>
          </a:bodyPr>
          <a:lstStyle/>
          <a:p>
            <a:pPr lvl="0" algn="just">
              <a:spcBef>
                <a:spcPts val="600"/>
              </a:spcBef>
              <a:defRPr/>
            </a:pPr>
            <a:r>
              <a:rPr lang="hi-IN" sz="19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यह स्पष्ट है कि परमेश्वर अपने भविष्यद्वक्ताओं को इसलिए नहीं चुनता कि वे सिद्ध होते हैं। वह उनमें क्या देखता है? परमेश्वर के प्रति उनका प्रेम और उसकी आज्ञा मानने की उनकी इच्छा</a:t>
            </a:r>
            <a:endParaRPr lang="en-US" sz="1900" b="1" dirty="0">
              <a:solidFill>
                <a:prstClr val="black"/>
              </a:solidFill>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1253564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6"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strips(downRight)">
                                      <p:cBhvr>
                                        <p:cTn id="21" dur="500"/>
                                        <p:tgtEl>
                                          <p:spTgt spid="8"/>
                                        </p:tgtEl>
                                      </p:cBhvr>
                                    </p:animEffect>
                                  </p:childTnLst>
                                </p:cTn>
                              </p:par>
                            </p:childTnLst>
                          </p:cTn>
                        </p:par>
                        <p:par>
                          <p:cTn id="22" fill="hold">
                            <p:stCondLst>
                              <p:cond delay="500"/>
                            </p:stCondLst>
                            <p:childTnLst>
                              <p:par>
                                <p:cTn id="23" presetID="18" presetClass="entr" presetSubtype="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strips(downRight)">
                                      <p:cBhvr>
                                        <p:cTn id="25" dur="500"/>
                                        <p:tgtEl>
                                          <p:spTgt spid="10"/>
                                        </p:tgtEl>
                                      </p:cBhvr>
                                    </p:animEffect>
                                  </p:childTnLst>
                                </p:cTn>
                              </p:par>
                            </p:childTnLst>
                          </p:cTn>
                        </p:par>
                        <p:par>
                          <p:cTn id="26" fill="hold">
                            <p:stCondLst>
                              <p:cond delay="1000"/>
                            </p:stCondLst>
                            <p:childTnLst>
                              <p:par>
                                <p:cTn id="27" presetID="18" presetClass="entr" presetSubtype="6"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strips(downRight)">
                                      <p:cBhvr>
                                        <p:cTn id="29" dur="500"/>
                                        <p:tgtEl>
                                          <p:spTgt spid="12"/>
                                        </p:tgtEl>
                                      </p:cBhvr>
                                    </p:animEffect>
                                  </p:childTnLst>
                                </p:cTn>
                              </p:par>
                            </p:childTnLst>
                          </p:cTn>
                        </p:par>
                        <p:par>
                          <p:cTn id="30" fill="hold">
                            <p:stCondLst>
                              <p:cond delay="1500"/>
                            </p:stCondLst>
                            <p:childTnLst>
                              <p:par>
                                <p:cTn id="31" presetID="22" presetClass="entr" presetSubtype="8"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37" presetClass="entr" presetSubtype="0" fill="hold"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anim calcmode="lin" valueType="num">
                                      <p:cBhvr>
                                        <p:cTn id="39" dur="1000" fill="hold"/>
                                        <p:tgtEl>
                                          <p:spTgt spid="14"/>
                                        </p:tgtEl>
                                        <p:attrNameLst>
                                          <p:attrName>ppt_x</p:attrName>
                                        </p:attrNameLst>
                                      </p:cBhvr>
                                      <p:tavLst>
                                        <p:tav tm="0">
                                          <p:val>
                                            <p:strVal val="#ppt_x"/>
                                          </p:val>
                                        </p:tav>
                                        <p:tav tm="100000">
                                          <p:val>
                                            <p:strVal val="#ppt_x"/>
                                          </p:val>
                                        </p:tav>
                                      </p:tavLst>
                                    </p:anim>
                                    <p:anim calcmode="lin" valueType="num">
                                      <p:cBhvr>
                                        <p:cTn id="40" dur="900" decel="100000" fill="hold"/>
                                        <p:tgtEl>
                                          <p:spTgt spid="14"/>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left)">
                                      <p:cBhvr>
                                        <p:cTn id="45" dur="500"/>
                                        <p:tgtEl>
                                          <p:spTgt spid="4"/>
                                        </p:tgtEl>
                                      </p:cBhvr>
                                    </p:animEffect>
                                  </p:childTnLst>
                                </p:cTn>
                              </p:par>
                            </p:childTnLst>
                          </p:cTn>
                        </p:par>
                      </p:childTnLst>
                    </p:cTn>
                  </p:par>
                  <p:par>
                    <p:cTn id="46" fill="hold">
                      <p:stCondLst>
                        <p:cond delay="indefinite"/>
                      </p:stCondLst>
                      <p:childTnLst>
                        <p:par>
                          <p:cTn id="47" fill="hold">
                            <p:stCondLst>
                              <p:cond delay="0"/>
                            </p:stCondLst>
                            <p:childTnLst>
                              <p:par>
                                <p:cTn id="48" presetID="37" presetClass="entr" presetSubtype="0" fill="hold" nodeType="click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1000"/>
                                        <p:tgtEl>
                                          <p:spTgt spid="16"/>
                                        </p:tgtEl>
                                      </p:cBhvr>
                                    </p:animEffect>
                                    <p:anim calcmode="lin" valueType="num">
                                      <p:cBhvr>
                                        <p:cTn id="51" dur="1000" fill="hold"/>
                                        <p:tgtEl>
                                          <p:spTgt spid="16"/>
                                        </p:tgtEl>
                                        <p:attrNameLst>
                                          <p:attrName>ppt_x</p:attrName>
                                        </p:attrNameLst>
                                      </p:cBhvr>
                                      <p:tavLst>
                                        <p:tav tm="0">
                                          <p:val>
                                            <p:strVal val="#ppt_x"/>
                                          </p:val>
                                        </p:tav>
                                        <p:tav tm="100000">
                                          <p:val>
                                            <p:strVal val="#ppt_x"/>
                                          </p:val>
                                        </p:tav>
                                      </p:tavLst>
                                    </p:anim>
                                    <p:anim calcmode="lin" valueType="num">
                                      <p:cBhvr>
                                        <p:cTn id="52" dur="900" decel="100000" fill="hold"/>
                                        <p:tgtEl>
                                          <p:spTgt spid="16"/>
                                        </p:tgtEl>
                                        <p:attrNameLst>
                                          <p:attrName>ppt_y</p:attrName>
                                        </p:attrNameLst>
                                      </p:cBhvr>
                                      <p:tavLst>
                                        <p:tav tm="0">
                                          <p:val>
                                            <p:strVal val="#ppt_y+1"/>
                                          </p:val>
                                        </p:tav>
                                        <p:tav tm="100000">
                                          <p:val>
                                            <p:strVal val="#ppt_y-.03"/>
                                          </p:val>
                                        </p:tav>
                                      </p:tavLst>
                                    </p:anim>
                                    <p:anim calcmode="lin" valueType="num">
                                      <p:cBhvr>
                                        <p:cTn id="53"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54" fill="hold">
                            <p:stCondLst>
                              <p:cond delay="1000"/>
                            </p:stCondLst>
                            <p:childTnLst>
                              <p:par>
                                <p:cTn id="55" presetID="22" presetClass="entr" presetSubtype="8"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left)">
                                      <p:cBhvr>
                                        <p:cTn id="57" dur="5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4" presetClass="entr" presetSubtype="32" fill="hold" nodeType="click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box(out)">
                                      <p:cBhvr>
                                        <p:cTn id="62" dur="500"/>
                                        <p:tgtEl>
                                          <p:spTgt spid="22"/>
                                        </p:tgtEl>
                                      </p:cBhvr>
                                    </p:animEffect>
                                  </p:childTnLst>
                                </p:cTn>
                              </p:par>
                            </p:childTnLst>
                          </p:cTn>
                        </p:par>
                        <p:par>
                          <p:cTn id="63" fill="hold">
                            <p:stCondLst>
                              <p:cond delay="500"/>
                            </p:stCondLst>
                            <p:childTnLst>
                              <p:par>
                                <p:cTn id="64" presetID="22" presetClass="entr" presetSubtype="8"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ipe(left)">
                                      <p:cBhvr>
                                        <p:cTn id="6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20" grpId="0"/>
      <p:bldP spid="4"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2DE3AB33-0DA5-25FF-C5FA-83E0A4E73A3F}"/>
              </a:ext>
            </a:extLst>
          </p:cNvPr>
          <p:cNvSpPr>
            <a:spLocks noGrp="1" noRot="1" noMove="1" noResize="1" noEditPoints="1" noAdjustHandles="1" noChangeArrowheads="1" noChangeShapeType="1"/>
          </p:cNvSpPr>
          <p:nvPr/>
        </p:nvSpPr>
        <p:spPr>
          <a:xfrm>
            <a:off x="0" y="0"/>
            <a:ext cx="12192000" cy="1227612"/>
          </a:xfrm>
          <a:prstGeom prst="rect">
            <a:avLst/>
          </a:prstGeom>
          <a:solidFill>
            <a:schemeClr val="accent6">
              <a:lumMod val="50000"/>
              <a:alpha val="29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002A12E9-A873-E26A-F8E8-8317B75F3B75}"/>
              </a:ext>
            </a:extLst>
          </p:cNvPr>
          <p:cNvSpPr txBox="1"/>
          <p:nvPr/>
        </p:nvSpPr>
        <p:spPr>
          <a:xfrm>
            <a:off x="0" y="85725"/>
            <a:ext cx="12191999" cy="769441"/>
          </a:xfrm>
          <a:prstGeom prst="rect">
            <a:avLst/>
          </a:prstGeom>
          <a:noFill/>
        </p:spPr>
        <p:txBody>
          <a:bodyPr wrap="square">
            <a:spAutoFit/>
          </a:bodyPr>
          <a:lstStyle/>
          <a:p>
            <a:pPr algn="ctr"/>
            <a:r>
              <a:rPr lang="hi-IN"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rmala UI" panose="020B0502040204020203" pitchFamily="34" charset="0"/>
                <a:ea typeface="Nirmala UI" panose="020B0502040204020203" pitchFamily="34" charset="0"/>
                <a:cs typeface="Nirmala UI" panose="020B0502040204020203" pitchFamily="34" charset="0"/>
              </a:rPr>
              <a:t>भविष्यद्वक्ता किस प्रकार व्यवहार करते थे?</a:t>
            </a:r>
            <a:endParaRPr lang="en-US"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5" name="CuadroTexto 4">
            <a:extLst>
              <a:ext uri="{FF2B5EF4-FFF2-40B4-BE49-F238E27FC236}">
                <a16:creationId xmlns:a16="http://schemas.microsoft.com/office/drawing/2014/main" id="{19E208F7-9D3D-4D71-36E4-C8A2442309D4}"/>
              </a:ext>
            </a:extLst>
          </p:cNvPr>
          <p:cNvSpPr txBox="1"/>
          <p:nvPr/>
        </p:nvSpPr>
        <p:spPr>
          <a:xfrm>
            <a:off x="0" y="731341"/>
            <a:ext cx="12191999" cy="369332"/>
          </a:xfrm>
          <a:prstGeom prst="rect">
            <a:avLst/>
          </a:prstGeom>
          <a:noFill/>
        </p:spPr>
        <p:txBody>
          <a:bodyPr wrap="square">
            <a:spAutoFit/>
          </a:bodyPr>
          <a:lstStyle/>
          <a:p>
            <a:pPr algn="ctr"/>
            <a:r>
              <a:rPr lang="hi-IN" b="1" i="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“मीकायाह ने कहा, “यहोवा के जीवन की शपथ जो कुछ यहोवा मुझ से कहे, वही मैं कहूँगा।’” </a:t>
            </a:r>
            <a:r>
              <a:rPr lang="hi-IN" sz="1400" b="1" i="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(1 राजाओं 22:14)</a:t>
            </a:r>
            <a:endParaRPr lang="en-US" sz="1400" b="1" i="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6" name="CuadroTexto 5">
            <a:extLst>
              <a:ext uri="{FF2B5EF4-FFF2-40B4-BE49-F238E27FC236}">
                <a16:creationId xmlns:a16="http://schemas.microsoft.com/office/drawing/2014/main" id="{A37E0C5D-B699-1092-C3A3-AD91B2209C84}"/>
              </a:ext>
            </a:extLst>
          </p:cNvPr>
          <p:cNvSpPr txBox="1"/>
          <p:nvPr/>
        </p:nvSpPr>
        <p:spPr>
          <a:xfrm>
            <a:off x="6124575" y="1254508"/>
            <a:ext cx="6067425" cy="1261884"/>
          </a:xfrm>
          <a:prstGeom prst="rect">
            <a:avLst/>
          </a:prstGeom>
          <a:noFill/>
        </p:spPr>
        <p:txBody>
          <a:bodyPr wrap="square" rtlCol="0">
            <a:spAutoFit/>
          </a:bodyPr>
          <a:lstStyle/>
          <a:p>
            <a:pPr algn="just">
              <a:spcBef>
                <a:spcPts val="600"/>
              </a:spcBef>
            </a:pPr>
            <a:r>
              <a:rPr lang="hi-IN" sz="1900" b="1" dirty="0">
                <a:latin typeface="Nirmala UI" panose="020B0502040204020203" pitchFamily="34" charset="0"/>
                <a:ea typeface="Nirmala UI" panose="020B0502040204020203" pitchFamily="34" charset="0"/>
                <a:cs typeface="Nirmala UI" panose="020B0502040204020203" pitchFamily="34" charset="0"/>
              </a:rPr>
              <a:t>परमेश्वर के प्रवक्ताओं के रूप में, भविष्यद्वक्ता और भविष्यद्वक्तिनियाँ अपनी बुलाहट के अनुरूप जीवन जीने का प्रयास करते थे (1 शमूएल 12:3-4)। लोग उन्हें “परमेश्वर का जन,” “प्रतिष्ठित पुरुष” के रूप में जानते थे (1 शमूएल 9:6)</a:t>
            </a:r>
            <a:endParaRPr lang="en-US" sz="1900" b="1"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4" name="Imagen 3">
            <a:extLst>
              <a:ext uri="{FF2B5EF4-FFF2-40B4-BE49-F238E27FC236}">
                <a16:creationId xmlns:a16="http://schemas.microsoft.com/office/drawing/2014/main" id="{5C990A3F-24F6-55A0-2CEE-8594B363B505}"/>
              </a:ext>
            </a:extLst>
          </p:cNvPr>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121870" y="1411208"/>
            <a:ext cx="2935177" cy="2201383"/>
          </a:xfrm>
          <a:prstGeom prst="round2DiagRect">
            <a:avLst>
              <a:gd name="adj1" fmla="val 16667"/>
              <a:gd name="adj2" fmla="val 2680"/>
            </a:avLst>
          </a:prstGeom>
          <a:ln w="28575" cap="sq">
            <a:solidFill>
              <a:schemeClr val="accent2">
                <a:lumMod val="40000"/>
                <a:lumOff val="6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pic>
        <p:nvPicPr>
          <p:cNvPr id="8" name="Imagen 7">
            <a:extLst>
              <a:ext uri="{FF2B5EF4-FFF2-40B4-BE49-F238E27FC236}">
                <a16:creationId xmlns:a16="http://schemas.microsoft.com/office/drawing/2014/main" id="{792B3CE3-B2B3-DA42-C66D-25C76270F017}"/>
              </a:ext>
            </a:extLst>
          </p:cNvPr>
          <p:cNvPicPr>
            <a:picLocks noChangeAspect="1"/>
          </p:cNvPicPr>
          <p:nvPr/>
        </p:nvPicPr>
        <p:blipFill>
          <a:blip r:embed="rId5" cstate="hq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a:ext>
            </a:extLst>
          </a:blip>
          <a:stretch>
            <a:fillRect/>
          </a:stretch>
        </p:blipFill>
        <p:spPr>
          <a:xfrm>
            <a:off x="3163214" y="1430146"/>
            <a:ext cx="2904212" cy="2191360"/>
          </a:xfrm>
          <a:prstGeom prst="round2DiagRect">
            <a:avLst>
              <a:gd name="adj1" fmla="val 2758"/>
              <a:gd name="adj2" fmla="val 13460"/>
            </a:avLst>
          </a:prstGeom>
          <a:ln w="28575" cap="sq">
            <a:solidFill>
              <a:schemeClr val="accent5">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sp>
        <p:nvSpPr>
          <p:cNvPr id="10" name="CuadroTexto 9">
            <a:extLst>
              <a:ext uri="{FF2B5EF4-FFF2-40B4-BE49-F238E27FC236}">
                <a16:creationId xmlns:a16="http://schemas.microsoft.com/office/drawing/2014/main" id="{F6CC364B-2DF0-F16A-D756-3A252E844456}"/>
              </a:ext>
            </a:extLst>
          </p:cNvPr>
          <p:cNvSpPr txBox="1"/>
          <p:nvPr/>
        </p:nvSpPr>
        <p:spPr>
          <a:xfrm>
            <a:off x="-1955" y="3924008"/>
            <a:ext cx="6118922" cy="1846659"/>
          </a:xfrm>
          <a:prstGeom prst="rect">
            <a:avLst/>
          </a:prstGeom>
          <a:noFill/>
        </p:spPr>
        <p:txBody>
          <a:bodyPr wrap="square">
            <a:spAutoFit/>
          </a:bodyPr>
          <a:lstStyle/>
          <a:p>
            <a:pPr algn="just">
              <a:spcBef>
                <a:spcPts val="600"/>
              </a:spcBef>
            </a:pPr>
            <a:r>
              <a:rPr lang="hi-IN" sz="1900" b="1" dirty="0">
                <a:latin typeface="Nirmala UI" panose="020B0502040204020203" pitchFamily="34" charset="0"/>
                <a:ea typeface="Nirmala UI" panose="020B0502040204020203" pitchFamily="34" charset="0"/>
                <a:cs typeface="Nirmala UI" panose="020B0502040204020203" pitchFamily="34" charset="0"/>
              </a:rPr>
              <a:t>मीकायाह दो राजाओं, 400 भविष्यद्वक्ताओं, जिन्होंने अनुकूल सन्देश दिया था, और एक अंगरक्षक के सामने उपस्थित हुआ, जिसने उसे परिस्थिति के अनुसार अपने सन्देश को बदलने की सलाह दी (1 राजा 22:10-13)। लेकिन वह अपने स्थान पर दृढ़ रहा और परमेश्वर द्वारा प्रकट की गई बात के अतिरिक्त कुछ भी कहने से इनकार कर दिया (1 राजा 22:14)</a:t>
            </a:r>
            <a:endParaRPr lang="en-US" sz="1900" b="1"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12" name="Imagen 11">
            <a:extLst>
              <a:ext uri="{FF2B5EF4-FFF2-40B4-BE49-F238E27FC236}">
                <a16:creationId xmlns:a16="http://schemas.microsoft.com/office/drawing/2014/main" id="{09735F41-E4E1-FBAD-4E32-7D6594956879}"/>
              </a:ext>
            </a:extLst>
          </p:cNvPr>
          <p:cNvPicPr>
            <a:picLocks noChangeAspect="1"/>
          </p:cNvPicPr>
          <p:nvPr/>
        </p:nvPicPr>
        <p:blipFill>
          <a:blip r:embed="rId7" cstate="hq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tretch>
            <a:fillRect/>
          </a:stretch>
        </p:blipFill>
        <p:spPr>
          <a:xfrm>
            <a:off x="6116967" y="4241328"/>
            <a:ext cx="2917495" cy="2201383"/>
          </a:xfrm>
          <a:prstGeom prst="round2DiagRect">
            <a:avLst>
              <a:gd name="adj1" fmla="val 4608"/>
              <a:gd name="adj2" fmla="val 12953"/>
            </a:avLst>
          </a:prstGeom>
          <a:ln w="28575" cap="sq">
            <a:solidFill>
              <a:schemeClr val="accent3">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pic>
        <p:nvPicPr>
          <p:cNvPr id="14" name="Imagen 13">
            <a:extLst>
              <a:ext uri="{FF2B5EF4-FFF2-40B4-BE49-F238E27FC236}">
                <a16:creationId xmlns:a16="http://schemas.microsoft.com/office/drawing/2014/main" id="{F5C9E26B-99E9-60FE-3F27-E75C26F0ECA9}"/>
              </a:ext>
            </a:extLst>
          </p:cNvPr>
          <p:cNvPicPr>
            <a:picLocks noChangeAspect="1"/>
          </p:cNvPicPr>
          <p:nvPr/>
        </p:nvPicPr>
        <p:blipFill>
          <a:blip r:embed="rId9" cstate="hqprint">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a:ext>
            </a:extLst>
          </a:blip>
          <a:stretch>
            <a:fillRect/>
          </a:stretch>
        </p:blipFill>
        <p:spPr>
          <a:xfrm>
            <a:off x="9163963" y="4246339"/>
            <a:ext cx="2904211" cy="2191359"/>
          </a:xfrm>
          <a:prstGeom prst="round2DiagRect">
            <a:avLst>
              <a:gd name="adj1" fmla="val 16667"/>
              <a:gd name="adj2" fmla="val 3141"/>
            </a:avLst>
          </a:prstGeom>
          <a:ln w="28575" cap="sq">
            <a:solidFill>
              <a:schemeClr val="accent1">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sp>
        <p:nvSpPr>
          <p:cNvPr id="7" name="CuadroTexto 6">
            <a:extLst>
              <a:ext uri="{FF2B5EF4-FFF2-40B4-BE49-F238E27FC236}">
                <a16:creationId xmlns:a16="http://schemas.microsoft.com/office/drawing/2014/main" id="{366DA3C5-13B3-DC7C-CCE7-2DF74D913118}"/>
              </a:ext>
            </a:extLst>
          </p:cNvPr>
          <p:cNvSpPr txBox="1"/>
          <p:nvPr/>
        </p:nvSpPr>
        <p:spPr>
          <a:xfrm>
            <a:off x="6095998" y="2626072"/>
            <a:ext cx="6096002" cy="1554272"/>
          </a:xfrm>
          <a:prstGeom prst="rect">
            <a:avLst/>
          </a:prstGeom>
          <a:noFill/>
        </p:spPr>
        <p:txBody>
          <a:bodyPr wrap="square">
            <a:spAutoFit/>
          </a:bodyPr>
          <a:lstStyle/>
          <a:p>
            <a:pPr lvl="0" algn="just">
              <a:spcBef>
                <a:spcPts val="600"/>
              </a:spcBef>
              <a:defRPr/>
            </a:pPr>
            <a:r>
              <a:rPr lang="hi-IN" sz="19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जिन लोगों ने उनके सन्देश को स्वीकार करने से इनकार किया, वे उनसे घृणा करते थे और उन्हें धमकाते थे (1 राजा 22:8, 27)। लेकिन जिन दबावों का उन्होंने सामना किया, उनके बावजूद भविष्यद्वक्ता विश्वासयोग्यता से अपना सन्देश सुनाते रहे</a:t>
            </a:r>
            <a:endParaRPr lang="en-US" sz="1900" b="1" dirty="0">
              <a:solidFill>
                <a:prstClr val="black"/>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11" name="CuadroTexto 10">
            <a:extLst>
              <a:ext uri="{FF2B5EF4-FFF2-40B4-BE49-F238E27FC236}">
                <a16:creationId xmlns:a16="http://schemas.microsoft.com/office/drawing/2014/main" id="{D5E8211C-8BC0-B7F0-6DF1-9AC46CC2EADE}"/>
              </a:ext>
            </a:extLst>
          </p:cNvPr>
          <p:cNvSpPr txBox="1"/>
          <p:nvPr/>
        </p:nvSpPr>
        <p:spPr>
          <a:xfrm>
            <a:off x="7570" y="5863000"/>
            <a:ext cx="6065532" cy="969496"/>
          </a:xfrm>
          <a:prstGeom prst="rect">
            <a:avLst/>
          </a:prstGeom>
          <a:noFill/>
        </p:spPr>
        <p:txBody>
          <a:bodyPr wrap="square">
            <a:spAutoFit/>
          </a:bodyPr>
          <a:lstStyle/>
          <a:p>
            <a:pPr lvl="0" algn="just">
              <a:spcBef>
                <a:spcPts val="600"/>
              </a:spcBef>
              <a:defRPr/>
            </a:pPr>
            <a:r>
              <a:rPr lang="hi-IN" sz="19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वे सिद्ध नहीं थे, लेकिन वे प्रार्थना करने वाले स्त्री-पुरुष, वचन के प्रति विश्वासयोग्य और परमेश्वर तथा उसके लोगों के सेवक थे (1 शमूएल 12:23; यिर्मयाह 42:4)</a:t>
            </a:r>
            <a:endParaRPr lang="en-US" sz="1900" b="1" dirty="0">
              <a:solidFill>
                <a:prstClr val="black"/>
              </a:solidFill>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1611836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37" presetClass="entr" presetSubtype="0"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1000"/>
                                        <p:tgtEl>
                                          <p:spTgt spid="4"/>
                                        </p:tgtEl>
                                      </p:cBhvr>
                                    </p:animEffect>
                                    <p:anim calcmode="lin" valueType="num">
                                      <p:cBhvr>
                                        <p:cTn id="34" dur="1000" fill="hold"/>
                                        <p:tgtEl>
                                          <p:spTgt spid="4"/>
                                        </p:tgtEl>
                                        <p:attrNameLst>
                                          <p:attrName>ppt_x</p:attrName>
                                        </p:attrNameLst>
                                      </p:cBhvr>
                                      <p:tavLst>
                                        <p:tav tm="0">
                                          <p:val>
                                            <p:strVal val="#ppt_x"/>
                                          </p:val>
                                        </p:tav>
                                        <p:tav tm="100000">
                                          <p:val>
                                            <p:strVal val="#ppt_x"/>
                                          </p:val>
                                        </p:tav>
                                      </p:tavLst>
                                    </p:anim>
                                    <p:anim calcmode="lin" valueType="num">
                                      <p:cBhvr>
                                        <p:cTn id="35" dur="900" decel="100000" fill="hold"/>
                                        <p:tgtEl>
                                          <p:spTgt spid="4"/>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37" presetID="37" presetClass="entr" presetSubtype="0" fill="hold" nodeType="withEffect">
                                  <p:stCondLst>
                                    <p:cond delay="50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900" decel="100000" fill="hold"/>
                                        <p:tgtEl>
                                          <p:spTgt spid="8"/>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43" presetID="37" presetClass="entr" presetSubtype="0" fill="hold" nodeType="withEffect">
                                  <p:stCondLst>
                                    <p:cond delay="100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1000"/>
                                        <p:tgtEl>
                                          <p:spTgt spid="12"/>
                                        </p:tgtEl>
                                      </p:cBhvr>
                                    </p:animEffect>
                                    <p:anim calcmode="lin" valueType="num">
                                      <p:cBhvr>
                                        <p:cTn id="46" dur="1000" fill="hold"/>
                                        <p:tgtEl>
                                          <p:spTgt spid="12"/>
                                        </p:tgtEl>
                                        <p:attrNameLst>
                                          <p:attrName>ppt_x</p:attrName>
                                        </p:attrNameLst>
                                      </p:cBhvr>
                                      <p:tavLst>
                                        <p:tav tm="0">
                                          <p:val>
                                            <p:strVal val="#ppt_x"/>
                                          </p:val>
                                        </p:tav>
                                        <p:tav tm="100000">
                                          <p:val>
                                            <p:strVal val="#ppt_x"/>
                                          </p:val>
                                        </p:tav>
                                      </p:tavLst>
                                    </p:anim>
                                    <p:anim calcmode="lin" valueType="num">
                                      <p:cBhvr>
                                        <p:cTn id="47" dur="900" decel="100000" fill="hold"/>
                                        <p:tgtEl>
                                          <p:spTgt spid="12"/>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49" presetID="37" presetClass="entr" presetSubtype="0" fill="hold" nodeType="withEffect">
                                  <p:stCondLst>
                                    <p:cond delay="150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1000"/>
                                        <p:tgtEl>
                                          <p:spTgt spid="14"/>
                                        </p:tgtEl>
                                      </p:cBhvr>
                                    </p:animEffect>
                                    <p:anim calcmode="lin" valueType="num">
                                      <p:cBhvr>
                                        <p:cTn id="52" dur="1000" fill="hold"/>
                                        <p:tgtEl>
                                          <p:spTgt spid="14"/>
                                        </p:tgtEl>
                                        <p:attrNameLst>
                                          <p:attrName>ppt_x</p:attrName>
                                        </p:attrNameLst>
                                      </p:cBhvr>
                                      <p:tavLst>
                                        <p:tav tm="0">
                                          <p:val>
                                            <p:strVal val="#ppt_x"/>
                                          </p:val>
                                        </p:tav>
                                        <p:tav tm="100000">
                                          <p:val>
                                            <p:strVal val="#ppt_x"/>
                                          </p:val>
                                        </p:tav>
                                      </p:tavLst>
                                    </p:anim>
                                    <p:anim calcmode="lin" valueType="num">
                                      <p:cBhvr>
                                        <p:cTn id="53" dur="900" decel="100000" fill="hold"/>
                                        <p:tgtEl>
                                          <p:spTgt spid="14"/>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55" fill="hold">
                            <p:stCondLst>
                              <p:cond delay="2500"/>
                            </p:stCondLst>
                            <p:childTnLst>
                              <p:par>
                                <p:cTn id="56" presetID="22" presetClass="entr" presetSubtype="8" fill="hold" grpId="0" nodeType="after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wipe(left)">
                                      <p:cBhvr>
                                        <p:cTn id="58" dur="500"/>
                                        <p:tgtEl>
                                          <p:spTgt spid="10"/>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0" grpId="0"/>
      <p:bldP spid="7"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a:stretch>
        </a:blipFill>
        <a:effectLst/>
      </p:bgPr>
    </p:bg>
    <p:spTree>
      <p:nvGrpSpPr>
        <p:cNvPr id="1" name="">
          <a:extLst>
            <a:ext uri="{FF2B5EF4-FFF2-40B4-BE49-F238E27FC236}">
              <a16:creationId xmlns:a16="http://schemas.microsoft.com/office/drawing/2014/main" id="{25E3D2E1-BA7A-586F-37F2-274FD5550EDA}"/>
            </a:ext>
          </a:extLst>
        </p:cNvPr>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0D40D853-F4EF-F1DE-76FB-854D6D819993}"/>
              </a:ext>
            </a:extLst>
          </p:cNvPr>
          <p:cNvGraphicFramePr/>
          <p:nvPr>
            <p:extLst>
              <p:ext uri="{D42A27DB-BD31-4B8C-83A1-F6EECF244321}">
                <p14:modId xmlns:p14="http://schemas.microsoft.com/office/powerpoint/2010/main" val="2109663966"/>
              </p:ext>
            </p:extLst>
          </p:nvPr>
        </p:nvGraphicFramePr>
        <p:xfrm>
          <a:off x="219075" y="2948144"/>
          <a:ext cx="11697622" cy="37098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uadroTexto 2">
            <a:extLst>
              <a:ext uri="{FF2B5EF4-FFF2-40B4-BE49-F238E27FC236}">
                <a16:creationId xmlns:a16="http://schemas.microsoft.com/office/drawing/2014/main" id="{97317CA7-4441-7F5A-C7E4-A06779BDA9BC}"/>
              </a:ext>
            </a:extLst>
          </p:cNvPr>
          <p:cNvSpPr txBox="1"/>
          <p:nvPr/>
        </p:nvSpPr>
        <p:spPr>
          <a:xfrm>
            <a:off x="0" y="0"/>
            <a:ext cx="12191999" cy="769441"/>
          </a:xfrm>
          <a:prstGeom prst="rect">
            <a:avLst/>
          </a:prstGeom>
          <a:noFill/>
        </p:spPr>
        <p:txBody>
          <a:bodyPr wrap="square">
            <a:spAutoFit/>
          </a:bodyPr>
          <a:lstStyle/>
          <a:p>
            <a:pPr algn="ctr"/>
            <a:r>
              <a:rPr lang="hi-IN"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72000"/>
                    </a:srgbClr>
                  </a:outerShdw>
                </a:effectLst>
                <a:latin typeface="Nirmala UI" panose="020B0502040204020203" pitchFamily="34" charset="0"/>
                <a:ea typeface="Nirmala UI" panose="020B0502040204020203" pitchFamily="34" charset="0"/>
                <a:cs typeface="Nirmala UI" panose="020B0502040204020203" pitchFamily="34" charset="0"/>
              </a:rPr>
              <a:t>भविष्यद्वक्ताओं ने कौन-सा कार्य किया?</a:t>
            </a:r>
            <a:endParaRPr lang="en-U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72000"/>
                  </a:srgbClr>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5" name="CuadroTexto 4">
            <a:extLst>
              <a:ext uri="{FF2B5EF4-FFF2-40B4-BE49-F238E27FC236}">
                <a16:creationId xmlns:a16="http://schemas.microsoft.com/office/drawing/2014/main" id="{5D6EAFF2-9941-C6F0-5231-66CEB2677A3E}"/>
              </a:ext>
            </a:extLst>
          </p:cNvPr>
          <p:cNvSpPr txBox="1"/>
          <p:nvPr/>
        </p:nvSpPr>
        <p:spPr>
          <a:xfrm>
            <a:off x="500061" y="680643"/>
            <a:ext cx="11191875" cy="646331"/>
          </a:xfrm>
          <a:prstGeom prst="rect">
            <a:avLst/>
          </a:prstGeom>
          <a:noFill/>
        </p:spPr>
        <p:txBody>
          <a:bodyPr wrap="square">
            <a:spAutoFit/>
          </a:bodyPr>
          <a:lstStyle/>
          <a:p>
            <a:pPr algn="ctr"/>
            <a:r>
              <a:rPr lang="hi-IN" b="1" i="1" dirty="0">
                <a:solidFill>
                  <a:schemeClr val="tx2">
                    <a:lumMod val="20000"/>
                    <a:lumOff val="80000"/>
                  </a:schemeClr>
                </a:solidFill>
                <a:effectLst>
                  <a:glow rad="101600">
                    <a:srgbClr val="436C00"/>
                  </a:glow>
                </a:effectLst>
                <a:latin typeface="Nirmala UI" panose="020B0502040204020203" pitchFamily="34" charset="0"/>
                <a:ea typeface="Nirmala UI" panose="020B0502040204020203" pitchFamily="34" charset="0"/>
                <a:cs typeface="Nirmala UI" panose="020B0502040204020203" pitchFamily="34" charset="0"/>
              </a:rPr>
              <a:t>“और इस्राएल का राजा होने को निमशी के पोते येहू का, और अपने स्थान पर नबी होने के लिये आबेलमहोला के शापात के पुत्र एलीशा का अभिषेक करना।” </a:t>
            </a:r>
            <a:r>
              <a:rPr lang="hi-IN" sz="1400" b="1" i="1" dirty="0">
                <a:solidFill>
                  <a:schemeClr val="tx2">
                    <a:lumMod val="20000"/>
                    <a:lumOff val="80000"/>
                  </a:schemeClr>
                </a:solidFill>
                <a:effectLst>
                  <a:glow rad="101600">
                    <a:srgbClr val="436C00"/>
                  </a:glow>
                </a:effectLst>
                <a:latin typeface="Nirmala UI" panose="020B0502040204020203" pitchFamily="34" charset="0"/>
                <a:ea typeface="Nirmala UI" panose="020B0502040204020203" pitchFamily="34" charset="0"/>
                <a:cs typeface="Nirmala UI" panose="020B0502040204020203" pitchFamily="34" charset="0"/>
              </a:rPr>
              <a:t>(1 राजाओं 19:16)</a:t>
            </a:r>
            <a:endParaRPr lang="en-US" sz="1400" b="1" i="1" dirty="0">
              <a:solidFill>
                <a:schemeClr val="tx2">
                  <a:lumMod val="20000"/>
                  <a:lumOff val="80000"/>
                </a:schemeClr>
              </a:solidFill>
              <a:effectLst>
                <a:glow rad="101600">
                  <a:srgbClr val="436C00"/>
                </a:glo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6" name="CuadroTexto 5">
            <a:extLst>
              <a:ext uri="{FF2B5EF4-FFF2-40B4-BE49-F238E27FC236}">
                <a16:creationId xmlns:a16="http://schemas.microsoft.com/office/drawing/2014/main" id="{128EA36E-3B8E-06BD-8A84-05C30D2C8A3F}"/>
              </a:ext>
            </a:extLst>
          </p:cNvPr>
          <p:cNvSpPr txBox="1"/>
          <p:nvPr/>
        </p:nvSpPr>
        <p:spPr>
          <a:xfrm>
            <a:off x="82044" y="1511096"/>
            <a:ext cx="2532411" cy="1015663"/>
          </a:xfrm>
          <a:prstGeom prst="rect">
            <a:avLst/>
          </a:prstGeom>
          <a:noFill/>
        </p:spPr>
        <p:txBody>
          <a:bodyPr wrap="square" rtlCol="0">
            <a:spAutoFit/>
          </a:bodyPr>
          <a:lstStyle/>
          <a:p>
            <a:pPr>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अन्य कार्यों के साथ-साथ, भविष्यद्वक्ताओं ने ये कार्य भी किए:</a:t>
            </a:r>
            <a:endParaRPr lang="en-US" sz="2000" b="1"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8" name="Imagen 7">
            <a:extLst>
              <a:ext uri="{FF2B5EF4-FFF2-40B4-BE49-F238E27FC236}">
                <a16:creationId xmlns:a16="http://schemas.microsoft.com/office/drawing/2014/main" id="{00952936-BCB9-7CE4-1C66-71E2A23FEF81}"/>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2614455" y="1501201"/>
            <a:ext cx="2009552" cy="1272716"/>
          </a:xfrm>
          <a:prstGeom prst="rect">
            <a:avLst/>
          </a:prstGeom>
          <a:solidFill>
            <a:srgbClr val="FFFFFF">
              <a:shade val="85000"/>
            </a:srgbClr>
          </a:solidFill>
          <a:ln w="57150" cap="sq">
            <a:solidFill>
              <a:srgbClr val="D7183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A34CA941-D3FC-BEA3-5F21-29A1AA5E2CAC}"/>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4911402" y="1520991"/>
            <a:ext cx="2245017" cy="1262821"/>
          </a:xfrm>
          <a:prstGeom prst="rect">
            <a:avLst/>
          </a:prstGeom>
          <a:solidFill>
            <a:srgbClr val="FFFFFF">
              <a:shade val="85000"/>
            </a:srgbClr>
          </a:solidFill>
          <a:ln w="57150" cap="sq">
            <a:solidFill>
              <a:srgbClr val="E667C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9C421582-B43C-3EAA-7229-C632CA198C73}"/>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7443814" y="1520991"/>
            <a:ext cx="1940472" cy="1262821"/>
          </a:xfrm>
          <a:prstGeom prst="rect">
            <a:avLst/>
          </a:prstGeom>
          <a:solidFill>
            <a:srgbClr val="FFFFFF">
              <a:shade val="85000"/>
            </a:srgbClr>
          </a:solidFill>
          <a:ln w="57150" cap="sq">
            <a:solidFill>
              <a:srgbClr val="A344D5"/>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2D0712CE-94FA-8969-8347-97C12BECB865}"/>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9671682" y="1511096"/>
            <a:ext cx="2245015" cy="1262821"/>
          </a:xfrm>
          <a:prstGeom prst="rect">
            <a:avLst/>
          </a:prstGeom>
          <a:solidFill>
            <a:srgbClr val="FFFFFF">
              <a:shade val="85000"/>
            </a:srgbClr>
          </a:solidFill>
          <a:ln w="57150" cap="sq">
            <a:solidFill>
              <a:srgbClr val="625CD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Gráfico 15" descr="Corona con relleno sólido">
            <a:extLst>
              <a:ext uri="{FF2B5EF4-FFF2-40B4-BE49-F238E27FC236}">
                <a16:creationId xmlns:a16="http://schemas.microsoft.com/office/drawing/2014/main" id="{5AC73896-0282-BBE2-35C7-6E16917E588E}"/>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320164" y="3329170"/>
            <a:ext cx="240890" cy="240890"/>
          </a:xfrm>
          <a:prstGeom prst="rect">
            <a:avLst/>
          </a:prstGeom>
        </p:spPr>
      </p:pic>
      <p:pic>
        <p:nvPicPr>
          <p:cNvPr id="18" name="Gráfico 17" descr="Corona con relleno sólido">
            <a:extLst>
              <a:ext uri="{FF2B5EF4-FFF2-40B4-BE49-F238E27FC236}">
                <a16:creationId xmlns:a16="http://schemas.microsoft.com/office/drawing/2014/main" id="{9A190860-931E-F441-42CC-29636ED006D8}"/>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320164" y="4208563"/>
            <a:ext cx="240890" cy="240890"/>
          </a:xfrm>
          <a:prstGeom prst="rect">
            <a:avLst/>
          </a:prstGeom>
        </p:spPr>
      </p:pic>
      <p:pic>
        <p:nvPicPr>
          <p:cNvPr id="20" name="Gráfico 19" descr="Corona con relleno sólido">
            <a:extLst>
              <a:ext uri="{FF2B5EF4-FFF2-40B4-BE49-F238E27FC236}">
                <a16:creationId xmlns:a16="http://schemas.microsoft.com/office/drawing/2014/main" id="{482F2441-58A1-930D-1E75-3B11F3824626}"/>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320164" y="5337737"/>
            <a:ext cx="240890" cy="240890"/>
          </a:xfrm>
          <a:prstGeom prst="rect">
            <a:avLst/>
          </a:prstGeom>
        </p:spPr>
      </p:pic>
      <p:pic>
        <p:nvPicPr>
          <p:cNvPr id="22" name="Gráfico 21" descr="Sombrero de chef con relleno sólido">
            <a:extLst>
              <a:ext uri="{FF2B5EF4-FFF2-40B4-BE49-F238E27FC236}">
                <a16:creationId xmlns:a16="http://schemas.microsoft.com/office/drawing/2014/main" id="{5B61D3CD-A401-C501-C6ED-EE94C38A7FAE}"/>
              </a:ext>
            </a:extLst>
          </p:cNvPr>
          <p:cNvPicPr>
            <a:picLocks noChangeAspect="1"/>
          </p:cNvPicPr>
          <p:nvPr/>
        </p:nvPicPr>
        <p:blipFill>
          <a:blip>
            <a:extLst>
              <a:ext uri="{96DAC541-7B7A-43D3-8B79-37D633B846F1}">
                <asvg:svgBlip xmlns:asvg="http://schemas.microsoft.com/office/drawing/2016/SVG/main" r:embed="rId13"/>
              </a:ext>
            </a:extLst>
          </a:blip>
          <a:srcRect/>
          <a:stretch/>
        </p:blipFill>
        <p:spPr>
          <a:xfrm>
            <a:off x="3340203" y="3434145"/>
            <a:ext cx="240890" cy="240890"/>
          </a:xfrm>
          <a:prstGeom prst="rect">
            <a:avLst/>
          </a:prstGeom>
        </p:spPr>
      </p:pic>
      <p:pic>
        <p:nvPicPr>
          <p:cNvPr id="24" name="Gráfico 23" descr="Grupo de hombres con relleno sólido">
            <a:extLst>
              <a:ext uri="{FF2B5EF4-FFF2-40B4-BE49-F238E27FC236}">
                <a16:creationId xmlns:a16="http://schemas.microsoft.com/office/drawing/2014/main" id="{2DBDB31B-FFBA-60F4-203C-9648F008E178}"/>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350717" y="3466943"/>
            <a:ext cx="240890" cy="240890"/>
          </a:xfrm>
          <a:prstGeom prst="rect">
            <a:avLst/>
          </a:prstGeom>
        </p:spPr>
      </p:pic>
      <p:pic>
        <p:nvPicPr>
          <p:cNvPr id="26" name="Gráfico 25" descr="Grupo de hombres con relleno sólido">
            <a:extLst>
              <a:ext uri="{FF2B5EF4-FFF2-40B4-BE49-F238E27FC236}">
                <a16:creationId xmlns:a16="http://schemas.microsoft.com/office/drawing/2014/main" id="{4AC1F248-7B30-7CAD-3026-ECAD637EA88F}"/>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355633" y="4415021"/>
            <a:ext cx="240890" cy="240890"/>
          </a:xfrm>
          <a:prstGeom prst="rect">
            <a:avLst/>
          </a:prstGeom>
        </p:spPr>
      </p:pic>
      <p:pic>
        <p:nvPicPr>
          <p:cNvPr id="28" name="Gráfico 27" descr="Grupo de hombres con relleno sólido">
            <a:extLst>
              <a:ext uri="{FF2B5EF4-FFF2-40B4-BE49-F238E27FC236}">
                <a16:creationId xmlns:a16="http://schemas.microsoft.com/office/drawing/2014/main" id="{EA2F63AA-2084-7DA2-4B2B-4FA37A84CB5D}"/>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350717" y="5577314"/>
            <a:ext cx="240890" cy="240890"/>
          </a:xfrm>
          <a:prstGeom prst="rect">
            <a:avLst/>
          </a:prstGeom>
        </p:spPr>
      </p:pic>
      <p:pic>
        <p:nvPicPr>
          <p:cNvPr id="30" name="Gráfico 29" descr="Narración con relleno sólido">
            <a:extLst>
              <a:ext uri="{FF2B5EF4-FFF2-40B4-BE49-F238E27FC236}">
                <a16:creationId xmlns:a16="http://schemas.microsoft.com/office/drawing/2014/main" id="{6D0BD3CD-3FDD-D0A7-75E6-08C84763F52C}"/>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9350284" y="3466943"/>
            <a:ext cx="240890" cy="240890"/>
          </a:xfrm>
          <a:prstGeom prst="rect">
            <a:avLst/>
          </a:prstGeom>
        </p:spPr>
      </p:pic>
    </p:spTree>
    <p:extLst>
      <p:ext uri="{BB962C8B-B14F-4D97-AF65-F5344CB8AC3E}">
        <p14:creationId xmlns:p14="http://schemas.microsoft.com/office/powerpoint/2010/main" val="2037058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5"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27"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28"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29" dur="1000" fill="hold"/>
                                        <p:tgtEl>
                                          <p:spTgt spid="8"/>
                                        </p:tgtEl>
                                        <p:attrNameLst>
                                          <p:attrName>ppt_h</p:attrName>
                                        </p:attrNameLst>
                                      </p:cBhvr>
                                      <p:tavLst>
                                        <p:tav tm="0">
                                          <p:val>
                                            <p:strVal val="#ppt_h"/>
                                          </p:val>
                                        </p:tav>
                                        <p:tav tm="100000">
                                          <p:val>
                                            <p:strVal val="#ppt_h"/>
                                          </p:val>
                                        </p:tav>
                                      </p:tavLst>
                                    </p:anim>
                                    <p:anim calcmode="lin" valueType="num">
                                      <p:cBhvr>
                                        <p:cTn id="30"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31"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32"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33" dur="1000" decel="50000">
                                          <p:stCondLst>
                                            <p:cond delay="0"/>
                                          </p:stCondLst>
                                        </p:cTn>
                                        <p:tgtEl>
                                          <p:spTgt spid="8"/>
                                        </p:tgtEl>
                                      </p:cBhvr>
                                    </p:animEffect>
                                  </p:childTnLst>
                                </p:cTn>
                              </p:par>
                            </p:childTnLst>
                          </p:cTn>
                        </p:par>
                        <p:par>
                          <p:cTn id="34" fill="hold">
                            <p:stCondLst>
                              <p:cond delay="1000"/>
                            </p:stCondLst>
                            <p:childTnLst>
                              <p:par>
                                <p:cTn id="35" presetID="53" presetClass="entr" presetSubtype="16" fill="hold" grpId="0" nodeType="afterEffect">
                                  <p:stCondLst>
                                    <p:cond delay="0"/>
                                  </p:stCondLst>
                                  <p:childTnLst>
                                    <p:set>
                                      <p:cBhvr>
                                        <p:cTn id="36" dur="1" fill="hold">
                                          <p:stCondLst>
                                            <p:cond delay="0"/>
                                          </p:stCondLst>
                                        </p:cTn>
                                        <p:tgtEl>
                                          <p:spTgt spid="4">
                                            <p:graphicEl>
                                              <a:dgm id="{CD14DA94-E93F-4860-A146-9B49D1888F83}"/>
                                            </p:graphicEl>
                                          </p:spTgt>
                                        </p:tgtEl>
                                        <p:attrNameLst>
                                          <p:attrName>style.visibility</p:attrName>
                                        </p:attrNameLst>
                                      </p:cBhvr>
                                      <p:to>
                                        <p:strVal val="visible"/>
                                      </p:to>
                                    </p:set>
                                    <p:anim calcmode="lin" valueType="num">
                                      <p:cBhvr>
                                        <p:cTn id="37" dur="500" fill="hold"/>
                                        <p:tgtEl>
                                          <p:spTgt spid="4">
                                            <p:graphicEl>
                                              <a:dgm id="{CD14DA94-E93F-4860-A146-9B49D1888F83}"/>
                                            </p:graphicEl>
                                          </p:spTgt>
                                        </p:tgtEl>
                                        <p:attrNameLst>
                                          <p:attrName>ppt_w</p:attrName>
                                        </p:attrNameLst>
                                      </p:cBhvr>
                                      <p:tavLst>
                                        <p:tav tm="0">
                                          <p:val>
                                            <p:fltVal val="0"/>
                                          </p:val>
                                        </p:tav>
                                        <p:tav tm="100000">
                                          <p:val>
                                            <p:strVal val="#ppt_w"/>
                                          </p:val>
                                        </p:tav>
                                      </p:tavLst>
                                    </p:anim>
                                    <p:anim calcmode="lin" valueType="num">
                                      <p:cBhvr>
                                        <p:cTn id="38" dur="500" fill="hold"/>
                                        <p:tgtEl>
                                          <p:spTgt spid="4">
                                            <p:graphicEl>
                                              <a:dgm id="{CD14DA94-E93F-4860-A146-9B49D1888F83}"/>
                                            </p:graphicEl>
                                          </p:spTgt>
                                        </p:tgtEl>
                                        <p:attrNameLst>
                                          <p:attrName>ppt_h</p:attrName>
                                        </p:attrNameLst>
                                      </p:cBhvr>
                                      <p:tavLst>
                                        <p:tav tm="0">
                                          <p:val>
                                            <p:fltVal val="0"/>
                                          </p:val>
                                        </p:tav>
                                        <p:tav tm="100000">
                                          <p:val>
                                            <p:strVal val="#ppt_h"/>
                                          </p:val>
                                        </p:tav>
                                      </p:tavLst>
                                    </p:anim>
                                    <p:animEffect transition="in" filter="fade">
                                      <p:cBhvr>
                                        <p:cTn id="39" dur="500"/>
                                        <p:tgtEl>
                                          <p:spTgt spid="4">
                                            <p:graphicEl>
                                              <a:dgm id="{CD14DA94-E93F-4860-A146-9B49D1888F83}"/>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5" fill="hold" grpId="0" nodeType="clickEffect">
                                  <p:stCondLst>
                                    <p:cond delay="0"/>
                                  </p:stCondLst>
                                  <p:childTnLst>
                                    <p:set>
                                      <p:cBhvr>
                                        <p:cTn id="43" dur="1" fill="hold">
                                          <p:stCondLst>
                                            <p:cond delay="0"/>
                                          </p:stCondLst>
                                        </p:cTn>
                                        <p:tgtEl>
                                          <p:spTgt spid="4">
                                            <p:graphicEl>
                                              <a:dgm id="{DE916DB0-9BB6-48A9-BFF3-35B5FFCB431D}"/>
                                            </p:graphicEl>
                                          </p:spTgt>
                                        </p:tgtEl>
                                        <p:attrNameLst>
                                          <p:attrName>style.visibility</p:attrName>
                                        </p:attrNameLst>
                                      </p:cBhvr>
                                      <p:to>
                                        <p:strVal val="visible"/>
                                      </p:to>
                                    </p:set>
                                    <p:animEffect transition="in" filter="randombar(vertical)">
                                      <p:cBhvr>
                                        <p:cTn id="44" dur="500"/>
                                        <p:tgtEl>
                                          <p:spTgt spid="4">
                                            <p:graphicEl>
                                              <a:dgm id="{DE916DB0-9BB6-48A9-BFF3-35B5FFCB431D}"/>
                                            </p:graphicEl>
                                          </p:spTgt>
                                        </p:tgtEl>
                                      </p:cBhvr>
                                    </p:animEffect>
                                  </p:childTnLst>
                                </p:cTn>
                              </p:par>
                              <p:par>
                                <p:cTn id="45" presetID="14" presetClass="entr" presetSubtype="5"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randombar(vertical)">
                                      <p:cBhvr>
                                        <p:cTn id="47" dur="500"/>
                                        <p:tgtEl>
                                          <p:spTgt spid="16"/>
                                        </p:tgtEl>
                                      </p:cBhvr>
                                    </p:animEffect>
                                  </p:childTnLst>
                                </p:cTn>
                              </p:par>
                              <p:par>
                                <p:cTn id="48" presetID="14" presetClass="entr" presetSubtype="5" fill="hold"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randombar(vertical)">
                                      <p:cBhvr>
                                        <p:cTn id="50" dur="500"/>
                                        <p:tgtEl>
                                          <p:spTgt spid="18"/>
                                        </p:tgtEl>
                                      </p:cBhvr>
                                    </p:animEffect>
                                  </p:childTnLst>
                                </p:cTn>
                              </p:par>
                              <p:par>
                                <p:cTn id="51" presetID="14" presetClass="entr" presetSubtype="5"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randombar(vertical)">
                                      <p:cBhvr>
                                        <p:cTn id="53" dur="500"/>
                                        <p:tgtEl>
                                          <p:spTgt spid="20"/>
                                        </p:tgtEl>
                                      </p:cBhvr>
                                    </p:animEffect>
                                  </p:childTnLst>
                                </p:cTn>
                              </p:par>
                            </p:childTnLst>
                          </p:cTn>
                        </p:par>
                      </p:childTnLst>
                    </p:cTn>
                  </p:par>
                  <p:par>
                    <p:cTn id="54" fill="hold">
                      <p:stCondLst>
                        <p:cond delay="indefinite"/>
                      </p:stCondLst>
                      <p:childTnLst>
                        <p:par>
                          <p:cTn id="55" fill="hold">
                            <p:stCondLst>
                              <p:cond delay="0"/>
                            </p:stCondLst>
                            <p:childTnLst>
                              <p:par>
                                <p:cTn id="56" presetID="25" presetClass="entr" presetSubtype="0" fill="hold" nodeType="click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p:cTn id="58"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59"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60"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61" dur="1000" fill="hold"/>
                                        <p:tgtEl>
                                          <p:spTgt spid="10"/>
                                        </p:tgtEl>
                                        <p:attrNameLst>
                                          <p:attrName>ppt_h</p:attrName>
                                        </p:attrNameLst>
                                      </p:cBhvr>
                                      <p:tavLst>
                                        <p:tav tm="0">
                                          <p:val>
                                            <p:strVal val="#ppt_h"/>
                                          </p:val>
                                        </p:tav>
                                        <p:tav tm="100000">
                                          <p:val>
                                            <p:strVal val="#ppt_h"/>
                                          </p:val>
                                        </p:tav>
                                      </p:tavLst>
                                    </p:anim>
                                    <p:anim calcmode="lin" valueType="num">
                                      <p:cBhvr>
                                        <p:cTn id="62"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63"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64"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65" dur="1000" decel="50000">
                                          <p:stCondLst>
                                            <p:cond delay="0"/>
                                          </p:stCondLst>
                                        </p:cTn>
                                        <p:tgtEl>
                                          <p:spTgt spid="10"/>
                                        </p:tgtEl>
                                      </p:cBhvr>
                                    </p:animEffect>
                                  </p:childTnLst>
                                </p:cTn>
                              </p:par>
                            </p:childTnLst>
                          </p:cTn>
                        </p:par>
                        <p:par>
                          <p:cTn id="66" fill="hold">
                            <p:stCondLst>
                              <p:cond delay="1000"/>
                            </p:stCondLst>
                            <p:childTnLst>
                              <p:par>
                                <p:cTn id="67" presetID="53" presetClass="entr" presetSubtype="16" fill="hold" grpId="0" nodeType="afterEffect">
                                  <p:stCondLst>
                                    <p:cond delay="0"/>
                                  </p:stCondLst>
                                  <p:childTnLst>
                                    <p:set>
                                      <p:cBhvr>
                                        <p:cTn id="68" dur="1" fill="hold">
                                          <p:stCondLst>
                                            <p:cond delay="0"/>
                                          </p:stCondLst>
                                        </p:cTn>
                                        <p:tgtEl>
                                          <p:spTgt spid="4">
                                            <p:graphicEl>
                                              <a:dgm id="{457CBF1E-15F2-4D01-AB7E-076D7A96F0B9}"/>
                                            </p:graphicEl>
                                          </p:spTgt>
                                        </p:tgtEl>
                                        <p:attrNameLst>
                                          <p:attrName>style.visibility</p:attrName>
                                        </p:attrNameLst>
                                      </p:cBhvr>
                                      <p:to>
                                        <p:strVal val="visible"/>
                                      </p:to>
                                    </p:set>
                                    <p:anim calcmode="lin" valueType="num">
                                      <p:cBhvr>
                                        <p:cTn id="69" dur="500" fill="hold"/>
                                        <p:tgtEl>
                                          <p:spTgt spid="4">
                                            <p:graphicEl>
                                              <a:dgm id="{457CBF1E-15F2-4D01-AB7E-076D7A96F0B9}"/>
                                            </p:graphicEl>
                                          </p:spTgt>
                                        </p:tgtEl>
                                        <p:attrNameLst>
                                          <p:attrName>ppt_w</p:attrName>
                                        </p:attrNameLst>
                                      </p:cBhvr>
                                      <p:tavLst>
                                        <p:tav tm="0">
                                          <p:val>
                                            <p:fltVal val="0"/>
                                          </p:val>
                                        </p:tav>
                                        <p:tav tm="100000">
                                          <p:val>
                                            <p:strVal val="#ppt_w"/>
                                          </p:val>
                                        </p:tav>
                                      </p:tavLst>
                                    </p:anim>
                                    <p:anim calcmode="lin" valueType="num">
                                      <p:cBhvr>
                                        <p:cTn id="70" dur="500" fill="hold"/>
                                        <p:tgtEl>
                                          <p:spTgt spid="4">
                                            <p:graphicEl>
                                              <a:dgm id="{457CBF1E-15F2-4D01-AB7E-076D7A96F0B9}"/>
                                            </p:graphicEl>
                                          </p:spTgt>
                                        </p:tgtEl>
                                        <p:attrNameLst>
                                          <p:attrName>ppt_h</p:attrName>
                                        </p:attrNameLst>
                                      </p:cBhvr>
                                      <p:tavLst>
                                        <p:tav tm="0">
                                          <p:val>
                                            <p:fltVal val="0"/>
                                          </p:val>
                                        </p:tav>
                                        <p:tav tm="100000">
                                          <p:val>
                                            <p:strVal val="#ppt_h"/>
                                          </p:val>
                                        </p:tav>
                                      </p:tavLst>
                                    </p:anim>
                                    <p:animEffect transition="in" filter="fade">
                                      <p:cBhvr>
                                        <p:cTn id="71" dur="500"/>
                                        <p:tgtEl>
                                          <p:spTgt spid="4">
                                            <p:graphicEl>
                                              <a:dgm id="{457CBF1E-15F2-4D01-AB7E-076D7A96F0B9}"/>
                                            </p:graphicEl>
                                          </p:spTgt>
                                        </p:tgtEl>
                                      </p:cBhvr>
                                    </p:animEffect>
                                  </p:childTnLst>
                                </p:cTn>
                              </p:par>
                            </p:childTnLst>
                          </p:cTn>
                        </p:par>
                      </p:childTnLst>
                    </p:cTn>
                  </p:par>
                  <p:par>
                    <p:cTn id="72" fill="hold">
                      <p:stCondLst>
                        <p:cond delay="indefinite"/>
                      </p:stCondLst>
                      <p:childTnLst>
                        <p:par>
                          <p:cTn id="73" fill="hold">
                            <p:stCondLst>
                              <p:cond delay="0"/>
                            </p:stCondLst>
                            <p:childTnLst>
                              <p:par>
                                <p:cTn id="74" presetID="14" presetClass="entr" presetSubtype="5" fill="hold" grpId="0" nodeType="clickEffect">
                                  <p:stCondLst>
                                    <p:cond delay="0"/>
                                  </p:stCondLst>
                                  <p:childTnLst>
                                    <p:set>
                                      <p:cBhvr>
                                        <p:cTn id="75" dur="1" fill="hold">
                                          <p:stCondLst>
                                            <p:cond delay="0"/>
                                          </p:stCondLst>
                                        </p:cTn>
                                        <p:tgtEl>
                                          <p:spTgt spid="4">
                                            <p:graphicEl>
                                              <a:dgm id="{04C60BD0-E465-45DD-864B-0D8C1C3C4F09}"/>
                                            </p:graphicEl>
                                          </p:spTgt>
                                        </p:tgtEl>
                                        <p:attrNameLst>
                                          <p:attrName>style.visibility</p:attrName>
                                        </p:attrNameLst>
                                      </p:cBhvr>
                                      <p:to>
                                        <p:strVal val="visible"/>
                                      </p:to>
                                    </p:set>
                                    <p:animEffect transition="in" filter="randombar(vertical)">
                                      <p:cBhvr>
                                        <p:cTn id="76" dur="500"/>
                                        <p:tgtEl>
                                          <p:spTgt spid="4">
                                            <p:graphicEl>
                                              <a:dgm id="{04C60BD0-E465-45DD-864B-0D8C1C3C4F09}"/>
                                            </p:graphicEl>
                                          </p:spTgt>
                                        </p:tgtEl>
                                      </p:cBhvr>
                                    </p:animEffect>
                                  </p:childTnLst>
                                </p:cTn>
                              </p:par>
                              <p:par>
                                <p:cTn id="77" presetID="14" presetClass="entr" presetSubtype="5" fill="hold" nodeType="withEffect">
                                  <p:stCondLst>
                                    <p:cond delay="0"/>
                                  </p:stCondLst>
                                  <p:childTnLst>
                                    <p:set>
                                      <p:cBhvr>
                                        <p:cTn id="78" dur="1" fill="hold">
                                          <p:stCondLst>
                                            <p:cond delay="0"/>
                                          </p:stCondLst>
                                        </p:cTn>
                                        <p:tgtEl>
                                          <p:spTgt spid="22"/>
                                        </p:tgtEl>
                                        <p:attrNameLst>
                                          <p:attrName>style.visibility</p:attrName>
                                        </p:attrNameLst>
                                      </p:cBhvr>
                                      <p:to>
                                        <p:strVal val="visible"/>
                                      </p:to>
                                    </p:set>
                                    <p:animEffect transition="in" filter="randombar(vertical)">
                                      <p:cBhvr>
                                        <p:cTn id="79" dur="500"/>
                                        <p:tgtEl>
                                          <p:spTgt spid="22"/>
                                        </p:tgtEl>
                                      </p:cBhvr>
                                    </p:animEffect>
                                  </p:childTnLst>
                                </p:cTn>
                              </p:par>
                            </p:childTnLst>
                          </p:cTn>
                        </p:par>
                      </p:childTnLst>
                    </p:cTn>
                  </p:par>
                  <p:par>
                    <p:cTn id="80" fill="hold">
                      <p:stCondLst>
                        <p:cond delay="indefinite"/>
                      </p:stCondLst>
                      <p:childTnLst>
                        <p:par>
                          <p:cTn id="81" fill="hold">
                            <p:stCondLst>
                              <p:cond delay="0"/>
                            </p:stCondLst>
                            <p:childTnLst>
                              <p:par>
                                <p:cTn id="82" presetID="25" presetClass="entr" presetSubtype="0" fill="hold" nodeType="clickEffect">
                                  <p:stCondLst>
                                    <p:cond delay="0"/>
                                  </p:stCondLst>
                                  <p:childTnLst>
                                    <p:set>
                                      <p:cBhvr>
                                        <p:cTn id="83" dur="1" fill="hold">
                                          <p:stCondLst>
                                            <p:cond delay="0"/>
                                          </p:stCondLst>
                                        </p:cTn>
                                        <p:tgtEl>
                                          <p:spTgt spid="12"/>
                                        </p:tgtEl>
                                        <p:attrNameLst>
                                          <p:attrName>style.visibility</p:attrName>
                                        </p:attrNameLst>
                                      </p:cBhvr>
                                      <p:to>
                                        <p:strVal val="visible"/>
                                      </p:to>
                                    </p:set>
                                    <p:anim calcmode="lin" valueType="num">
                                      <p:cBhvr>
                                        <p:cTn id="84"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85"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86"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87" dur="1000" fill="hold"/>
                                        <p:tgtEl>
                                          <p:spTgt spid="12"/>
                                        </p:tgtEl>
                                        <p:attrNameLst>
                                          <p:attrName>ppt_h</p:attrName>
                                        </p:attrNameLst>
                                      </p:cBhvr>
                                      <p:tavLst>
                                        <p:tav tm="0">
                                          <p:val>
                                            <p:strVal val="#ppt_h"/>
                                          </p:val>
                                        </p:tav>
                                        <p:tav tm="100000">
                                          <p:val>
                                            <p:strVal val="#ppt_h"/>
                                          </p:val>
                                        </p:tav>
                                      </p:tavLst>
                                    </p:anim>
                                    <p:anim calcmode="lin" valueType="num">
                                      <p:cBhvr>
                                        <p:cTn id="88"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89"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90"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91" dur="1000" decel="50000">
                                          <p:stCondLst>
                                            <p:cond delay="0"/>
                                          </p:stCondLst>
                                        </p:cTn>
                                        <p:tgtEl>
                                          <p:spTgt spid="12"/>
                                        </p:tgtEl>
                                      </p:cBhvr>
                                    </p:animEffect>
                                  </p:childTnLst>
                                </p:cTn>
                              </p:par>
                            </p:childTnLst>
                          </p:cTn>
                        </p:par>
                        <p:par>
                          <p:cTn id="92" fill="hold">
                            <p:stCondLst>
                              <p:cond delay="1000"/>
                            </p:stCondLst>
                            <p:childTnLst>
                              <p:par>
                                <p:cTn id="93" presetID="53" presetClass="entr" presetSubtype="16" fill="hold" grpId="0" nodeType="afterEffect">
                                  <p:stCondLst>
                                    <p:cond delay="0"/>
                                  </p:stCondLst>
                                  <p:childTnLst>
                                    <p:set>
                                      <p:cBhvr>
                                        <p:cTn id="94" dur="1" fill="hold">
                                          <p:stCondLst>
                                            <p:cond delay="0"/>
                                          </p:stCondLst>
                                        </p:cTn>
                                        <p:tgtEl>
                                          <p:spTgt spid="4">
                                            <p:graphicEl>
                                              <a:dgm id="{C448F219-B8A8-42B4-A6CF-DB14E610DA1A}"/>
                                            </p:graphicEl>
                                          </p:spTgt>
                                        </p:tgtEl>
                                        <p:attrNameLst>
                                          <p:attrName>style.visibility</p:attrName>
                                        </p:attrNameLst>
                                      </p:cBhvr>
                                      <p:to>
                                        <p:strVal val="visible"/>
                                      </p:to>
                                    </p:set>
                                    <p:anim calcmode="lin" valueType="num">
                                      <p:cBhvr>
                                        <p:cTn id="95" dur="500" fill="hold"/>
                                        <p:tgtEl>
                                          <p:spTgt spid="4">
                                            <p:graphicEl>
                                              <a:dgm id="{C448F219-B8A8-42B4-A6CF-DB14E610DA1A}"/>
                                            </p:graphicEl>
                                          </p:spTgt>
                                        </p:tgtEl>
                                        <p:attrNameLst>
                                          <p:attrName>ppt_w</p:attrName>
                                        </p:attrNameLst>
                                      </p:cBhvr>
                                      <p:tavLst>
                                        <p:tav tm="0">
                                          <p:val>
                                            <p:fltVal val="0"/>
                                          </p:val>
                                        </p:tav>
                                        <p:tav tm="100000">
                                          <p:val>
                                            <p:strVal val="#ppt_w"/>
                                          </p:val>
                                        </p:tav>
                                      </p:tavLst>
                                    </p:anim>
                                    <p:anim calcmode="lin" valueType="num">
                                      <p:cBhvr>
                                        <p:cTn id="96" dur="500" fill="hold"/>
                                        <p:tgtEl>
                                          <p:spTgt spid="4">
                                            <p:graphicEl>
                                              <a:dgm id="{C448F219-B8A8-42B4-A6CF-DB14E610DA1A}"/>
                                            </p:graphicEl>
                                          </p:spTgt>
                                        </p:tgtEl>
                                        <p:attrNameLst>
                                          <p:attrName>ppt_h</p:attrName>
                                        </p:attrNameLst>
                                      </p:cBhvr>
                                      <p:tavLst>
                                        <p:tav tm="0">
                                          <p:val>
                                            <p:fltVal val="0"/>
                                          </p:val>
                                        </p:tav>
                                        <p:tav tm="100000">
                                          <p:val>
                                            <p:strVal val="#ppt_h"/>
                                          </p:val>
                                        </p:tav>
                                      </p:tavLst>
                                    </p:anim>
                                    <p:animEffect transition="in" filter="fade">
                                      <p:cBhvr>
                                        <p:cTn id="97" dur="500"/>
                                        <p:tgtEl>
                                          <p:spTgt spid="4">
                                            <p:graphicEl>
                                              <a:dgm id="{C448F219-B8A8-42B4-A6CF-DB14E610DA1A}"/>
                                            </p:graphicEl>
                                          </p:spTgt>
                                        </p:tgtEl>
                                      </p:cBhvr>
                                    </p:animEffect>
                                  </p:childTnLst>
                                </p:cTn>
                              </p:par>
                            </p:childTnLst>
                          </p:cTn>
                        </p:par>
                      </p:childTnLst>
                    </p:cTn>
                  </p:par>
                  <p:par>
                    <p:cTn id="98" fill="hold">
                      <p:stCondLst>
                        <p:cond delay="indefinite"/>
                      </p:stCondLst>
                      <p:childTnLst>
                        <p:par>
                          <p:cTn id="99" fill="hold">
                            <p:stCondLst>
                              <p:cond delay="0"/>
                            </p:stCondLst>
                            <p:childTnLst>
                              <p:par>
                                <p:cTn id="100" presetID="14" presetClass="entr" presetSubtype="5" fill="hold" grpId="0" nodeType="clickEffect">
                                  <p:stCondLst>
                                    <p:cond delay="0"/>
                                  </p:stCondLst>
                                  <p:childTnLst>
                                    <p:set>
                                      <p:cBhvr>
                                        <p:cTn id="101" dur="1" fill="hold">
                                          <p:stCondLst>
                                            <p:cond delay="0"/>
                                          </p:stCondLst>
                                        </p:cTn>
                                        <p:tgtEl>
                                          <p:spTgt spid="4">
                                            <p:graphicEl>
                                              <a:dgm id="{1C67A4CD-D8D9-4790-9FCB-FE35047E44B9}"/>
                                            </p:graphicEl>
                                          </p:spTgt>
                                        </p:tgtEl>
                                        <p:attrNameLst>
                                          <p:attrName>style.visibility</p:attrName>
                                        </p:attrNameLst>
                                      </p:cBhvr>
                                      <p:to>
                                        <p:strVal val="visible"/>
                                      </p:to>
                                    </p:set>
                                    <p:animEffect transition="in" filter="randombar(vertical)">
                                      <p:cBhvr>
                                        <p:cTn id="102" dur="500"/>
                                        <p:tgtEl>
                                          <p:spTgt spid="4">
                                            <p:graphicEl>
                                              <a:dgm id="{1C67A4CD-D8D9-4790-9FCB-FE35047E44B9}"/>
                                            </p:graphicEl>
                                          </p:spTgt>
                                        </p:tgtEl>
                                      </p:cBhvr>
                                    </p:animEffect>
                                  </p:childTnLst>
                                </p:cTn>
                              </p:par>
                              <p:par>
                                <p:cTn id="103" presetID="14" presetClass="entr" presetSubtype="5" fill="hold" nodeType="withEffect">
                                  <p:stCondLst>
                                    <p:cond delay="0"/>
                                  </p:stCondLst>
                                  <p:childTnLst>
                                    <p:set>
                                      <p:cBhvr>
                                        <p:cTn id="104" dur="1" fill="hold">
                                          <p:stCondLst>
                                            <p:cond delay="0"/>
                                          </p:stCondLst>
                                        </p:cTn>
                                        <p:tgtEl>
                                          <p:spTgt spid="24"/>
                                        </p:tgtEl>
                                        <p:attrNameLst>
                                          <p:attrName>style.visibility</p:attrName>
                                        </p:attrNameLst>
                                      </p:cBhvr>
                                      <p:to>
                                        <p:strVal val="visible"/>
                                      </p:to>
                                    </p:set>
                                    <p:animEffect transition="in" filter="randombar(vertical)">
                                      <p:cBhvr>
                                        <p:cTn id="105" dur="500"/>
                                        <p:tgtEl>
                                          <p:spTgt spid="24"/>
                                        </p:tgtEl>
                                      </p:cBhvr>
                                    </p:animEffect>
                                  </p:childTnLst>
                                </p:cTn>
                              </p:par>
                              <p:par>
                                <p:cTn id="106" presetID="14" presetClass="entr" presetSubtype="5" fill="hold" nodeType="withEffect">
                                  <p:stCondLst>
                                    <p:cond delay="0"/>
                                  </p:stCondLst>
                                  <p:childTnLst>
                                    <p:set>
                                      <p:cBhvr>
                                        <p:cTn id="107" dur="1" fill="hold">
                                          <p:stCondLst>
                                            <p:cond delay="0"/>
                                          </p:stCondLst>
                                        </p:cTn>
                                        <p:tgtEl>
                                          <p:spTgt spid="26"/>
                                        </p:tgtEl>
                                        <p:attrNameLst>
                                          <p:attrName>style.visibility</p:attrName>
                                        </p:attrNameLst>
                                      </p:cBhvr>
                                      <p:to>
                                        <p:strVal val="visible"/>
                                      </p:to>
                                    </p:set>
                                    <p:animEffect transition="in" filter="randombar(vertical)">
                                      <p:cBhvr>
                                        <p:cTn id="108" dur="500"/>
                                        <p:tgtEl>
                                          <p:spTgt spid="26"/>
                                        </p:tgtEl>
                                      </p:cBhvr>
                                    </p:animEffect>
                                  </p:childTnLst>
                                </p:cTn>
                              </p:par>
                              <p:par>
                                <p:cTn id="109" presetID="14" presetClass="entr" presetSubtype="5" fill="hold" nodeType="withEffect">
                                  <p:stCondLst>
                                    <p:cond delay="0"/>
                                  </p:stCondLst>
                                  <p:childTnLst>
                                    <p:set>
                                      <p:cBhvr>
                                        <p:cTn id="110" dur="1" fill="hold">
                                          <p:stCondLst>
                                            <p:cond delay="0"/>
                                          </p:stCondLst>
                                        </p:cTn>
                                        <p:tgtEl>
                                          <p:spTgt spid="28"/>
                                        </p:tgtEl>
                                        <p:attrNameLst>
                                          <p:attrName>style.visibility</p:attrName>
                                        </p:attrNameLst>
                                      </p:cBhvr>
                                      <p:to>
                                        <p:strVal val="visible"/>
                                      </p:to>
                                    </p:set>
                                    <p:animEffect transition="in" filter="randombar(vertical)">
                                      <p:cBhvr>
                                        <p:cTn id="111" dur="500"/>
                                        <p:tgtEl>
                                          <p:spTgt spid="28"/>
                                        </p:tgtEl>
                                      </p:cBhvr>
                                    </p:animEffect>
                                  </p:childTnLst>
                                </p:cTn>
                              </p:par>
                            </p:childTnLst>
                          </p:cTn>
                        </p:par>
                      </p:childTnLst>
                    </p:cTn>
                  </p:par>
                  <p:par>
                    <p:cTn id="112" fill="hold">
                      <p:stCondLst>
                        <p:cond delay="indefinite"/>
                      </p:stCondLst>
                      <p:childTnLst>
                        <p:par>
                          <p:cTn id="113" fill="hold">
                            <p:stCondLst>
                              <p:cond delay="0"/>
                            </p:stCondLst>
                            <p:childTnLst>
                              <p:par>
                                <p:cTn id="114" presetID="25" presetClass="entr" presetSubtype="0" fill="hold" nodeType="clickEffect">
                                  <p:stCondLst>
                                    <p:cond delay="0"/>
                                  </p:stCondLst>
                                  <p:childTnLst>
                                    <p:set>
                                      <p:cBhvr>
                                        <p:cTn id="115" dur="1" fill="hold">
                                          <p:stCondLst>
                                            <p:cond delay="0"/>
                                          </p:stCondLst>
                                        </p:cTn>
                                        <p:tgtEl>
                                          <p:spTgt spid="14"/>
                                        </p:tgtEl>
                                        <p:attrNameLst>
                                          <p:attrName>style.visibility</p:attrName>
                                        </p:attrNameLst>
                                      </p:cBhvr>
                                      <p:to>
                                        <p:strVal val="visible"/>
                                      </p:to>
                                    </p:set>
                                    <p:anim calcmode="lin" valueType="num">
                                      <p:cBhvr>
                                        <p:cTn id="116"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117"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118"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119" dur="1000" fill="hold"/>
                                        <p:tgtEl>
                                          <p:spTgt spid="14"/>
                                        </p:tgtEl>
                                        <p:attrNameLst>
                                          <p:attrName>ppt_h</p:attrName>
                                        </p:attrNameLst>
                                      </p:cBhvr>
                                      <p:tavLst>
                                        <p:tav tm="0">
                                          <p:val>
                                            <p:strVal val="#ppt_h"/>
                                          </p:val>
                                        </p:tav>
                                        <p:tav tm="100000">
                                          <p:val>
                                            <p:strVal val="#ppt_h"/>
                                          </p:val>
                                        </p:tav>
                                      </p:tavLst>
                                    </p:anim>
                                    <p:anim calcmode="lin" valueType="num">
                                      <p:cBhvr>
                                        <p:cTn id="120"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121"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122"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123" dur="1000" decel="50000">
                                          <p:stCondLst>
                                            <p:cond delay="0"/>
                                          </p:stCondLst>
                                        </p:cTn>
                                        <p:tgtEl>
                                          <p:spTgt spid="14"/>
                                        </p:tgtEl>
                                      </p:cBhvr>
                                    </p:animEffect>
                                  </p:childTnLst>
                                </p:cTn>
                              </p:par>
                            </p:childTnLst>
                          </p:cTn>
                        </p:par>
                        <p:par>
                          <p:cTn id="124" fill="hold">
                            <p:stCondLst>
                              <p:cond delay="1000"/>
                            </p:stCondLst>
                            <p:childTnLst>
                              <p:par>
                                <p:cTn id="125" presetID="53" presetClass="entr" presetSubtype="16" fill="hold" grpId="0" nodeType="afterEffect">
                                  <p:stCondLst>
                                    <p:cond delay="0"/>
                                  </p:stCondLst>
                                  <p:childTnLst>
                                    <p:set>
                                      <p:cBhvr>
                                        <p:cTn id="126" dur="1" fill="hold">
                                          <p:stCondLst>
                                            <p:cond delay="0"/>
                                          </p:stCondLst>
                                        </p:cTn>
                                        <p:tgtEl>
                                          <p:spTgt spid="4">
                                            <p:graphicEl>
                                              <a:dgm id="{596D6B8B-4CCC-48AC-963F-1A7F5F80423C}"/>
                                            </p:graphicEl>
                                          </p:spTgt>
                                        </p:tgtEl>
                                        <p:attrNameLst>
                                          <p:attrName>style.visibility</p:attrName>
                                        </p:attrNameLst>
                                      </p:cBhvr>
                                      <p:to>
                                        <p:strVal val="visible"/>
                                      </p:to>
                                    </p:set>
                                    <p:anim calcmode="lin" valueType="num">
                                      <p:cBhvr>
                                        <p:cTn id="127" dur="500" fill="hold"/>
                                        <p:tgtEl>
                                          <p:spTgt spid="4">
                                            <p:graphicEl>
                                              <a:dgm id="{596D6B8B-4CCC-48AC-963F-1A7F5F80423C}"/>
                                            </p:graphicEl>
                                          </p:spTgt>
                                        </p:tgtEl>
                                        <p:attrNameLst>
                                          <p:attrName>ppt_w</p:attrName>
                                        </p:attrNameLst>
                                      </p:cBhvr>
                                      <p:tavLst>
                                        <p:tav tm="0">
                                          <p:val>
                                            <p:fltVal val="0"/>
                                          </p:val>
                                        </p:tav>
                                        <p:tav tm="100000">
                                          <p:val>
                                            <p:strVal val="#ppt_w"/>
                                          </p:val>
                                        </p:tav>
                                      </p:tavLst>
                                    </p:anim>
                                    <p:anim calcmode="lin" valueType="num">
                                      <p:cBhvr>
                                        <p:cTn id="128" dur="500" fill="hold"/>
                                        <p:tgtEl>
                                          <p:spTgt spid="4">
                                            <p:graphicEl>
                                              <a:dgm id="{596D6B8B-4CCC-48AC-963F-1A7F5F80423C}"/>
                                            </p:graphicEl>
                                          </p:spTgt>
                                        </p:tgtEl>
                                        <p:attrNameLst>
                                          <p:attrName>ppt_h</p:attrName>
                                        </p:attrNameLst>
                                      </p:cBhvr>
                                      <p:tavLst>
                                        <p:tav tm="0">
                                          <p:val>
                                            <p:fltVal val="0"/>
                                          </p:val>
                                        </p:tav>
                                        <p:tav tm="100000">
                                          <p:val>
                                            <p:strVal val="#ppt_h"/>
                                          </p:val>
                                        </p:tav>
                                      </p:tavLst>
                                    </p:anim>
                                    <p:animEffect transition="in" filter="fade">
                                      <p:cBhvr>
                                        <p:cTn id="129" dur="500"/>
                                        <p:tgtEl>
                                          <p:spTgt spid="4">
                                            <p:graphicEl>
                                              <a:dgm id="{596D6B8B-4CCC-48AC-963F-1A7F5F80423C}"/>
                                            </p:graphicEl>
                                          </p:spTgt>
                                        </p:tgtEl>
                                      </p:cBhvr>
                                    </p:animEffect>
                                  </p:childTnLst>
                                </p:cTn>
                              </p:par>
                            </p:childTnLst>
                          </p:cTn>
                        </p:par>
                      </p:childTnLst>
                    </p:cTn>
                  </p:par>
                  <p:par>
                    <p:cTn id="130" fill="hold">
                      <p:stCondLst>
                        <p:cond delay="indefinite"/>
                      </p:stCondLst>
                      <p:childTnLst>
                        <p:par>
                          <p:cTn id="131" fill="hold">
                            <p:stCondLst>
                              <p:cond delay="0"/>
                            </p:stCondLst>
                            <p:childTnLst>
                              <p:par>
                                <p:cTn id="132" presetID="14" presetClass="entr" presetSubtype="5" fill="hold" grpId="0" nodeType="clickEffect">
                                  <p:stCondLst>
                                    <p:cond delay="0"/>
                                  </p:stCondLst>
                                  <p:childTnLst>
                                    <p:set>
                                      <p:cBhvr>
                                        <p:cTn id="133" dur="1" fill="hold">
                                          <p:stCondLst>
                                            <p:cond delay="0"/>
                                          </p:stCondLst>
                                        </p:cTn>
                                        <p:tgtEl>
                                          <p:spTgt spid="4">
                                            <p:graphicEl>
                                              <a:dgm id="{7C107A4B-B9C0-4C78-B580-4E5C3CAE4211}"/>
                                            </p:graphicEl>
                                          </p:spTgt>
                                        </p:tgtEl>
                                        <p:attrNameLst>
                                          <p:attrName>style.visibility</p:attrName>
                                        </p:attrNameLst>
                                      </p:cBhvr>
                                      <p:to>
                                        <p:strVal val="visible"/>
                                      </p:to>
                                    </p:set>
                                    <p:animEffect transition="in" filter="randombar(vertical)">
                                      <p:cBhvr>
                                        <p:cTn id="134" dur="500"/>
                                        <p:tgtEl>
                                          <p:spTgt spid="4">
                                            <p:graphicEl>
                                              <a:dgm id="{7C107A4B-B9C0-4C78-B580-4E5C3CAE4211}"/>
                                            </p:graphicEl>
                                          </p:spTgt>
                                        </p:tgtEl>
                                      </p:cBhvr>
                                    </p:animEffect>
                                  </p:childTnLst>
                                </p:cTn>
                              </p:par>
                              <p:par>
                                <p:cTn id="135" presetID="14" presetClass="entr" presetSubtype="5" fill="hold" nodeType="withEffect">
                                  <p:stCondLst>
                                    <p:cond delay="0"/>
                                  </p:stCondLst>
                                  <p:childTnLst>
                                    <p:set>
                                      <p:cBhvr>
                                        <p:cTn id="136" dur="1" fill="hold">
                                          <p:stCondLst>
                                            <p:cond delay="0"/>
                                          </p:stCondLst>
                                        </p:cTn>
                                        <p:tgtEl>
                                          <p:spTgt spid="30"/>
                                        </p:tgtEl>
                                        <p:attrNameLst>
                                          <p:attrName>style.visibility</p:attrName>
                                        </p:attrNameLst>
                                      </p:cBhvr>
                                      <p:to>
                                        <p:strVal val="visible"/>
                                      </p:to>
                                    </p:set>
                                    <p:animEffect transition="in" filter="randombar(vertical)">
                                      <p:cBhvr>
                                        <p:cTn id="13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5"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a:stretch>
        </a:blipFill>
        <a:effectLst/>
      </p:bgPr>
    </p:bg>
    <p:spTree>
      <p:nvGrpSpPr>
        <p:cNvPr id="1" name="">
          <a:extLst>
            <a:ext uri="{FF2B5EF4-FFF2-40B4-BE49-F238E27FC236}">
              <a16:creationId xmlns:a16="http://schemas.microsoft.com/office/drawing/2014/main" id="{D4CE7066-EDA4-F834-70EA-A2C93163AACC}"/>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id="{3198B52A-E093-3F27-E664-3468CD3FF507}"/>
              </a:ext>
            </a:extLst>
          </p:cNvPr>
          <p:cNvSpPr>
            <a:spLocks noGrp="1" noRot="1" noMove="1" noResize="1" noEditPoints="1" noAdjustHandles="1" noChangeArrowheads="1" noChangeShapeType="1"/>
          </p:cNvSpPr>
          <p:nvPr/>
        </p:nvSpPr>
        <p:spPr>
          <a:xfrm>
            <a:off x="0" y="0"/>
            <a:ext cx="12191999" cy="1084550"/>
          </a:xfrm>
          <a:prstGeom prst="rect">
            <a:avLst/>
          </a:prstGeom>
          <a:solidFill>
            <a:schemeClr val="bg1">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701E1D84-6AEF-B450-34B4-B442765FBC4B}"/>
              </a:ext>
            </a:extLst>
          </p:cNvPr>
          <p:cNvSpPr txBox="1"/>
          <p:nvPr/>
        </p:nvSpPr>
        <p:spPr>
          <a:xfrm>
            <a:off x="0" y="0"/>
            <a:ext cx="12191999" cy="707886"/>
          </a:xfrm>
          <a:prstGeom prst="rect">
            <a:avLst/>
          </a:prstGeom>
          <a:noFill/>
        </p:spPr>
        <p:txBody>
          <a:bodyPr wrap="square">
            <a:spAutoFit/>
            <a:scene3d>
              <a:camera prst="orthographicFront"/>
              <a:lightRig rig="threePt" dir="t"/>
            </a:scene3d>
            <a:sp3d extrusionH="57150" contourW="19050">
              <a:bevelT w="50800" h="38100" prst="riblet"/>
              <a:contourClr>
                <a:schemeClr val="accent1">
                  <a:lumMod val="50000"/>
                </a:schemeClr>
              </a:contourClr>
            </a:sp3d>
          </a:bodyPr>
          <a:lstStyle/>
          <a:p>
            <a:pPr algn="ctr"/>
            <a:r>
              <a:rPr lang="hi-IN" sz="4000" b="1" spc="5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latin typeface="Nirmala UI" panose="020B0502040204020203" pitchFamily="34" charset="0"/>
                <a:ea typeface="Nirmala UI" panose="020B0502040204020203" pitchFamily="34" charset="0"/>
                <a:cs typeface="Nirmala UI" panose="020B0502040204020203" pitchFamily="34" charset="0"/>
              </a:rPr>
              <a:t>किन महिलाओं के पास भविष्यद्वाणी का वरदान था?</a:t>
            </a:r>
            <a:endParaRPr lang="en-US" sz="4000" b="1" spc="5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5" name="CuadroTexto 4">
            <a:extLst>
              <a:ext uri="{FF2B5EF4-FFF2-40B4-BE49-F238E27FC236}">
                <a16:creationId xmlns:a16="http://schemas.microsoft.com/office/drawing/2014/main" id="{1E80F798-272D-8E5C-00BE-A8FEA7621B4E}"/>
              </a:ext>
            </a:extLst>
          </p:cNvPr>
          <p:cNvSpPr txBox="1"/>
          <p:nvPr/>
        </p:nvSpPr>
        <p:spPr>
          <a:xfrm>
            <a:off x="323850" y="678390"/>
            <a:ext cx="11544298" cy="369332"/>
          </a:xfrm>
          <a:prstGeom prst="rect">
            <a:avLst/>
          </a:prstGeom>
          <a:noFill/>
        </p:spPr>
        <p:txBody>
          <a:bodyPr wrap="square">
            <a:spAutoFit/>
            <a:scene3d>
              <a:camera prst="orthographicFront"/>
              <a:lightRig rig="threePt" dir="t"/>
            </a:scene3d>
            <a:sp3d extrusionH="57150">
              <a:bevelT w="38100" h="38100"/>
            </a:sp3d>
          </a:bodyPr>
          <a:lstStyle/>
          <a:p>
            <a:pPr algn="ctr"/>
            <a:r>
              <a:rPr lang="hi-IN" b="1" i="1" dirty="0">
                <a:solidFill>
                  <a:schemeClr val="accent5">
                    <a:lumMod val="75000"/>
                  </a:schemeClr>
                </a:solidFill>
                <a:latin typeface="Nirmala UI" panose="020B0502040204020203" pitchFamily="34" charset="0"/>
                <a:ea typeface="Nirmala UI" panose="020B0502040204020203" pitchFamily="34" charset="0"/>
                <a:cs typeface="Nirmala UI" panose="020B0502040204020203" pitchFamily="34" charset="0"/>
              </a:rPr>
              <a:t>“उस समय लप्पीदोत की स्त्री दबोरा, जो नबिया थी, इस्राएलियों का न्याय करती थी।” </a:t>
            </a:r>
            <a:r>
              <a:rPr lang="hi-IN" sz="1400" b="1" i="1" dirty="0">
                <a:solidFill>
                  <a:schemeClr val="accent5">
                    <a:lumMod val="75000"/>
                  </a:schemeClr>
                </a:solidFill>
                <a:latin typeface="Nirmala UI" panose="020B0502040204020203" pitchFamily="34" charset="0"/>
                <a:ea typeface="Nirmala UI" panose="020B0502040204020203" pitchFamily="34" charset="0"/>
                <a:cs typeface="Nirmala UI" panose="020B0502040204020203" pitchFamily="34" charset="0"/>
              </a:rPr>
              <a:t>(न्यायियों 4:4)</a:t>
            </a:r>
            <a:endParaRPr lang="en-US" sz="1400" b="1" i="1" dirty="0">
              <a:solidFill>
                <a:schemeClr val="accent5">
                  <a:lumMod val="75000"/>
                </a:schemeClr>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6" name="CuadroTexto 5">
            <a:extLst>
              <a:ext uri="{FF2B5EF4-FFF2-40B4-BE49-F238E27FC236}">
                <a16:creationId xmlns:a16="http://schemas.microsoft.com/office/drawing/2014/main" id="{AF29E29F-A6B4-00E0-67DB-25E117F21960}"/>
              </a:ext>
            </a:extLst>
          </p:cNvPr>
          <p:cNvSpPr txBox="1"/>
          <p:nvPr/>
        </p:nvSpPr>
        <p:spPr>
          <a:xfrm>
            <a:off x="38100" y="1084950"/>
            <a:ext cx="9452409" cy="1200329"/>
          </a:xfrm>
          <a:prstGeom prst="rect">
            <a:avLst/>
          </a:prstGeom>
          <a:noFill/>
        </p:spPr>
        <p:txBody>
          <a:bodyPr wrap="square" rtlCol="0">
            <a:spAutoFit/>
          </a:bodyPr>
          <a:lstStyle/>
          <a:p>
            <a:pPr algn="just">
              <a:spcBef>
                <a:spcPts val="600"/>
              </a:spcBef>
            </a:pPr>
            <a:r>
              <a:rPr lang="hi-IN" b="1" dirty="0">
                <a:latin typeface="Nirmala UI" panose="020B0502040204020203" pitchFamily="34" charset="0"/>
                <a:ea typeface="Nirmala UI" panose="020B0502040204020203" pitchFamily="34" charset="0"/>
                <a:cs typeface="Nirmala UI" panose="020B0502040204020203" pitchFamily="34" charset="0"/>
              </a:rPr>
              <a:t>पुराने नियम में पाँच महिला भविष्यद्वक्तिनियों का उल्लेख मिलता है। उनमें से एक, नोअद्याह, झूठी भविष्यद्वक्तिनी थी (नहेम्याह 6:14)। एक अन्य, यशायाह की पत्नी के विषय में, हम निश्चित रूप से नहीं जानते कि उसे भविष्यद्वक्तिनी इसलिए कहा गया क्योंकि उसके पास यह वरदान था, या इसलिए कि वह भविष्यद्वक्ता की पत्नी थी (यशायाह 8:3)</a:t>
            </a:r>
            <a:endParaRPr lang="en-US" b="1"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4" name="Imagen 3">
            <a:extLst>
              <a:ext uri="{FF2B5EF4-FFF2-40B4-BE49-F238E27FC236}">
                <a16:creationId xmlns:a16="http://schemas.microsoft.com/office/drawing/2014/main" id="{6C10D428-A678-BFCE-D513-1AEA5709E6BF}"/>
              </a:ext>
            </a:extLst>
          </p:cNvPr>
          <p:cNvPicPr>
            <a:picLocks noChangeAspect="1"/>
          </p:cNvPicPr>
          <p:nvPr/>
        </p:nvPicPr>
        <p:blipFill rotWithShape="1">
          <a:blip r:embed="rId3">
            <a:extLst>
              <a:ext uri="{28A0092B-C50C-407E-A947-70E740481C1C}">
                <a14:useLocalDpi xmlns:a14="http://schemas.microsoft.com/office/drawing/2010/main"/>
              </a:ext>
            </a:extLst>
          </a:blip>
          <a:srcRect t="186" b="186"/>
          <a:stretch>
            <a:fillRect/>
          </a:stretch>
        </p:blipFill>
        <p:spPr>
          <a:xfrm>
            <a:off x="323850" y="2281595"/>
            <a:ext cx="3599998" cy="2018860"/>
          </a:xfrm>
          <a:prstGeom prst="roundRect">
            <a:avLst>
              <a:gd name="adj" fmla="val 0"/>
            </a:avLst>
          </a:prstGeom>
          <a:solidFill>
            <a:srgbClr val="FFFFFF"/>
          </a:solidFill>
          <a:ln w="76200" cap="sq">
            <a:solidFill>
              <a:schemeClr val="accent4">
                <a:lumMod val="40000"/>
                <a:lumOff val="60000"/>
              </a:schemeClr>
            </a:solidFill>
            <a:miter lim="800000"/>
          </a:ln>
          <a:effectLst/>
          <a:scene3d>
            <a:camera prst="orthographicFront"/>
            <a:lightRig rig="threePt" dir="t">
              <a:rot lat="0" lon="0" rev="2700000"/>
            </a:lightRig>
          </a:scene3d>
          <a:sp3d contourW="6350">
            <a:bevelT h="38100"/>
            <a:contourClr>
              <a:srgbClr val="C0C0C0"/>
            </a:contourClr>
          </a:sp3d>
        </p:spPr>
      </p:pic>
      <p:sp>
        <p:nvSpPr>
          <p:cNvPr id="7" name="CuadroTexto 6">
            <a:extLst>
              <a:ext uri="{FF2B5EF4-FFF2-40B4-BE49-F238E27FC236}">
                <a16:creationId xmlns:a16="http://schemas.microsoft.com/office/drawing/2014/main" id="{6FFA90C0-4125-0201-7BBB-B4FD0AACFBA4}"/>
              </a:ext>
            </a:extLst>
          </p:cNvPr>
          <p:cNvSpPr txBox="1"/>
          <p:nvPr/>
        </p:nvSpPr>
        <p:spPr>
          <a:xfrm>
            <a:off x="8288594" y="4413494"/>
            <a:ext cx="3600000" cy="2246769"/>
          </a:xfrm>
          <a:prstGeom prst="rect">
            <a:avLst/>
          </a:prstGeom>
          <a:solidFill>
            <a:schemeClr val="accent1">
              <a:lumMod val="75000"/>
            </a:schemeClr>
          </a:solidFill>
        </p:spPr>
        <p:style>
          <a:lnRef idx="0">
            <a:schemeClr val="accent1"/>
          </a:lnRef>
          <a:fillRef idx="3">
            <a:schemeClr val="accent1"/>
          </a:fillRef>
          <a:effectRef idx="3">
            <a:schemeClr val="accent1"/>
          </a:effectRef>
          <a:fontRef idx="minor">
            <a:schemeClr val="lt1"/>
          </a:fontRef>
        </p:style>
        <p:txBody>
          <a:bodyPr wrap="square">
            <a:noAutofit/>
          </a:bodyPr>
          <a:lstStyle/>
          <a:p>
            <a:pPr>
              <a:spcBef>
                <a:spcPts val="600"/>
              </a:spcBef>
            </a:pPr>
            <a:r>
              <a:rPr lang="hi-IN" sz="2000" b="1" dirty="0">
                <a:solidFill>
                  <a:schemeClr val="accent1">
                    <a:lumMod val="40000"/>
                    <a:lumOff val="60000"/>
                  </a:schemeClr>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हुल्दा। </a:t>
            </a:r>
            <a:r>
              <a:rPr lang="hi-IN" sz="2000" b="1" dirty="0">
                <a:solidFill>
                  <a:schemeClr val="bg1"/>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योशिय्याह ने उससे उस व्यवस्था की पुस्तक के विषय में परामर्श किया जो मिली थी। राजा के प्रश्न का उत्तर देने के साथ-साथ, उसने उससे प्रोत्साहन के शब्द भी कहे (2 राजा 22:14-20)</a:t>
            </a:r>
            <a:endParaRPr lang="en-US" sz="2000" b="1" noProof="0" dirty="0">
              <a:solidFill>
                <a:schemeClr val="bg1"/>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9" name="CuadroTexto 8">
            <a:extLst>
              <a:ext uri="{FF2B5EF4-FFF2-40B4-BE49-F238E27FC236}">
                <a16:creationId xmlns:a16="http://schemas.microsoft.com/office/drawing/2014/main" id="{8E5D6870-6626-960C-88D0-212B02B9D836}"/>
              </a:ext>
            </a:extLst>
          </p:cNvPr>
          <p:cNvSpPr txBox="1"/>
          <p:nvPr/>
        </p:nvSpPr>
        <p:spPr>
          <a:xfrm>
            <a:off x="4229560" y="4413493"/>
            <a:ext cx="3753322" cy="2246769"/>
          </a:xfrm>
          <a:prstGeom prst="rect">
            <a:avLst/>
          </a:prstGeom>
          <a:solidFill>
            <a:srgbClr val="A48500"/>
          </a:solidFill>
        </p:spPr>
        <p:style>
          <a:lnRef idx="0">
            <a:schemeClr val="accent2"/>
          </a:lnRef>
          <a:fillRef idx="3">
            <a:schemeClr val="accent2"/>
          </a:fillRef>
          <a:effectRef idx="3">
            <a:schemeClr val="accent2"/>
          </a:effectRef>
          <a:fontRef idx="minor">
            <a:schemeClr val="lt1"/>
          </a:fontRef>
        </p:style>
        <p:txBody>
          <a:bodyPr wrap="square">
            <a:noAutofit/>
          </a:bodyPr>
          <a:lstStyle/>
          <a:p>
            <a:pPr>
              <a:spcBef>
                <a:spcPts val="600"/>
              </a:spcBef>
            </a:pPr>
            <a:r>
              <a:rPr lang="hi-IN" sz="2000" b="1" dirty="0">
                <a:solidFill>
                  <a:schemeClr val="accent2">
                    <a:lumMod val="40000"/>
                    <a:lumOff val="60000"/>
                  </a:schemeClr>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दबोरा। </a:t>
            </a:r>
            <a:r>
              <a:rPr lang="hi-IN" sz="2000" b="1" dirty="0">
                <a:solidFill>
                  <a:schemeClr val="bg1"/>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उसने भविष्यद्वक्तिनी और न्यायी, दोनों पदों पर कार्य किया और बाराक के साथ सीसरा के विरुद्ध युद्ध में लोगों का नेतृत्व किया। विजय के बाद उसने भविष्यद्वाणी का स्तुति-गीत गाया (न्यायियों 4:4-9; 5:1)</a:t>
            </a:r>
            <a:endParaRPr lang="en-US" sz="2000" b="1" noProof="0" dirty="0">
              <a:solidFill>
                <a:schemeClr val="bg1"/>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11" name="CuadroTexto 10">
            <a:extLst>
              <a:ext uri="{FF2B5EF4-FFF2-40B4-BE49-F238E27FC236}">
                <a16:creationId xmlns:a16="http://schemas.microsoft.com/office/drawing/2014/main" id="{A7978841-5E4C-36CA-4DBF-DF504E80F94E}"/>
              </a:ext>
            </a:extLst>
          </p:cNvPr>
          <p:cNvSpPr txBox="1"/>
          <p:nvPr/>
        </p:nvSpPr>
        <p:spPr>
          <a:xfrm>
            <a:off x="323848" y="4412302"/>
            <a:ext cx="3600000" cy="2246769"/>
          </a:xfrm>
          <a:prstGeom prst="rect">
            <a:avLst/>
          </a:prstGeom>
          <a:solidFill>
            <a:schemeClr val="accent4">
              <a:lumMod val="50000"/>
            </a:schemeClr>
          </a:solidFill>
        </p:spPr>
        <p:style>
          <a:lnRef idx="0">
            <a:schemeClr val="accent4"/>
          </a:lnRef>
          <a:fillRef idx="3">
            <a:schemeClr val="accent4"/>
          </a:fillRef>
          <a:effectRef idx="3">
            <a:schemeClr val="accent4"/>
          </a:effectRef>
          <a:fontRef idx="minor">
            <a:schemeClr val="lt1"/>
          </a:fontRef>
        </p:style>
        <p:txBody>
          <a:bodyPr wrap="square">
            <a:noAutofit/>
          </a:bodyPr>
          <a:lstStyle/>
          <a:p>
            <a:pPr>
              <a:spcBef>
                <a:spcPts val="600"/>
              </a:spcBef>
            </a:pPr>
            <a:r>
              <a:rPr lang="hi-IN" sz="2000" b="1" dirty="0">
                <a:solidFill>
                  <a:schemeClr val="accent4">
                    <a:lumMod val="40000"/>
                    <a:lumOff val="60000"/>
                  </a:schemeClr>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मरियम। </a:t>
            </a:r>
            <a:r>
              <a:rPr lang="hi-IN" sz="2000" b="1" dirty="0">
                <a:solidFill>
                  <a:schemeClr val="bg1"/>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भविष्यद्वक्तिनी के रूप में, लाल सागर पार करने के बाद उसने स्त्रियों का गीत में नेतृत्व किया। उसने अपने भाइयों को जंगल में यात्रा के दौरान लोगों का नेतृत्व करने में भी सहायता की (निर्गमन 15:20; मीका 6:4)</a:t>
            </a:r>
            <a:endParaRPr lang="en-US" sz="2000" b="1" noProof="0" dirty="0">
              <a:solidFill>
                <a:schemeClr val="bg1"/>
              </a:solidFill>
              <a:effectLst>
                <a:outerShdw blurRad="38100" dist="38100" dir="2700000" algn="tl">
                  <a:srgbClr val="000000">
                    <a:alpha val="43137"/>
                  </a:srgbClr>
                </a:outerShdw>
              </a:effectLst>
            </a:endParaRPr>
          </a:p>
        </p:txBody>
      </p:sp>
      <p:pic>
        <p:nvPicPr>
          <p:cNvPr id="13" name="Imagen 12">
            <a:extLst>
              <a:ext uri="{FF2B5EF4-FFF2-40B4-BE49-F238E27FC236}">
                <a16:creationId xmlns:a16="http://schemas.microsoft.com/office/drawing/2014/main" id="{7C1195E9-B3DA-E5E6-5F3A-8FC29A83A134}"/>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229561" y="2275456"/>
            <a:ext cx="3753320" cy="2024999"/>
          </a:xfrm>
          <a:prstGeom prst="roundRect">
            <a:avLst>
              <a:gd name="adj" fmla="val 0"/>
            </a:avLst>
          </a:prstGeom>
          <a:solidFill>
            <a:srgbClr val="FFFFFF"/>
          </a:solidFill>
          <a:ln w="76200" cap="sq">
            <a:solidFill>
              <a:schemeClr val="accent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5" name="Imagen 14">
            <a:extLst>
              <a:ext uri="{FF2B5EF4-FFF2-40B4-BE49-F238E27FC236}">
                <a16:creationId xmlns:a16="http://schemas.microsoft.com/office/drawing/2014/main" id="{AA20CAF8-88F5-46C8-2357-040D2A9C0973}"/>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8288593" y="2275455"/>
            <a:ext cx="3589083" cy="2018859"/>
          </a:xfrm>
          <a:prstGeom prst="roundRect">
            <a:avLst>
              <a:gd name="adj" fmla="val 0"/>
            </a:avLst>
          </a:prstGeom>
          <a:solidFill>
            <a:srgbClr val="FFFFFF"/>
          </a:solidFill>
          <a:ln w="76200" cap="sq">
            <a:solidFill>
              <a:schemeClr val="accent1">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7" name="Imagen 16">
            <a:extLst>
              <a:ext uri="{FF2B5EF4-FFF2-40B4-BE49-F238E27FC236}">
                <a16:creationId xmlns:a16="http://schemas.microsoft.com/office/drawing/2014/main" id="{8BD92B99-6AAF-2AB4-CFD2-8011E6AA6CE2}"/>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l="82" t="12416" r="8315" b="25963"/>
          <a:stretch>
            <a:fillRect/>
          </a:stretch>
        </p:blipFill>
        <p:spPr>
          <a:xfrm>
            <a:off x="9588295" y="1196397"/>
            <a:ext cx="2536722" cy="959877"/>
          </a:xfrm>
          <a:prstGeom prst="rect">
            <a:avLst/>
          </a:prstGeom>
          <a:ln w="38100" cap="sq">
            <a:solidFill>
              <a:srgbClr val="9A1225"/>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705512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90"/>
                                          </p:val>
                                        </p:tav>
                                        <p:tav tm="100000">
                                          <p:val>
                                            <p:fltVal val="0"/>
                                          </p:val>
                                        </p:tav>
                                      </p:tavLst>
                                    </p:anim>
                                    <p:animEffect transition="in" filter="fade">
                                      <p:cBhvr>
                                        <p:cTn id="19" dur="1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6"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1+#ppt_w/2"/>
                                          </p:val>
                                        </p:tav>
                                        <p:tav tm="100000">
                                          <p:val>
                                            <p:strVal val="#ppt_x"/>
                                          </p:val>
                                        </p:tav>
                                      </p:tavLst>
                                    </p:anim>
                                    <p:anim calcmode="lin" valueType="num">
                                      <p:cBhvr additive="base">
                                        <p:cTn id="25" dur="500" fill="hold"/>
                                        <p:tgtEl>
                                          <p:spTgt spid="17"/>
                                        </p:tgtEl>
                                        <p:attrNameLst>
                                          <p:attrName>ppt_y</p:attrName>
                                        </p:attrNameLst>
                                      </p:cBhvr>
                                      <p:tavLst>
                                        <p:tav tm="0">
                                          <p:val>
                                            <p:strVal val="1+#ppt_h/2"/>
                                          </p:val>
                                        </p:tav>
                                        <p:tav tm="100000">
                                          <p:val>
                                            <p:strVal val="#ppt_y"/>
                                          </p:val>
                                        </p:tav>
                                      </p:tavLst>
                                    </p:anim>
                                  </p:childTnLst>
                                </p:cTn>
                              </p:par>
                              <p:par>
                                <p:cTn id="26" presetID="2" presetClass="entr" presetSubtype="6"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3" presetClass="entr" presetSubtype="528"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ppt_w</p:attrName>
                                        </p:attrNameLst>
                                      </p:cBhvr>
                                      <p:tavLst>
                                        <p:tav tm="0">
                                          <p:val>
                                            <p:fltVal val="0"/>
                                          </p:val>
                                        </p:tav>
                                        <p:tav tm="100000">
                                          <p:val>
                                            <p:strVal val="#ppt_w"/>
                                          </p:val>
                                        </p:tav>
                                      </p:tavLst>
                                    </p:anim>
                                    <p:anim calcmode="lin" valueType="num">
                                      <p:cBhvr>
                                        <p:cTn id="35" dur="500" fill="hold"/>
                                        <p:tgtEl>
                                          <p:spTgt spid="4"/>
                                        </p:tgtEl>
                                        <p:attrNameLst>
                                          <p:attrName>ppt_h</p:attrName>
                                        </p:attrNameLst>
                                      </p:cBhvr>
                                      <p:tavLst>
                                        <p:tav tm="0">
                                          <p:val>
                                            <p:fltVal val="0"/>
                                          </p:val>
                                        </p:tav>
                                        <p:tav tm="100000">
                                          <p:val>
                                            <p:strVal val="#ppt_h"/>
                                          </p:val>
                                        </p:tav>
                                      </p:tavLst>
                                    </p:anim>
                                    <p:animEffect transition="in" filter="fade">
                                      <p:cBhvr>
                                        <p:cTn id="36" dur="500"/>
                                        <p:tgtEl>
                                          <p:spTgt spid="4"/>
                                        </p:tgtEl>
                                      </p:cBhvr>
                                    </p:animEffect>
                                    <p:anim calcmode="lin" valueType="num">
                                      <p:cBhvr>
                                        <p:cTn id="37" dur="500" fill="hold"/>
                                        <p:tgtEl>
                                          <p:spTgt spid="4"/>
                                        </p:tgtEl>
                                        <p:attrNameLst>
                                          <p:attrName>ppt_x</p:attrName>
                                        </p:attrNameLst>
                                      </p:cBhvr>
                                      <p:tavLst>
                                        <p:tav tm="0">
                                          <p:val>
                                            <p:fltVal val="0.5"/>
                                          </p:val>
                                        </p:tav>
                                        <p:tav tm="100000">
                                          <p:val>
                                            <p:strVal val="#ppt_x"/>
                                          </p:val>
                                        </p:tav>
                                      </p:tavLst>
                                    </p:anim>
                                    <p:anim calcmode="lin" valueType="num">
                                      <p:cBhvr>
                                        <p:cTn id="38" dur="500" fill="hold"/>
                                        <p:tgtEl>
                                          <p:spTgt spid="4"/>
                                        </p:tgtEl>
                                        <p:attrNameLst>
                                          <p:attrName>ppt_y</p:attrName>
                                        </p:attrNameLst>
                                      </p:cBhvr>
                                      <p:tavLst>
                                        <p:tav tm="0">
                                          <p:val>
                                            <p:fltVal val="0.5"/>
                                          </p:val>
                                        </p:tav>
                                        <p:tav tm="100000">
                                          <p:val>
                                            <p:strVal val="#ppt_y"/>
                                          </p:val>
                                        </p:tav>
                                      </p:tavLst>
                                    </p:anim>
                                  </p:childTnLst>
                                </p:cTn>
                              </p:par>
                              <p:par>
                                <p:cTn id="39" presetID="53" presetClass="entr" presetSubtype="528"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animEffect transition="in" filter="fade">
                                      <p:cBhvr>
                                        <p:cTn id="43" dur="500"/>
                                        <p:tgtEl>
                                          <p:spTgt spid="11"/>
                                        </p:tgtEl>
                                      </p:cBhvr>
                                    </p:animEffect>
                                    <p:anim calcmode="lin" valueType="num">
                                      <p:cBhvr>
                                        <p:cTn id="44" dur="500" fill="hold"/>
                                        <p:tgtEl>
                                          <p:spTgt spid="11"/>
                                        </p:tgtEl>
                                        <p:attrNameLst>
                                          <p:attrName>ppt_x</p:attrName>
                                        </p:attrNameLst>
                                      </p:cBhvr>
                                      <p:tavLst>
                                        <p:tav tm="0">
                                          <p:val>
                                            <p:fltVal val="0.5"/>
                                          </p:val>
                                        </p:tav>
                                        <p:tav tm="100000">
                                          <p:val>
                                            <p:strVal val="#ppt_x"/>
                                          </p:val>
                                        </p:tav>
                                      </p:tavLst>
                                    </p:anim>
                                    <p:anim calcmode="lin" valueType="num">
                                      <p:cBhvr>
                                        <p:cTn id="45" dur="500" fill="hold"/>
                                        <p:tgtEl>
                                          <p:spTgt spid="11"/>
                                        </p:tgtEl>
                                        <p:attrNameLst>
                                          <p:attrName>ppt_y</p:attrName>
                                        </p:attrNameLst>
                                      </p:cBhvr>
                                      <p:tavLst>
                                        <p:tav tm="0">
                                          <p:val>
                                            <p:fltVal val="0.5"/>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53" presetClass="entr" presetSubtype="528" fill="hold" nodeType="click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p:cTn id="50" dur="500" fill="hold"/>
                                        <p:tgtEl>
                                          <p:spTgt spid="13"/>
                                        </p:tgtEl>
                                        <p:attrNameLst>
                                          <p:attrName>ppt_w</p:attrName>
                                        </p:attrNameLst>
                                      </p:cBhvr>
                                      <p:tavLst>
                                        <p:tav tm="0">
                                          <p:val>
                                            <p:fltVal val="0"/>
                                          </p:val>
                                        </p:tav>
                                        <p:tav tm="100000">
                                          <p:val>
                                            <p:strVal val="#ppt_w"/>
                                          </p:val>
                                        </p:tav>
                                      </p:tavLst>
                                    </p:anim>
                                    <p:anim calcmode="lin" valueType="num">
                                      <p:cBhvr>
                                        <p:cTn id="51" dur="500" fill="hold"/>
                                        <p:tgtEl>
                                          <p:spTgt spid="13"/>
                                        </p:tgtEl>
                                        <p:attrNameLst>
                                          <p:attrName>ppt_h</p:attrName>
                                        </p:attrNameLst>
                                      </p:cBhvr>
                                      <p:tavLst>
                                        <p:tav tm="0">
                                          <p:val>
                                            <p:fltVal val="0"/>
                                          </p:val>
                                        </p:tav>
                                        <p:tav tm="100000">
                                          <p:val>
                                            <p:strVal val="#ppt_h"/>
                                          </p:val>
                                        </p:tav>
                                      </p:tavLst>
                                    </p:anim>
                                    <p:animEffect transition="in" filter="fade">
                                      <p:cBhvr>
                                        <p:cTn id="52" dur="500"/>
                                        <p:tgtEl>
                                          <p:spTgt spid="13"/>
                                        </p:tgtEl>
                                      </p:cBhvr>
                                    </p:animEffect>
                                    <p:anim calcmode="lin" valueType="num">
                                      <p:cBhvr>
                                        <p:cTn id="53" dur="500" fill="hold"/>
                                        <p:tgtEl>
                                          <p:spTgt spid="13"/>
                                        </p:tgtEl>
                                        <p:attrNameLst>
                                          <p:attrName>ppt_x</p:attrName>
                                        </p:attrNameLst>
                                      </p:cBhvr>
                                      <p:tavLst>
                                        <p:tav tm="0">
                                          <p:val>
                                            <p:fltVal val="0.5"/>
                                          </p:val>
                                        </p:tav>
                                        <p:tav tm="100000">
                                          <p:val>
                                            <p:strVal val="#ppt_x"/>
                                          </p:val>
                                        </p:tav>
                                      </p:tavLst>
                                    </p:anim>
                                    <p:anim calcmode="lin" valueType="num">
                                      <p:cBhvr>
                                        <p:cTn id="54" dur="500" fill="hold"/>
                                        <p:tgtEl>
                                          <p:spTgt spid="13"/>
                                        </p:tgtEl>
                                        <p:attrNameLst>
                                          <p:attrName>ppt_y</p:attrName>
                                        </p:attrNameLst>
                                      </p:cBhvr>
                                      <p:tavLst>
                                        <p:tav tm="0">
                                          <p:val>
                                            <p:fltVal val="0.5"/>
                                          </p:val>
                                        </p:tav>
                                        <p:tav tm="100000">
                                          <p:val>
                                            <p:strVal val="#ppt_y"/>
                                          </p:val>
                                        </p:tav>
                                      </p:tavLst>
                                    </p:anim>
                                  </p:childTnLst>
                                </p:cTn>
                              </p:par>
                              <p:par>
                                <p:cTn id="55" presetID="53" presetClass="entr" presetSubtype="528"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p:cTn id="57" dur="500" fill="hold"/>
                                        <p:tgtEl>
                                          <p:spTgt spid="9"/>
                                        </p:tgtEl>
                                        <p:attrNameLst>
                                          <p:attrName>ppt_w</p:attrName>
                                        </p:attrNameLst>
                                      </p:cBhvr>
                                      <p:tavLst>
                                        <p:tav tm="0">
                                          <p:val>
                                            <p:fltVal val="0"/>
                                          </p:val>
                                        </p:tav>
                                        <p:tav tm="100000">
                                          <p:val>
                                            <p:strVal val="#ppt_w"/>
                                          </p:val>
                                        </p:tav>
                                      </p:tavLst>
                                    </p:anim>
                                    <p:anim calcmode="lin" valueType="num">
                                      <p:cBhvr>
                                        <p:cTn id="58" dur="500" fill="hold"/>
                                        <p:tgtEl>
                                          <p:spTgt spid="9"/>
                                        </p:tgtEl>
                                        <p:attrNameLst>
                                          <p:attrName>ppt_h</p:attrName>
                                        </p:attrNameLst>
                                      </p:cBhvr>
                                      <p:tavLst>
                                        <p:tav tm="0">
                                          <p:val>
                                            <p:fltVal val="0"/>
                                          </p:val>
                                        </p:tav>
                                        <p:tav tm="100000">
                                          <p:val>
                                            <p:strVal val="#ppt_h"/>
                                          </p:val>
                                        </p:tav>
                                      </p:tavLst>
                                    </p:anim>
                                    <p:animEffect transition="in" filter="fade">
                                      <p:cBhvr>
                                        <p:cTn id="59" dur="500"/>
                                        <p:tgtEl>
                                          <p:spTgt spid="9"/>
                                        </p:tgtEl>
                                      </p:cBhvr>
                                    </p:animEffect>
                                    <p:anim calcmode="lin" valueType="num">
                                      <p:cBhvr>
                                        <p:cTn id="60" dur="500" fill="hold"/>
                                        <p:tgtEl>
                                          <p:spTgt spid="9"/>
                                        </p:tgtEl>
                                        <p:attrNameLst>
                                          <p:attrName>ppt_x</p:attrName>
                                        </p:attrNameLst>
                                      </p:cBhvr>
                                      <p:tavLst>
                                        <p:tav tm="0">
                                          <p:val>
                                            <p:fltVal val="0.5"/>
                                          </p:val>
                                        </p:tav>
                                        <p:tav tm="100000">
                                          <p:val>
                                            <p:strVal val="#ppt_x"/>
                                          </p:val>
                                        </p:tav>
                                      </p:tavLst>
                                    </p:anim>
                                    <p:anim calcmode="lin" valueType="num">
                                      <p:cBhvr>
                                        <p:cTn id="61" dur="500" fill="hold"/>
                                        <p:tgtEl>
                                          <p:spTgt spid="9"/>
                                        </p:tgtEl>
                                        <p:attrNameLst>
                                          <p:attrName>ppt_y</p:attrName>
                                        </p:attrNameLst>
                                      </p:cBhvr>
                                      <p:tavLst>
                                        <p:tav tm="0">
                                          <p:val>
                                            <p:fltVal val="0.5"/>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53" presetClass="entr" presetSubtype="528" fill="hold" nodeType="click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Effect transition="in" filter="fade">
                                      <p:cBhvr>
                                        <p:cTn id="68" dur="500"/>
                                        <p:tgtEl>
                                          <p:spTgt spid="15"/>
                                        </p:tgtEl>
                                      </p:cBhvr>
                                    </p:animEffect>
                                    <p:anim calcmode="lin" valueType="num">
                                      <p:cBhvr>
                                        <p:cTn id="69" dur="500" fill="hold"/>
                                        <p:tgtEl>
                                          <p:spTgt spid="15"/>
                                        </p:tgtEl>
                                        <p:attrNameLst>
                                          <p:attrName>ppt_x</p:attrName>
                                        </p:attrNameLst>
                                      </p:cBhvr>
                                      <p:tavLst>
                                        <p:tav tm="0">
                                          <p:val>
                                            <p:fltVal val="0.5"/>
                                          </p:val>
                                        </p:tav>
                                        <p:tav tm="100000">
                                          <p:val>
                                            <p:strVal val="#ppt_x"/>
                                          </p:val>
                                        </p:tav>
                                      </p:tavLst>
                                    </p:anim>
                                    <p:anim calcmode="lin" valueType="num">
                                      <p:cBhvr>
                                        <p:cTn id="70" dur="500" fill="hold"/>
                                        <p:tgtEl>
                                          <p:spTgt spid="15"/>
                                        </p:tgtEl>
                                        <p:attrNameLst>
                                          <p:attrName>ppt_y</p:attrName>
                                        </p:attrNameLst>
                                      </p:cBhvr>
                                      <p:tavLst>
                                        <p:tav tm="0">
                                          <p:val>
                                            <p:fltVal val="0.5"/>
                                          </p:val>
                                        </p:tav>
                                        <p:tav tm="100000">
                                          <p:val>
                                            <p:strVal val="#ppt_y"/>
                                          </p:val>
                                        </p:tav>
                                      </p:tavLst>
                                    </p:anim>
                                  </p:childTnLst>
                                </p:cTn>
                              </p:par>
                              <p:par>
                                <p:cTn id="71" presetID="53" presetClass="entr" presetSubtype="528" fill="hold" grpId="0" nodeType="withEffect">
                                  <p:stCondLst>
                                    <p:cond delay="0"/>
                                  </p:stCondLst>
                                  <p:childTnLst>
                                    <p:set>
                                      <p:cBhvr>
                                        <p:cTn id="72" dur="1" fill="hold">
                                          <p:stCondLst>
                                            <p:cond delay="0"/>
                                          </p:stCondLst>
                                        </p:cTn>
                                        <p:tgtEl>
                                          <p:spTgt spid="7"/>
                                        </p:tgtEl>
                                        <p:attrNameLst>
                                          <p:attrName>style.visibility</p:attrName>
                                        </p:attrNameLst>
                                      </p:cBhvr>
                                      <p:to>
                                        <p:strVal val="visible"/>
                                      </p:to>
                                    </p:set>
                                    <p:anim calcmode="lin" valueType="num">
                                      <p:cBhvr>
                                        <p:cTn id="73" dur="500" fill="hold"/>
                                        <p:tgtEl>
                                          <p:spTgt spid="7"/>
                                        </p:tgtEl>
                                        <p:attrNameLst>
                                          <p:attrName>ppt_w</p:attrName>
                                        </p:attrNameLst>
                                      </p:cBhvr>
                                      <p:tavLst>
                                        <p:tav tm="0">
                                          <p:val>
                                            <p:fltVal val="0"/>
                                          </p:val>
                                        </p:tav>
                                        <p:tav tm="100000">
                                          <p:val>
                                            <p:strVal val="#ppt_w"/>
                                          </p:val>
                                        </p:tav>
                                      </p:tavLst>
                                    </p:anim>
                                    <p:anim calcmode="lin" valueType="num">
                                      <p:cBhvr>
                                        <p:cTn id="74" dur="500" fill="hold"/>
                                        <p:tgtEl>
                                          <p:spTgt spid="7"/>
                                        </p:tgtEl>
                                        <p:attrNameLst>
                                          <p:attrName>ppt_h</p:attrName>
                                        </p:attrNameLst>
                                      </p:cBhvr>
                                      <p:tavLst>
                                        <p:tav tm="0">
                                          <p:val>
                                            <p:fltVal val="0"/>
                                          </p:val>
                                        </p:tav>
                                        <p:tav tm="100000">
                                          <p:val>
                                            <p:strVal val="#ppt_h"/>
                                          </p:val>
                                        </p:tav>
                                      </p:tavLst>
                                    </p:anim>
                                    <p:animEffect transition="in" filter="fade">
                                      <p:cBhvr>
                                        <p:cTn id="75" dur="500"/>
                                        <p:tgtEl>
                                          <p:spTgt spid="7"/>
                                        </p:tgtEl>
                                      </p:cBhvr>
                                    </p:animEffect>
                                    <p:anim calcmode="lin" valueType="num">
                                      <p:cBhvr>
                                        <p:cTn id="76" dur="500" fill="hold"/>
                                        <p:tgtEl>
                                          <p:spTgt spid="7"/>
                                        </p:tgtEl>
                                        <p:attrNameLst>
                                          <p:attrName>ppt_x</p:attrName>
                                        </p:attrNameLst>
                                      </p:cBhvr>
                                      <p:tavLst>
                                        <p:tav tm="0">
                                          <p:val>
                                            <p:fltVal val="0.5"/>
                                          </p:val>
                                        </p:tav>
                                        <p:tav tm="100000">
                                          <p:val>
                                            <p:strVal val="#ppt_x"/>
                                          </p:val>
                                        </p:tav>
                                      </p:tavLst>
                                    </p:anim>
                                    <p:anim calcmode="lin" valueType="num">
                                      <p:cBhvr>
                                        <p:cTn id="77" dur="500" fill="hold"/>
                                        <p:tgtEl>
                                          <p:spTgt spid="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animBg="1"/>
      <p:bldP spid="9"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t="-6000" r="-1000" b="-1000"/>
          </a:stretch>
        </a:blipFill>
        <a:effectLst/>
      </p:bgPr>
    </p:bg>
    <p:spTree>
      <p:nvGrpSpPr>
        <p:cNvPr id="1" name="">
          <a:extLst>
            <a:ext uri="{FF2B5EF4-FFF2-40B4-BE49-F238E27FC236}">
              <a16:creationId xmlns:a16="http://schemas.microsoft.com/office/drawing/2014/main" id="{DB317AD3-52F0-EEE7-63A5-C54D2B73A2AA}"/>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9384564-348E-E63C-C75E-57ABBC7C9542}"/>
              </a:ext>
            </a:extLst>
          </p:cNvPr>
          <p:cNvSpPr txBox="1"/>
          <p:nvPr/>
        </p:nvSpPr>
        <p:spPr>
          <a:xfrm>
            <a:off x="0" y="29175"/>
            <a:ext cx="12191999" cy="646331"/>
          </a:xfrm>
          <a:prstGeom prst="rect">
            <a:avLst/>
          </a:prstGeom>
          <a:noFill/>
        </p:spPr>
        <p:txBody>
          <a:bodyPr wrap="square">
            <a:spAutoFit/>
          </a:bodyPr>
          <a:lstStyle/>
          <a:p>
            <a:pPr algn="ctr"/>
            <a:r>
              <a:rPr lang="hi-IN" sz="3600" b="1" dirty="0">
                <a:ln w="0"/>
                <a:solidFill>
                  <a:schemeClr val="bg1"/>
                </a:solidFill>
                <a:effectLst>
                  <a:innerShdw blurRad="63500" dist="50800" dir="13500000">
                    <a:srgbClr val="000000">
                      <a:alpha val="50000"/>
                    </a:srgbClr>
                  </a:innerShdw>
                </a:effectLst>
                <a:latin typeface="Nirmala UI" panose="020B0502040204020203" pitchFamily="34" charset="0"/>
                <a:ea typeface="Nirmala UI" panose="020B0502040204020203" pitchFamily="34" charset="0"/>
                <a:cs typeface="Nirmala UI" panose="020B0502040204020203" pitchFamily="34" charset="0"/>
              </a:rPr>
              <a:t>झूठे भविष्यद्वक्ताओं में कौन-सी विशेषताएँ थीं?</a:t>
            </a:r>
            <a:endParaRPr lang="en-US" sz="3600" b="1" dirty="0">
              <a:ln w="0"/>
              <a:solidFill>
                <a:schemeClr val="bg1"/>
              </a:solidFill>
              <a:effectLst>
                <a:innerShdw blurRad="63500" dist="50800" dir="13500000">
                  <a:srgbClr val="000000">
                    <a:alpha val="50000"/>
                  </a:srgbClr>
                </a:inn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5" name="CuadroTexto 4">
            <a:extLst>
              <a:ext uri="{FF2B5EF4-FFF2-40B4-BE49-F238E27FC236}">
                <a16:creationId xmlns:a16="http://schemas.microsoft.com/office/drawing/2014/main" id="{605BB96E-467C-F5C6-C590-E50432DA89A5}"/>
              </a:ext>
            </a:extLst>
          </p:cNvPr>
          <p:cNvSpPr txBox="1"/>
          <p:nvPr/>
        </p:nvSpPr>
        <p:spPr>
          <a:xfrm>
            <a:off x="-1" y="697642"/>
            <a:ext cx="12191999" cy="584775"/>
          </a:xfrm>
          <a:prstGeom prst="rect">
            <a:avLst/>
          </a:prstGeom>
          <a:noFill/>
        </p:spPr>
        <p:txBody>
          <a:bodyPr wrap="square">
            <a:spAutoFit/>
          </a:bodyPr>
          <a:lstStyle/>
          <a:p>
            <a:pPr algn="ctr"/>
            <a:r>
              <a:rPr lang="hi-IN" sz="1600" b="1" i="1" dirty="0">
                <a:solidFill>
                  <a:schemeClr val="bg2">
                    <a:lumMod val="60000"/>
                    <a:lumOff val="40000"/>
                  </a:schemeClr>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“तब यहोवा ने मुझ से कहा, “ये भविष्यद्वक्‍ता मेरा नाम लेकर झूठी भविष्यद्वाणी करते हैं, मैं ने उनको न तो भेजा और न कुछ आज्ञा दी और न उनसे कोई भी बात कही। वे तुम लोगों से दर्शन का झूठा दावा करके अपने ही मन से व्यर्थ और धोखे की भविष्यद्वाणी करते हैं।’” </a:t>
            </a:r>
            <a:r>
              <a:rPr lang="hi-IN" sz="1400" b="1" i="1" dirty="0">
                <a:solidFill>
                  <a:schemeClr val="bg2">
                    <a:lumMod val="60000"/>
                    <a:lumOff val="40000"/>
                  </a:schemeClr>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(यिर्मयाह 14:14)</a:t>
            </a:r>
            <a:endParaRPr lang="en-US" sz="1400" b="1" i="1" dirty="0">
              <a:solidFill>
                <a:schemeClr val="bg2">
                  <a:lumMod val="60000"/>
                  <a:lumOff val="40000"/>
                </a:schemeClr>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6" name="CuadroTexto 5">
            <a:extLst>
              <a:ext uri="{FF2B5EF4-FFF2-40B4-BE49-F238E27FC236}">
                <a16:creationId xmlns:a16="http://schemas.microsoft.com/office/drawing/2014/main" id="{C701FB5B-08AE-F42E-6E26-836135F6AB9C}"/>
              </a:ext>
            </a:extLst>
          </p:cNvPr>
          <p:cNvSpPr txBox="1"/>
          <p:nvPr/>
        </p:nvSpPr>
        <p:spPr>
          <a:xfrm>
            <a:off x="1" y="1400175"/>
            <a:ext cx="8620124" cy="923330"/>
          </a:xfrm>
          <a:prstGeom prst="rect">
            <a:avLst/>
          </a:prstGeom>
          <a:noFill/>
        </p:spPr>
        <p:txBody>
          <a:bodyPr wrap="square" rtlCol="0">
            <a:spAutoFit/>
          </a:bodyPr>
          <a:lstStyle/>
          <a:p>
            <a:pPr algn="just">
              <a:spcBef>
                <a:spcPts val="600"/>
              </a:spcBef>
            </a:pPr>
            <a:r>
              <a:rPr lang="hi-IN" b="1" dirty="0">
                <a:latin typeface="Nirmala UI" panose="020B0502040204020203" pitchFamily="34" charset="0"/>
                <a:ea typeface="Nirmala UI" panose="020B0502040204020203" pitchFamily="34" charset="0"/>
                <a:cs typeface="Nirmala UI" panose="020B0502040204020203" pitchFamily="34" charset="0"/>
              </a:rPr>
              <a:t>जो लोग भविष्यद्वाणी करते थे, उनमें से सभी ऐसा इसलिए नहीं करते थे कि उन्हें परमेश्वर से कोई सन्देश मिला था (यिर्मयाह 14:14)। उनका सन्देश क्या था, और उन्होंने उसे क्यों सुनाया?</a:t>
            </a:r>
            <a:endParaRPr lang="en-US" b="1" dirty="0">
              <a:latin typeface="Nirmala UI" panose="020B0502040204020203" pitchFamily="34" charset="0"/>
              <a:ea typeface="Nirmala UI" panose="020B0502040204020203" pitchFamily="34" charset="0"/>
              <a:cs typeface="Nirmala UI" panose="020B0502040204020203" pitchFamily="34" charset="0"/>
            </a:endParaRPr>
          </a:p>
        </p:txBody>
      </p:sp>
      <p:graphicFrame>
        <p:nvGraphicFramePr>
          <p:cNvPr id="2" name="Diagrama 1">
            <a:extLst>
              <a:ext uri="{FF2B5EF4-FFF2-40B4-BE49-F238E27FC236}">
                <a16:creationId xmlns:a16="http://schemas.microsoft.com/office/drawing/2014/main" id="{AB018BD3-9F95-D6E7-E618-D490839F874E}"/>
              </a:ext>
            </a:extLst>
          </p:cNvPr>
          <p:cNvGraphicFramePr/>
          <p:nvPr>
            <p:extLst>
              <p:ext uri="{D42A27DB-BD31-4B8C-83A1-F6EECF244321}">
                <p14:modId xmlns:p14="http://schemas.microsoft.com/office/powerpoint/2010/main" val="3417619030"/>
              </p:ext>
            </p:extLst>
          </p:nvPr>
        </p:nvGraphicFramePr>
        <p:xfrm>
          <a:off x="115601" y="2351036"/>
          <a:ext cx="8418799" cy="14913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uadroTexto 8">
            <a:extLst>
              <a:ext uri="{FF2B5EF4-FFF2-40B4-BE49-F238E27FC236}">
                <a16:creationId xmlns:a16="http://schemas.microsoft.com/office/drawing/2014/main" id="{3143C93F-1194-747B-AC8A-54865CE72ED6}"/>
              </a:ext>
            </a:extLst>
          </p:cNvPr>
          <p:cNvSpPr txBox="1"/>
          <p:nvPr/>
        </p:nvSpPr>
        <p:spPr>
          <a:xfrm>
            <a:off x="0" y="3883252"/>
            <a:ext cx="8142973" cy="923330"/>
          </a:xfrm>
          <a:prstGeom prst="rect">
            <a:avLst/>
          </a:prstGeom>
          <a:noFill/>
        </p:spPr>
        <p:txBody>
          <a:bodyPr wrap="square" rtlCol="0">
            <a:spAutoFit/>
          </a:bodyPr>
          <a:lstStyle/>
          <a:p>
            <a:pPr algn="just">
              <a:spcBef>
                <a:spcPts val="600"/>
              </a:spcBef>
            </a:pPr>
            <a:r>
              <a:rPr lang="hi-IN" b="1" dirty="0">
                <a:latin typeface="Nirmala UI" panose="020B0502040204020203" pitchFamily="34" charset="0"/>
                <a:ea typeface="Nirmala UI" panose="020B0502040204020203" pitchFamily="34" charset="0"/>
                <a:cs typeface="Nirmala UI" panose="020B0502040204020203" pitchFamily="34" charset="0"/>
              </a:rPr>
              <a:t>जब कोई व्यक्ति जानता है कि यह सच नहीं है, फिर भी वह परमेश्वर की ओर से बोलने का दावा क्यों करेगा? क्या यह आत्म-छल है? क्या यह पहचान या सम्मान पाने की इच्छा, या आर्थिक अथवा किसी अन्य लाभ की चाह है?</a:t>
            </a:r>
            <a:endParaRPr lang="en-US" b="1"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4" name="Imagen 3">
            <a:extLst>
              <a:ext uri="{FF2B5EF4-FFF2-40B4-BE49-F238E27FC236}">
                <a16:creationId xmlns:a16="http://schemas.microsoft.com/office/drawing/2014/main" id="{3A6F8C68-9BC2-F345-472D-69D06C754938}"/>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t="9786" b="9786"/>
          <a:stretch>
            <a:fillRect/>
          </a:stretch>
        </p:blipFill>
        <p:spPr>
          <a:xfrm>
            <a:off x="8686799" y="1520794"/>
            <a:ext cx="3386135" cy="2723384"/>
          </a:xfrm>
          <a:prstGeom prst="rect">
            <a:avLst/>
          </a:prstGeom>
          <a:ln w="88900" cap="sq" cmpd="thickThin">
            <a:solidFill>
              <a:schemeClr val="accent5">
                <a:lumMod val="50000"/>
              </a:schemeClr>
            </a:solidFill>
            <a:prstDash val="solid"/>
            <a:miter lim="800000"/>
          </a:ln>
          <a:effectLst>
            <a:innerShdw blurRad="76200">
              <a:srgbClr val="000000"/>
            </a:innerShdw>
          </a:effectLst>
        </p:spPr>
      </p:pic>
      <p:sp>
        <p:nvSpPr>
          <p:cNvPr id="10" name="CuadroTexto 9">
            <a:extLst>
              <a:ext uri="{FF2B5EF4-FFF2-40B4-BE49-F238E27FC236}">
                <a16:creationId xmlns:a16="http://schemas.microsoft.com/office/drawing/2014/main" id="{FF5FFB4C-F834-A3B8-4596-0CC6414DB4C9}"/>
              </a:ext>
            </a:extLst>
          </p:cNvPr>
          <p:cNvSpPr txBox="1"/>
          <p:nvPr/>
        </p:nvSpPr>
        <p:spPr>
          <a:xfrm>
            <a:off x="0" y="6062990"/>
            <a:ext cx="8142973" cy="646331"/>
          </a:xfrm>
          <a:prstGeom prst="rect">
            <a:avLst/>
          </a:prstGeom>
          <a:noFill/>
        </p:spPr>
        <p:txBody>
          <a:bodyPr wrap="square">
            <a:spAutoFit/>
          </a:bodyPr>
          <a:lstStyle/>
          <a:p>
            <a:pPr algn="just">
              <a:spcBef>
                <a:spcPts val="600"/>
              </a:spcBef>
            </a:pPr>
            <a:r>
              <a:rPr lang="hi-IN" b="1" dirty="0">
                <a:latin typeface="Nirmala UI" panose="020B0502040204020203" pitchFamily="34" charset="0"/>
                <a:ea typeface="Nirmala UI" panose="020B0502040204020203" pitchFamily="34" charset="0"/>
                <a:cs typeface="Nirmala UI" panose="020B0502040204020203" pitchFamily="34" charset="0"/>
              </a:rPr>
              <a:t>सच्चा भविष्यद्वक्ता हमेशा पाप के खतरों के बारे में चेतावनी देता है और लोगों को परिणामों की परवाह किए बिना विश्वासयोग्य बने रहने के लिए प्रोत्साहित करता है</a:t>
            </a:r>
            <a:endParaRPr lang="en-US" b="1"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12" name="Imagen 11">
            <a:extLst>
              <a:ext uri="{FF2B5EF4-FFF2-40B4-BE49-F238E27FC236}">
                <a16:creationId xmlns:a16="http://schemas.microsoft.com/office/drawing/2014/main" id="{EA6E6DC4-CDA7-DA9D-1A9E-207A6C7F672A}"/>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8363351" y="4575080"/>
            <a:ext cx="3748083" cy="2109770"/>
          </a:xfrm>
          <a:prstGeom prst="rect">
            <a:avLst/>
          </a:prstGeom>
          <a:ln w="38100" cap="sq">
            <a:solidFill>
              <a:srgbClr val="7030A0"/>
            </a:solidFill>
            <a:prstDash val="solid"/>
            <a:miter lim="800000"/>
          </a:ln>
          <a:effectLst>
            <a:outerShdw blurRad="50800" dist="38100" dir="2700000" algn="tl" rotWithShape="0">
              <a:srgbClr val="000000">
                <a:alpha val="43000"/>
              </a:srgbClr>
            </a:outerShdw>
          </a:effectLst>
        </p:spPr>
      </p:pic>
      <p:sp>
        <p:nvSpPr>
          <p:cNvPr id="8" name="CuadroTexto 7">
            <a:extLst>
              <a:ext uri="{FF2B5EF4-FFF2-40B4-BE49-F238E27FC236}">
                <a16:creationId xmlns:a16="http://schemas.microsoft.com/office/drawing/2014/main" id="{0D52884D-7D3B-E22E-D2C0-F1A091350DEC}"/>
              </a:ext>
            </a:extLst>
          </p:cNvPr>
          <p:cNvSpPr txBox="1"/>
          <p:nvPr/>
        </p:nvSpPr>
        <p:spPr>
          <a:xfrm>
            <a:off x="0" y="4833671"/>
            <a:ext cx="8142974" cy="1200329"/>
          </a:xfrm>
          <a:prstGeom prst="rect">
            <a:avLst/>
          </a:prstGeom>
          <a:noFill/>
        </p:spPr>
        <p:txBody>
          <a:bodyPr wrap="square">
            <a:spAutoFit/>
          </a:bodyPr>
          <a:lstStyle/>
          <a:p>
            <a:pPr lvl="0" algn="just">
              <a:spcBef>
                <a:spcPts val="600"/>
              </a:spcBef>
              <a:defRPr/>
            </a:pPr>
            <a:r>
              <a:rPr lang="hi-IN"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झूठे भविष्यद्वक्ताओं के बारे में सबसे दुखद बात यह है कि ऐसे लोग भी हैं जो उनकी बातें सुनते और उनका अनुसरण करते हैं। उन्हें उनकी बातें अच्छी लगती हैं, क्योंकि उनमें किसी प्रयास की आवश्यकता नहीं होती और उनका विवेक भी नहीं जागता। लेकिन उनके मार्ग पर चलना केवल मृत्यु की ओर ले जाता है</a:t>
            </a:r>
            <a:endParaRPr lang="en-US" b="1" dirty="0">
              <a:solidFill>
                <a:prstClr val="black"/>
              </a:solidFill>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164520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4000"/>
                                  </p:iterate>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
                                        </p:tgtEl>
                                        <p:attrNameLst>
                                          <p:attrName>ppt_y</p:attrName>
                                        </p:attrNameLst>
                                      </p:cBhvr>
                                      <p:tavLst>
                                        <p:tav tm="0">
                                          <p:val>
                                            <p:strVal val="#ppt_y"/>
                                          </p:val>
                                        </p:tav>
                                        <p:tav tm="100000">
                                          <p:val>
                                            <p:strVal val="#ppt_y"/>
                                          </p:val>
                                        </p:tav>
                                      </p:tavLst>
                                    </p:anim>
                                    <p:anim calcmode="lin" valueType="num">
                                      <p:cBhvr>
                                        <p:cTn id="18"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49" presetClass="entr" presetSubtype="0" decel="10000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360"/>
                                          </p:val>
                                        </p:tav>
                                        <p:tav tm="100000">
                                          <p:val>
                                            <p:fltVal val="0"/>
                                          </p:val>
                                        </p:tav>
                                      </p:tavLst>
                                    </p:anim>
                                    <p:animEffect transition="in" filter="fade">
                                      <p:cBhvr>
                                        <p:cTn id="28" dur="500"/>
                                        <p:tgtEl>
                                          <p:spTgt spid="4"/>
                                        </p:tgtEl>
                                      </p:cBhvr>
                                    </p:animEffect>
                                  </p:childTnLst>
                                </p:cTn>
                              </p:par>
                            </p:childTnLst>
                          </p:cTn>
                        </p:par>
                        <p:par>
                          <p:cTn id="29" fill="hold">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2">
                                            <p:graphicEl>
                                              <a:dgm id="{E5FFE0E2-E872-42D6-8FE8-ED4CA3DD12F7}"/>
                                            </p:graphicEl>
                                          </p:spTgt>
                                        </p:tgtEl>
                                        <p:attrNameLst>
                                          <p:attrName>style.visibility</p:attrName>
                                        </p:attrNameLst>
                                      </p:cBhvr>
                                      <p:to>
                                        <p:strVal val="visible"/>
                                      </p:to>
                                    </p:set>
                                    <p:animEffect transition="in" filter="fade">
                                      <p:cBhvr>
                                        <p:cTn id="37" dur="1000"/>
                                        <p:tgtEl>
                                          <p:spTgt spid="2">
                                            <p:graphicEl>
                                              <a:dgm id="{E5FFE0E2-E872-42D6-8FE8-ED4CA3DD12F7}"/>
                                            </p:graphicEl>
                                          </p:spTgt>
                                        </p:tgtEl>
                                      </p:cBhvr>
                                    </p:animEffect>
                                    <p:anim calcmode="lin" valueType="num">
                                      <p:cBhvr>
                                        <p:cTn id="38" dur="1000" fill="hold"/>
                                        <p:tgtEl>
                                          <p:spTgt spid="2">
                                            <p:graphicEl>
                                              <a:dgm id="{E5FFE0E2-E872-42D6-8FE8-ED4CA3DD12F7}"/>
                                            </p:graphicEl>
                                          </p:spTgt>
                                        </p:tgtEl>
                                        <p:attrNameLst>
                                          <p:attrName>ppt_x</p:attrName>
                                        </p:attrNameLst>
                                      </p:cBhvr>
                                      <p:tavLst>
                                        <p:tav tm="0">
                                          <p:val>
                                            <p:strVal val="#ppt_x"/>
                                          </p:val>
                                        </p:tav>
                                        <p:tav tm="100000">
                                          <p:val>
                                            <p:strVal val="#ppt_x"/>
                                          </p:val>
                                        </p:tav>
                                      </p:tavLst>
                                    </p:anim>
                                    <p:anim calcmode="lin" valueType="num">
                                      <p:cBhvr>
                                        <p:cTn id="39" dur="1000" fill="hold"/>
                                        <p:tgtEl>
                                          <p:spTgt spid="2">
                                            <p:graphicEl>
                                              <a:dgm id="{E5FFE0E2-E872-42D6-8FE8-ED4CA3DD12F7}"/>
                                            </p:graphic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7" presetClass="entr" presetSubtype="0" fill="hold" grpId="0" nodeType="clickEffect">
                                  <p:stCondLst>
                                    <p:cond delay="0"/>
                                  </p:stCondLst>
                                  <p:childTnLst>
                                    <p:set>
                                      <p:cBhvr>
                                        <p:cTn id="43" dur="1" fill="hold">
                                          <p:stCondLst>
                                            <p:cond delay="0"/>
                                          </p:stCondLst>
                                        </p:cTn>
                                        <p:tgtEl>
                                          <p:spTgt spid="2">
                                            <p:graphicEl>
                                              <a:dgm id="{78472FAB-D2AC-4A01-9250-D3424753C9CC}"/>
                                            </p:graphicEl>
                                          </p:spTgt>
                                        </p:tgtEl>
                                        <p:attrNameLst>
                                          <p:attrName>style.visibility</p:attrName>
                                        </p:attrNameLst>
                                      </p:cBhvr>
                                      <p:to>
                                        <p:strVal val="visible"/>
                                      </p:to>
                                    </p:set>
                                    <p:animEffect transition="in" filter="fade">
                                      <p:cBhvr>
                                        <p:cTn id="44" dur="1000"/>
                                        <p:tgtEl>
                                          <p:spTgt spid="2">
                                            <p:graphicEl>
                                              <a:dgm id="{78472FAB-D2AC-4A01-9250-D3424753C9CC}"/>
                                            </p:graphicEl>
                                          </p:spTgt>
                                        </p:tgtEl>
                                      </p:cBhvr>
                                    </p:animEffect>
                                    <p:anim calcmode="lin" valueType="num">
                                      <p:cBhvr>
                                        <p:cTn id="45" dur="1000" fill="hold"/>
                                        <p:tgtEl>
                                          <p:spTgt spid="2">
                                            <p:graphicEl>
                                              <a:dgm id="{78472FAB-D2AC-4A01-9250-D3424753C9CC}"/>
                                            </p:graphicEl>
                                          </p:spTgt>
                                        </p:tgtEl>
                                        <p:attrNameLst>
                                          <p:attrName>ppt_x</p:attrName>
                                        </p:attrNameLst>
                                      </p:cBhvr>
                                      <p:tavLst>
                                        <p:tav tm="0">
                                          <p:val>
                                            <p:strVal val="#ppt_x"/>
                                          </p:val>
                                        </p:tav>
                                        <p:tav tm="100000">
                                          <p:val>
                                            <p:strVal val="#ppt_x"/>
                                          </p:val>
                                        </p:tav>
                                      </p:tavLst>
                                    </p:anim>
                                    <p:anim calcmode="lin" valueType="num">
                                      <p:cBhvr>
                                        <p:cTn id="46" dur="1000" fill="hold"/>
                                        <p:tgtEl>
                                          <p:spTgt spid="2">
                                            <p:graphicEl>
                                              <a:dgm id="{78472FAB-D2AC-4A01-9250-D3424753C9CC}"/>
                                            </p:graphicEl>
                                          </p:spTgt>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2">
                                            <p:graphicEl>
                                              <a:dgm id="{9EED3436-14B9-4328-AE94-23419D8B7768}"/>
                                            </p:graphicEl>
                                          </p:spTgt>
                                        </p:tgtEl>
                                        <p:attrNameLst>
                                          <p:attrName>style.visibility</p:attrName>
                                        </p:attrNameLst>
                                      </p:cBhvr>
                                      <p:to>
                                        <p:strVal val="visible"/>
                                      </p:to>
                                    </p:set>
                                    <p:animEffect transition="in" filter="fade">
                                      <p:cBhvr>
                                        <p:cTn id="49" dur="1000"/>
                                        <p:tgtEl>
                                          <p:spTgt spid="2">
                                            <p:graphicEl>
                                              <a:dgm id="{9EED3436-14B9-4328-AE94-23419D8B7768}"/>
                                            </p:graphicEl>
                                          </p:spTgt>
                                        </p:tgtEl>
                                      </p:cBhvr>
                                    </p:animEffect>
                                    <p:anim calcmode="lin" valueType="num">
                                      <p:cBhvr>
                                        <p:cTn id="50" dur="1000" fill="hold"/>
                                        <p:tgtEl>
                                          <p:spTgt spid="2">
                                            <p:graphicEl>
                                              <a:dgm id="{9EED3436-14B9-4328-AE94-23419D8B7768}"/>
                                            </p:graphicEl>
                                          </p:spTgt>
                                        </p:tgtEl>
                                        <p:attrNameLst>
                                          <p:attrName>ppt_x</p:attrName>
                                        </p:attrNameLst>
                                      </p:cBhvr>
                                      <p:tavLst>
                                        <p:tav tm="0">
                                          <p:val>
                                            <p:strVal val="#ppt_x"/>
                                          </p:val>
                                        </p:tav>
                                        <p:tav tm="100000">
                                          <p:val>
                                            <p:strVal val="#ppt_x"/>
                                          </p:val>
                                        </p:tav>
                                      </p:tavLst>
                                    </p:anim>
                                    <p:anim calcmode="lin" valueType="num">
                                      <p:cBhvr>
                                        <p:cTn id="51" dur="1000" fill="hold"/>
                                        <p:tgtEl>
                                          <p:spTgt spid="2">
                                            <p:graphicEl>
                                              <a:dgm id="{9EED3436-14B9-4328-AE94-23419D8B7768}"/>
                                            </p:graphic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2">
                                            <p:graphicEl>
                                              <a:dgm id="{0A7D6550-1042-453A-9DE8-0B3E644AA13B}"/>
                                            </p:graphicEl>
                                          </p:spTgt>
                                        </p:tgtEl>
                                        <p:attrNameLst>
                                          <p:attrName>style.visibility</p:attrName>
                                        </p:attrNameLst>
                                      </p:cBhvr>
                                      <p:to>
                                        <p:strVal val="visible"/>
                                      </p:to>
                                    </p:set>
                                    <p:animEffect transition="in" filter="fade">
                                      <p:cBhvr>
                                        <p:cTn id="56" dur="1000"/>
                                        <p:tgtEl>
                                          <p:spTgt spid="2">
                                            <p:graphicEl>
                                              <a:dgm id="{0A7D6550-1042-453A-9DE8-0B3E644AA13B}"/>
                                            </p:graphicEl>
                                          </p:spTgt>
                                        </p:tgtEl>
                                      </p:cBhvr>
                                    </p:animEffect>
                                    <p:anim calcmode="lin" valueType="num">
                                      <p:cBhvr>
                                        <p:cTn id="57" dur="1000" fill="hold"/>
                                        <p:tgtEl>
                                          <p:spTgt spid="2">
                                            <p:graphicEl>
                                              <a:dgm id="{0A7D6550-1042-453A-9DE8-0B3E644AA13B}"/>
                                            </p:graphicEl>
                                          </p:spTgt>
                                        </p:tgtEl>
                                        <p:attrNameLst>
                                          <p:attrName>ppt_x</p:attrName>
                                        </p:attrNameLst>
                                      </p:cBhvr>
                                      <p:tavLst>
                                        <p:tav tm="0">
                                          <p:val>
                                            <p:strVal val="#ppt_x"/>
                                          </p:val>
                                        </p:tav>
                                        <p:tav tm="100000">
                                          <p:val>
                                            <p:strVal val="#ppt_x"/>
                                          </p:val>
                                        </p:tav>
                                      </p:tavLst>
                                    </p:anim>
                                    <p:anim calcmode="lin" valueType="num">
                                      <p:cBhvr>
                                        <p:cTn id="58" dur="1000" fill="hold"/>
                                        <p:tgtEl>
                                          <p:spTgt spid="2">
                                            <p:graphicEl>
                                              <a:dgm id="{0A7D6550-1042-453A-9DE8-0B3E644AA13B}"/>
                                            </p:graphicEl>
                                          </p:spTgt>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2">
                                            <p:graphicEl>
                                              <a:dgm id="{644D4322-20C0-4BC5-B361-96DEF3A3933E}"/>
                                            </p:graphicEl>
                                          </p:spTgt>
                                        </p:tgtEl>
                                        <p:attrNameLst>
                                          <p:attrName>style.visibility</p:attrName>
                                        </p:attrNameLst>
                                      </p:cBhvr>
                                      <p:to>
                                        <p:strVal val="visible"/>
                                      </p:to>
                                    </p:set>
                                    <p:animEffect transition="in" filter="fade">
                                      <p:cBhvr>
                                        <p:cTn id="61" dur="1000"/>
                                        <p:tgtEl>
                                          <p:spTgt spid="2">
                                            <p:graphicEl>
                                              <a:dgm id="{644D4322-20C0-4BC5-B361-96DEF3A3933E}"/>
                                            </p:graphicEl>
                                          </p:spTgt>
                                        </p:tgtEl>
                                      </p:cBhvr>
                                    </p:animEffect>
                                    <p:anim calcmode="lin" valueType="num">
                                      <p:cBhvr>
                                        <p:cTn id="62" dur="1000" fill="hold"/>
                                        <p:tgtEl>
                                          <p:spTgt spid="2">
                                            <p:graphicEl>
                                              <a:dgm id="{644D4322-20C0-4BC5-B361-96DEF3A3933E}"/>
                                            </p:graphicEl>
                                          </p:spTgt>
                                        </p:tgtEl>
                                        <p:attrNameLst>
                                          <p:attrName>ppt_x</p:attrName>
                                        </p:attrNameLst>
                                      </p:cBhvr>
                                      <p:tavLst>
                                        <p:tav tm="0">
                                          <p:val>
                                            <p:strVal val="#ppt_x"/>
                                          </p:val>
                                        </p:tav>
                                        <p:tav tm="100000">
                                          <p:val>
                                            <p:strVal val="#ppt_x"/>
                                          </p:val>
                                        </p:tav>
                                      </p:tavLst>
                                    </p:anim>
                                    <p:anim calcmode="lin" valueType="num">
                                      <p:cBhvr>
                                        <p:cTn id="63" dur="1000" fill="hold"/>
                                        <p:tgtEl>
                                          <p:spTgt spid="2">
                                            <p:graphicEl>
                                              <a:dgm id="{644D4322-20C0-4BC5-B361-96DEF3A3933E}"/>
                                            </p:graphic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7" presetClass="entr" presetSubtype="0" fill="hold" grpId="0" nodeType="clickEffect">
                                  <p:stCondLst>
                                    <p:cond delay="0"/>
                                  </p:stCondLst>
                                  <p:childTnLst>
                                    <p:set>
                                      <p:cBhvr>
                                        <p:cTn id="67" dur="1" fill="hold">
                                          <p:stCondLst>
                                            <p:cond delay="0"/>
                                          </p:stCondLst>
                                        </p:cTn>
                                        <p:tgtEl>
                                          <p:spTgt spid="2">
                                            <p:graphicEl>
                                              <a:dgm id="{30D20B0F-EAAD-4BFC-9880-3CA89F455507}"/>
                                            </p:graphicEl>
                                          </p:spTgt>
                                        </p:tgtEl>
                                        <p:attrNameLst>
                                          <p:attrName>style.visibility</p:attrName>
                                        </p:attrNameLst>
                                      </p:cBhvr>
                                      <p:to>
                                        <p:strVal val="visible"/>
                                      </p:to>
                                    </p:set>
                                    <p:animEffect transition="in" filter="fade">
                                      <p:cBhvr>
                                        <p:cTn id="68" dur="1000"/>
                                        <p:tgtEl>
                                          <p:spTgt spid="2">
                                            <p:graphicEl>
                                              <a:dgm id="{30D20B0F-EAAD-4BFC-9880-3CA89F455507}"/>
                                            </p:graphicEl>
                                          </p:spTgt>
                                        </p:tgtEl>
                                      </p:cBhvr>
                                    </p:animEffect>
                                    <p:anim calcmode="lin" valueType="num">
                                      <p:cBhvr>
                                        <p:cTn id="69" dur="1000" fill="hold"/>
                                        <p:tgtEl>
                                          <p:spTgt spid="2">
                                            <p:graphicEl>
                                              <a:dgm id="{30D20B0F-EAAD-4BFC-9880-3CA89F455507}"/>
                                            </p:graphicEl>
                                          </p:spTgt>
                                        </p:tgtEl>
                                        <p:attrNameLst>
                                          <p:attrName>ppt_x</p:attrName>
                                        </p:attrNameLst>
                                      </p:cBhvr>
                                      <p:tavLst>
                                        <p:tav tm="0">
                                          <p:val>
                                            <p:strVal val="#ppt_x"/>
                                          </p:val>
                                        </p:tav>
                                        <p:tav tm="100000">
                                          <p:val>
                                            <p:strVal val="#ppt_x"/>
                                          </p:val>
                                        </p:tav>
                                      </p:tavLst>
                                    </p:anim>
                                    <p:anim calcmode="lin" valueType="num">
                                      <p:cBhvr>
                                        <p:cTn id="70" dur="1000" fill="hold"/>
                                        <p:tgtEl>
                                          <p:spTgt spid="2">
                                            <p:graphicEl>
                                              <a:dgm id="{30D20B0F-EAAD-4BFC-9880-3CA89F455507}"/>
                                            </p:graphicEl>
                                          </p:spTgt>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2">
                                            <p:graphicEl>
                                              <a:dgm id="{646086EF-A582-43F2-A0F8-BDACD0A14D75}"/>
                                            </p:graphicEl>
                                          </p:spTgt>
                                        </p:tgtEl>
                                        <p:attrNameLst>
                                          <p:attrName>style.visibility</p:attrName>
                                        </p:attrNameLst>
                                      </p:cBhvr>
                                      <p:to>
                                        <p:strVal val="visible"/>
                                      </p:to>
                                    </p:set>
                                    <p:animEffect transition="in" filter="fade">
                                      <p:cBhvr>
                                        <p:cTn id="73" dur="1000"/>
                                        <p:tgtEl>
                                          <p:spTgt spid="2">
                                            <p:graphicEl>
                                              <a:dgm id="{646086EF-A582-43F2-A0F8-BDACD0A14D75}"/>
                                            </p:graphicEl>
                                          </p:spTgt>
                                        </p:tgtEl>
                                      </p:cBhvr>
                                    </p:animEffect>
                                    <p:anim calcmode="lin" valueType="num">
                                      <p:cBhvr>
                                        <p:cTn id="74" dur="1000" fill="hold"/>
                                        <p:tgtEl>
                                          <p:spTgt spid="2">
                                            <p:graphicEl>
                                              <a:dgm id="{646086EF-A582-43F2-A0F8-BDACD0A14D75}"/>
                                            </p:graphicEl>
                                          </p:spTgt>
                                        </p:tgtEl>
                                        <p:attrNameLst>
                                          <p:attrName>ppt_x</p:attrName>
                                        </p:attrNameLst>
                                      </p:cBhvr>
                                      <p:tavLst>
                                        <p:tav tm="0">
                                          <p:val>
                                            <p:strVal val="#ppt_x"/>
                                          </p:val>
                                        </p:tav>
                                        <p:tav tm="100000">
                                          <p:val>
                                            <p:strVal val="#ppt_x"/>
                                          </p:val>
                                        </p:tav>
                                      </p:tavLst>
                                    </p:anim>
                                    <p:anim calcmode="lin" valueType="num">
                                      <p:cBhvr>
                                        <p:cTn id="75" dur="1000" fill="hold"/>
                                        <p:tgtEl>
                                          <p:spTgt spid="2">
                                            <p:graphicEl>
                                              <a:dgm id="{646086EF-A582-43F2-A0F8-BDACD0A14D75}"/>
                                            </p:graphicEl>
                                          </p:spTgt>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grpId="0" nodeType="clickEffect">
                                  <p:stCondLst>
                                    <p:cond delay="0"/>
                                  </p:stCondLst>
                                  <p:childTnLst>
                                    <p:set>
                                      <p:cBhvr>
                                        <p:cTn id="79" dur="1" fill="hold">
                                          <p:stCondLst>
                                            <p:cond delay="0"/>
                                          </p:stCondLst>
                                        </p:cTn>
                                        <p:tgtEl>
                                          <p:spTgt spid="9"/>
                                        </p:tgtEl>
                                        <p:attrNameLst>
                                          <p:attrName>style.visibility</p:attrName>
                                        </p:attrNameLst>
                                      </p:cBhvr>
                                      <p:to>
                                        <p:strVal val="visible"/>
                                      </p:to>
                                    </p:set>
                                    <p:animEffect transition="in" filter="wipe(left)">
                                      <p:cBhvr>
                                        <p:cTn id="80" dur="500"/>
                                        <p:tgtEl>
                                          <p:spTgt spid="9"/>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grpId="0" nodeType="clickEffect">
                                  <p:stCondLst>
                                    <p:cond delay="0"/>
                                  </p:stCondLst>
                                  <p:childTnLst>
                                    <p:set>
                                      <p:cBhvr>
                                        <p:cTn id="84" dur="1" fill="hold">
                                          <p:stCondLst>
                                            <p:cond delay="0"/>
                                          </p:stCondLst>
                                        </p:cTn>
                                        <p:tgtEl>
                                          <p:spTgt spid="8"/>
                                        </p:tgtEl>
                                        <p:attrNameLst>
                                          <p:attrName>style.visibility</p:attrName>
                                        </p:attrNameLst>
                                      </p:cBhvr>
                                      <p:to>
                                        <p:strVal val="visible"/>
                                      </p:to>
                                    </p:set>
                                    <p:animEffect transition="in" filter="wipe(left)">
                                      <p:cBhvr>
                                        <p:cTn id="85" dur="500"/>
                                        <p:tgtEl>
                                          <p:spTgt spid="8"/>
                                        </p:tgtEl>
                                      </p:cBhvr>
                                    </p:animEffect>
                                  </p:childTnLst>
                                </p:cTn>
                              </p:par>
                            </p:childTnLst>
                          </p:cTn>
                        </p:par>
                      </p:childTnLst>
                    </p:cTn>
                  </p:par>
                  <p:par>
                    <p:cTn id="86" fill="hold">
                      <p:stCondLst>
                        <p:cond delay="indefinite"/>
                      </p:stCondLst>
                      <p:childTnLst>
                        <p:par>
                          <p:cTn id="87" fill="hold">
                            <p:stCondLst>
                              <p:cond delay="0"/>
                            </p:stCondLst>
                            <p:childTnLst>
                              <p:par>
                                <p:cTn id="88" presetID="21" presetClass="entr" presetSubtype="8" fill="hold" nodeType="clickEffect">
                                  <p:stCondLst>
                                    <p:cond delay="0"/>
                                  </p:stCondLst>
                                  <p:childTnLst>
                                    <p:set>
                                      <p:cBhvr>
                                        <p:cTn id="89" dur="1" fill="hold">
                                          <p:stCondLst>
                                            <p:cond delay="0"/>
                                          </p:stCondLst>
                                        </p:cTn>
                                        <p:tgtEl>
                                          <p:spTgt spid="12"/>
                                        </p:tgtEl>
                                        <p:attrNameLst>
                                          <p:attrName>style.visibility</p:attrName>
                                        </p:attrNameLst>
                                      </p:cBhvr>
                                      <p:to>
                                        <p:strVal val="visible"/>
                                      </p:to>
                                    </p:set>
                                    <p:animEffect transition="in" filter="wheel(8)">
                                      <p:cBhvr>
                                        <p:cTn id="90" dur="500"/>
                                        <p:tgtEl>
                                          <p:spTgt spid="12"/>
                                        </p:tgtEl>
                                      </p:cBhvr>
                                    </p:animEffect>
                                  </p:childTnLst>
                                </p:cTn>
                              </p:par>
                            </p:childTnLst>
                          </p:cTn>
                        </p:par>
                        <p:par>
                          <p:cTn id="91" fill="hold">
                            <p:stCondLst>
                              <p:cond delay="500"/>
                            </p:stCondLst>
                            <p:childTnLst>
                              <p:par>
                                <p:cTn id="92" presetID="22" presetClass="entr" presetSubtype="8" fill="hold" grpId="0" nodeType="afterEffect">
                                  <p:stCondLst>
                                    <p:cond delay="0"/>
                                  </p:stCondLst>
                                  <p:childTnLst>
                                    <p:set>
                                      <p:cBhvr>
                                        <p:cTn id="93" dur="1" fill="hold">
                                          <p:stCondLst>
                                            <p:cond delay="0"/>
                                          </p:stCondLst>
                                        </p:cTn>
                                        <p:tgtEl>
                                          <p:spTgt spid="10"/>
                                        </p:tgtEl>
                                        <p:attrNameLst>
                                          <p:attrName>style.visibility</p:attrName>
                                        </p:attrNameLst>
                                      </p:cBhvr>
                                      <p:to>
                                        <p:strVal val="visible"/>
                                      </p:to>
                                    </p:set>
                                    <p:animEffect transition="in" filter="wipe(left)">
                                      <p:cBhvr>
                                        <p:cTn id="9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p:bldSub>
          <a:bldDgm bld="one"/>
        </p:bldSub>
      </p:bldGraphic>
      <p:bldP spid="9" grpId="0"/>
      <p:bldP spid="10"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E2BC5C4-5253-5570-64D5-8E25118BA331}"/>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8C07BB15-B3B5-AB32-B475-A7532769353B}"/>
              </a:ext>
            </a:extLst>
          </p:cNvPr>
          <p:cNvSpPr txBox="1"/>
          <p:nvPr/>
        </p:nvSpPr>
        <p:spPr>
          <a:xfrm>
            <a:off x="2395537" y="807214"/>
            <a:ext cx="7400925" cy="4832092"/>
          </a:xfrm>
          <a:prstGeom prst="rect">
            <a:avLst/>
          </a:prstGeom>
          <a:noFill/>
        </p:spPr>
        <p:txBody>
          <a:bodyPr wrap="square">
            <a:spAutoFit/>
          </a:bodyPr>
          <a:lstStyle/>
          <a:p>
            <a:pPr algn="just">
              <a:spcBef>
                <a:spcPts val="600"/>
              </a:spcBef>
            </a:pPr>
            <a:r>
              <a:rPr lang="hi-IN" sz="2800" b="1" dirty="0">
                <a:solidFill>
                  <a:srgbClr val="522E00"/>
                </a:solidFill>
                <a:latin typeface="Nirmala UI" panose="020B0502040204020203" pitchFamily="34" charset="0"/>
                <a:ea typeface="Nirmala UI" panose="020B0502040204020203" pitchFamily="34" charset="0"/>
                <a:cs typeface="Nirmala UI" panose="020B0502040204020203" pitchFamily="34" charset="0"/>
              </a:rPr>
              <a:t>“न तो प्रेरितों और न ही भविष्यद्वक्ताओं में से किसी ने कभी यह दावा किया कि वे पापरहित हैं। जो मनुष्य परमेश्वर के सबसे निकट रहे हैं, जो जानबूझकर गलत कार्य करने की अपेक्षा अपना जीवन तक बलिदान कर देते, जिन्हें परमेश्वर ने दिव्य प्रकाश और सामर्थ्य से सम्मानित किया, उन्होंने अपने स्वभाव की पापमयता को स्वीकार किया है। उन्होंने शरीर पर कोई भरोसा नहीं रखा, अपनी स्वयं की धार्मिकता का कोई दावा नहीं किया, बल्कि पूरी तरह मसीह की धार्मिकता पर भरोसा रखा।”</a:t>
            </a:r>
            <a:endParaRPr lang="en-US" sz="2800" b="1" dirty="0">
              <a:solidFill>
                <a:srgbClr val="522E00"/>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4" name="CuadroTexto 3">
            <a:extLst>
              <a:ext uri="{FF2B5EF4-FFF2-40B4-BE49-F238E27FC236}">
                <a16:creationId xmlns:a16="http://schemas.microsoft.com/office/drawing/2014/main" id="{A643C3F2-E958-202D-A63B-184AE1AAC4F2}"/>
              </a:ext>
            </a:extLst>
          </p:cNvPr>
          <p:cNvSpPr txBox="1"/>
          <p:nvPr/>
        </p:nvSpPr>
        <p:spPr>
          <a:xfrm>
            <a:off x="6646690" y="5981199"/>
            <a:ext cx="3352200" cy="338554"/>
          </a:xfrm>
          <a:prstGeom prst="rect">
            <a:avLst/>
          </a:prstGeom>
          <a:noFill/>
        </p:spPr>
        <p:txBody>
          <a:bodyPr wrap="none" rtlCol="0">
            <a:spAutoFit/>
          </a:bodyPr>
          <a:lstStyle/>
          <a:p>
            <a:pPr algn="r"/>
            <a:r>
              <a:rPr lang="hi-IN" sz="1600" b="1" dirty="0">
                <a:solidFill>
                  <a:srgbClr val="522E00"/>
                </a:solidFill>
                <a:latin typeface="Nirmala UI" panose="020B0502040204020203" pitchFamily="34" charset="0"/>
                <a:ea typeface="Nirmala UI" panose="020B0502040204020203" pitchFamily="34" charset="0"/>
                <a:cs typeface="Nirmala UI" panose="020B0502040204020203" pitchFamily="34" charset="0"/>
              </a:rPr>
              <a:t>ई जी व्हाइट (प्रेरितों के काम, पृष्ठ 561)</a:t>
            </a:r>
            <a:endParaRPr lang="en-US" sz="1600" b="1" dirty="0">
              <a:solidFill>
                <a:srgbClr val="522E00"/>
              </a:solidFill>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3717953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830AB78-6A44-CE88-7BCA-A71473C56FBD}"/>
              </a:ext>
            </a:extLst>
          </p:cNvPr>
          <p:cNvPicPr>
            <a:picLocks noGrp="1" noRot="1" noChangeAspect="1" noMove="1" noResize="1" noEditPoints="1" noAdjustHandles="1" noChangeArrowheads="1" noChangeShapeType="1" noCrop="1"/>
          </p:cNvPicPr>
          <p:nvPr/>
        </p:nvPicPr>
        <p:blipFill>
          <a:blip r:embed="rId3" cstate="hqprint">
            <a:alphaModFix amt="35000"/>
            <a:extLst>
              <a:ext uri="{28A0092B-C50C-407E-A947-70E740481C1C}">
                <a14:useLocalDpi xmlns:a14="http://schemas.microsoft.com/office/drawing/2010/main"/>
              </a:ext>
            </a:extLst>
          </a:blip>
          <a:stretch>
            <a:fillRect/>
          </a:stretch>
        </p:blipFill>
        <p:spPr>
          <a:xfrm>
            <a:off x="9048749" y="3238500"/>
            <a:ext cx="2960801" cy="3429000"/>
          </a:xfrm>
          <a:prstGeom prst="rect">
            <a:avLst/>
          </a:prstGeom>
        </p:spPr>
      </p:pic>
      <p:sp>
        <p:nvSpPr>
          <p:cNvPr id="2" name="CuadroTexto 1">
            <a:extLst>
              <a:ext uri="{FF2B5EF4-FFF2-40B4-BE49-F238E27FC236}">
                <a16:creationId xmlns:a16="http://schemas.microsoft.com/office/drawing/2014/main" id="{BE0D546B-1B0E-F8C6-237E-E82582E886A1}"/>
              </a:ext>
            </a:extLst>
          </p:cNvPr>
          <p:cNvSpPr txBox="1"/>
          <p:nvPr/>
        </p:nvSpPr>
        <p:spPr>
          <a:xfrm>
            <a:off x="0" y="0"/>
            <a:ext cx="12192000" cy="646331"/>
          </a:xfrm>
          <a:prstGeom prst="rect">
            <a:avLst/>
          </a:prstGeom>
          <a:noFill/>
        </p:spPr>
        <p:txBody>
          <a:bodyPr wrap="square" rtlCol="0">
            <a:spAutoFit/>
          </a:bodyPr>
          <a:lstStyle/>
          <a:p>
            <a:pPr algn="ctr"/>
            <a:r>
              <a:rPr lang="hi-IN" sz="3600" b="1" dirty="0">
                <a:ln w="6600">
                  <a:solidFill>
                    <a:srgbClr val="F85C84"/>
                  </a:solidFill>
                  <a:prstDash val="solid"/>
                </a:ln>
                <a:solidFill>
                  <a:srgbClr val="FFFFFF"/>
                </a:solidFill>
                <a:effectLst>
                  <a:outerShdw dist="38100" dir="2700000" algn="tl" rotWithShape="0">
                    <a:srgbClr val="F85C84"/>
                  </a:outerShdw>
                </a:effectLst>
              </a:rPr>
              <a:t>परिशिष्ट: </a:t>
            </a:r>
            <a:r>
              <a:rPr lang="hi-IN" sz="3600" b="1" dirty="0">
                <a:ln w="6600">
                  <a:solidFill>
                    <a:schemeClr val="accent2"/>
                  </a:solidFill>
                  <a:prstDash val="solid"/>
                </a:ln>
                <a:solidFill>
                  <a:srgbClr val="FFFFFF"/>
                </a:solidFill>
                <a:effectLst>
                  <a:outerShdw dist="38100" dir="2700000" algn="tl" rotWithShape="0">
                    <a:schemeClr val="accent2"/>
                  </a:outerShdw>
                </a:effectLst>
                <a:latin typeface="Nirmala UI" panose="020B0502040204020203" pitchFamily="34" charset="0"/>
                <a:ea typeface="Nirmala UI" panose="020B0502040204020203" pitchFamily="34" charset="0"/>
                <a:cs typeface="Nirmala UI" panose="020B0502040204020203" pitchFamily="34" charset="0"/>
              </a:rPr>
              <a:t>एलेन जी. व्हाइट की भविष्यद्वक्ता के रूप में बुलाहट</a:t>
            </a:r>
            <a:endParaRPr lang="en-US" sz="3600" b="1" noProof="0" dirty="0">
              <a:ln w="6600">
                <a:solidFill>
                  <a:schemeClr val="accent2"/>
                </a:solidFill>
                <a:prstDash val="solid"/>
              </a:ln>
              <a:solidFill>
                <a:srgbClr val="FFFFFF"/>
              </a:solidFill>
              <a:effectLst>
                <a:outerShdw dist="38100" dir="2700000" algn="tl" rotWithShape="0">
                  <a:schemeClr val="accent2"/>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3" name="CuadroTexto 2">
            <a:extLst>
              <a:ext uri="{FF2B5EF4-FFF2-40B4-BE49-F238E27FC236}">
                <a16:creationId xmlns:a16="http://schemas.microsoft.com/office/drawing/2014/main" id="{9964E633-94F2-1293-8659-FCD43690B329}"/>
              </a:ext>
            </a:extLst>
          </p:cNvPr>
          <p:cNvSpPr txBox="1"/>
          <p:nvPr/>
        </p:nvSpPr>
        <p:spPr>
          <a:xfrm>
            <a:off x="400050" y="809625"/>
            <a:ext cx="9124950" cy="969496"/>
          </a:xfrm>
          <a:prstGeom prst="rect">
            <a:avLst/>
          </a:prstGeom>
          <a:noFill/>
        </p:spPr>
        <p:txBody>
          <a:bodyPr wrap="square" rtlCol="0">
            <a:spAutoFit/>
          </a:bodyPr>
          <a:lstStyle/>
          <a:p>
            <a:pPr algn="just">
              <a:spcBef>
                <a:spcPts val="600"/>
              </a:spcBef>
            </a:pPr>
            <a:r>
              <a:rPr lang="hi-IN" sz="1900" b="1" dirty="0">
                <a:latin typeface="Nirmala UI" panose="020B0502040204020203" pitchFamily="34" charset="0"/>
                <a:ea typeface="Nirmala UI" panose="020B0502040204020203" pitchFamily="34" charset="0"/>
                <a:cs typeface="Nirmala UI" panose="020B0502040204020203" pitchFamily="34" charset="0"/>
              </a:rPr>
              <a:t>अपने पहले दर्शन के बाद, एलेन को लगा कि वह अपनी भविष्यद्वाणी की सेवकाई को पूरा करने के लिए तैयार नहीं थी। खराब स्वास्थ्य और सीमित शिक्षा के कारण, 17 वर्षीय एलेन स्वयं को अपनी बुलाहट को पूरा करने के लिए अयोग्य और असमर्थ महसूस करती थी</a:t>
            </a:r>
            <a:endParaRPr lang="en-US" sz="1900" b="1" dirty="0">
              <a:latin typeface="Nirmala UI" panose="020B0502040204020203" pitchFamily="34" charset="0"/>
              <a:ea typeface="Nirmala UI" panose="020B0502040204020203" pitchFamily="34" charset="0"/>
              <a:cs typeface="Nirmala UI" panose="020B0502040204020203" pitchFamily="34" charset="0"/>
            </a:endParaRPr>
          </a:p>
        </p:txBody>
      </p:sp>
      <p:sp>
        <p:nvSpPr>
          <p:cNvPr id="7" name="CuadroTexto 6">
            <a:extLst>
              <a:ext uri="{FF2B5EF4-FFF2-40B4-BE49-F238E27FC236}">
                <a16:creationId xmlns:a16="http://schemas.microsoft.com/office/drawing/2014/main" id="{1268696E-A70C-60B4-A3CF-20CD3C4673FD}"/>
              </a:ext>
            </a:extLst>
          </p:cNvPr>
          <p:cNvSpPr txBox="1"/>
          <p:nvPr/>
        </p:nvSpPr>
        <p:spPr>
          <a:xfrm>
            <a:off x="5245768" y="3749159"/>
            <a:ext cx="3802981" cy="2246769"/>
          </a:xfrm>
          <a:prstGeom prst="rect">
            <a:avLst/>
          </a:prstGeom>
          <a:noFill/>
        </p:spPr>
        <p:txBody>
          <a:bodyPr wrap="square">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उसकी सेवकाई एडवेंटिस्ट स्वास्थ्य और शिक्षा व्यवस्थाओं की स्थापना में महत्वपूर्ण रही, और वह लगभग 100,000 पृष्ठों के प्रेरित लेखन पीछे छोड़ गई, जो आज भी पूरे संसार में परमेश्वर की ओर से दिए गए निर्देशों को पहुँचाते हैं</a:t>
            </a:r>
            <a:endParaRPr lang="en-US" sz="2000" b="1"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9" name="Imagen 8">
            <a:extLst>
              <a:ext uri="{FF2B5EF4-FFF2-40B4-BE49-F238E27FC236}">
                <a16:creationId xmlns:a16="http://schemas.microsoft.com/office/drawing/2014/main" id="{60B8292D-737C-94D2-2457-43C51770110F}"/>
              </a:ext>
            </a:extLst>
          </p:cNvPr>
          <p:cNvPicPr>
            <a:picLocks noChangeAspect="1"/>
          </p:cNvPicPr>
          <p:nvPr/>
        </p:nvPicPr>
        <p:blipFill rotWithShape="1">
          <a:blip r:embed="rId4"/>
          <a:srcRect l="1260" t="1978" b="13445"/>
          <a:stretch>
            <a:fillRect/>
          </a:stretch>
        </p:blipFill>
        <p:spPr>
          <a:xfrm>
            <a:off x="459580" y="3848407"/>
            <a:ext cx="4664870" cy="2663825"/>
          </a:xfrm>
          <a:prstGeom prst="rect">
            <a:avLst/>
          </a:prstGeom>
          <a:solidFill>
            <a:srgbClr val="FFFFFF">
              <a:shade val="85000"/>
            </a:srgbClr>
          </a:solidFill>
          <a:ln w="57150" cap="sq">
            <a:solidFill>
              <a:srgbClr val="B7731D"/>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descr="Conheça a Universidade Adventista de Andrews (Michigan – Estados Unidos ...">
            <a:extLst>
              <a:ext uri="{FF2B5EF4-FFF2-40B4-BE49-F238E27FC236}">
                <a16:creationId xmlns:a16="http://schemas.microsoft.com/office/drawing/2014/main" id="{6F6D1746-258A-344E-9A05-1797A362BBC9}"/>
              </a:ext>
            </a:extLst>
          </p:cNvPr>
          <p:cNvPicPr>
            <a:picLocks noChangeAspect="1"/>
          </p:cNvPicPr>
          <p:nvPr/>
        </p:nvPicPr>
        <p:blipFill rotWithShape="1">
          <a:blip r:embed="rId5"/>
          <a:srcRect l="12092" t="996" r="8746" b="-996"/>
          <a:stretch>
            <a:fillRect/>
          </a:stretch>
        </p:blipFill>
        <p:spPr>
          <a:xfrm>
            <a:off x="9524999" y="809625"/>
            <a:ext cx="2343835" cy="2265581"/>
          </a:xfrm>
          <a:prstGeom prst="rect">
            <a:avLst/>
          </a:prstGeom>
          <a:solidFill>
            <a:srgbClr val="FFFFFF">
              <a:shade val="85000"/>
            </a:srgbClr>
          </a:solidFill>
          <a:ln w="57150" cap="sq">
            <a:solidFill>
              <a:srgbClr val="F85C8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FED78CE0-0072-1200-68DD-CE12F35208CD}"/>
              </a:ext>
            </a:extLst>
          </p:cNvPr>
          <p:cNvSpPr txBox="1"/>
          <p:nvPr/>
        </p:nvSpPr>
        <p:spPr>
          <a:xfrm>
            <a:off x="400048" y="2825561"/>
            <a:ext cx="9124949" cy="969496"/>
          </a:xfrm>
          <a:prstGeom prst="rect">
            <a:avLst/>
          </a:prstGeom>
          <a:noFill/>
        </p:spPr>
        <p:txBody>
          <a:bodyPr wrap="square">
            <a:spAutoFit/>
          </a:bodyPr>
          <a:lstStyle/>
          <a:p>
            <a:pPr lvl="0" algn="just">
              <a:spcBef>
                <a:spcPts val="600"/>
              </a:spcBef>
              <a:defRPr/>
            </a:pPr>
            <a:r>
              <a:rPr lang="hi-IN" sz="19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बीस वर्ष से भी कम समय में, अनेक दर्शन प्राप्त करने और अपने पति—जेम्स व्हाइट—के सहयोग से, उसने सेवेंथ-डे एडवेंटिस्ट कलीसिया की नींव रखने में सहायता की, जिसकी आधिकारिक स्थापना 1863 में हुई</a:t>
            </a:r>
            <a:endParaRPr lang="en-US" sz="1900" b="1" dirty="0">
              <a:solidFill>
                <a:prstClr val="black"/>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11" name="CuadroTexto 10">
            <a:extLst>
              <a:ext uri="{FF2B5EF4-FFF2-40B4-BE49-F238E27FC236}">
                <a16:creationId xmlns:a16="http://schemas.microsoft.com/office/drawing/2014/main" id="{333F9F23-AF00-5CB7-B35E-73785BF498F3}"/>
              </a:ext>
            </a:extLst>
          </p:cNvPr>
          <p:cNvSpPr txBox="1"/>
          <p:nvPr/>
        </p:nvSpPr>
        <p:spPr>
          <a:xfrm>
            <a:off x="400045" y="1825288"/>
            <a:ext cx="9124952" cy="969496"/>
          </a:xfrm>
          <a:prstGeom prst="rect">
            <a:avLst/>
          </a:prstGeom>
          <a:noFill/>
        </p:spPr>
        <p:txBody>
          <a:bodyPr wrap="square">
            <a:spAutoFit/>
          </a:bodyPr>
          <a:lstStyle/>
          <a:p>
            <a:pPr lvl="0" algn="just">
              <a:spcBef>
                <a:spcPts val="600"/>
              </a:spcBef>
              <a:defRPr/>
            </a:pPr>
            <a:r>
              <a:rPr lang="hi-IN" sz="19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अपने पहले दर्शन के एक सप्ताह बाद, उसे दूसरा दर्शन हुआ, जिसमें उसे उन चुनौतियों के बारे में चेतावनी दी गई जिनका उसे सामना करना था। बहुत प्रार्थना करने और अपने कुछ भाई-बहनों से प्रोत्साहन मिलने के बाद, एलेन ने अंततः अपनी बुलाहट को स्वीकार कर लिया</a:t>
            </a:r>
            <a:endParaRPr lang="en-US" sz="1900" b="1" dirty="0">
              <a:solidFill>
                <a:prstClr val="black"/>
              </a:solidFill>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168352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528"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anim calcmode="lin" valueType="num">
                                      <p:cBhvr>
                                        <p:cTn id="35" dur="500" fill="hold"/>
                                        <p:tgtEl>
                                          <p:spTgt spid="10"/>
                                        </p:tgtEl>
                                        <p:attrNameLst>
                                          <p:attrName>ppt_x</p:attrName>
                                        </p:attrNameLst>
                                      </p:cBhvr>
                                      <p:tavLst>
                                        <p:tav tm="0">
                                          <p:val>
                                            <p:fltVal val="0.5"/>
                                          </p:val>
                                        </p:tav>
                                        <p:tav tm="100000">
                                          <p:val>
                                            <p:strVal val="#ppt_x"/>
                                          </p:val>
                                        </p:tav>
                                      </p:tavLst>
                                    </p:anim>
                                    <p:anim calcmode="lin" valueType="num">
                                      <p:cBhvr>
                                        <p:cTn id="36" dur="500" fill="hold"/>
                                        <p:tgtEl>
                                          <p:spTgt spid="10"/>
                                        </p:tgtEl>
                                        <p:attrNameLst>
                                          <p:attrName>ppt_y</p:attrName>
                                        </p:attrNameLst>
                                      </p:cBhvr>
                                      <p:tavLst>
                                        <p:tav tm="0">
                                          <p:val>
                                            <p:fltVal val="0.5"/>
                                          </p:val>
                                        </p:tav>
                                        <p:tav tm="100000">
                                          <p:val>
                                            <p:strVal val="#ppt_y"/>
                                          </p:val>
                                        </p:tav>
                                      </p:tavLst>
                                    </p:anim>
                                  </p:childTnLst>
                                </p:cTn>
                              </p:par>
                            </p:childTnLst>
                          </p:cTn>
                        </p:par>
                        <p:par>
                          <p:cTn id="37" fill="hold">
                            <p:stCondLst>
                              <p:cond delay="500"/>
                            </p:stCondLst>
                            <p:childTnLst>
                              <p:par>
                                <p:cTn id="38" presetID="53" presetClass="entr" presetSubtype="528" fill="hold" nodeType="after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p:cTn id="40" dur="500" fill="hold"/>
                                        <p:tgtEl>
                                          <p:spTgt spid="9"/>
                                        </p:tgtEl>
                                        <p:attrNameLst>
                                          <p:attrName>ppt_w</p:attrName>
                                        </p:attrNameLst>
                                      </p:cBhvr>
                                      <p:tavLst>
                                        <p:tav tm="0">
                                          <p:val>
                                            <p:fltVal val="0"/>
                                          </p:val>
                                        </p:tav>
                                        <p:tav tm="100000">
                                          <p:val>
                                            <p:strVal val="#ppt_w"/>
                                          </p:val>
                                        </p:tav>
                                      </p:tavLst>
                                    </p:anim>
                                    <p:anim calcmode="lin" valueType="num">
                                      <p:cBhvr>
                                        <p:cTn id="41" dur="500" fill="hold"/>
                                        <p:tgtEl>
                                          <p:spTgt spid="9"/>
                                        </p:tgtEl>
                                        <p:attrNameLst>
                                          <p:attrName>ppt_h</p:attrName>
                                        </p:attrNameLst>
                                      </p:cBhvr>
                                      <p:tavLst>
                                        <p:tav tm="0">
                                          <p:val>
                                            <p:fltVal val="0"/>
                                          </p:val>
                                        </p:tav>
                                        <p:tav tm="100000">
                                          <p:val>
                                            <p:strVal val="#ppt_h"/>
                                          </p:val>
                                        </p:tav>
                                      </p:tavLst>
                                    </p:anim>
                                    <p:animEffect transition="in" filter="fade">
                                      <p:cBhvr>
                                        <p:cTn id="42" dur="500"/>
                                        <p:tgtEl>
                                          <p:spTgt spid="9"/>
                                        </p:tgtEl>
                                      </p:cBhvr>
                                    </p:animEffect>
                                    <p:anim calcmode="lin" valueType="num">
                                      <p:cBhvr>
                                        <p:cTn id="43" dur="500" fill="hold"/>
                                        <p:tgtEl>
                                          <p:spTgt spid="9"/>
                                        </p:tgtEl>
                                        <p:attrNameLst>
                                          <p:attrName>ppt_x</p:attrName>
                                        </p:attrNameLst>
                                      </p:cBhvr>
                                      <p:tavLst>
                                        <p:tav tm="0">
                                          <p:val>
                                            <p:fltVal val="0.5"/>
                                          </p:val>
                                        </p:tav>
                                        <p:tav tm="100000">
                                          <p:val>
                                            <p:strVal val="#ppt_x"/>
                                          </p:val>
                                        </p:tav>
                                      </p:tavLst>
                                    </p:anim>
                                    <p:anim calcmode="lin" valueType="num">
                                      <p:cBhvr>
                                        <p:cTn id="44" dur="500" fill="hold"/>
                                        <p:tgtEl>
                                          <p:spTgt spid="9"/>
                                        </p:tgtEl>
                                        <p:attrNameLst>
                                          <p:attrName>ppt_y</p:attrName>
                                        </p:attrNameLst>
                                      </p:cBhvr>
                                      <p:tavLst>
                                        <p:tav tm="0">
                                          <p:val>
                                            <p:fltVal val="0.5"/>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P spid="6" grpId="0"/>
      <p:bldP spid="11" grpId="0"/>
    </p:bldLst>
  </p:timing>
</p:sld>
</file>

<file path=ppt/theme/theme1.xml><?xml version="1.0" encoding="utf-8"?>
<a:theme xmlns:a="http://schemas.openxmlformats.org/drawingml/2006/main" name="Tema de Office">
  <a:themeElements>
    <a:clrScheme name="Personalizado 9">
      <a:dk1>
        <a:sysClr val="windowText" lastClr="000000"/>
      </a:dk1>
      <a:lt1>
        <a:sysClr val="window" lastClr="FFFFFF"/>
      </a:lt1>
      <a:dk2>
        <a:srgbClr val="FF00FF"/>
      </a:dk2>
      <a:lt2>
        <a:srgbClr val="FFFF66"/>
      </a:lt2>
      <a:accent1>
        <a:srgbClr val="2FC753"/>
      </a:accent1>
      <a:accent2>
        <a:srgbClr val="FFCC00"/>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ersonalizado 4">
    <a:dk1>
      <a:sysClr val="windowText" lastClr="000000"/>
    </a:dk1>
    <a:lt1>
      <a:sysClr val="window" lastClr="FFFFFF"/>
    </a:lt1>
    <a:dk2>
      <a:srgbClr val="9900FF"/>
    </a:dk2>
    <a:lt2>
      <a:srgbClr val="008000"/>
    </a:lt2>
    <a:accent1>
      <a:srgbClr val="CC3399"/>
    </a:accent1>
    <a:accent2>
      <a:srgbClr val="00CC99"/>
    </a:accent2>
    <a:accent3>
      <a:srgbClr val="3399FF"/>
    </a:accent3>
    <a:accent4>
      <a:srgbClr val="FFFF66"/>
    </a:accent4>
    <a:accent5>
      <a:srgbClr val="CC6600"/>
    </a:accent5>
    <a:accent6>
      <a:srgbClr val="FF7C80"/>
    </a:accent6>
    <a:hlink>
      <a:srgbClr val="006600"/>
    </a:hlink>
    <a:folHlink>
      <a:srgbClr val="3333FF"/>
    </a:folHlink>
  </a:clrScheme>
</a:themeOverride>
</file>

<file path=docProps/app.xml><?xml version="1.0" encoding="utf-8"?>
<Properties xmlns="http://schemas.openxmlformats.org/officeDocument/2006/extended-properties" xmlns:vt="http://schemas.openxmlformats.org/officeDocument/2006/docPropsVTypes">
  <TotalTime>688</TotalTime>
  <Words>1634</Words>
  <Application>Microsoft Office PowerPoint</Application>
  <PresentationFormat>Panorámica</PresentationFormat>
  <Paragraphs>63</Paragraphs>
  <Slides>10</Slides>
  <Notes>0</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10</vt:i4>
      </vt:variant>
    </vt:vector>
  </HeadingPairs>
  <TitlesOfParts>
    <vt:vector size="16" baseType="lpstr">
      <vt:lpstr>Aptos</vt:lpstr>
      <vt:lpstr>Nirmala UI</vt:lpstr>
      <vt:lpstr>Aptos Display</vt:lpstr>
      <vt:lpstr>Arial</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Sergio</dc:creator>
  <cp:lastModifiedBy>Isabel Laveda</cp:lastModifiedBy>
  <cp:revision>100</cp:revision>
  <dcterms:created xsi:type="dcterms:W3CDTF">2026-09-19T14:53:33Z</dcterms:created>
  <dcterms:modified xsi:type="dcterms:W3CDTF">2026-09-23T15:06:46Z</dcterms:modified>
</cp:coreProperties>
</file>