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73" r:id="rId3"/>
    <p:sldId id="279" r:id="rId4"/>
    <p:sldId id="281" r:id="rId5"/>
    <p:sldId id="258" r:id="rId6"/>
    <p:sldId id="282" r:id="rId7"/>
    <p:sldId id="278" r:id="rId8"/>
    <p:sldId id="283" r:id="rId9"/>
    <p:sldId id="284" r:id="rId10"/>
    <p:sldId id="285" r:id="rId11"/>
    <p:sldId id="286" r:id="rId12"/>
    <p:sldId id="289" r:id="rId13"/>
    <p:sldId id="275" r:id="rId14"/>
    <p:sldId id="287" r:id="rId1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D5D6EB"/>
    <a:srgbClr val="FBE683"/>
    <a:srgbClr val="2D4474"/>
    <a:srgbClr val="5051A3"/>
    <a:srgbClr val="563056"/>
    <a:srgbClr val="361E36"/>
    <a:srgbClr val="B24232"/>
    <a:srgbClr val="F6EAD5"/>
    <a:srgbClr val="CEBD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1BAD5-5C38-453B-91F5-0F9D203787C6}" type="datetimeFigureOut">
              <a:rPr lang="es-ES" smtClean="0"/>
              <a:t>17/03/2026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A3B55-79EF-4682-BFE2-EEAFD45A42DF}" type="slidenum">
              <a:rPr lang="es-ES" smtClean="0"/>
              <a:t>‹Nº›</a:t>
            </a:fld>
            <a:endParaRPr lang="es-ES"/>
          </a:p>
        </p:txBody>
      </p:sp>
    </p:spTree>
    <p:extLst>
      <p:ext uri="{BB962C8B-B14F-4D97-AF65-F5344CB8AC3E}">
        <p14:creationId xmlns:p14="http://schemas.microsoft.com/office/powerpoint/2010/main" val="1726594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Buscar en biblia-espada</a:t>
            </a:r>
          </a:p>
        </p:txBody>
      </p:sp>
      <p:sp>
        <p:nvSpPr>
          <p:cNvPr id="4" name="Marcador de número de diapositiva 3"/>
          <p:cNvSpPr>
            <a:spLocks noGrp="1"/>
          </p:cNvSpPr>
          <p:nvPr>
            <p:ph type="sldNum" sz="quarter" idx="5"/>
          </p:nvPr>
        </p:nvSpPr>
        <p:spPr/>
        <p:txBody>
          <a:bodyPr/>
          <a:lstStyle/>
          <a:p>
            <a:fld id="{1CEA3B55-79EF-4682-BFE2-EEAFD45A42DF}" type="slidenum">
              <a:rPr lang="es-ES" smtClean="0"/>
              <a:t>4</a:t>
            </a:fld>
            <a:endParaRPr lang="es-ES"/>
          </a:p>
        </p:txBody>
      </p:sp>
    </p:spTree>
    <p:extLst>
      <p:ext uri="{BB962C8B-B14F-4D97-AF65-F5344CB8AC3E}">
        <p14:creationId xmlns:p14="http://schemas.microsoft.com/office/powerpoint/2010/main" val="50697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17/03/2026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3039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17/03/2026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9729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17/03/2026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701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D8790-2445-4548-8289-6F3DD6FA45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779D34A-F20A-A1C1-E8C3-412C0362F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2CC2FAD-6F7D-7159-5B29-C9799A121732}"/>
              </a:ext>
            </a:extLst>
          </p:cNvPr>
          <p:cNvSpPr>
            <a:spLocks noGrp="1"/>
          </p:cNvSpPr>
          <p:nvPr>
            <p:ph type="dt" sz="half" idx="10"/>
          </p:nvPr>
        </p:nvSpPr>
        <p:spPr/>
        <p:txBody>
          <a:bodyPr/>
          <a:lstStyle/>
          <a:p>
            <a:fld id="{5C5446B9-B9AE-4A40-A9AA-A77A1BC32ECC}" type="datetimeFigureOut">
              <a:rPr lang="es-ES" smtClean="0"/>
              <a:t>17/03/2026</a:t>
            </a:fld>
            <a:endParaRPr lang="es-ES"/>
          </a:p>
        </p:txBody>
      </p:sp>
      <p:sp>
        <p:nvSpPr>
          <p:cNvPr id="5" name="Marcador de pie de página 4">
            <a:extLst>
              <a:ext uri="{FF2B5EF4-FFF2-40B4-BE49-F238E27FC236}">
                <a16:creationId xmlns:a16="http://schemas.microsoft.com/office/drawing/2014/main" id="{22B6C77C-21AF-C545-D18D-E87397B225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FDEA3C-F447-4176-40B2-AD8330B3558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61924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819B0-0CB0-3DBC-8541-FA557BCE8B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67DE22F-C63C-DD11-5353-33CFB042B6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095CD-8861-49C8-8795-44D6F9341CE6}"/>
              </a:ext>
            </a:extLst>
          </p:cNvPr>
          <p:cNvSpPr>
            <a:spLocks noGrp="1"/>
          </p:cNvSpPr>
          <p:nvPr>
            <p:ph type="dt" sz="half" idx="10"/>
          </p:nvPr>
        </p:nvSpPr>
        <p:spPr/>
        <p:txBody>
          <a:bodyPr/>
          <a:lstStyle/>
          <a:p>
            <a:fld id="{5C5446B9-B9AE-4A40-A9AA-A77A1BC32ECC}" type="datetimeFigureOut">
              <a:rPr lang="es-ES" smtClean="0"/>
              <a:t>17/03/2026</a:t>
            </a:fld>
            <a:endParaRPr lang="es-ES"/>
          </a:p>
        </p:txBody>
      </p:sp>
      <p:sp>
        <p:nvSpPr>
          <p:cNvPr id="5" name="Marcador de pie de página 4">
            <a:extLst>
              <a:ext uri="{FF2B5EF4-FFF2-40B4-BE49-F238E27FC236}">
                <a16:creationId xmlns:a16="http://schemas.microsoft.com/office/drawing/2014/main" id="{743FDD80-E545-00B6-014E-52A052FD938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BED468-0C98-B4CE-C146-A88837D1180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0570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3D35E-FB28-92FF-E680-0B0BEF6D42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ED5C07-9B6C-6F12-AD40-9AC0CBA0C4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2771732-0B85-17A6-8CB3-41FC1D80F01D}"/>
              </a:ext>
            </a:extLst>
          </p:cNvPr>
          <p:cNvSpPr>
            <a:spLocks noGrp="1"/>
          </p:cNvSpPr>
          <p:nvPr>
            <p:ph type="dt" sz="half" idx="10"/>
          </p:nvPr>
        </p:nvSpPr>
        <p:spPr/>
        <p:txBody>
          <a:bodyPr/>
          <a:lstStyle/>
          <a:p>
            <a:fld id="{5C5446B9-B9AE-4A40-A9AA-A77A1BC32ECC}" type="datetimeFigureOut">
              <a:rPr lang="es-ES" smtClean="0"/>
              <a:t>17/03/2026</a:t>
            </a:fld>
            <a:endParaRPr lang="es-ES"/>
          </a:p>
        </p:txBody>
      </p:sp>
      <p:sp>
        <p:nvSpPr>
          <p:cNvPr id="5" name="Marcador de pie de página 4">
            <a:extLst>
              <a:ext uri="{FF2B5EF4-FFF2-40B4-BE49-F238E27FC236}">
                <a16:creationId xmlns:a16="http://schemas.microsoft.com/office/drawing/2014/main" id="{2F814D90-DF7F-F8DE-B4E2-32A43EECF3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960D14-C7F7-B524-D7A2-7B8ADEA528C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1057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C7FD6-4928-D983-8E7E-0EBBDFCFA63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84DD50-C593-8B65-E30C-99678D71AC8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B6D6CB5-CDF1-8333-5E22-776E031A53B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D8F935-E079-C65C-F08C-78EDD79DF234}"/>
              </a:ext>
            </a:extLst>
          </p:cNvPr>
          <p:cNvSpPr>
            <a:spLocks noGrp="1"/>
          </p:cNvSpPr>
          <p:nvPr>
            <p:ph type="dt" sz="half" idx="10"/>
          </p:nvPr>
        </p:nvSpPr>
        <p:spPr/>
        <p:txBody>
          <a:bodyPr/>
          <a:lstStyle/>
          <a:p>
            <a:fld id="{5C5446B9-B9AE-4A40-A9AA-A77A1BC32ECC}" type="datetimeFigureOut">
              <a:rPr lang="es-ES" smtClean="0"/>
              <a:t>17/03/2026</a:t>
            </a:fld>
            <a:endParaRPr lang="es-ES"/>
          </a:p>
        </p:txBody>
      </p:sp>
      <p:sp>
        <p:nvSpPr>
          <p:cNvPr id="6" name="Marcador de pie de página 5">
            <a:extLst>
              <a:ext uri="{FF2B5EF4-FFF2-40B4-BE49-F238E27FC236}">
                <a16:creationId xmlns:a16="http://schemas.microsoft.com/office/drawing/2014/main" id="{1A950298-4F06-46BD-3387-4A4E1FE94F4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08CDBA-7AED-B39A-0C0A-E9180F733E59}"/>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54408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0FB97-641E-7C6C-9027-D21F1EAA51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3C42C5C-6D4A-DC0F-6E44-171F49279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517438-9CF8-B763-27E4-3B7521BB38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B6F7117-D2E4-8B04-7206-94CD79C0F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01CECF2-3D04-A9B1-211E-7E16F7D97B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539645-3D3D-3C99-D153-28EF73475217}"/>
              </a:ext>
            </a:extLst>
          </p:cNvPr>
          <p:cNvSpPr>
            <a:spLocks noGrp="1"/>
          </p:cNvSpPr>
          <p:nvPr>
            <p:ph type="dt" sz="half" idx="10"/>
          </p:nvPr>
        </p:nvSpPr>
        <p:spPr/>
        <p:txBody>
          <a:bodyPr/>
          <a:lstStyle/>
          <a:p>
            <a:fld id="{5C5446B9-B9AE-4A40-A9AA-A77A1BC32ECC}" type="datetimeFigureOut">
              <a:rPr lang="es-ES" smtClean="0"/>
              <a:t>17/03/2026</a:t>
            </a:fld>
            <a:endParaRPr lang="es-ES"/>
          </a:p>
        </p:txBody>
      </p:sp>
      <p:sp>
        <p:nvSpPr>
          <p:cNvPr id="8" name="Marcador de pie de página 7">
            <a:extLst>
              <a:ext uri="{FF2B5EF4-FFF2-40B4-BE49-F238E27FC236}">
                <a16:creationId xmlns:a16="http://schemas.microsoft.com/office/drawing/2014/main" id="{2E98C94B-8884-B9DB-064A-19F69735DC1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223FF3E-7DA7-1E3C-85D7-6F79FC7AB665}"/>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400619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33D300-947D-A140-A5D3-FAF1A232BD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83E7B60-7C2A-DA69-1EDA-E0F3FEA67694}"/>
              </a:ext>
            </a:extLst>
          </p:cNvPr>
          <p:cNvSpPr>
            <a:spLocks noGrp="1"/>
          </p:cNvSpPr>
          <p:nvPr>
            <p:ph type="dt" sz="half" idx="10"/>
          </p:nvPr>
        </p:nvSpPr>
        <p:spPr/>
        <p:txBody>
          <a:bodyPr/>
          <a:lstStyle/>
          <a:p>
            <a:fld id="{5C5446B9-B9AE-4A40-A9AA-A77A1BC32ECC}" type="datetimeFigureOut">
              <a:rPr lang="es-ES" smtClean="0"/>
              <a:t>17/03/2026</a:t>
            </a:fld>
            <a:endParaRPr lang="es-ES"/>
          </a:p>
        </p:txBody>
      </p:sp>
      <p:sp>
        <p:nvSpPr>
          <p:cNvPr id="4" name="Marcador de pie de página 3">
            <a:extLst>
              <a:ext uri="{FF2B5EF4-FFF2-40B4-BE49-F238E27FC236}">
                <a16:creationId xmlns:a16="http://schemas.microsoft.com/office/drawing/2014/main" id="{6A7A02D2-B45A-5162-32F6-A9B46CFF161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B374ABB-F738-C608-061F-98DB9333115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12980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D0E3FE6-9671-A4F6-F416-A524D0F16AE0}"/>
              </a:ext>
            </a:extLst>
          </p:cNvPr>
          <p:cNvSpPr>
            <a:spLocks noGrp="1"/>
          </p:cNvSpPr>
          <p:nvPr>
            <p:ph type="dt" sz="half" idx="10"/>
          </p:nvPr>
        </p:nvSpPr>
        <p:spPr/>
        <p:txBody>
          <a:bodyPr/>
          <a:lstStyle/>
          <a:p>
            <a:fld id="{5C5446B9-B9AE-4A40-A9AA-A77A1BC32ECC}" type="datetimeFigureOut">
              <a:rPr lang="es-ES" smtClean="0"/>
              <a:t>17/03/2026</a:t>
            </a:fld>
            <a:endParaRPr lang="es-ES"/>
          </a:p>
        </p:txBody>
      </p:sp>
      <p:sp>
        <p:nvSpPr>
          <p:cNvPr id="3" name="Marcador de pie de página 2">
            <a:extLst>
              <a:ext uri="{FF2B5EF4-FFF2-40B4-BE49-F238E27FC236}">
                <a16:creationId xmlns:a16="http://schemas.microsoft.com/office/drawing/2014/main" id="{211CA8A0-303A-9BC4-0D68-18E04D99D27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C1406CC-1DA6-43A7-6660-0DCF3EB1AB33}"/>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92714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54752-EC53-D096-3608-08B931E287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6AD896F-35E1-90F8-D273-1EFDE16E9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22B1117-FBEE-0EE6-1C55-36CF6A7E4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973C70-2150-AE8D-8917-DC5E418F8499}"/>
              </a:ext>
            </a:extLst>
          </p:cNvPr>
          <p:cNvSpPr>
            <a:spLocks noGrp="1"/>
          </p:cNvSpPr>
          <p:nvPr>
            <p:ph type="dt" sz="half" idx="10"/>
          </p:nvPr>
        </p:nvSpPr>
        <p:spPr/>
        <p:txBody>
          <a:bodyPr/>
          <a:lstStyle/>
          <a:p>
            <a:fld id="{5C5446B9-B9AE-4A40-A9AA-A77A1BC32ECC}" type="datetimeFigureOut">
              <a:rPr lang="es-ES" smtClean="0"/>
              <a:t>17/03/2026</a:t>
            </a:fld>
            <a:endParaRPr lang="es-ES"/>
          </a:p>
        </p:txBody>
      </p:sp>
      <p:sp>
        <p:nvSpPr>
          <p:cNvPr id="6" name="Marcador de pie de página 5">
            <a:extLst>
              <a:ext uri="{FF2B5EF4-FFF2-40B4-BE49-F238E27FC236}">
                <a16:creationId xmlns:a16="http://schemas.microsoft.com/office/drawing/2014/main" id="{1CCC6F88-BDB2-628A-7031-1B6F074EA34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668952-F744-DABD-967D-6D84DDD93AD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3349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17/03/2026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942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A43096-3764-5D41-FDCD-07317BCB78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5E7521B-3B74-26F6-DA7D-EE8912843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411F077-9A2C-423E-F88E-3975871CC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A103DC-DEE0-E2A7-F896-CCDC76217645}"/>
              </a:ext>
            </a:extLst>
          </p:cNvPr>
          <p:cNvSpPr>
            <a:spLocks noGrp="1"/>
          </p:cNvSpPr>
          <p:nvPr>
            <p:ph type="dt" sz="half" idx="10"/>
          </p:nvPr>
        </p:nvSpPr>
        <p:spPr/>
        <p:txBody>
          <a:bodyPr/>
          <a:lstStyle/>
          <a:p>
            <a:fld id="{5C5446B9-B9AE-4A40-A9AA-A77A1BC32ECC}" type="datetimeFigureOut">
              <a:rPr lang="es-ES" smtClean="0"/>
              <a:t>17/03/2026</a:t>
            </a:fld>
            <a:endParaRPr lang="es-ES"/>
          </a:p>
        </p:txBody>
      </p:sp>
      <p:sp>
        <p:nvSpPr>
          <p:cNvPr id="6" name="Marcador de pie de página 5">
            <a:extLst>
              <a:ext uri="{FF2B5EF4-FFF2-40B4-BE49-F238E27FC236}">
                <a16:creationId xmlns:a16="http://schemas.microsoft.com/office/drawing/2014/main" id="{9D035876-FCCA-9614-E547-5BD6A92CAE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4B0533F-583D-A7F1-CA96-86D51812906B}"/>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236478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1B796F-F830-C625-4B5D-1CEA4D84B10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02436D-3D15-8EFF-8244-07D8C122E2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8F58F8-400C-2543-86CE-58BF2DEB6B29}"/>
              </a:ext>
            </a:extLst>
          </p:cNvPr>
          <p:cNvSpPr>
            <a:spLocks noGrp="1"/>
          </p:cNvSpPr>
          <p:nvPr>
            <p:ph type="dt" sz="half" idx="10"/>
          </p:nvPr>
        </p:nvSpPr>
        <p:spPr/>
        <p:txBody>
          <a:bodyPr/>
          <a:lstStyle/>
          <a:p>
            <a:fld id="{5C5446B9-B9AE-4A40-A9AA-A77A1BC32ECC}" type="datetimeFigureOut">
              <a:rPr lang="es-ES" smtClean="0"/>
              <a:t>17/03/2026</a:t>
            </a:fld>
            <a:endParaRPr lang="es-ES"/>
          </a:p>
        </p:txBody>
      </p:sp>
      <p:sp>
        <p:nvSpPr>
          <p:cNvPr id="5" name="Marcador de pie de página 4">
            <a:extLst>
              <a:ext uri="{FF2B5EF4-FFF2-40B4-BE49-F238E27FC236}">
                <a16:creationId xmlns:a16="http://schemas.microsoft.com/office/drawing/2014/main" id="{8AEFAEF5-3F10-0A56-FE33-2F72FCBEE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E4F454-A6EB-FFFA-A589-63EA5EB33B90}"/>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111827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6590B2-8B6C-9586-2D44-11E7107A92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11F1087-45E6-98D1-3F5A-AD8844F0B3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E95506-2872-84D7-7D64-F606B7BF8423}"/>
              </a:ext>
            </a:extLst>
          </p:cNvPr>
          <p:cNvSpPr>
            <a:spLocks noGrp="1"/>
          </p:cNvSpPr>
          <p:nvPr>
            <p:ph type="dt" sz="half" idx="10"/>
          </p:nvPr>
        </p:nvSpPr>
        <p:spPr/>
        <p:txBody>
          <a:bodyPr/>
          <a:lstStyle/>
          <a:p>
            <a:fld id="{5C5446B9-B9AE-4A40-A9AA-A77A1BC32ECC}" type="datetimeFigureOut">
              <a:rPr lang="es-ES" smtClean="0"/>
              <a:t>17/03/2026</a:t>
            </a:fld>
            <a:endParaRPr lang="es-ES"/>
          </a:p>
        </p:txBody>
      </p:sp>
      <p:sp>
        <p:nvSpPr>
          <p:cNvPr id="5" name="Marcador de pie de página 4">
            <a:extLst>
              <a:ext uri="{FF2B5EF4-FFF2-40B4-BE49-F238E27FC236}">
                <a16:creationId xmlns:a16="http://schemas.microsoft.com/office/drawing/2014/main" id="{D1239B8D-734D-3E94-8B70-6C1B8E6E32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4249E5F-8BC4-C747-5B48-D27C595DD91C}"/>
              </a:ext>
            </a:extLst>
          </p:cNvPr>
          <p:cNvSpPr>
            <a:spLocks noGrp="1"/>
          </p:cNvSpPr>
          <p:nvPr>
            <p:ph type="sldNum" sz="quarter" idx="12"/>
          </p:nvPr>
        </p:nvSpPr>
        <p:spPr/>
        <p:txBody>
          <a:bodyPr/>
          <a:lstStyle/>
          <a:p>
            <a:fld id="{2D80EF94-E502-4D8D-A42A-3BF0F3CB8571}" type="slidenum">
              <a:rPr lang="es-ES" smtClean="0"/>
              <a:t>‹Nº›</a:t>
            </a:fld>
            <a:endParaRPr lang="es-ES"/>
          </a:p>
        </p:txBody>
      </p:sp>
    </p:spTree>
    <p:extLst>
      <p:ext uri="{BB962C8B-B14F-4D97-AF65-F5344CB8AC3E}">
        <p14:creationId xmlns:p14="http://schemas.microsoft.com/office/powerpoint/2010/main" val="305609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17/03/2026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9643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17/03/2026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3041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17/03/2026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02877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17/03/2026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92154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17/03/2026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713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17/03/2026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75922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17/03/2026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2429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17/03/2026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694131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100C-AC8E-BC68-BB46-CB767D3172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0D4CB6-A7BC-BE88-1A90-5C6C18A16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941770-A59A-F154-C8F2-42BB0761BA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5446B9-B9AE-4A40-A9AA-A77A1BC32ECC}" type="datetimeFigureOut">
              <a:rPr lang="es-ES" smtClean="0"/>
              <a:t>17/03/2026</a:t>
            </a:fld>
            <a:endParaRPr lang="es-ES"/>
          </a:p>
        </p:txBody>
      </p:sp>
      <p:sp>
        <p:nvSpPr>
          <p:cNvPr id="5" name="Marcador de pie de página 4">
            <a:extLst>
              <a:ext uri="{FF2B5EF4-FFF2-40B4-BE49-F238E27FC236}">
                <a16:creationId xmlns:a16="http://schemas.microsoft.com/office/drawing/2014/main" id="{45545FD1-CD53-5535-885A-24BF6E53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F51237C-470C-4945-E879-75CE833D7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0EF94-E502-4D8D-A42A-3BF0F3CB8571}" type="slidenum">
              <a:rPr lang="es-ES" smtClean="0"/>
              <a:t>‹Nº›</a:t>
            </a:fld>
            <a:endParaRPr lang="es-ES"/>
          </a:p>
        </p:txBody>
      </p:sp>
    </p:spTree>
    <p:extLst>
      <p:ext uri="{BB962C8B-B14F-4D97-AF65-F5344CB8AC3E}">
        <p14:creationId xmlns:p14="http://schemas.microsoft.com/office/powerpoint/2010/main" val="1374067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344E71-0241-A42C-650D-D09D0796B5F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Persona con cabello largo&#10;&#10;El contenido generado por IA puede ser incorrecto.">
            <a:extLst>
              <a:ext uri="{FF2B5EF4-FFF2-40B4-BE49-F238E27FC236}">
                <a16:creationId xmlns:a16="http://schemas.microsoft.com/office/drawing/2014/main" id="{DE3795E7-D20F-3B69-6D05-EE5ABA0F20F1}"/>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3686" r="-1" b="-1"/>
          <a:stretch>
            <a:fillRect/>
          </a:stretch>
        </p:blipFill>
        <p:spPr>
          <a:xfrm>
            <a:off x="187387" y="170014"/>
            <a:ext cx="3805676" cy="6516265"/>
          </a:xfrm>
          <a:prstGeom prst="rect">
            <a:avLst/>
          </a:prstGeom>
          <a:ln w="38100" cap="sq">
            <a:solidFill>
              <a:srgbClr val="6633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pic>
        <p:nvPicPr>
          <p:cNvPr id="7" name="Imagen 6" descr="Un par de personas de pie&#10;&#10;El contenido generado por IA puede ser incorrecto.">
            <a:extLst>
              <a:ext uri="{FF2B5EF4-FFF2-40B4-BE49-F238E27FC236}">
                <a16:creationId xmlns:a16="http://schemas.microsoft.com/office/drawing/2014/main" id="{A07D05D5-140B-16C3-2728-AB9A4CEEC19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r="-2" b="14152"/>
          <a:stretch>
            <a:fillRect/>
          </a:stretch>
        </p:blipFill>
        <p:spPr>
          <a:xfrm>
            <a:off x="4179224" y="170014"/>
            <a:ext cx="7825389" cy="6516263"/>
          </a:xfrm>
          <a:prstGeom prst="rect">
            <a:avLst/>
          </a:prstGeom>
          <a:ln w="38100" cap="sq">
            <a:solidFill>
              <a:srgbClr val="CC990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4B02901-B77C-C10D-82DF-0E3052C540CF}"/>
              </a:ext>
            </a:extLst>
          </p:cNvPr>
          <p:cNvSpPr txBox="1"/>
          <p:nvPr/>
        </p:nvSpPr>
        <p:spPr>
          <a:xfrm>
            <a:off x="7943849" y="435188"/>
            <a:ext cx="4060763" cy="3693319"/>
          </a:xfrm>
          <a:prstGeom prst="rect">
            <a:avLst/>
          </a:prstGeom>
          <a:noFill/>
        </p:spPr>
        <p:txBody>
          <a:bodyPr wrap="square">
            <a:spAutoFit/>
          </a:bodyPr>
          <a:lstStyle/>
          <a:p>
            <a:pPr lvl="0" algn="ctr">
              <a:defRPr/>
            </a:pPr>
            <a:r>
              <a:rPr kumimoji="0" lang="es-E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rPr>
              <a:t>“</a:t>
            </a:r>
            <a:r>
              <a:rPr lang="hi-IN" sz="4000" b="1" i="1" dirty="0">
                <a:solidFill>
                  <a:prstClr val="white"/>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जैसा पिता ने मुझ से प्रेम रखा, वैसा ही मैं ने तुम से प्रेम रखा; मेरे प्रेम में बने रहो।</a:t>
            </a:r>
            <a:r>
              <a:rPr kumimoji="0" lang="es-E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rPr>
              <a:t>(</a:t>
            </a:r>
            <a:r>
              <a:rPr lang="es-ES" sz="2400" b="1" i="1" noProof="0" dirty="0" err="1">
                <a:solidFill>
                  <a:prstClr val="white"/>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यूहन्ना</a:t>
            </a:r>
            <a:r>
              <a:rPr lang="es-ES" sz="2400" b="1" i="1" noProof="0" dirty="0">
                <a:solidFill>
                  <a:prstClr val="white"/>
                </a:solidFill>
                <a:effectLst>
                  <a:outerShdw blurRad="38100" dist="38100" dir="2700000" algn="tl">
                    <a:srgbClr val="000000">
                      <a:alpha val="43137"/>
                    </a:srgbClr>
                  </a:outerShdw>
                </a:effectLst>
                <a:latin typeface="Nirmala UI" panose="020B0502040204020203" pitchFamily="34" charset="0"/>
                <a:ea typeface="Nirmala UI" panose="020B0502040204020203" pitchFamily="34" charset="0"/>
                <a:cs typeface="Nirmala UI" panose="020B0502040204020203" pitchFamily="34" charset="0"/>
              </a:rPr>
              <a:t> </a:t>
            </a:r>
            <a:r>
              <a:rPr kumimoji="0" lang="es-ES" sz="2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rPr>
              <a:t>15:9)</a:t>
            </a:r>
            <a:endParaRPr kumimoji="0" lang="es-E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163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64AE6-EEAB-06EB-97B0-49ECADA87310}"/>
            </a:ext>
          </a:extLst>
        </p:cNvPr>
        <p:cNvGrpSpPr/>
        <p:nvPr/>
      </p:nvGrpSpPr>
      <p:grpSpPr>
        <a:xfrm>
          <a:off x="0" y="0"/>
          <a:ext cx="0" cy="0"/>
          <a:chOff x="0" y="0"/>
          <a:chExt cx="0" cy="0"/>
        </a:xfrm>
      </p:grpSpPr>
      <p:pic>
        <p:nvPicPr>
          <p:cNvPr id="4" name="Imagen 3" descr="Un hombre parado en un campo&#10;&#10;El contenido generado por IA puede ser incorrecto.">
            <a:extLst>
              <a:ext uri="{FF2B5EF4-FFF2-40B4-BE49-F238E27FC236}">
                <a16:creationId xmlns:a16="http://schemas.microsoft.com/office/drawing/2014/main" id="{5FCBE780-EFF0-F6CA-6A3E-52E7C7783304}"/>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CuadroTexto 2">
            <a:extLst>
              <a:ext uri="{FF2B5EF4-FFF2-40B4-BE49-F238E27FC236}">
                <a16:creationId xmlns:a16="http://schemas.microsoft.com/office/drawing/2014/main" id="{B640BF6A-39E7-D8A0-76CC-508B6F27C650}"/>
              </a:ext>
            </a:extLst>
          </p:cNvPr>
          <p:cNvSpPr txBox="1"/>
          <p:nvPr/>
        </p:nvSpPr>
        <p:spPr>
          <a:xfrm>
            <a:off x="203792" y="438150"/>
            <a:ext cx="5015908" cy="5288846"/>
          </a:xfrm>
          <a:prstGeom prst="roundRect">
            <a:avLst>
              <a:gd name="adj" fmla="val 13253"/>
            </a:avLst>
          </a:prstGeom>
          <a:solidFill>
            <a:srgbClr val="F6EAD5"/>
          </a:solidFill>
          <a:ln w="38100">
            <a:solidFill>
              <a:srgbClr val="B24232"/>
            </a:solidFill>
          </a:ln>
          <a:scene3d>
            <a:camera prst="orthographicFront"/>
            <a:lightRig rig="threePt" dir="t"/>
          </a:scene3d>
          <a:sp3d>
            <a:bevelT w="114300" prst="hardEdge"/>
          </a:sp3d>
        </p:spPr>
        <p:style>
          <a:lnRef idx="0">
            <a:schemeClr val="accent3"/>
          </a:lnRef>
          <a:fillRef idx="3">
            <a:schemeClr val="accent3"/>
          </a:fillRef>
          <a:effectRef idx="3">
            <a:schemeClr val="accent3"/>
          </a:effectRef>
          <a:fontRef idx="minor">
            <a:schemeClr val="lt1"/>
          </a:fontRef>
        </p:style>
        <p:txBody>
          <a:bodyPr wrap="square" tIns="0" bIns="0">
            <a:spAutoFit/>
            <a:sp3d extrusionH="57150">
              <a:bevelT w="38100" h="38100"/>
            </a:sp3d>
          </a:bodyPr>
          <a:lstStyle/>
          <a:p>
            <a:pPr algn="ctr"/>
            <a:r>
              <a:rPr lang="es-ES" sz="4000" b="1" i="1" dirty="0">
                <a:solidFill>
                  <a:srgbClr val="B24232"/>
                </a:solidFill>
                <a:latin typeface="Nirmala UI" panose="020B0502040204020203" pitchFamily="34" charset="0"/>
                <a:ea typeface="Nirmala UI" panose="020B0502040204020203" pitchFamily="34" charset="0"/>
                <a:cs typeface="Nirmala UI" panose="020B0502040204020203" pitchFamily="34" charset="0"/>
              </a:rPr>
              <a:t>“</a:t>
            </a:r>
            <a:r>
              <a:rPr lang="hi-IN" sz="4000" b="1" i="1" dirty="0">
                <a:solidFill>
                  <a:srgbClr val="B24232"/>
                </a:solidFill>
                <a:latin typeface="Nirmala UI" panose="020B0502040204020203" pitchFamily="34" charset="0"/>
                <a:ea typeface="Nirmala UI" panose="020B0502040204020203" pitchFamily="34" charset="0"/>
                <a:cs typeface="Nirmala UI" panose="020B0502040204020203" pitchFamily="34" charset="0"/>
              </a:rPr>
              <a:t>यदि हम अपने पापों </a:t>
            </a:r>
            <a:r>
              <a:rPr lang="es-ES" sz="4000" b="1" i="1" dirty="0">
                <a:solidFill>
                  <a:srgbClr val="B24232"/>
                </a:solidFill>
                <a:latin typeface="Nirmala UI" panose="020B0502040204020203" pitchFamily="34" charset="0"/>
                <a:ea typeface="Nirmala UI" panose="020B0502040204020203" pitchFamily="34" charset="0"/>
                <a:cs typeface="Nirmala UI" panose="020B0502040204020203" pitchFamily="34" charset="0"/>
              </a:rPr>
              <a:t> </a:t>
            </a:r>
            <a:r>
              <a:rPr lang="hi-IN" sz="4000" b="1" i="1" dirty="0">
                <a:solidFill>
                  <a:srgbClr val="B24232"/>
                </a:solidFill>
                <a:latin typeface="Nirmala UI" panose="020B0502040204020203" pitchFamily="34" charset="0"/>
                <a:ea typeface="Nirmala UI" panose="020B0502040204020203" pitchFamily="34" charset="0"/>
                <a:cs typeface="Nirmala UI" panose="020B0502040204020203" pitchFamily="34" charset="0"/>
              </a:rPr>
              <a:t>को मान लें, तो वह हमारे पापों को क्षमा करने और हमें सब अधर्म से शुद्ध करने में विश्‍वासयोग्य और धर्मी है।</a:t>
            </a:r>
            <a:r>
              <a:rPr lang="es-ES" sz="4000" b="1" i="1" dirty="0">
                <a:solidFill>
                  <a:srgbClr val="B24232"/>
                </a:solidFill>
                <a:latin typeface="Nirmala UI" panose="020B0502040204020203" pitchFamily="34" charset="0"/>
                <a:ea typeface="Nirmala UI" panose="020B0502040204020203" pitchFamily="34" charset="0"/>
                <a:cs typeface="Nirmala UI" panose="020B0502040204020203" pitchFamily="34" charset="0"/>
              </a:rPr>
              <a:t>”</a:t>
            </a:r>
          </a:p>
          <a:p>
            <a:pPr algn="ctr">
              <a:spcBef>
                <a:spcPts val="1800"/>
              </a:spcBef>
            </a:pPr>
            <a:r>
              <a:rPr lang="es-ES" sz="2400" b="1" i="1" dirty="0">
                <a:solidFill>
                  <a:srgbClr val="B24232"/>
                </a:solidFill>
                <a:latin typeface="Nirmala UI" panose="020B0502040204020203" pitchFamily="34" charset="0"/>
                <a:ea typeface="Nirmala UI" panose="020B0502040204020203" pitchFamily="34" charset="0"/>
                <a:cs typeface="Nirmala UI" panose="020B0502040204020203" pitchFamily="34" charset="0"/>
              </a:rPr>
              <a:t>(1 </a:t>
            </a:r>
            <a:r>
              <a:rPr lang="es-ES" sz="2400" b="1" i="1" dirty="0" err="1">
                <a:solidFill>
                  <a:srgbClr val="B24232"/>
                </a:solidFill>
                <a:latin typeface="Nirmala UI" panose="020B0502040204020203" pitchFamily="34" charset="0"/>
                <a:ea typeface="Nirmala UI" panose="020B0502040204020203" pitchFamily="34" charset="0"/>
                <a:cs typeface="Nirmala UI" panose="020B0502040204020203" pitchFamily="34" charset="0"/>
              </a:rPr>
              <a:t>यूहन्ना</a:t>
            </a:r>
            <a:r>
              <a:rPr lang="es-ES" sz="2400" b="1" i="1" dirty="0">
                <a:solidFill>
                  <a:srgbClr val="B24232"/>
                </a:solidFill>
                <a:latin typeface="Nirmala UI" panose="020B0502040204020203" pitchFamily="34" charset="0"/>
                <a:ea typeface="Nirmala UI" panose="020B0502040204020203" pitchFamily="34" charset="0"/>
                <a:cs typeface="Nirmala UI" panose="020B0502040204020203" pitchFamily="34" charset="0"/>
              </a:rPr>
              <a:t> 1:9)</a:t>
            </a:r>
            <a:endParaRPr lang="es-ES" sz="3200" b="1" i="1" dirty="0">
              <a:solidFill>
                <a:srgbClr val="B24232"/>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69095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319135-C0F2-F5B8-8CB4-2CC1E7A2BA3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lumMod val="5000"/>
                  <a:lumOff val="95000"/>
                </a:schemeClr>
              </a:gs>
              <a:gs pos="55000">
                <a:srgbClr val="99D8F4"/>
              </a:gs>
              <a:gs pos="13000">
                <a:srgbClr val="D5D6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gradFill>
            <a:gsLst>
              <a:gs pos="35000">
                <a:srgbClr val="D5D6EB"/>
              </a:gs>
              <a:gs pos="70000">
                <a:srgbClr val="48B3E3"/>
              </a:gs>
              <a:gs pos="0">
                <a:schemeClr val="accent4">
                  <a:satMod val="110000"/>
                  <a:lumMod val="100000"/>
                  <a:shade val="100000"/>
                </a:schemeClr>
              </a:gs>
              <a:gs pos="100000">
                <a:srgbClr val="D5D6EB"/>
              </a:gs>
            </a:gsLst>
          </a:gra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Imagen 5" descr="Imagen digital de fuego&#10;&#10;El contenido generado por IA puede ser incorrecto.">
            <a:extLst>
              <a:ext uri="{FF2B5EF4-FFF2-40B4-BE49-F238E27FC236}">
                <a16:creationId xmlns:a16="http://schemas.microsoft.com/office/drawing/2014/main" id="{A9F1E714-CC2F-1E10-D7E8-66EEB4DA3B5A}"/>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9188" b="24507"/>
          <a:stretch>
            <a:fillRect/>
          </a:stretch>
        </p:blipFill>
        <p:spPr>
          <a:xfrm>
            <a:off x="20" y="2959630"/>
            <a:ext cx="6400781" cy="3898370"/>
          </a:xfrm>
          <a:prstGeom prst="rect">
            <a:avLst/>
          </a:prstGeom>
          <a:effectLst/>
          <a:scene3d>
            <a:camera prst="orthographicFront"/>
            <a:lightRig rig="threePt" dir="t"/>
          </a:scene3d>
          <a:sp3d>
            <a:bevelT/>
          </a:sp3d>
        </p:spPr>
      </p:pic>
      <p:pic>
        <p:nvPicPr>
          <p:cNvPr id="4" name="Imagen 3" descr="Mujer con la mano en la calle&#10;&#10;El contenido generado por IA puede ser incorrecto.">
            <a:extLst>
              <a:ext uri="{FF2B5EF4-FFF2-40B4-BE49-F238E27FC236}">
                <a16:creationId xmlns:a16="http://schemas.microsoft.com/office/drawing/2014/main" id="{018E066F-A869-8681-D657-CCFA14A78DF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7976" r="20774"/>
          <a:stretch>
            <a:fillRect/>
          </a:stretch>
        </p:blipFill>
        <p:spPr>
          <a:xfrm>
            <a:off x="6591299" y="1"/>
            <a:ext cx="5600701" cy="6857999"/>
          </a:xfrm>
          <a:prstGeom prst="rect">
            <a:avLst/>
          </a:prstGeom>
          <a:effectLst/>
          <a:scene3d>
            <a:camera prst="orthographicFront"/>
            <a:lightRig rig="threePt" dir="t"/>
          </a:scene3d>
          <a:sp3d>
            <a:bevelT/>
          </a:sp3d>
        </p:spPr>
      </p:pic>
      <p:sp>
        <p:nvSpPr>
          <p:cNvPr id="2" name="CuadroTexto 1">
            <a:extLst>
              <a:ext uri="{FF2B5EF4-FFF2-40B4-BE49-F238E27FC236}">
                <a16:creationId xmlns:a16="http://schemas.microsoft.com/office/drawing/2014/main" id="{8EAB6727-EF3B-E5BE-70C8-882700BD5EA3}"/>
              </a:ext>
            </a:extLst>
          </p:cNvPr>
          <p:cNvSpPr txBox="1"/>
          <p:nvPr/>
        </p:nvSpPr>
        <p:spPr>
          <a:xfrm>
            <a:off x="297024" y="323016"/>
            <a:ext cx="5997252" cy="2277547"/>
          </a:xfrm>
          <a:prstGeom prst="rect">
            <a:avLst/>
          </a:prstGeom>
          <a:noFill/>
        </p:spPr>
        <p:txBody>
          <a:bodyPr wrap="square">
            <a:spAutoFit/>
            <a:scene3d>
              <a:camera prst="orthographicFront"/>
              <a:lightRig rig="threePt" dir="t"/>
            </a:scene3d>
            <a:sp3d extrusionH="57150">
              <a:bevelT w="38100" h="38100"/>
            </a:sp3d>
          </a:bodyPr>
          <a:lstStyle/>
          <a:p>
            <a:pPr algn="ctr"/>
            <a:r>
              <a:rPr lang="es-ES" sz="2100" b="1" i="1"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a:t>
            </a:r>
            <a:r>
              <a:rPr lang="hi-IN" sz="2100" b="1" i="1"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केवल यही नहीं, वरन् हम क्लेशों में भी घमण्ड करें, यह जानकर कि क्लेश से धीरज, और धीरज से खरा निकलना, और खरे निकलने से आशा उत्पन्न होती है; और आशा से लज्जा नहीं होती, क्योंकि पवित्र आत्मा जो हमें दिया गया है उसके द्वारा परमेश्‍वर का प्रेम हमारे मन में डाला गया है।</a:t>
            </a:r>
            <a:r>
              <a:rPr lang="es-ES" sz="2100" b="1" i="1"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a:t>
            </a:r>
          </a:p>
          <a:p>
            <a:pPr algn="ctr"/>
            <a:r>
              <a:rPr lang="es-ES" sz="1600" b="1" i="1"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a:t>
            </a:r>
            <a:r>
              <a:rPr lang="es-ES" sz="1600" b="1" i="1" dirty="0" err="1">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रोमियों</a:t>
            </a:r>
            <a:r>
              <a:rPr lang="es-ES" sz="1600" b="1" i="1"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rPr>
              <a:t> 5:3–5)</a:t>
            </a:r>
            <a:endParaRPr lang="es-ES" sz="2000" b="1" i="1" dirty="0">
              <a:solidFill>
                <a:schemeClr val="accent1">
                  <a:lumMod val="75000"/>
                </a:schemeClr>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9954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par de personas sentadas en una mesa&#10;&#10;El contenido generado por IA puede ser incorrecto.">
            <a:extLst>
              <a:ext uri="{FF2B5EF4-FFF2-40B4-BE49-F238E27FC236}">
                <a16:creationId xmlns:a16="http://schemas.microsoft.com/office/drawing/2014/main" id="{FCA82878-7C63-27C6-DD00-BB8376C048EA}"/>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9292"/>
            <a:ext cx="12192000" cy="6839415"/>
          </a:xfrm>
          <a:prstGeom prst="rect">
            <a:avLst/>
          </a:prstGeom>
        </p:spPr>
      </p:pic>
      <p:sp>
        <p:nvSpPr>
          <p:cNvPr id="3" name="CuadroTexto 2">
            <a:extLst>
              <a:ext uri="{FF2B5EF4-FFF2-40B4-BE49-F238E27FC236}">
                <a16:creationId xmlns:a16="http://schemas.microsoft.com/office/drawing/2014/main" id="{15949393-162C-AA66-934F-4EC56CD374CB}"/>
              </a:ext>
            </a:extLst>
          </p:cNvPr>
          <p:cNvSpPr txBox="1"/>
          <p:nvPr/>
        </p:nvSpPr>
        <p:spPr>
          <a:xfrm>
            <a:off x="152400" y="480892"/>
            <a:ext cx="3805188" cy="5047536"/>
          </a:xfrm>
          <a:prstGeom prst="rect">
            <a:avLst/>
          </a:prstGeom>
          <a:noFill/>
        </p:spPr>
        <p:txBody>
          <a:bodyPr wrap="square">
            <a:spAutoFit/>
          </a:bodyPr>
          <a:lstStyle/>
          <a:p>
            <a:pPr algn="ctr"/>
            <a:r>
              <a:rPr lang="es-ES" sz="3200" b="1" i="1" dirty="0">
                <a:solidFill>
                  <a:schemeClr val="bg1"/>
                </a:solidFill>
                <a:effectLst>
                  <a:glow rad="127000">
                    <a:srgbClr val="563056"/>
                  </a:glow>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a:t>
            </a:r>
            <a:r>
              <a:rPr lang="hi-IN" sz="3200" b="1" i="1" dirty="0">
                <a:solidFill>
                  <a:schemeClr val="bg1"/>
                </a:solidFill>
                <a:effectLst>
                  <a:glow rad="127000">
                    <a:srgbClr val="563056"/>
                  </a:glow>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प्रभु यहोवा ने मुझे सीखनेवालों की जीभ दी है कि मैं थके हुए को अपने वचन के द्वारा संभालना जानूँ। भोर को वह नित मुझे जगाता और मेरा कान खोलता है कि मैं शिष्य के समान सुनूँ। </a:t>
            </a:r>
            <a:r>
              <a:rPr lang="es-ES" sz="3200" b="1" i="1" dirty="0">
                <a:solidFill>
                  <a:schemeClr val="bg1"/>
                </a:solidFill>
                <a:effectLst>
                  <a:glow rad="127000">
                    <a:srgbClr val="563056"/>
                  </a:glow>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a:t>
            </a:r>
          </a:p>
          <a:p>
            <a:pPr algn="ctr">
              <a:spcBef>
                <a:spcPts val="1200"/>
              </a:spcBef>
            </a:pPr>
            <a:r>
              <a:rPr lang="es-ES" sz="2400" b="1" i="1" dirty="0">
                <a:solidFill>
                  <a:schemeClr val="bg1"/>
                </a:solidFill>
                <a:effectLst>
                  <a:glow rad="127000">
                    <a:srgbClr val="563056"/>
                  </a:glow>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a:t>
            </a:r>
            <a:r>
              <a:rPr lang="es-ES" sz="2400" b="1" i="1" dirty="0" err="1">
                <a:solidFill>
                  <a:schemeClr val="bg1"/>
                </a:solidFill>
                <a:effectLst>
                  <a:glow rad="127000">
                    <a:srgbClr val="563056"/>
                  </a:glow>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यशायाह</a:t>
            </a:r>
            <a:r>
              <a:rPr lang="es-ES" sz="2400" b="1" i="1" dirty="0">
                <a:solidFill>
                  <a:schemeClr val="bg1"/>
                </a:solidFill>
                <a:effectLst>
                  <a:glow rad="127000">
                    <a:srgbClr val="563056"/>
                  </a:glow>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 50:4)</a:t>
            </a:r>
            <a:endParaRPr lang="es-ES" sz="3200" b="1" i="1" dirty="0">
              <a:solidFill>
                <a:schemeClr val="bg1"/>
              </a:solidFill>
              <a:effectLst>
                <a:glow rad="127000">
                  <a:srgbClr val="563056"/>
                </a:glow>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91481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7F5A14-1405-2554-19CD-BD895B8D2FED}"/>
            </a:ext>
          </a:extLst>
        </p:cNvPr>
        <p:cNvGrpSpPr/>
        <p:nvPr/>
      </p:nvGrpSpPr>
      <p:grpSpPr>
        <a:xfrm>
          <a:off x="0" y="0"/>
          <a:ext cx="0" cy="0"/>
          <a:chOff x="0" y="0"/>
          <a:chExt cx="0" cy="0"/>
        </a:xfrm>
      </p:grpSpPr>
      <p:sp>
        <p:nvSpPr>
          <p:cNvPr id="22" name="Rectangle 1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D447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Persona con humo saliendo&#10;&#10;El contenido generado por IA puede ser incorrecto.">
            <a:extLst>
              <a:ext uri="{FF2B5EF4-FFF2-40B4-BE49-F238E27FC236}">
                <a16:creationId xmlns:a16="http://schemas.microsoft.com/office/drawing/2014/main" id="{37173EBC-BCCD-F37A-43E4-E2DEA735FA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7865" r="777"/>
          <a:stretch>
            <a:fillRect/>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3" name="Group 1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9" name="Freeform: Shape 1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CuadroTexto 4">
            <a:extLst>
              <a:ext uri="{FF2B5EF4-FFF2-40B4-BE49-F238E27FC236}">
                <a16:creationId xmlns:a16="http://schemas.microsoft.com/office/drawing/2014/main" id="{28E5578B-CCDF-B01E-FC98-B064D525C504}"/>
              </a:ext>
            </a:extLst>
          </p:cNvPr>
          <p:cNvSpPr txBox="1"/>
          <p:nvPr/>
        </p:nvSpPr>
        <p:spPr>
          <a:xfrm>
            <a:off x="6611210" y="874182"/>
            <a:ext cx="5239662" cy="5109091"/>
          </a:xfrm>
          <a:prstGeom prst="rect">
            <a:avLst/>
          </a:prstGeom>
          <a:noFill/>
        </p:spPr>
        <p:txBody>
          <a:bodyPr wrap="square">
            <a:spAutoFit/>
          </a:bodyPr>
          <a:lstStyle/>
          <a:p>
            <a:pPr algn="ctr"/>
            <a:r>
              <a:rPr lang="es-ES" sz="3600" b="1" i="1" dirty="0">
                <a:ln>
                  <a:solidFill>
                    <a:srgbClr val="FFFF00"/>
                  </a:solidFill>
                </a:ln>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a:t>
            </a:r>
            <a:r>
              <a:rPr lang="hi-IN" sz="3600" b="1" i="1" dirty="0">
                <a:ln>
                  <a:solidFill>
                    <a:srgbClr val="FFFF00"/>
                  </a:solidFill>
                </a:ln>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हे प्रियो, अब हम परमेश्‍वर की सन्तान हैं, और अभी तक यह प्रगट नहीं हुआ कि हम क्या कुछ होंगे! इतना जानते हैं कि जब वह प्रगट होगा तो हम उसके समान होंगे, क्योंकि उसको वैसा ही देखेंगे जैसा वह है। </a:t>
            </a:r>
            <a:r>
              <a:rPr lang="es-ES" sz="3600" b="1" i="1" dirty="0">
                <a:ln>
                  <a:solidFill>
                    <a:srgbClr val="FFFF00"/>
                  </a:solidFill>
                </a:ln>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a:t>
            </a:r>
          </a:p>
          <a:p>
            <a:pPr algn="ctr">
              <a:spcBef>
                <a:spcPts val="1200"/>
              </a:spcBef>
            </a:pPr>
            <a:r>
              <a:rPr lang="es-ES" sz="2800" b="1" i="1" dirty="0">
                <a:ln>
                  <a:solidFill>
                    <a:srgbClr val="FFFF00"/>
                  </a:solidFill>
                </a:ln>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(1 </a:t>
            </a:r>
            <a:r>
              <a:rPr lang="es-ES" sz="2800" b="1" i="1" dirty="0" err="1">
                <a:ln>
                  <a:solidFill>
                    <a:srgbClr val="FFFF00"/>
                  </a:solidFill>
                </a:ln>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यूहन्ना</a:t>
            </a:r>
            <a:r>
              <a:rPr lang="es-ES" sz="2800" b="1" i="1" dirty="0">
                <a:ln>
                  <a:solidFill>
                    <a:srgbClr val="FFFF00"/>
                  </a:solidFill>
                </a:ln>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rPr>
              <a:t> 3:2)</a:t>
            </a:r>
            <a:endParaRPr lang="es-ES" sz="3600" b="1" i="1" dirty="0">
              <a:ln>
                <a:solidFill>
                  <a:srgbClr val="FFFF00"/>
                </a:solidFill>
              </a:ln>
              <a:solidFill>
                <a:schemeClr val="bg1"/>
              </a:solidFill>
              <a:effectLst>
                <a:outerShdw blurRad="38100" dist="38100" dir="2700000" algn="tl">
                  <a:srgbClr val="000000"/>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83801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9C269C-B44F-46E5-9515-78292BFCA73D}"/>
            </a:ext>
          </a:extLst>
        </p:cNvPr>
        <p:cNvGrpSpPr/>
        <p:nvPr/>
      </p:nvGrpSpPr>
      <p:grpSpPr>
        <a:xfrm>
          <a:off x="0" y="0"/>
          <a:ext cx="0" cy="0"/>
          <a:chOff x="0" y="0"/>
          <a:chExt cx="0" cy="0"/>
        </a:xfrm>
      </p:grpSpPr>
      <p:sp>
        <p:nvSpPr>
          <p:cNvPr id="29"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2965" y="86634"/>
            <a:ext cx="6685642" cy="6685642"/>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Mujer sentada en un sillón&#10;&#10;El contenido generado por IA puede ser incorrecto.">
            <a:extLst>
              <a:ext uri="{FF2B5EF4-FFF2-40B4-BE49-F238E27FC236}">
                <a16:creationId xmlns:a16="http://schemas.microsoft.com/office/drawing/2014/main" id="{5DBF62DE-488D-92A3-7DB6-31EF1507C0D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142" t="9498" r="-142" b="15682"/>
          <a:stretch>
            <a:fillRect/>
          </a:stretch>
        </p:blipFill>
        <p:spPr>
          <a:xfrm>
            <a:off x="505418" y="86633"/>
            <a:ext cx="6685642" cy="6685642"/>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effectLst>
            <a:outerShdw blurRad="50800" dist="38100" dir="2700000" algn="tl" rotWithShape="0">
              <a:prstClr val="black">
                <a:alpha val="40000"/>
              </a:prstClr>
            </a:outerShdw>
          </a:effectLst>
        </p:spPr>
      </p:pic>
      <p:sp>
        <p:nvSpPr>
          <p:cNvPr id="3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a:scene3d>
            <a:camera prst="orthographicFront"/>
            <a:lightRig rig="threePt" dir="t"/>
          </a:scene3d>
          <a:sp3d>
            <a:bevelT/>
          </a:sp3d>
        </p:spPr>
        <p:txBody>
          <a:bodyPr rtlCol="0" anchor="ctr"/>
          <a:lstStyle/>
          <a:p>
            <a:endParaRPr lang="en-US"/>
          </a:p>
        </p:txBody>
      </p:sp>
      <p:sp>
        <p:nvSpPr>
          <p:cNvPr id="32"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a:scene3d>
            <a:camera prst="orthographicFront"/>
            <a:lightRig rig="threePt" dir="t"/>
          </a:scene3d>
          <a:sp3d>
            <a:bevelT/>
          </a:sp3d>
        </p:spPr>
        <p:txBody>
          <a:bodyPr rtlCol="0" anchor="ctr"/>
          <a:lstStyle/>
          <a:p>
            <a:endParaRPr lang="en-US"/>
          </a:p>
        </p:txBody>
      </p:sp>
      <p:sp>
        <p:nvSpPr>
          <p:cNvPr id="3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235199" y="60417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a:scene3d>
            <a:camera prst="orthographicFront"/>
            <a:lightRig rig="threePt" dir="t"/>
          </a:scene3d>
          <a:sp3d>
            <a:bevelT/>
          </a:sp3d>
        </p:spPr>
        <p:txBody>
          <a:bodyPr rtlCol="0" anchor="ctr"/>
          <a:lstStyle/>
          <a:p>
            <a:endParaRPr lang="en-US"/>
          </a:p>
        </p:txBody>
      </p:sp>
      <p:cxnSp>
        <p:nvCxnSpPr>
          <p:cNvPr id="34"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6C226DE2-0552-BFF1-AB55-D0FDF523AD83}"/>
              </a:ext>
            </a:extLst>
          </p:cNvPr>
          <p:cNvSpPr txBox="1"/>
          <p:nvPr/>
        </p:nvSpPr>
        <p:spPr>
          <a:xfrm>
            <a:off x="7373513" y="936010"/>
            <a:ext cx="3895725" cy="498598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000" b="1" i="1" dirty="0">
                <a:ln/>
                <a:solidFill>
                  <a:srgbClr val="60497B"/>
                </a:solidFill>
                <a:latin typeface="Nirmala UI" panose="020B0502040204020203" pitchFamily="34" charset="0"/>
                <a:ea typeface="Nirmala UI" panose="020B0502040204020203" pitchFamily="34" charset="0"/>
                <a:cs typeface="Nirmala UI" panose="020B0502040204020203" pitchFamily="34" charset="0"/>
              </a:rPr>
              <a:t>“</a:t>
            </a:r>
            <a:r>
              <a:rPr lang="hi-IN" sz="4000" b="1" i="1" dirty="0">
                <a:ln/>
                <a:solidFill>
                  <a:srgbClr val="60497B"/>
                </a:solidFill>
                <a:latin typeface="Nirmala UI" panose="020B0502040204020203" pitchFamily="34" charset="0"/>
                <a:ea typeface="Nirmala UI" panose="020B0502040204020203" pitchFamily="34" charset="0"/>
                <a:cs typeface="Nirmala UI" panose="020B0502040204020203" pitchFamily="34" charset="0"/>
              </a:rPr>
              <a:t>और अनन्त जीवन यह है कि वे तुझ एकमात्र सच्‍चे परमेश्‍वर को और यीशु मसीह को, जिसे तू ने भेजा है, जानें।</a:t>
            </a:r>
            <a:r>
              <a:rPr lang="es-ES" sz="4000" b="1" i="1" dirty="0">
                <a:ln/>
                <a:solidFill>
                  <a:srgbClr val="60497B"/>
                </a:solidFill>
                <a:latin typeface="Nirmala UI" panose="020B0502040204020203" pitchFamily="34" charset="0"/>
                <a:ea typeface="Nirmala UI" panose="020B0502040204020203" pitchFamily="34" charset="0"/>
                <a:cs typeface="Nirmala UI" panose="020B0502040204020203" pitchFamily="34" charset="0"/>
              </a:rPr>
              <a:t>”</a:t>
            </a:r>
          </a:p>
          <a:p>
            <a:pPr algn="ctr">
              <a:spcBef>
                <a:spcPts val="1200"/>
              </a:spcBef>
            </a:pPr>
            <a:r>
              <a:rPr lang="es-ES" sz="2800" b="1" i="1" dirty="0">
                <a:ln/>
                <a:solidFill>
                  <a:srgbClr val="60497B"/>
                </a:solidFill>
                <a:latin typeface="Nirmala UI" panose="020B0502040204020203" pitchFamily="34" charset="0"/>
                <a:ea typeface="Nirmala UI" panose="020B0502040204020203" pitchFamily="34" charset="0"/>
                <a:cs typeface="Nirmala UI" panose="020B0502040204020203" pitchFamily="34" charset="0"/>
              </a:rPr>
              <a:t>(</a:t>
            </a:r>
            <a:r>
              <a:rPr lang="hi-IN" sz="2800" b="1" i="1" dirty="0">
                <a:ln/>
                <a:solidFill>
                  <a:srgbClr val="60497B"/>
                </a:solidFill>
                <a:latin typeface="Nirmala UI" panose="020B0502040204020203" pitchFamily="34" charset="0"/>
                <a:ea typeface="Nirmala UI" panose="020B0502040204020203" pitchFamily="34" charset="0"/>
                <a:cs typeface="Nirmala UI" panose="020B0502040204020203" pitchFamily="34" charset="0"/>
              </a:rPr>
              <a:t>यूहन्ना</a:t>
            </a:r>
            <a:r>
              <a:rPr lang="es-ES" sz="2800" b="1" i="1" dirty="0">
                <a:ln/>
                <a:solidFill>
                  <a:srgbClr val="60497B"/>
                </a:solidFill>
                <a:latin typeface="Nirmala UI" panose="020B0502040204020203" pitchFamily="34" charset="0"/>
                <a:ea typeface="Nirmala UI" panose="020B0502040204020203" pitchFamily="34" charset="0"/>
                <a:cs typeface="Nirmala UI" panose="020B0502040204020203" pitchFamily="34" charset="0"/>
              </a:rPr>
              <a:t> 17:3)</a:t>
            </a:r>
            <a:endParaRPr lang="es-ES" sz="3600" b="1" i="1" dirty="0">
              <a:ln/>
              <a:solidFill>
                <a:srgbClr val="60497B"/>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77693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6486C8-F674-F336-CC12-1B1AF46E1DA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40DFF88-45FD-925C-F2EF-06A30B7FB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hombre, tabla, parado, mujer&#10;&#10;El contenido generado por IA puede ser incorrecto.">
            <a:extLst>
              <a:ext uri="{FF2B5EF4-FFF2-40B4-BE49-F238E27FC236}">
                <a16:creationId xmlns:a16="http://schemas.microsoft.com/office/drawing/2014/main" id="{1EC59816-B3CA-2568-7FF7-78A79CCD897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247186" y="147958"/>
            <a:ext cx="11697628" cy="6562084"/>
          </a:xfrm>
          <a:prstGeom prst="rect">
            <a:avLst/>
          </a:prstGeom>
        </p:spPr>
      </p:pic>
      <p:sp>
        <p:nvSpPr>
          <p:cNvPr id="6" name="CuadroTexto 5">
            <a:extLst>
              <a:ext uri="{FF2B5EF4-FFF2-40B4-BE49-F238E27FC236}">
                <a16:creationId xmlns:a16="http://schemas.microsoft.com/office/drawing/2014/main" id="{7B964995-E515-79F7-0354-A01A09013CB7}"/>
              </a:ext>
            </a:extLst>
          </p:cNvPr>
          <p:cNvSpPr txBox="1"/>
          <p:nvPr/>
        </p:nvSpPr>
        <p:spPr>
          <a:xfrm>
            <a:off x="257411" y="406749"/>
            <a:ext cx="2791289" cy="5970865"/>
          </a:xfrm>
          <a:prstGeom prst="rect">
            <a:avLst/>
          </a:prstGeom>
          <a:noFill/>
        </p:spPr>
        <p:txBody>
          <a:bodyPr wrap="square">
            <a:spAutoFit/>
          </a:bodyPr>
          <a:lstStyle/>
          <a:p>
            <a:pPr algn="ctr"/>
            <a:r>
              <a:rPr lang="es-ES" sz="3200" b="1" i="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Nirmala UI" panose="020B0502040204020203" pitchFamily="34" charset="0"/>
                <a:ea typeface="Nirmala UI" panose="020B0502040204020203" pitchFamily="34" charset="0"/>
                <a:cs typeface="Nirmala UI" panose="020B0502040204020203" pitchFamily="34" charset="0"/>
              </a:rPr>
              <a:t>“</a:t>
            </a:r>
            <a:r>
              <a:rPr lang="hi-IN" sz="3200" b="1" i="1" dirty="0">
                <a:ln w="12700" cmpd="sng">
                  <a:solidFill>
                    <a:srgbClr val="5E4138"/>
                  </a:solidFill>
                  <a:prstDash val="solid"/>
                </a:ln>
                <a:gradFill>
                  <a:gsLst>
                    <a:gs pos="0">
                      <a:srgbClr val="AF6A82"/>
                    </a:gs>
                    <a:gs pos="35000">
                      <a:schemeClr val="accent4">
                        <a:lumMod val="60000"/>
                        <a:lumOff val="40000"/>
                      </a:schemeClr>
                    </a:gs>
                    <a:gs pos="80000">
                      <a:srgbClr val="FFFF00"/>
                    </a:gs>
                  </a:gsLst>
                  <a:lin ang="5400000"/>
                </a:gradFill>
                <a:effectLst>
                  <a:outerShdw blurRad="38100" dist="38100" dir="2700000" algn="tl">
                    <a:schemeClr val="tx1"/>
                  </a:outerShdw>
                </a:effectLst>
                <a:latin typeface="Nirmala UI" panose="020B0502040204020203" pitchFamily="34" charset="0"/>
                <a:ea typeface="Nirmala UI" panose="020B0502040204020203" pitchFamily="34" charset="0"/>
                <a:cs typeface="Nirmala UI" panose="020B0502040204020203" pitchFamily="34" charset="0"/>
              </a:rPr>
              <a:t>क्योंकि जो कोई अपने आप को बड़ा बनाएगा, वह छोटा किया जाएगा; और जो कोई अपने आप को छोटा बनाएगा, वह बड़ा किया जाएगा।</a:t>
            </a:r>
            <a:r>
              <a:rPr lang="es-ES" sz="3200" b="1" i="1" dirty="0">
                <a:ln w="12700" cmpd="sng">
                  <a:solidFill>
                    <a:srgbClr val="5E4138"/>
                  </a:solidFill>
                  <a:prstDash val="solid"/>
                </a:ln>
                <a:gradFill>
                  <a:gsLst>
                    <a:gs pos="35000">
                      <a:srgbClr val="FFFF00"/>
                    </a:gs>
                    <a:gs pos="74000">
                      <a:schemeClr val="accent4">
                        <a:lumMod val="60000"/>
                        <a:lumOff val="40000"/>
                      </a:schemeClr>
                    </a:gs>
                    <a:gs pos="100000">
                      <a:srgbClr val="AF6A82"/>
                    </a:gs>
                  </a:gsLst>
                  <a:lin ang="5400000"/>
                </a:gradFill>
                <a:effectLst>
                  <a:outerShdw blurRad="38100" dist="38100" dir="2700000" algn="tl">
                    <a:schemeClr val="tx1"/>
                  </a:outerShdw>
                </a:effectLst>
                <a:latin typeface="Nirmala UI" panose="020B0502040204020203" pitchFamily="34" charset="0"/>
                <a:ea typeface="Nirmala UI" panose="020B0502040204020203" pitchFamily="34" charset="0"/>
                <a:cs typeface="Nirmala UI" panose="020B0502040204020203" pitchFamily="34" charset="0"/>
              </a:rPr>
              <a:t>”</a:t>
            </a:r>
          </a:p>
          <a:p>
            <a:pPr algn="ctr">
              <a:spcBef>
                <a:spcPts val="1200"/>
              </a:spcBef>
            </a:pPr>
            <a:r>
              <a:rPr lang="es-ES" sz="2000" b="1" i="1" dirty="0">
                <a:ln w="12700" cmpd="sng">
                  <a:solidFill>
                    <a:srgbClr val="5E4138"/>
                  </a:solidFill>
                  <a:prstDash val="solid"/>
                </a:ln>
                <a:solidFill>
                  <a:srgbClr val="FFFF99"/>
                </a:solidFill>
                <a:effectLst>
                  <a:outerShdw blurRad="38100" dist="38100" dir="2700000" algn="tl">
                    <a:schemeClr val="tx1"/>
                  </a:outerShdw>
                </a:effectLst>
                <a:latin typeface="Nirmala UI" panose="020B0502040204020203" pitchFamily="34" charset="0"/>
                <a:ea typeface="Nirmala UI" panose="020B0502040204020203" pitchFamily="34" charset="0"/>
                <a:cs typeface="Nirmala UI" panose="020B0502040204020203" pitchFamily="34" charset="0"/>
              </a:rPr>
              <a:t>(</a:t>
            </a:r>
            <a:r>
              <a:rPr lang="es-ES" sz="2000" b="1" i="1" dirty="0" err="1">
                <a:ln w="12700" cmpd="sng">
                  <a:solidFill>
                    <a:srgbClr val="5E4138"/>
                  </a:solidFill>
                  <a:prstDash val="solid"/>
                </a:ln>
                <a:solidFill>
                  <a:srgbClr val="FFFF99"/>
                </a:solidFill>
                <a:effectLst>
                  <a:outerShdw blurRad="38100" dist="38100" dir="2700000" algn="tl">
                    <a:schemeClr val="tx1"/>
                  </a:outerShdw>
                </a:effectLst>
                <a:latin typeface="Nirmala UI" panose="020B0502040204020203" pitchFamily="34" charset="0"/>
                <a:ea typeface="Nirmala UI" panose="020B0502040204020203" pitchFamily="34" charset="0"/>
                <a:cs typeface="Nirmala UI" panose="020B0502040204020203" pitchFamily="34" charset="0"/>
              </a:rPr>
              <a:t>लूका</a:t>
            </a:r>
            <a:r>
              <a:rPr lang="es-ES" sz="2000" b="1" i="1" dirty="0">
                <a:ln w="12700" cmpd="sng">
                  <a:solidFill>
                    <a:srgbClr val="5E4138"/>
                  </a:solidFill>
                  <a:prstDash val="solid"/>
                </a:ln>
                <a:solidFill>
                  <a:srgbClr val="FFFF99"/>
                </a:solidFill>
                <a:effectLst>
                  <a:outerShdw blurRad="38100" dist="38100" dir="2700000" algn="tl">
                    <a:schemeClr val="tx1"/>
                  </a:outerShdw>
                </a:effectLst>
                <a:latin typeface="Nirmala UI" panose="020B0502040204020203" pitchFamily="34" charset="0"/>
                <a:ea typeface="Nirmala UI" panose="020B0502040204020203" pitchFamily="34" charset="0"/>
                <a:cs typeface="Nirmala UI" panose="020B0502040204020203" pitchFamily="34" charset="0"/>
              </a:rPr>
              <a:t> 14:11)</a:t>
            </a:r>
          </a:p>
        </p:txBody>
      </p:sp>
    </p:spTree>
    <p:extLst>
      <p:ext uri="{BB962C8B-B14F-4D97-AF65-F5344CB8AC3E}">
        <p14:creationId xmlns:p14="http://schemas.microsoft.com/office/powerpoint/2010/main" val="168459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rma, cuchillo, corte&#10;&#10;El contenido generado por IA puede ser incorrecto.">
            <a:extLst>
              <a:ext uri="{FF2B5EF4-FFF2-40B4-BE49-F238E27FC236}">
                <a16:creationId xmlns:a16="http://schemas.microsoft.com/office/drawing/2014/main" id="{566DB214-C3F9-E2E3-A627-8F26DF242A87}"/>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0" y="18585"/>
            <a:ext cx="12192000" cy="6839415"/>
          </a:xfrm>
          <a:prstGeom prst="rect">
            <a:avLst/>
          </a:prstGeom>
        </p:spPr>
      </p:pic>
      <p:sp>
        <p:nvSpPr>
          <p:cNvPr id="3" name="CuadroTexto 2">
            <a:extLst>
              <a:ext uri="{FF2B5EF4-FFF2-40B4-BE49-F238E27FC236}">
                <a16:creationId xmlns:a16="http://schemas.microsoft.com/office/drawing/2014/main" id="{EEABAF18-79EA-3983-B763-5E71A9CF0975}"/>
              </a:ext>
            </a:extLst>
          </p:cNvPr>
          <p:cNvSpPr txBox="1"/>
          <p:nvPr/>
        </p:nvSpPr>
        <p:spPr>
          <a:xfrm>
            <a:off x="3486150" y="5342662"/>
            <a:ext cx="8591550" cy="1446550"/>
          </a:xfrm>
          <a:prstGeom prst="rect">
            <a:avLst/>
          </a:prstGeom>
          <a:noFill/>
        </p:spPr>
        <p:txBody>
          <a:bodyPr wrap="square">
            <a:spAutoFit/>
          </a:bodyPr>
          <a:lstStyle/>
          <a:p>
            <a:pPr algn="ctr"/>
            <a:r>
              <a:rPr lang="es-ES" sz="2200" b="1" i="1" dirty="0">
                <a:solidFill>
                  <a:srgbClr val="D3E2E9"/>
                </a:solidFill>
                <a:latin typeface="Nirmala UI" panose="020B0502040204020203" pitchFamily="34" charset="0"/>
                <a:ea typeface="Nirmala UI" panose="020B0502040204020203" pitchFamily="34" charset="0"/>
                <a:cs typeface="Nirmala UI" panose="020B0502040204020203" pitchFamily="34" charset="0"/>
              </a:rPr>
              <a:t>“</a:t>
            </a:r>
            <a:r>
              <a:rPr lang="hi-IN" sz="2200" b="1" i="1" dirty="0">
                <a:solidFill>
                  <a:srgbClr val="D3E2E9"/>
                </a:solidFill>
                <a:latin typeface="Nirmala UI" panose="020B0502040204020203" pitchFamily="34" charset="0"/>
                <a:ea typeface="Nirmala UI" panose="020B0502040204020203" pitchFamily="34" charset="0"/>
                <a:cs typeface="Nirmala UI" panose="020B0502040204020203" pitchFamily="34" charset="0"/>
              </a:rPr>
              <a:t>क्योंकि परमेश्‍वर का वचन जीवित, और प्रबल, और हर एक दोधारी तलवार से भी बहुत चोखा है; और प्राण और आत्मा को, और गाँठ–गाँठ और गूदे–गूदे को अलग करके आर–पार छेदता है और मन की भावनाओं और विचारों को जाँचता है।</a:t>
            </a:r>
            <a:r>
              <a:rPr lang="es-ES" sz="2200" b="1" i="1" dirty="0">
                <a:solidFill>
                  <a:srgbClr val="D3E2E9"/>
                </a:solidFill>
                <a:latin typeface="Nirmala UI" panose="020B0502040204020203" pitchFamily="34" charset="0"/>
                <a:ea typeface="Nirmala UI" panose="020B0502040204020203" pitchFamily="34" charset="0"/>
                <a:cs typeface="Nirmala UI" panose="020B0502040204020203" pitchFamily="34" charset="0"/>
              </a:rPr>
              <a:t>” </a:t>
            </a:r>
            <a:r>
              <a:rPr lang="es-ES" sz="1600" b="1" i="1" dirty="0">
                <a:solidFill>
                  <a:srgbClr val="D3E2E9"/>
                </a:solidFill>
                <a:latin typeface="Nirmala UI" panose="020B0502040204020203" pitchFamily="34" charset="0"/>
                <a:ea typeface="Nirmala UI" panose="020B0502040204020203" pitchFamily="34" charset="0"/>
                <a:cs typeface="Nirmala UI" panose="020B0502040204020203" pitchFamily="34" charset="0"/>
              </a:rPr>
              <a:t>(</a:t>
            </a:r>
            <a:r>
              <a:rPr lang="es-ES" sz="1600" b="1" i="1" dirty="0" err="1">
                <a:solidFill>
                  <a:srgbClr val="D3E2E9"/>
                </a:solidFill>
                <a:latin typeface="Nirmala UI" panose="020B0502040204020203" pitchFamily="34" charset="0"/>
                <a:ea typeface="Nirmala UI" panose="020B0502040204020203" pitchFamily="34" charset="0"/>
                <a:cs typeface="Nirmala UI" panose="020B0502040204020203" pitchFamily="34" charset="0"/>
              </a:rPr>
              <a:t>इब्रानियों</a:t>
            </a:r>
            <a:r>
              <a:rPr lang="es-ES" sz="1600" b="1" i="1" dirty="0">
                <a:solidFill>
                  <a:srgbClr val="D3E2E9"/>
                </a:solidFill>
                <a:latin typeface="Nirmala UI" panose="020B0502040204020203" pitchFamily="34" charset="0"/>
                <a:ea typeface="Nirmala UI" panose="020B0502040204020203" pitchFamily="34" charset="0"/>
                <a:cs typeface="Nirmala UI" panose="020B0502040204020203" pitchFamily="34" charset="0"/>
              </a:rPr>
              <a:t> 4:12)</a:t>
            </a:r>
            <a:endParaRPr lang="es-ES" sz="2000" b="1" i="1" dirty="0">
              <a:solidFill>
                <a:srgbClr val="D3E2E9"/>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2898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DC17-7654-F145-3038-2FB0BE4302E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3AFB452-A631-3CC8-3085-F239CA86A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2" name="CuadroTexto 1">
            <a:extLst>
              <a:ext uri="{FF2B5EF4-FFF2-40B4-BE49-F238E27FC236}">
                <a16:creationId xmlns:a16="http://schemas.microsoft.com/office/drawing/2014/main" id="{157D7AF0-1064-1843-2113-70B80E241C67}"/>
              </a:ext>
            </a:extLst>
          </p:cNvPr>
          <p:cNvSpPr txBox="1"/>
          <p:nvPr/>
        </p:nvSpPr>
        <p:spPr>
          <a:xfrm>
            <a:off x="361950" y="233660"/>
            <a:ext cx="7077075" cy="1846659"/>
          </a:xfrm>
          <a:prstGeom prst="rect">
            <a:avLst/>
          </a:prstGeom>
          <a:noFill/>
        </p:spPr>
        <p:txBody>
          <a:bodyPr wrap="square">
            <a:spAutoFit/>
            <a:scene3d>
              <a:camera prst="orthographicFront"/>
              <a:lightRig rig="contrasting" dir="t"/>
            </a:scene3d>
            <a:sp3d extrusionH="57150">
              <a:bevelT w="38100" h="38100"/>
            </a:sp3d>
          </a:bodyPr>
          <a:lstStyle/>
          <a:p>
            <a:pPr algn="ctr"/>
            <a:r>
              <a:rPr lang="es-ES" sz="2400" b="1" i="1" dirty="0">
                <a:solidFill>
                  <a:srgbClr val="E4CE84"/>
                </a:solidFill>
                <a:latin typeface="Nirmala UI" panose="020B0502040204020203" pitchFamily="34" charset="0"/>
                <a:ea typeface="Nirmala UI" panose="020B0502040204020203" pitchFamily="34" charset="0"/>
                <a:cs typeface="Nirmala UI" panose="020B0502040204020203" pitchFamily="34" charset="0"/>
              </a:rPr>
              <a:t>“</a:t>
            </a:r>
            <a:r>
              <a:rPr lang="hi-IN" sz="2400" b="1" i="1" dirty="0">
                <a:solidFill>
                  <a:srgbClr val="E4CE84"/>
                </a:solidFill>
                <a:latin typeface="Nirmala UI" panose="020B0502040204020203" pitchFamily="34" charset="0"/>
                <a:ea typeface="Nirmala UI" panose="020B0502040204020203" pitchFamily="34" charset="0"/>
                <a:cs typeface="Nirmala UI" panose="020B0502040204020203" pitchFamily="34" charset="0"/>
              </a:rPr>
              <a:t>उसी प्रकार से मेरा वचन भी होगा जो मेरे मुख से निकलता है; वह व्यर्थ ठहरकर मेरे पास न लौटेगा, परन्तु जो मेरी इच्छा है उसे वह पूरा करेगा, और जिस काम के लिये मैं ने उसको भेजा है उसे वह सफल करेगा।</a:t>
            </a:r>
            <a:r>
              <a:rPr lang="es-ES" sz="2400" b="1" i="1" dirty="0">
                <a:solidFill>
                  <a:srgbClr val="E4CE84"/>
                </a:solidFill>
                <a:latin typeface="Nirmala UI" panose="020B0502040204020203" pitchFamily="34" charset="0"/>
                <a:ea typeface="Nirmala UI" panose="020B0502040204020203" pitchFamily="34" charset="0"/>
                <a:cs typeface="Nirmala UI" panose="020B0502040204020203" pitchFamily="34" charset="0"/>
              </a:rPr>
              <a:t>” </a:t>
            </a:r>
            <a:r>
              <a:rPr lang="es-ES" b="1" i="1" dirty="0">
                <a:solidFill>
                  <a:srgbClr val="E4CE84"/>
                </a:solidFill>
                <a:latin typeface="Nirmala UI" panose="020B0502040204020203" pitchFamily="34" charset="0"/>
                <a:ea typeface="Nirmala UI" panose="020B0502040204020203" pitchFamily="34" charset="0"/>
                <a:cs typeface="Nirmala UI" panose="020B0502040204020203" pitchFamily="34" charset="0"/>
              </a:rPr>
              <a:t>(</a:t>
            </a:r>
            <a:r>
              <a:rPr lang="es-ES" b="1" i="1" dirty="0" err="1">
                <a:solidFill>
                  <a:srgbClr val="E4CE84"/>
                </a:solidFill>
                <a:latin typeface="Nirmala UI" panose="020B0502040204020203" pitchFamily="34" charset="0"/>
                <a:ea typeface="Nirmala UI" panose="020B0502040204020203" pitchFamily="34" charset="0"/>
                <a:cs typeface="Nirmala UI" panose="020B0502040204020203" pitchFamily="34" charset="0"/>
              </a:rPr>
              <a:t>यशायाह</a:t>
            </a:r>
            <a:r>
              <a:rPr lang="es-ES" b="1" i="1" dirty="0">
                <a:solidFill>
                  <a:srgbClr val="E4CE84"/>
                </a:solidFill>
                <a:latin typeface="Nirmala UI" panose="020B0502040204020203" pitchFamily="34" charset="0"/>
                <a:ea typeface="Nirmala UI" panose="020B0502040204020203" pitchFamily="34" charset="0"/>
                <a:cs typeface="Nirmala UI" panose="020B0502040204020203" pitchFamily="34" charset="0"/>
              </a:rPr>
              <a:t> 55:11)</a:t>
            </a:r>
            <a:endParaRPr lang="es-ES" sz="2400" b="1" i="1" dirty="0">
              <a:solidFill>
                <a:srgbClr val="E4CE84"/>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4522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Mujer sentada en el piso de una habitación&#10;&#10;El contenido generado por IA puede ser incorrecto.">
            <a:extLst>
              <a:ext uri="{FF2B5EF4-FFF2-40B4-BE49-F238E27FC236}">
                <a16:creationId xmlns:a16="http://schemas.microsoft.com/office/drawing/2014/main" id="{7D7AE795-8581-DE4D-EA46-C3E43FEBE19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7128" r="13444" b="10726"/>
          <a:stretch>
            <a:fillRect/>
          </a:stretch>
        </p:blipFill>
        <p:spPr>
          <a:xfrm>
            <a:off x="0" y="-1"/>
            <a:ext cx="12192000" cy="7199697"/>
          </a:xfrm>
          <a:prstGeom prst="rect">
            <a:avLst/>
          </a:prstGeom>
        </p:spPr>
      </p:pic>
      <p:sp>
        <p:nvSpPr>
          <p:cNvPr id="2" name="CuadroTexto 1">
            <a:extLst>
              <a:ext uri="{FF2B5EF4-FFF2-40B4-BE49-F238E27FC236}">
                <a16:creationId xmlns:a16="http://schemas.microsoft.com/office/drawing/2014/main" id="{A6E4C0B0-420B-1D20-5738-3F02E72C1E29}"/>
              </a:ext>
            </a:extLst>
          </p:cNvPr>
          <p:cNvSpPr txBox="1"/>
          <p:nvPr/>
        </p:nvSpPr>
        <p:spPr>
          <a:xfrm>
            <a:off x="4129237" y="61122"/>
            <a:ext cx="6738787" cy="1477328"/>
          </a:xfrm>
          <a:prstGeom prst="rect">
            <a:avLst/>
          </a:prstGeom>
          <a:noFill/>
        </p:spPr>
        <p:txBody>
          <a:bodyPr wrap="square">
            <a:spAutoFit/>
          </a:bodyPr>
          <a:lstStyle/>
          <a:p>
            <a:pPr algn="ctr"/>
            <a:r>
              <a:rPr lang="es-ES" sz="2400" i="1" dirty="0">
                <a:ln w="0"/>
                <a:solidFill>
                  <a:srgbClr val="663300"/>
                </a:solidFill>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2400" i="1" dirty="0">
                <a:ln w="0"/>
                <a:solidFill>
                  <a:srgbClr val="663300"/>
                </a:solidFill>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मैं प्रेम रखता हूँ, इसलिये कि यहोवा ने</a:t>
            </a:r>
          </a:p>
          <a:p>
            <a:pPr algn="ctr"/>
            <a:r>
              <a:rPr lang="hi-IN" sz="2400" i="1" dirty="0">
                <a:ln w="0"/>
                <a:solidFill>
                  <a:srgbClr val="663300"/>
                </a:solidFill>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मेरे गिड़गिड़ाने को सुना है।</a:t>
            </a:r>
            <a:r>
              <a:rPr lang="en-US" sz="2400" i="1" dirty="0">
                <a:ln w="0"/>
                <a:solidFill>
                  <a:srgbClr val="663300"/>
                </a:solidFill>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 </a:t>
            </a:r>
            <a:r>
              <a:rPr lang="hi-IN" sz="2400" i="1" dirty="0">
                <a:ln w="0"/>
                <a:solidFill>
                  <a:srgbClr val="663300"/>
                </a:solidFill>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उसने जो मेरी ओर कान </a:t>
            </a:r>
            <a:r>
              <a:rPr lang="en-US" sz="2400" i="1" dirty="0">
                <a:ln w="0"/>
                <a:solidFill>
                  <a:srgbClr val="663300"/>
                </a:solidFill>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   </a:t>
            </a:r>
            <a:r>
              <a:rPr lang="hi-IN" sz="2400" i="1" dirty="0">
                <a:ln w="0"/>
                <a:solidFill>
                  <a:srgbClr val="663300"/>
                </a:solidFill>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लगाया है,</a:t>
            </a:r>
            <a:r>
              <a:rPr lang="en-US" sz="2400" i="1" dirty="0">
                <a:ln w="0"/>
                <a:solidFill>
                  <a:srgbClr val="663300"/>
                </a:solidFill>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 </a:t>
            </a:r>
            <a:r>
              <a:rPr lang="hi-IN" sz="2400" i="1" dirty="0">
                <a:ln w="0"/>
                <a:solidFill>
                  <a:srgbClr val="663300"/>
                </a:solidFill>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इसलिये मैं जीवन भर उसको पुकारा करूँगा।</a:t>
            </a:r>
            <a:r>
              <a:rPr lang="es-ES" sz="2400" i="1" dirty="0">
                <a:ln w="0"/>
                <a:solidFill>
                  <a:srgbClr val="663300"/>
                </a:solidFill>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 </a:t>
            </a:r>
            <a:r>
              <a:rPr lang="es-ES" i="1" dirty="0">
                <a:ln w="0"/>
                <a:solidFill>
                  <a:srgbClr val="663300"/>
                </a:solidFill>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a:t>
            </a:r>
            <a:r>
              <a:rPr lang="es-ES" i="1" dirty="0" err="1">
                <a:ln w="0"/>
                <a:solidFill>
                  <a:srgbClr val="663300"/>
                </a:solidFill>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भजन</a:t>
            </a:r>
            <a:r>
              <a:rPr lang="es-ES" i="1" dirty="0">
                <a:ln w="0"/>
                <a:solidFill>
                  <a:srgbClr val="663300"/>
                </a:solidFill>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 </a:t>
            </a:r>
            <a:r>
              <a:rPr lang="es-ES" i="1" dirty="0" err="1">
                <a:ln w="0"/>
                <a:solidFill>
                  <a:srgbClr val="663300"/>
                </a:solidFill>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संहिता</a:t>
            </a:r>
            <a:r>
              <a:rPr lang="es-ES" i="1" dirty="0">
                <a:ln w="0"/>
                <a:solidFill>
                  <a:srgbClr val="663300"/>
                </a:solidFill>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rPr>
              <a:t> 116:1, 2)</a:t>
            </a:r>
            <a:endParaRPr lang="es-ES" sz="2400" i="1" dirty="0">
              <a:ln w="0"/>
              <a:solidFill>
                <a:srgbClr val="663300"/>
              </a:solidFill>
              <a:effectLst>
                <a:outerShdw blurRad="38100" dist="19050" dir="2700000" algn="tl" rotWithShape="0">
                  <a:schemeClr val="dk1">
                    <a:alpha val="40000"/>
                  </a:scheme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71876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C21A310E-9273-DB31-23EB-3B817C4BDF1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281924"/>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ketchy line">
            <a:extLst>
              <a:ext uri="{FF2B5EF4-FFF2-40B4-BE49-F238E27FC236}">
                <a16:creationId xmlns:a16="http://schemas.microsoft.com/office/drawing/2014/main" id="{06B17354-4F48-0032-BAAB-2E8E9E38C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6550137"/>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Grupo de personas de pie sobre pasto&#10;&#10;El contenido generado por IA puede ser incorrecto.">
            <a:extLst>
              <a:ext uri="{FF2B5EF4-FFF2-40B4-BE49-F238E27FC236}">
                <a16:creationId xmlns:a16="http://schemas.microsoft.com/office/drawing/2014/main" id="{2D8A5014-FE38-23C4-19BC-D29453D4D37E}"/>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0195" r="-1" b="325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38100" dir="10800000" algn="r" rotWithShape="0">
              <a:prstClr val="black">
                <a:alpha val="40000"/>
              </a:prstClr>
            </a:outerShdw>
          </a:effectLst>
        </p:spPr>
      </p:pic>
      <p:sp>
        <p:nvSpPr>
          <p:cNvPr id="6" name="CuadroTexto 5">
            <a:extLst>
              <a:ext uri="{FF2B5EF4-FFF2-40B4-BE49-F238E27FC236}">
                <a16:creationId xmlns:a16="http://schemas.microsoft.com/office/drawing/2014/main" id="{A85F9F83-B85B-862A-7140-8635CCFCD905}"/>
              </a:ext>
            </a:extLst>
          </p:cNvPr>
          <p:cNvSpPr txBox="1"/>
          <p:nvPr/>
        </p:nvSpPr>
        <p:spPr>
          <a:xfrm>
            <a:off x="316018" y="720566"/>
            <a:ext cx="4419611" cy="5539978"/>
          </a:xfrm>
          <a:prstGeom prst="rect">
            <a:avLst/>
          </a:prstGeom>
          <a:noFill/>
        </p:spPr>
        <p:txBody>
          <a:bodyPr wrap="square">
            <a:spAutoFit/>
            <a:scene3d>
              <a:camera prst="orthographicFront"/>
              <a:lightRig rig="threePt" dir="t"/>
            </a:scene3d>
            <a:sp3d extrusionH="57150">
              <a:bevelT w="38100" h="38100"/>
            </a:sp3d>
          </a:bodyPr>
          <a:lstStyle/>
          <a:p>
            <a:pPr algn="ctr"/>
            <a:r>
              <a:rPr lang="es-ES" sz="4000" b="1" i="1" dirty="0">
                <a:ln w="22225">
                  <a:solidFill>
                    <a:schemeClr val="accent2"/>
                  </a:solidFill>
                  <a:prstDash val="solid"/>
                </a:ln>
                <a:solidFill>
                  <a:srgbClr val="B83E0A"/>
                </a:solidFill>
                <a:latin typeface="Nirmala UI" panose="020B0502040204020203" pitchFamily="34" charset="0"/>
                <a:ea typeface="Nirmala UI" panose="020B0502040204020203" pitchFamily="34" charset="0"/>
                <a:cs typeface="Nirmala UI" panose="020B0502040204020203" pitchFamily="34" charset="0"/>
              </a:rPr>
              <a:t>“</a:t>
            </a:r>
            <a:r>
              <a:rPr lang="hi-IN" sz="4000" b="1" i="1" dirty="0">
                <a:ln w="22225">
                  <a:solidFill>
                    <a:schemeClr val="accent2"/>
                  </a:solidFill>
                  <a:prstDash val="solid"/>
                </a:ln>
                <a:solidFill>
                  <a:srgbClr val="B83E0A"/>
                </a:solidFill>
                <a:latin typeface="Nirmala UI" panose="020B0502040204020203" pitchFamily="34" charset="0"/>
                <a:ea typeface="Nirmala UI" panose="020B0502040204020203" pitchFamily="34" charset="0"/>
                <a:cs typeface="Nirmala UI" panose="020B0502040204020203" pitchFamily="34" charset="0"/>
              </a:rPr>
              <a:t>हे लोगो, हर समय उस पर भरोसा रखो;</a:t>
            </a:r>
          </a:p>
          <a:p>
            <a:pPr algn="ctr"/>
            <a:r>
              <a:rPr lang="hi-IN" sz="4000" b="1" i="1" dirty="0">
                <a:ln w="22225">
                  <a:solidFill>
                    <a:schemeClr val="accent2"/>
                  </a:solidFill>
                  <a:prstDash val="solid"/>
                </a:ln>
                <a:solidFill>
                  <a:srgbClr val="B83E0A"/>
                </a:solidFill>
                <a:latin typeface="Nirmala UI" panose="020B0502040204020203" pitchFamily="34" charset="0"/>
                <a:ea typeface="Nirmala UI" panose="020B0502040204020203" pitchFamily="34" charset="0"/>
                <a:cs typeface="Nirmala UI" panose="020B0502040204020203" pitchFamily="34" charset="0"/>
              </a:rPr>
              <a:t>उससे अपने अपने मन की बातें खोलकर</a:t>
            </a:r>
          </a:p>
          <a:p>
            <a:pPr algn="ctr"/>
            <a:r>
              <a:rPr lang="hi-IN" sz="4000" b="1" i="1" dirty="0">
                <a:ln w="22225">
                  <a:solidFill>
                    <a:schemeClr val="accent2"/>
                  </a:solidFill>
                  <a:prstDash val="solid"/>
                </a:ln>
                <a:solidFill>
                  <a:srgbClr val="B83E0A"/>
                </a:solidFill>
                <a:latin typeface="Nirmala UI" panose="020B0502040204020203" pitchFamily="34" charset="0"/>
                <a:ea typeface="Nirmala UI" panose="020B0502040204020203" pitchFamily="34" charset="0"/>
                <a:cs typeface="Nirmala UI" panose="020B0502040204020203" pitchFamily="34" charset="0"/>
              </a:rPr>
              <a:t>कहो;</a:t>
            </a:r>
          </a:p>
          <a:p>
            <a:pPr algn="ctr"/>
            <a:r>
              <a:rPr lang="hi-IN" sz="4000" b="1" i="1" dirty="0">
                <a:ln w="22225">
                  <a:solidFill>
                    <a:schemeClr val="accent2"/>
                  </a:solidFill>
                  <a:prstDash val="solid"/>
                </a:ln>
                <a:solidFill>
                  <a:srgbClr val="B83E0A"/>
                </a:solidFill>
                <a:latin typeface="Nirmala UI" panose="020B0502040204020203" pitchFamily="34" charset="0"/>
                <a:ea typeface="Nirmala UI" panose="020B0502040204020203" pitchFamily="34" charset="0"/>
                <a:cs typeface="Nirmala UI" panose="020B0502040204020203" pitchFamily="34" charset="0"/>
              </a:rPr>
              <a:t>परमेश्‍वर हमारा शरणस्थान है।</a:t>
            </a:r>
            <a:r>
              <a:rPr lang="es-ES" sz="4000" b="1" i="1" dirty="0">
                <a:ln w="22225">
                  <a:solidFill>
                    <a:schemeClr val="accent2"/>
                  </a:solidFill>
                  <a:prstDash val="solid"/>
                </a:ln>
                <a:solidFill>
                  <a:srgbClr val="B83E0A"/>
                </a:solidFill>
                <a:latin typeface="Nirmala UI" panose="020B0502040204020203" pitchFamily="34" charset="0"/>
                <a:ea typeface="Nirmala UI" panose="020B0502040204020203" pitchFamily="34" charset="0"/>
                <a:cs typeface="Nirmala UI" panose="020B0502040204020203" pitchFamily="34" charset="0"/>
              </a:rPr>
              <a:t>”</a:t>
            </a:r>
          </a:p>
          <a:p>
            <a:pPr algn="ctr">
              <a:spcBef>
                <a:spcPts val="1200"/>
              </a:spcBef>
            </a:pPr>
            <a:r>
              <a:rPr lang="es-ES" sz="2400" b="1" i="1" dirty="0">
                <a:ln w="22225">
                  <a:solidFill>
                    <a:schemeClr val="accent2"/>
                  </a:solidFill>
                  <a:prstDash val="solid"/>
                </a:ln>
                <a:solidFill>
                  <a:srgbClr val="B83E0A"/>
                </a:solidFill>
                <a:latin typeface="Nirmala UI" panose="020B0502040204020203" pitchFamily="34" charset="0"/>
                <a:ea typeface="Nirmala UI" panose="020B0502040204020203" pitchFamily="34" charset="0"/>
                <a:cs typeface="Nirmala UI" panose="020B0502040204020203" pitchFamily="34" charset="0"/>
              </a:rPr>
              <a:t>(</a:t>
            </a:r>
            <a:r>
              <a:rPr lang="es-ES" sz="2400" b="1" i="1" dirty="0" err="1">
                <a:ln w="22225">
                  <a:solidFill>
                    <a:schemeClr val="accent2"/>
                  </a:solidFill>
                  <a:prstDash val="solid"/>
                </a:ln>
                <a:solidFill>
                  <a:srgbClr val="B83E0A"/>
                </a:solidFill>
                <a:latin typeface="Nirmala UI" panose="020B0502040204020203" pitchFamily="34" charset="0"/>
                <a:ea typeface="Nirmala UI" panose="020B0502040204020203" pitchFamily="34" charset="0"/>
                <a:cs typeface="Nirmala UI" panose="020B0502040204020203" pitchFamily="34" charset="0"/>
              </a:rPr>
              <a:t>भजन</a:t>
            </a:r>
            <a:r>
              <a:rPr lang="es-ES" sz="2400" b="1" i="1" dirty="0">
                <a:ln w="22225">
                  <a:solidFill>
                    <a:schemeClr val="accent2"/>
                  </a:solidFill>
                  <a:prstDash val="solid"/>
                </a:ln>
                <a:solidFill>
                  <a:srgbClr val="B83E0A"/>
                </a:solidFill>
                <a:latin typeface="Nirmala UI" panose="020B0502040204020203" pitchFamily="34" charset="0"/>
                <a:ea typeface="Nirmala UI" panose="020B0502040204020203" pitchFamily="34" charset="0"/>
                <a:cs typeface="Nirmala UI" panose="020B0502040204020203" pitchFamily="34" charset="0"/>
              </a:rPr>
              <a:t> </a:t>
            </a:r>
            <a:r>
              <a:rPr lang="es-ES" sz="2400" b="1" i="1" dirty="0" err="1">
                <a:ln w="22225">
                  <a:solidFill>
                    <a:schemeClr val="accent2"/>
                  </a:solidFill>
                  <a:prstDash val="solid"/>
                </a:ln>
                <a:solidFill>
                  <a:srgbClr val="B83E0A"/>
                </a:solidFill>
                <a:latin typeface="Nirmala UI" panose="020B0502040204020203" pitchFamily="34" charset="0"/>
                <a:ea typeface="Nirmala UI" panose="020B0502040204020203" pitchFamily="34" charset="0"/>
                <a:cs typeface="Nirmala UI" panose="020B0502040204020203" pitchFamily="34" charset="0"/>
              </a:rPr>
              <a:t>संहिता</a:t>
            </a:r>
            <a:r>
              <a:rPr lang="es-ES" sz="2400" b="1" i="1" dirty="0">
                <a:ln w="22225">
                  <a:solidFill>
                    <a:schemeClr val="accent2"/>
                  </a:solidFill>
                  <a:prstDash val="solid"/>
                </a:ln>
                <a:solidFill>
                  <a:srgbClr val="B83E0A"/>
                </a:solidFill>
                <a:latin typeface="Nirmala UI" panose="020B0502040204020203" pitchFamily="34" charset="0"/>
                <a:ea typeface="Nirmala UI" panose="020B0502040204020203" pitchFamily="34" charset="0"/>
                <a:cs typeface="Nirmala UI" panose="020B0502040204020203" pitchFamily="34" charset="0"/>
              </a:rPr>
              <a:t> 62:8)</a:t>
            </a:r>
            <a:endParaRPr lang="es-ES" sz="3200" b="1" i="1" dirty="0">
              <a:ln w="22225">
                <a:solidFill>
                  <a:schemeClr val="accent2"/>
                </a:solidFill>
                <a:prstDash val="solid"/>
              </a:ln>
              <a:solidFill>
                <a:srgbClr val="B83E0A"/>
              </a:solidFill>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68393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a:extLst>
            <a:ext uri="{FF2B5EF4-FFF2-40B4-BE49-F238E27FC236}">
              <a16:creationId xmlns:a16="http://schemas.microsoft.com/office/drawing/2014/main" id="{C73E205D-4D50-370C-3B2B-E188B8124E08}"/>
            </a:ext>
          </a:extLst>
        </p:cNvPr>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E086BAC-2827-16CF-DEC1-CDAF1207534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1828" r="11828"/>
          <a:stretch/>
        </p:blipFill>
        <p:spPr bwMode="auto">
          <a:xfrm>
            <a:off x="20" y="10"/>
            <a:ext cx="8289870"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1FF5E67-B4EF-E2F6-3230-11BF83C2D38E}"/>
              </a:ext>
            </a:extLst>
          </p:cNvPr>
          <p:cNvSpPr txBox="1"/>
          <p:nvPr/>
        </p:nvSpPr>
        <p:spPr>
          <a:xfrm>
            <a:off x="8289890" y="682093"/>
            <a:ext cx="3810000" cy="5493812"/>
          </a:xfrm>
          <a:prstGeom prst="rect">
            <a:avLst/>
          </a:prstGeom>
          <a:noFill/>
        </p:spPr>
        <p:txBody>
          <a:bodyPr wrap="square">
            <a:spAutoFit/>
          </a:bodyPr>
          <a:lstStyle/>
          <a:p>
            <a:pPr algn="ctr"/>
            <a:r>
              <a:rPr lang="es-ES" sz="4400" b="1" i="1" dirty="0">
                <a:ln w="6600">
                  <a:solidFill>
                    <a:srgbClr val="F2711A"/>
                  </a:solidFill>
                  <a:prstDash val="solid"/>
                </a:ln>
                <a:solidFill>
                  <a:srgbClr val="FFFFFF"/>
                </a:solidFill>
                <a:effectLst>
                  <a:outerShdw dist="38100" dir="2700000" algn="tl" rotWithShape="0">
                    <a:srgbClr val="C4550B"/>
                  </a:outerShdw>
                </a:effectLst>
                <a:latin typeface="Nirmala UI" panose="020B0502040204020203" pitchFamily="34" charset="0"/>
                <a:ea typeface="Nirmala UI" panose="020B0502040204020203" pitchFamily="34" charset="0"/>
                <a:cs typeface="Nirmala UI" panose="020B0502040204020203" pitchFamily="34" charset="0"/>
              </a:rPr>
              <a:t>“</a:t>
            </a:r>
            <a:r>
              <a:rPr lang="hi-IN" sz="4400" b="1" i="1" dirty="0">
                <a:ln w="6600">
                  <a:solidFill>
                    <a:srgbClr val="F2711A"/>
                  </a:solidFill>
                  <a:prstDash val="solid"/>
                </a:ln>
                <a:solidFill>
                  <a:srgbClr val="FFFFFF"/>
                </a:solidFill>
                <a:effectLst>
                  <a:outerShdw dist="38100" dir="2700000" algn="tl" rotWithShape="0">
                    <a:srgbClr val="C4550B"/>
                  </a:outerShdw>
                </a:effectLst>
                <a:latin typeface="Nirmala UI" panose="020B0502040204020203" pitchFamily="34" charset="0"/>
                <a:ea typeface="Nirmala UI" panose="020B0502040204020203" pitchFamily="34" charset="0"/>
                <a:cs typeface="Nirmala UI" panose="020B0502040204020203" pitchFamily="34" charset="0"/>
              </a:rPr>
              <a:t>अब विश्‍वास आशा की हुई वस्तुओं का निश्‍चय, और अनदेखी वस्तुओं का प्रमाण है।</a:t>
            </a:r>
            <a:r>
              <a:rPr lang="es-ES" sz="4400" b="1" i="1" dirty="0">
                <a:ln w="6600">
                  <a:solidFill>
                    <a:srgbClr val="F2711A"/>
                  </a:solidFill>
                  <a:prstDash val="solid"/>
                </a:ln>
                <a:solidFill>
                  <a:srgbClr val="FFFFFF"/>
                </a:solidFill>
                <a:effectLst>
                  <a:outerShdw dist="38100" dir="2700000" algn="tl" rotWithShape="0">
                    <a:srgbClr val="C4550B"/>
                  </a:outerShdw>
                </a:effectLst>
                <a:latin typeface="Nirmala UI" panose="020B0502040204020203" pitchFamily="34" charset="0"/>
                <a:ea typeface="Nirmala UI" panose="020B0502040204020203" pitchFamily="34" charset="0"/>
                <a:cs typeface="Nirmala UI" panose="020B0502040204020203" pitchFamily="34" charset="0"/>
              </a:rPr>
              <a:t>”</a:t>
            </a:r>
          </a:p>
          <a:p>
            <a:pPr algn="ctr">
              <a:spcBef>
                <a:spcPts val="1800"/>
              </a:spcBef>
            </a:pPr>
            <a:r>
              <a:rPr lang="es-ES" sz="2800" b="1" i="1" dirty="0">
                <a:ln w="6600">
                  <a:solidFill>
                    <a:srgbClr val="F2711A"/>
                  </a:solidFill>
                  <a:prstDash val="solid"/>
                </a:ln>
                <a:solidFill>
                  <a:srgbClr val="FFFFFF"/>
                </a:solidFill>
                <a:effectLst>
                  <a:outerShdw dist="38100" dir="2700000" algn="tl" rotWithShape="0">
                    <a:srgbClr val="C4550B"/>
                  </a:outerShdw>
                </a:effectLst>
                <a:latin typeface="Nirmala UI" panose="020B0502040204020203" pitchFamily="34" charset="0"/>
                <a:ea typeface="Nirmala UI" panose="020B0502040204020203" pitchFamily="34" charset="0"/>
                <a:cs typeface="Nirmala UI" panose="020B0502040204020203" pitchFamily="34" charset="0"/>
              </a:rPr>
              <a:t>(</a:t>
            </a:r>
            <a:r>
              <a:rPr lang="es-ES" sz="2800" b="1" i="1" dirty="0" err="1">
                <a:ln w="6600">
                  <a:solidFill>
                    <a:srgbClr val="F2711A"/>
                  </a:solidFill>
                  <a:prstDash val="solid"/>
                </a:ln>
                <a:solidFill>
                  <a:srgbClr val="FFFFFF"/>
                </a:solidFill>
                <a:effectLst>
                  <a:outerShdw dist="38100" dir="2700000" algn="tl" rotWithShape="0">
                    <a:srgbClr val="C4550B"/>
                  </a:outerShdw>
                </a:effectLst>
                <a:latin typeface="Nirmala UI" panose="020B0502040204020203" pitchFamily="34" charset="0"/>
                <a:ea typeface="Nirmala UI" panose="020B0502040204020203" pitchFamily="34" charset="0"/>
                <a:cs typeface="Nirmala UI" panose="020B0502040204020203" pitchFamily="34" charset="0"/>
              </a:rPr>
              <a:t>इब्रानियों</a:t>
            </a:r>
            <a:r>
              <a:rPr lang="es-ES" sz="2800" b="1" i="1" dirty="0">
                <a:ln w="6600">
                  <a:solidFill>
                    <a:srgbClr val="F2711A"/>
                  </a:solidFill>
                  <a:prstDash val="solid"/>
                </a:ln>
                <a:solidFill>
                  <a:srgbClr val="FFFFFF"/>
                </a:solidFill>
                <a:effectLst>
                  <a:outerShdw dist="38100" dir="2700000" algn="tl" rotWithShape="0">
                    <a:srgbClr val="C4550B"/>
                  </a:outerShdw>
                </a:effectLst>
                <a:latin typeface="Nirmala UI" panose="020B0502040204020203" pitchFamily="34" charset="0"/>
                <a:ea typeface="Nirmala UI" panose="020B0502040204020203" pitchFamily="34" charset="0"/>
                <a:cs typeface="Nirmala UI" panose="020B0502040204020203" pitchFamily="34" charset="0"/>
              </a:rPr>
              <a:t> 11:1)</a:t>
            </a:r>
            <a:endParaRPr lang="es-ES" sz="4400" b="1" i="1" dirty="0">
              <a:ln w="6600">
                <a:solidFill>
                  <a:srgbClr val="F2711A"/>
                </a:solidFill>
                <a:prstDash val="solid"/>
              </a:ln>
              <a:solidFill>
                <a:srgbClr val="FFFFFF"/>
              </a:solidFill>
              <a:effectLst>
                <a:outerShdw dist="38100" dir="2700000" algn="tl" rotWithShape="0">
                  <a:srgbClr val="C4550B"/>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91745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5DA079-B368-00B8-327A-40C7A1F91A75}"/>
            </a:ext>
          </a:extLst>
        </p:cNvPr>
        <p:cNvGrpSpPr/>
        <p:nvPr/>
      </p:nvGrpSpPr>
      <p:grpSpPr>
        <a:xfrm>
          <a:off x="0" y="0"/>
          <a:ext cx="0" cy="0"/>
          <a:chOff x="0" y="0"/>
          <a:chExt cx="0" cy="0"/>
        </a:xfrm>
      </p:grpSpPr>
      <p:sp>
        <p:nvSpPr>
          <p:cNvPr id="16"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8" name="Group 10">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2" name="Rectangle 11">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Imagen 3">
            <a:extLst>
              <a:ext uri="{FF2B5EF4-FFF2-40B4-BE49-F238E27FC236}">
                <a16:creationId xmlns:a16="http://schemas.microsoft.com/office/drawing/2014/main" id="{C6D9D476-F8C9-3B9A-C521-CB885740259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l="2626" r="2626"/>
          <a:stretch>
            <a:fillRect/>
          </a:stretch>
        </p:blipFill>
        <p:spPr>
          <a:xfrm>
            <a:off x="544747" y="543123"/>
            <a:ext cx="5457880" cy="5760399"/>
          </a:xfrm>
          <a:prstGeom prst="rect">
            <a:avLst/>
          </a:prstGeom>
        </p:spPr>
      </p:pic>
      <p:sp>
        <p:nvSpPr>
          <p:cNvPr id="5" name="CuadroTexto 4">
            <a:extLst>
              <a:ext uri="{FF2B5EF4-FFF2-40B4-BE49-F238E27FC236}">
                <a16:creationId xmlns:a16="http://schemas.microsoft.com/office/drawing/2014/main" id="{022CA1CD-E92A-C609-4341-43E245928BBE}"/>
              </a:ext>
            </a:extLst>
          </p:cNvPr>
          <p:cNvSpPr txBox="1"/>
          <p:nvPr/>
        </p:nvSpPr>
        <p:spPr>
          <a:xfrm>
            <a:off x="6333424" y="1415080"/>
            <a:ext cx="5729614" cy="4016484"/>
          </a:xfrm>
          <a:prstGeom prst="rect">
            <a:avLst/>
          </a:prstGeom>
          <a:noFill/>
        </p:spPr>
        <p:txBody>
          <a:bodyPr wrap="square">
            <a:spAutoFit/>
            <a:scene3d>
              <a:camera prst="orthographicFront"/>
              <a:lightRig rig="twoPt" dir="t"/>
            </a:scene3d>
            <a:sp3d extrusionH="57150" prstMaterial="softEdge">
              <a:bevelT w="25400" h="38100"/>
            </a:sp3d>
          </a:bodyPr>
          <a:lstStyle/>
          <a:p>
            <a:pPr algn="ctr"/>
            <a:r>
              <a:rPr lang="es-ES" sz="3600" b="1" i="1" dirty="0">
                <a:ln/>
                <a:solidFill>
                  <a:schemeClr val="accent6"/>
                </a:solidFill>
                <a:effectLst>
                  <a:outerShdw blurRad="50800" dist="38100" dir="2700000" algn="tl" rotWithShape="0">
                    <a:schemeClr val="accent6">
                      <a:lumMod val="60000"/>
                      <a:lumOff val="40000"/>
                      <a:alpha val="74000"/>
                    </a:schemeClr>
                  </a:outerShdw>
                </a:effectLst>
                <a:latin typeface="Nirmala UI" panose="020B0502040204020203" pitchFamily="34" charset="0"/>
                <a:ea typeface="Nirmala UI" panose="020B0502040204020203" pitchFamily="34" charset="0"/>
                <a:cs typeface="Nirmala UI" panose="020B0502040204020203" pitchFamily="34" charset="0"/>
              </a:rPr>
              <a:t>“</a:t>
            </a:r>
            <a:r>
              <a:rPr lang="hi-IN" sz="3600" b="1" i="1" dirty="0">
                <a:ln/>
                <a:solidFill>
                  <a:schemeClr val="accent6"/>
                </a:solidFill>
                <a:effectLst>
                  <a:outerShdw blurRad="50800" dist="38100" dir="2700000" algn="tl" rotWithShape="0">
                    <a:schemeClr val="accent6">
                      <a:lumMod val="60000"/>
                      <a:lumOff val="40000"/>
                      <a:alpha val="74000"/>
                    </a:schemeClr>
                  </a:outerShdw>
                </a:effectLst>
                <a:latin typeface="Nirmala UI" panose="020B0502040204020203" pitchFamily="34" charset="0"/>
                <a:ea typeface="Nirmala UI" panose="020B0502040204020203" pitchFamily="34" charset="0"/>
                <a:cs typeface="Nirmala UI" panose="020B0502040204020203" pitchFamily="34" charset="0"/>
              </a:rPr>
              <a:t>मैं तेरे उपदेशों को कभी न भूलूँगा;</a:t>
            </a:r>
            <a:r>
              <a:rPr lang="en-US" sz="3600" b="1" i="1" dirty="0">
                <a:ln/>
                <a:solidFill>
                  <a:schemeClr val="accent6"/>
                </a:solidFill>
                <a:effectLst>
                  <a:outerShdw blurRad="50800" dist="38100" dir="2700000" algn="tl" rotWithShape="0">
                    <a:schemeClr val="accent6">
                      <a:lumMod val="60000"/>
                      <a:lumOff val="40000"/>
                      <a:alpha val="74000"/>
                    </a:schemeClr>
                  </a:outerShdw>
                </a:effectLst>
                <a:latin typeface="Nirmala UI" panose="020B0502040204020203" pitchFamily="34" charset="0"/>
                <a:ea typeface="Nirmala UI" panose="020B0502040204020203" pitchFamily="34" charset="0"/>
                <a:cs typeface="Nirmala UI" panose="020B0502040204020203" pitchFamily="34" charset="0"/>
              </a:rPr>
              <a:t> </a:t>
            </a:r>
            <a:r>
              <a:rPr lang="hi-IN" sz="3600" b="1" i="1" dirty="0">
                <a:ln/>
                <a:solidFill>
                  <a:schemeClr val="accent6"/>
                </a:solidFill>
                <a:effectLst>
                  <a:outerShdw blurRad="50800" dist="38100" dir="2700000" algn="tl" rotWithShape="0">
                    <a:schemeClr val="accent6">
                      <a:lumMod val="60000"/>
                      <a:lumOff val="40000"/>
                      <a:alpha val="74000"/>
                    </a:schemeClr>
                  </a:outerShdw>
                </a:effectLst>
                <a:latin typeface="Nirmala UI" panose="020B0502040204020203" pitchFamily="34" charset="0"/>
                <a:ea typeface="Nirmala UI" panose="020B0502040204020203" pitchFamily="34" charset="0"/>
                <a:cs typeface="Nirmala UI" panose="020B0502040204020203" pitchFamily="34" charset="0"/>
              </a:rPr>
              <a:t>क्योंकि उन्हीं के द्वारा तू ने मुझे जिलाया है।</a:t>
            </a:r>
            <a:r>
              <a:rPr lang="en-US" sz="3600" b="1" i="1" dirty="0">
                <a:ln/>
                <a:solidFill>
                  <a:schemeClr val="accent6"/>
                </a:solidFill>
                <a:effectLst>
                  <a:outerShdw blurRad="50800" dist="38100" dir="2700000" algn="tl" rotWithShape="0">
                    <a:schemeClr val="accent6">
                      <a:lumMod val="60000"/>
                      <a:lumOff val="40000"/>
                      <a:alpha val="74000"/>
                    </a:schemeClr>
                  </a:outerShdw>
                </a:effectLst>
                <a:latin typeface="Nirmala UI" panose="020B0502040204020203" pitchFamily="34" charset="0"/>
                <a:ea typeface="Nirmala UI" panose="020B0502040204020203" pitchFamily="34" charset="0"/>
                <a:cs typeface="Nirmala UI" panose="020B0502040204020203" pitchFamily="34" charset="0"/>
              </a:rPr>
              <a:t> </a:t>
            </a:r>
            <a:r>
              <a:rPr lang="hi-IN" sz="3600" b="1" i="1" dirty="0">
                <a:ln/>
                <a:solidFill>
                  <a:schemeClr val="accent6"/>
                </a:solidFill>
                <a:effectLst>
                  <a:outerShdw blurRad="50800" dist="38100" dir="2700000" algn="tl" rotWithShape="0">
                    <a:schemeClr val="accent6">
                      <a:lumMod val="60000"/>
                      <a:lumOff val="40000"/>
                      <a:alpha val="74000"/>
                    </a:schemeClr>
                  </a:outerShdw>
                </a:effectLst>
                <a:latin typeface="Nirmala UI" panose="020B0502040204020203" pitchFamily="34" charset="0"/>
                <a:ea typeface="Nirmala UI" panose="020B0502040204020203" pitchFamily="34" charset="0"/>
                <a:cs typeface="Nirmala UI" panose="020B0502040204020203" pitchFamily="34" charset="0"/>
              </a:rPr>
              <a:t>मैं तेरा ही हूँ, तू मेरा उद्धार कर;</a:t>
            </a:r>
            <a:r>
              <a:rPr lang="en-US" sz="3600" b="1" i="1" dirty="0">
                <a:ln/>
                <a:solidFill>
                  <a:schemeClr val="accent6"/>
                </a:solidFill>
                <a:effectLst>
                  <a:outerShdw blurRad="50800" dist="38100" dir="2700000" algn="tl" rotWithShape="0">
                    <a:schemeClr val="accent6">
                      <a:lumMod val="60000"/>
                      <a:lumOff val="40000"/>
                      <a:alpha val="74000"/>
                    </a:schemeClr>
                  </a:outerShdw>
                </a:effectLst>
                <a:latin typeface="Nirmala UI" panose="020B0502040204020203" pitchFamily="34" charset="0"/>
                <a:ea typeface="Nirmala UI" panose="020B0502040204020203" pitchFamily="34" charset="0"/>
                <a:cs typeface="Nirmala UI" panose="020B0502040204020203" pitchFamily="34" charset="0"/>
              </a:rPr>
              <a:t> </a:t>
            </a:r>
            <a:r>
              <a:rPr lang="hi-IN" sz="3600" b="1" i="1" dirty="0">
                <a:ln/>
                <a:solidFill>
                  <a:schemeClr val="accent6"/>
                </a:solidFill>
                <a:effectLst>
                  <a:outerShdw blurRad="50800" dist="38100" dir="2700000" algn="tl" rotWithShape="0">
                    <a:schemeClr val="accent6">
                      <a:lumMod val="60000"/>
                      <a:lumOff val="40000"/>
                      <a:alpha val="74000"/>
                    </a:schemeClr>
                  </a:outerShdw>
                </a:effectLst>
                <a:latin typeface="Nirmala UI" panose="020B0502040204020203" pitchFamily="34" charset="0"/>
                <a:ea typeface="Nirmala UI" panose="020B0502040204020203" pitchFamily="34" charset="0"/>
                <a:cs typeface="Nirmala UI" panose="020B0502040204020203" pitchFamily="34" charset="0"/>
              </a:rPr>
              <a:t>क्योंकि मैं तेरे उपदेशों की सुधि रखता हूँ।</a:t>
            </a:r>
            <a:r>
              <a:rPr lang="es-ES" sz="3600" b="1" i="1" dirty="0">
                <a:ln/>
                <a:solidFill>
                  <a:schemeClr val="accent6"/>
                </a:solidFill>
                <a:effectLst>
                  <a:outerShdw blurRad="50800" dist="38100" dir="2700000" algn="tl" rotWithShape="0">
                    <a:schemeClr val="accent6">
                      <a:lumMod val="60000"/>
                      <a:lumOff val="40000"/>
                      <a:alpha val="74000"/>
                    </a:schemeClr>
                  </a:outerShdw>
                </a:effectLst>
                <a:latin typeface="Nirmala UI" panose="020B0502040204020203" pitchFamily="34" charset="0"/>
                <a:ea typeface="Nirmala UI" panose="020B0502040204020203" pitchFamily="34" charset="0"/>
                <a:cs typeface="Nirmala UI" panose="020B0502040204020203" pitchFamily="34" charset="0"/>
              </a:rPr>
              <a:t>”</a:t>
            </a:r>
          </a:p>
          <a:p>
            <a:pPr algn="ctr">
              <a:spcBef>
                <a:spcPts val="1800"/>
              </a:spcBef>
            </a:pPr>
            <a:r>
              <a:rPr lang="es-ES" sz="2400" b="1" i="1" dirty="0">
                <a:ln/>
                <a:solidFill>
                  <a:schemeClr val="accent6"/>
                </a:solidFill>
                <a:effectLst>
                  <a:outerShdw blurRad="50800" dist="38100" dir="2700000" algn="tl" rotWithShape="0">
                    <a:schemeClr val="accent6">
                      <a:lumMod val="60000"/>
                      <a:lumOff val="40000"/>
                      <a:alpha val="74000"/>
                    </a:schemeClr>
                  </a:outerShdw>
                </a:effectLst>
                <a:latin typeface="Nirmala UI" panose="020B0502040204020203" pitchFamily="34" charset="0"/>
                <a:ea typeface="Nirmala UI" panose="020B0502040204020203" pitchFamily="34" charset="0"/>
                <a:cs typeface="Nirmala UI" panose="020B0502040204020203" pitchFamily="34" charset="0"/>
              </a:rPr>
              <a:t>(</a:t>
            </a:r>
            <a:r>
              <a:rPr lang="es-ES" sz="2400" b="1" i="1" dirty="0" err="1">
                <a:ln/>
                <a:solidFill>
                  <a:schemeClr val="accent6"/>
                </a:solidFill>
                <a:effectLst>
                  <a:outerShdw blurRad="50800" dist="38100" dir="2700000" algn="tl" rotWithShape="0">
                    <a:schemeClr val="accent6">
                      <a:lumMod val="60000"/>
                      <a:lumOff val="40000"/>
                      <a:alpha val="74000"/>
                    </a:schemeClr>
                  </a:outerShdw>
                </a:effectLst>
                <a:latin typeface="Nirmala UI" panose="020B0502040204020203" pitchFamily="34" charset="0"/>
                <a:ea typeface="Nirmala UI" panose="020B0502040204020203" pitchFamily="34" charset="0"/>
                <a:cs typeface="Nirmala UI" panose="020B0502040204020203" pitchFamily="34" charset="0"/>
              </a:rPr>
              <a:t>भजन</a:t>
            </a:r>
            <a:r>
              <a:rPr lang="es-ES" sz="2400" b="1" i="1" dirty="0">
                <a:ln/>
                <a:solidFill>
                  <a:schemeClr val="accent6"/>
                </a:solidFill>
                <a:effectLst>
                  <a:outerShdw blurRad="50800" dist="38100" dir="2700000" algn="tl" rotWithShape="0">
                    <a:schemeClr val="accent6">
                      <a:lumMod val="60000"/>
                      <a:lumOff val="40000"/>
                      <a:alpha val="74000"/>
                    </a:schemeClr>
                  </a:outerShdw>
                </a:effectLst>
                <a:latin typeface="Nirmala UI" panose="020B0502040204020203" pitchFamily="34" charset="0"/>
                <a:ea typeface="Nirmala UI" panose="020B0502040204020203" pitchFamily="34" charset="0"/>
                <a:cs typeface="Nirmala UI" panose="020B0502040204020203" pitchFamily="34" charset="0"/>
              </a:rPr>
              <a:t> </a:t>
            </a:r>
            <a:r>
              <a:rPr lang="es-ES" sz="2400" b="1" i="1" dirty="0" err="1">
                <a:ln/>
                <a:solidFill>
                  <a:schemeClr val="accent6"/>
                </a:solidFill>
                <a:effectLst>
                  <a:outerShdw blurRad="50800" dist="38100" dir="2700000" algn="tl" rotWithShape="0">
                    <a:schemeClr val="accent6">
                      <a:lumMod val="60000"/>
                      <a:lumOff val="40000"/>
                      <a:alpha val="74000"/>
                    </a:schemeClr>
                  </a:outerShdw>
                </a:effectLst>
                <a:latin typeface="Nirmala UI" panose="020B0502040204020203" pitchFamily="34" charset="0"/>
                <a:ea typeface="Nirmala UI" panose="020B0502040204020203" pitchFamily="34" charset="0"/>
                <a:cs typeface="Nirmala UI" panose="020B0502040204020203" pitchFamily="34" charset="0"/>
              </a:rPr>
              <a:t>संहिता</a:t>
            </a:r>
            <a:r>
              <a:rPr lang="es-ES" sz="2400" b="1" i="1" dirty="0">
                <a:ln/>
                <a:solidFill>
                  <a:schemeClr val="accent6"/>
                </a:solidFill>
                <a:effectLst>
                  <a:outerShdw blurRad="50800" dist="38100" dir="2700000" algn="tl" rotWithShape="0">
                    <a:schemeClr val="accent6">
                      <a:lumMod val="60000"/>
                      <a:lumOff val="40000"/>
                      <a:alpha val="74000"/>
                    </a:schemeClr>
                  </a:outerShdw>
                </a:effectLst>
                <a:latin typeface="Nirmala UI" panose="020B0502040204020203" pitchFamily="34" charset="0"/>
                <a:ea typeface="Nirmala UI" panose="020B0502040204020203" pitchFamily="34" charset="0"/>
                <a:cs typeface="Nirmala UI" panose="020B0502040204020203" pitchFamily="34" charset="0"/>
              </a:rPr>
              <a:t> 119:93, 94)</a:t>
            </a:r>
            <a:endParaRPr lang="es-ES" sz="3200" b="1" i="1" dirty="0">
              <a:ln/>
              <a:solidFill>
                <a:schemeClr val="accent6"/>
              </a:solidFill>
              <a:effectLst>
                <a:outerShdw blurRad="50800" dist="38100" dir="2700000" algn="tl" rotWithShape="0">
                  <a:schemeClr val="accent6">
                    <a:lumMod val="60000"/>
                    <a:lumOff val="40000"/>
                    <a:alpha val="74000"/>
                  </a:schemeClr>
                </a:outerShdw>
              </a:effectLst>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30927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ppt/theme/themeOverride4.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351</TotalTime>
  <Words>548</Words>
  <Application>Microsoft Office PowerPoint</Application>
  <PresentationFormat>Panorámica</PresentationFormat>
  <Paragraphs>29</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vt:lpstr>
      <vt:lpstr>Aptos Display</vt:lpstr>
      <vt:lpstr>Arial</vt:lpstr>
      <vt:lpstr>Calibri</vt:lpstr>
      <vt:lpstr>Nirmala UI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dc:creator>
  <cp:lastModifiedBy>Sergio</cp:lastModifiedBy>
  <cp:revision>61</cp:revision>
  <dcterms:created xsi:type="dcterms:W3CDTF">2026-02-28T07:06:44Z</dcterms:created>
  <dcterms:modified xsi:type="dcterms:W3CDTF">2026-03-17T06:29:26Z</dcterms:modified>
</cp:coreProperties>
</file>