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85" r:id="rId3"/>
    <p:sldId id="286" r:id="rId4"/>
    <p:sldId id="289" r:id="rId5"/>
    <p:sldId id="290" r:id="rId6"/>
    <p:sldId id="291" r:id="rId7"/>
    <p:sldId id="292" r:id="rId8"/>
    <p:sldId id="293" r:id="rId9"/>
    <p:sldId id="294" r:id="rId10"/>
    <p:sldId id="295" r:id="rId11"/>
    <p:sldId id="296" r:id="rId12"/>
    <p:sldId id="281" r:id="rId13"/>
    <p:sldId id="297" r:id="rId1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A4C"/>
    <a:srgbClr val="FDF589"/>
    <a:srgbClr val="FDDE88"/>
    <a:srgbClr val="EFCB7B"/>
    <a:srgbClr val="FFFFCC"/>
    <a:srgbClr val="582A2A"/>
    <a:srgbClr val="241111"/>
    <a:srgbClr val="51473C"/>
    <a:srgbClr val="EAB0E3"/>
    <a:srgbClr val="6D1D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2" autoAdjust="0"/>
    <p:restoredTop sz="94660"/>
  </p:normalViewPr>
  <p:slideViewPr>
    <p:cSldViewPr snapToGrid="0">
      <p:cViewPr varScale="1">
        <p:scale>
          <a:sx n="51" d="100"/>
          <a:sy n="51" d="100"/>
        </p:scale>
        <p:origin x="114" y="9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82631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16435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65129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962099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036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294604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14244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97934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73877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15844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15339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17/09/2026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18615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eg"/><Relationship Id="rId7" Type="http://schemas.openxmlformats.org/officeDocument/2006/relationships/image" Target="../media/image13.jp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g"/><Relationship Id="rId9"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Layout" Target="../slideLayouts/slideLayout7.xml"/><Relationship Id="rId1" Type="http://schemas.openxmlformats.org/officeDocument/2006/relationships/themeOverride" Target="../theme/themeOverride5.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23692" r="23692"/>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11119" r="16495"/>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58956"/>
            <a:ext cx="10285500" cy="1261884"/>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dirty="0">
                <a:solidFill>
                  <a:schemeClr val="accent2">
                    <a:lumMod val="75000"/>
                  </a:schemeClr>
                </a:solidFill>
                <a:latin typeface="Nirmala UI" panose="020B0502040204020203" pitchFamily="34" charset="0"/>
                <a:ea typeface="Nirmala UI" panose="020B0502040204020203" pitchFamily="34" charset="0"/>
                <a:cs typeface="Nirmala UI" panose="020B0502040204020203" pitchFamily="34" charset="0"/>
              </a:rPr>
              <a:t>“</a:t>
            </a:r>
            <a:r>
              <a:rPr lang="hi-IN" sz="2000" b="1" i="1" dirty="0">
                <a:solidFill>
                  <a:schemeClr val="accent2">
                    <a:lumMod val="75000"/>
                  </a:schemeClr>
                </a:solidFill>
                <a:latin typeface="Nirmala UI" panose="020B0502040204020203" pitchFamily="34" charset="0"/>
                <a:ea typeface="Nirmala UI" panose="020B0502040204020203" pitchFamily="34" charset="0"/>
                <a:cs typeface="Nirmala UI" panose="020B0502040204020203" pitchFamily="34" charset="0"/>
              </a:rPr>
              <a:t>पूर्व युग में परमेश्‍वर ने बापदादों से थोड़ा थोड़ा करके और भाँति–भाँति से भविष्यद्वक्‍ताओं के द्वारा बातें कर, इन अन्तिम दिनों में हम से पुत्र के द्वारा बातें कीं, जिसे उसने सारी वस्तुओं का वारिस ठहराया और उसी के द्वारा उसने सारी सृष्‍टि की रचना की है।</a:t>
            </a:r>
            <a:r>
              <a:rPr lang="en-US" sz="2000" b="1" dirty="0">
                <a:solidFill>
                  <a:schemeClr val="accent2">
                    <a:lumMod val="75000"/>
                  </a:schemeClr>
                </a:solidFill>
                <a:latin typeface="Nirmala UI" panose="020B0502040204020203" pitchFamily="34" charset="0"/>
                <a:ea typeface="Nirmala UI" panose="020B0502040204020203" pitchFamily="34" charset="0"/>
                <a:cs typeface="Nirmala UI" panose="020B0502040204020203" pitchFamily="34" charset="0"/>
              </a:rPr>
              <a:t>”</a:t>
            </a:r>
            <a:endParaRPr lang="es-ES" sz="2000" b="1" dirty="0">
              <a:solidFill>
                <a:schemeClr val="accent2">
                  <a:lumMod val="75000"/>
                </a:schemeClr>
              </a:solidFill>
              <a:latin typeface="Nirmala UI" panose="020B0502040204020203" pitchFamily="34" charset="0"/>
              <a:ea typeface="Nirmala UI" panose="020B0502040204020203" pitchFamily="34" charset="0"/>
              <a:cs typeface="Nirmala UI" panose="020B0502040204020203" pitchFamily="34" charset="0"/>
            </a:endParaRPr>
          </a:p>
          <a:p>
            <a:pPr algn="ctr"/>
            <a:r>
              <a:rPr lang="es-ES" sz="1600" b="1" dirty="0">
                <a:solidFill>
                  <a:schemeClr val="accent2">
                    <a:lumMod val="75000"/>
                  </a:schemeClr>
                </a:solidFill>
                <a:latin typeface="Nirmala UI" panose="020B0502040204020203" pitchFamily="34" charset="0"/>
                <a:ea typeface="Nirmala UI" panose="020B0502040204020203" pitchFamily="34" charset="0"/>
                <a:cs typeface="Nirmala UI" panose="020B0502040204020203" pitchFamily="34" charset="0"/>
              </a:rPr>
              <a:t>(</a:t>
            </a:r>
            <a:r>
              <a:rPr lang="hi-IN" sz="1600" b="1" dirty="0">
                <a:solidFill>
                  <a:schemeClr val="accent2">
                    <a:lumMod val="75000"/>
                  </a:schemeClr>
                </a:solidFill>
                <a:latin typeface="Nirmala UI" panose="020B0502040204020203" pitchFamily="34" charset="0"/>
                <a:ea typeface="Nirmala UI" panose="020B0502040204020203" pitchFamily="34" charset="0"/>
                <a:cs typeface="Nirmala UI" panose="020B0502040204020203" pitchFamily="34" charset="0"/>
              </a:rPr>
              <a:t>इब्रानियों</a:t>
            </a:r>
            <a:r>
              <a:rPr lang="es-ES" sz="1600" b="1" dirty="0">
                <a:solidFill>
                  <a:schemeClr val="accent2">
                    <a:lumMod val="75000"/>
                  </a:schemeClr>
                </a:solidFill>
                <a:latin typeface="Nirmala UI" panose="020B0502040204020203" pitchFamily="34" charset="0"/>
                <a:ea typeface="Nirmala UI" panose="020B0502040204020203" pitchFamily="34" charset="0"/>
                <a:cs typeface="Nirmala UI" panose="020B0502040204020203" pitchFamily="34" charset="0"/>
              </a:rPr>
              <a:t> 1:1-2)</a:t>
            </a:r>
            <a:endParaRPr lang="es-ES" sz="2000" b="1" dirty="0">
              <a:solidFill>
                <a:schemeClr val="accent2">
                  <a:lumMod val="75000"/>
                </a:schemeClr>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494165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cstate="print">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460606" y="1510747"/>
            <a:ext cx="3535925" cy="2215991"/>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algn="ctr"/>
            <a:r>
              <a:rPr lang="es-ES" sz="2400" b="1" dirty="0">
                <a:solidFill>
                  <a:schemeClr val="accent1">
                    <a:lumMod val="75000"/>
                  </a:schemeClr>
                </a:solidFill>
                <a:effectLst/>
                <a:latin typeface="Nirmala UI" panose="020B0502040204020203" pitchFamily="34" charset="0"/>
                <a:ea typeface="Nirmala UI" panose="020B0502040204020203" pitchFamily="34" charset="0"/>
                <a:cs typeface="Nirmala UI" panose="020B0502040204020203" pitchFamily="34" charset="0"/>
              </a:rPr>
              <a:t>«</a:t>
            </a:r>
            <a:r>
              <a:rPr lang="hi-IN" sz="2400" b="1" i="1" dirty="0">
                <a:solidFill>
                  <a:schemeClr val="accent1">
                    <a:lumMod val="75000"/>
                  </a:schemeClr>
                </a:solidFill>
                <a:latin typeface="Nirmala UI" panose="020B0502040204020203" pitchFamily="34" charset="0"/>
                <a:ea typeface="Nirmala UI" panose="020B0502040204020203" pitchFamily="34" charset="0"/>
                <a:cs typeface="Nirmala UI" panose="020B0502040204020203" pitchFamily="34" charset="0"/>
              </a:rPr>
              <a:t>तब मैं ने प्रभु का यह वचन सुना, “मैं किसको भेजूँ, और हमारी ओर से कौन जाएगा?” तब मैं ने कहा, “मैं यहाँ हूँ! मुझे भेज।</a:t>
            </a:r>
            <a:r>
              <a:rPr lang="es-ES" sz="2400" b="1" i="1" dirty="0">
                <a:solidFill>
                  <a:schemeClr val="accent1">
                    <a:lumMod val="75000"/>
                  </a:schemeClr>
                </a:solidFill>
                <a:effectLst/>
                <a:latin typeface="Nirmala UI" panose="020B0502040204020203" pitchFamily="34" charset="0"/>
                <a:ea typeface="Nirmala UI" panose="020B0502040204020203" pitchFamily="34" charset="0"/>
                <a:cs typeface="Nirmala UI" panose="020B0502040204020203" pitchFamily="34" charset="0"/>
              </a:rPr>
              <a:t>»</a:t>
            </a:r>
            <a:br>
              <a:rPr lang="es-ES" sz="2400" b="1" i="1" dirty="0">
                <a:solidFill>
                  <a:schemeClr val="accent1">
                    <a:lumMod val="75000"/>
                  </a:schemeClr>
                </a:solidFill>
                <a:effectLst/>
                <a:latin typeface="Nirmala UI" panose="020B0502040204020203" pitchFamily="34" charset="0"/>
                <a:ea typeface="Nirmala UI" panose="020B0502040204020203" pitchFamily="34" charset="0"/>
                <a:cs typeface="Nirmala UI" panose="020B0502040204020203" pitchFamily="34" charset="0"/>
              </a:rPr>
            </a:br>
            <a:r>
              <a:rPr lang="es-ES" b="1" i="1" dirty="0">
                <a:solidFill>
                  <a:schemeClr val="accent1">
                    <a:lumMod val="75000"/>
                  </a:schemeClr>
                </a:solidFill>
                <a:effectLst/>
                <a:latin typeface="Nirmala UI" panose="020B0502040204020203" pitchFamily="34" charset="0"/>
                <a:ea typeface="Nirmala UI" panose="020B0502040204020203" pitchFamily="34" charset="0"/>
                <a:cs typeface="Nirmala UI" panose="020B0502040204020203" pitchFamily="34" charset="0"/>
              </a:rPr>
              <a:t>(</a:t>
            </a:r>
            <a:r>
              <a:rPr lang="hi-IN" b="1" i="1" dirty="0">
                <a:solidFill>
                  <a:schemeClr val="accent1">
                    <a:lumMod val="75000"/>
                  </a:schemeClr>
                </a:solidFill>
                <a:latin typeface="Nirmala UI" panose="020B0502040204020203" pitchFamily="34" charset="0"/>
                <a:ea typeface="Nirmala UI" panose="020B0502040204020203" pitchFamily="34" charset="0"/>
                <a:cs typeface="Nirmala UI" panose="020B0502040204020203" pitchFamily="34" charset="0"/>
              </a:rPr>
              <a:t>यशायाह</a:t>
            </a:r>
            <a:r>
              <a:rPr lang="es-ES" b="1" i="1" dirty="0">
                <a:solidFill>
                  <a:schemeClr val="accent1">
                    <a:lumMod val="75000"/>
                  </a:schemeClr>
                </a:solidFill>
                <a:effectLst/>
                <a:latin typeface="Nirmala UI" panose="020B0502040204020203" pitchFamily="34" charset="0"/>
                <a:ea typeface="Nirmala UI" panose="020B0502040204020203" pitchFamily="34" charset="0"/>
                <a:cs typeface="Nirmala UI" panose="020B0502040204020203" pitchFamily="34" charset="0"/>
              </a:rPr>
              <a:t> 6:8)</a:t>
            </a:r>
            <a:endParaRPr lang="es-ES" sz="2400" b="1" i="1" dirty="0">
              <a:solidFill>
                <a:schemeClr val="accent1">
                  <a:lumMod val="75000"/>
                </a:schemeClr>
              </a:solidFill>
              <a:effectLs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257816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cstate="print">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1166842"/>
            <a:ext cx="3641070" cy="4124206"/>
          </a:xfrm>
          <a:prstGeom prst="rect">
            <a:avLst/>
          </a:prstGeom>
          <a:noFill/>
        </p:spPr>
        <p:txBody>
          <a:bodyPr wrap="square">
            <a:spAutoFit/>
            <a:scene3d>
              <a:camera prst="orthographicFront"/>
              <a:lightRig rig="threePt" dir="t"/>
            </a:scene3d>
            <a:sp3d extrusionH="57150">
              <a:bevelT w="38100" h="38100"/>
            </a:sp3d>
          </a:bodyPr>
          <a:lstStyle/>
          <a:p>
            <a:pPr algn="ctr"/>
            <a:r>
              <a:rPr lang="es-ES" sz="2600" b="1" i="1"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rPr>
              <a:t>«</a:t>
            </a:r>
            <a:r>
              <a:rPr lang="hi-IN" sz="2600" b="1" i="1"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rPr>
              <a:t>यहोशापात ने खड़े होकर कहा, “हे यहूदियो, हे यरूशलेम के निवासियो, मेरी सुनो, अपने परमेश्‍वर यहोवा पर विश्‍वास रखो, तब तुम स्थिर रहोगे; उसके नबियों की प्रतीति करो, तब तुम कृतार्थ हो जाओगे।”</a:t>
            </a:r>
            <a:r>
              <a:rPr lang="es-ES" sz="2600" b="1" i="1"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rPr>
              <a:t>»</a:t>
            </a:r>
          </a:p>
          <a:p>
            <a:pPr algn="ctr">
              <a:spcBef>
                <a:spcPts val="1200"/>
              </a:spcBef>
            </a:pPr>
            <a:r>
              <a:rPr lang="es-ES" b="1" i="1"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rPr>
              <a:t>(2 </a:t>
            </a:r>
            <a:r>
              <a:rPr lang="hi-IN" b="1" i="1"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rPr>
              <a:t>इतिहास</a:t>
            </a:r>
            <a:r>
              <a:rPr lang="es-ES" b="1" i="1"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rPr>
              <a:t> 20:20)</a:t>
            </a:r>
            <a:endParaRPr lang="es-ES" sz="2400" b="1" i="1"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907579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print">
            <a:extLst>
              <a:ext uri="{28A0092B-C50C-407E-A947-70E740481C1C}">
                <a14:useLocalDpi xmlns:a14="http://schemas.microsoft.com/office/drawing/2010/main" val="0"/>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algn="ctr"/>
            <a:r>
              <a:rPr lang="en-US" sz="2200" b="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a:t>
            </a:r>
            <a:r>
              <a:rPr lang="hi-IN" sz="2200" b="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वरदान तो कई प्रकार के हैं, परन्तु आत्मा एक ही है; और सेवा भी कई प्रकार की हैं, परन्तु प्रभु एक ही है; 6और प्रभावशाली कार्य कई प्रकार के हैं, परन्तु परमेश्‍वर एक ही है, जो सब में हर प्रकार का प्रभाव उत्पन्न करता है।</a:t>
            </a:r>
            <a:r>
              <a:rPr lang="en-US" sz="2200" b="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a:t>
            </a:r>
            <a:r>
              <a:rPr lang="es-ES" sz="2200" b="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 </a:t>
            </a:r>
            <a:r>
              <a:rPr lang="es-ES" sz="1500" b="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(1 </a:t>
            </a:r>
            <a:r>
              <a:rPr lang="hi-IN" sz="1500" b="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कुरिन्थियों</a:t>
            </a:r>
            <a:r>
              <a:rPr lang="en-US" sz="1500" b="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 </a:t>
            </a:r>
            <a:r>
              <a:rPr lang="es-ES" sz="1500" b="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12:4-6)</a:t>
            </a:r>
          </a:p>
        </p:txBody>
      </p:sp>
    </p:spTree>
    <p:extLst>
      <p:ext uri="{BB962C8B-B14F-4D97-AF65-F5344CB8AC3E}">
        <p14:creationId xmlns:p14="http://schemas.microsoft.com/office/powerpoint/2010/main" val="2071165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1280061"/>
            <a:ext cx="4797777" cy="3693319"/>
          </a:xfrm>
          <a:prstGeom prst="rect">
            <a:avLst/>
          </a:prstGeom>
          <a:noFill/>
        </p:spPr>
        <p:txBody>
          <a:bodyPr wrap="square">
            <a:spAutoFit/>
            <a:scene3d>
              <a:camera prst="orthographicFront"/>
              <a:lightRig rig="threePt" dir="t"/>
            </a:scene3d>
            <a:sp3d extrusionH="57150">
              <a:bevelT w="38100" h="38100"/>
            </a:sp3d>
          </a:bodyPr>
          <a:lstStyle/>
          <a:p>
            <a:pPr algn="ctr">
              <a:spcBef>
                <a:spcPts val="600"/>
              </a:spcBef>
            </a:pPr>
            <a:r>
              <a:rPr lang="en-US" sz="2400" b="1" i="1" dirty="0">
                <a:solidFill>
                  <a:srgbClr val="9E3939"/>
                </a:solidFill>
                <a:latin typeface="Nirmala UI" panose="020B0502040204020203" pitchFamily="34" charset="0"/>
                <a:ea typeface="Nirmala UI" panose="020B0502040204020203" pitchFamily="34" charset="0"/>
                <a:cs typeface="Nirmala UI" panose="020B0502040204020203" pitchFamily="34" charset="0"/>
              </a:rPr>
              <a:t>“</a:t>
            </a:r>
            <a:r>
              <a:rPr lang="hi-IN" sz="2400" b="1" i="1" dirty="0">
                <a:solidFill>
                  <a:srgbClr val="9E3939"/>
                </a:solidFill>
                <a:latin typeface="Nirmala UI" panose="020B0502040204020203" pitchFamily="34" charset="0"/>
                <a:ea typeface="Nirmala UI" panose="020B0502040204020203" pitchFamily="34" charset="0"/>
                <a:cs typeface="Nirmala UI" panose="020B0502040204020203" pitchFamily="34" charset="0"/>
              </a:rPr>
              <a:t>यीशु मसीह का प्रकाशितवाक्य, जो उसे परमेश्‍वर ने इसलिये दिया कि अपने दासों को वे बातें, जिनका शीघ्र होना अवश्य है, दिखाए; और उसने अपने स्वर्गदूत को भेजकर उसके द्वारा अपने दास यूहन्ना को बताया, जिसने परमेश्‍वर के वचन और यीशु मसीह की गवाही, अर्थात् जो कुछ उसने देखा था उसकी गवाही दी। </a:t>
            </a:r>
            <a:r>
              <a:rPr lang="en-US" sz="2400" b="1" i="1" dirty="0">
                <a:solidFill>
                  <a:srgbClr val="9E3939"/>
                </a:solidFill>
                <a:latin typeface="Nirmala UI" panose="020B0502040204020203" pitchFamily="34" charset="0"/>
                <a:ea typeface="Nirmala UI" panose="020B0502040204020203" pitchFamily="34" charset="0"/>
                <a:cs typeface="Nirmala UI" panose="020B0502040204020203" pitchFamily="34" charset="0"/>
              </a:rPr>
              <a:t>” </a:t>
            </a:r>
            <a:r>
              <a:rPr lang="es-ES" b="1" i="1" dirty="0">
                <a:solidFill>
                  <a:srgbClr val="9E3939"/>
                </a:solidFill>
                <a:latin typeface="Nirmala UI" panose="020B0502040204020203" pitchFamily="34" charset="0"/>
                <a:ea typeface="Nirmala UI" panose="020B0502040204020203" pitchFamily="34" charset="0"/>
                <a:cs typeface="Nirmala UI" panose="020B0502040204020203" pitchFamily="34" charset="0"/>
              </a:rPr>
              <a:t>(</a:t>
            </a:r>
            <a:r>
              <a:rPr lang="hi-IN" b="1" i="1" dirty="0">
                <a:solidFill>
                  <a:srgbClr val="9E3939"/>
                </a:solidFill>
                <a:latin typeface="Nirmala UI" panose="020B0502040204020203" pitchFamily="34" charset="0"/>
                <a:ea typeface="Nirmala UI" panose="020B0502040204020203" pitchFamily="34" charset="0"/>
                <a:cs typeface="Nirmala UI" panose="020B0502040204020203" pitchFamily="34" charset="0"/>
              </a:rPr>
              <a:t>प्रकाशितवाक्य</a:t>
            </a:r>
            <a:r>
              <a:rPr lang="es-ES" b="1" i="1" dirty="0">
                <a:solidFill>
                  <a:srgbClr val="9E3939"/>
                </a:solidFill>
                <a:latin typeface="Nirmala UI" panose="020B0502040204020203" pitchFamily="34" charset="0"/>
                <a:ea typeface="Nirmala UI" panose="020B0502040204020203" pitchFamily="34" charset="0"/>
                <a:cs typeface="Nirmala UI" panose="020B0502040204020203" pitchFamily="34" charset="0"/>
              </a:rPr>
              <a:t>1:1-2)</a:t>
            </a:r>
            <a:endParaRPr lang="es-ES" sz="2400" b="1" i="1" dirty="0">
              <a:solidFill>
                <a:srgbClr val="9E3939"/>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476885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cstate="print">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706197"/>
            <a:ext cx="12062298" cy="830997"/>
          </a:xfrm>
          <a:prstGeom prst="rect">
            <a:avLst/>
          </a:prstGeom>
          <a:noFill/>
        </p:spPr>
        <p:txBody>
          <a:bodyPr wrap="square">
            <a:spAutoFit/>
          </a:bodyPr>
          <a:lstStyle/>
          <a:p>
            <a:pPr algn="ctr"/>
            <a:r>
              <a:rPr lang="en-US" sz="2400" b="1" i="1" dirty="0">
                <a:solidFill>
                  <a:schemeClr val="accent4">
                    <a:lumMod val="20000"/>
                    <a:lumOff val="80000"/>
                  </a:schemeClr>
                </a:solidFill>
                <a:latin typeface="Nirmala UI" panose="020B0502040204020203" pitchFamily="34" charset="0"/>
                <a:ea typeface="Nirmala UI" panose="020B0502040204020203" pitchFamily="34" charset="0"/>
                <a:cs typeface="Nirmala UI" panose="020B0502040204020203" pitchFamily="34" charset="0"/>
              </a:rPr>
              <a:t>“</a:t>
            </a:r>
            <a:r>
              <a:rPr lang="hi-IN" sz="2400" b="1" i="1" dirty="0">
                <a:solidFill>
                  <a:schemeClr val="accent4">
                    <a:lumMod val="20000"/>
                    <a:lumOff val="80000"/>
                  </a:schemeClr>
                </a:solidFill>
                <a:latin typeface="Nirmala UI" panose="020B0502040204020203" pitchFamily="34" charset="0"/>
                <a:ea typeface="Nirmala UI" panose="020B0502040204020203" pitchFamily="34" charset="0"/>
                <a:cs typeface="Nirmala UI" panose="020B0502040204020203" pitchFamily="34" charset="0"/>
              </a:rPr>
              <a:t>जितनी बातें पहले से लिखी गईं, वे हमारी ही शिक्षा के लिये लिखी गईं हैं कि हम धीरज और पवित्रशास्त्र के प्रोत्साहन द्वारा आशा रखें। </a:t>
            </a:r>
            <a:r>
              <a:rPr lang="en-US" sz="2400" b="1" i="1" dirty="0">
                <a:solidFill>
                  <a:schemeClr val="accent4">
                    <a:lumMod val="20000"/>
                    <a:lumOff val="80000"/>
                  </a:schemeClr>
                </a:solidFill>
                <a:latin typeface="Nirmala UI" panose="020B0502040204020203" pitchFamily="34" charset="0"/>
                <a:ea typeface="Nirmala UI" panose="020B0502040204020203" pitchFamily="34" charset="0"/>
                <a:cs typeface="Nirmala UI" panose="020B0502040204020203" pitchFamily="34" charset="0"/>
              </a:rPr>
              <a:t>”</a:t>
            </a:r>
            <a:r>
              <a:rPr lang="es-ES" sz="2400" b="1" i="1" dirty="0">
                <a:solidFill>
                  <a:schemeClr val="accent4">
                    <a:lumMod val="20000"/>
                    <a:lumOff val="80000"/>
                  </a:schemeClr>
                </a:solidFill>
                <a:latin typeface="Nirmala UI" panose="020B0502040204020203" pitchFamily="34" charset="0"/>
                <a:ea typeface="Nirmala UI" panose="020B0502040204020203" pitchFamily="34" charset="0"/>
                <a:cs typeface="Nirmala UI" panose="020B0502040204020203" pitchFamily="34" charset="0"/>
              </a:rPr>
              <a:t> </a:t>
            </a:r>
            <a:r>
              <a:rPr lang="es-ES" b="1" i="1" dirty="0">
                <a:solidFill>
                  <a:schemeClr val="accent4">
                    <a:lumMod val="20000"/>
                    <a:lumOff val="80000"/>
                  </a:schemeClr>
                </a:solidFill>
                <a:latin typeface="Nirmala UI" panose="020B0502040204020203" pitchFamily="34" charset="0"/>
                <a:ea typeface="Nirmala UI" panose="020B0502040204020203" pitchFamily="34" charset="0"/>
                <a:cs typeface="Nirmala UI" panose="020B0502040204020203" pitchFamily="34" charset="0"/>
              </a:rPr>
              <a:t>(</a:t>
            </a:r>
            <a:r>
              <a:rPr lang="hi-IN" b="1" i="1" dirty="0">
                <a:solidFill>
                  <a:schemeClr val="accent4">
                    <a:lumMod val="20000"/>
                    <a:lumOff val="80000"/>
                  </a:schemeClr>
                </a:solidFill>
                <a:latin typeface="Nirmala UI" panose="020B0502040204020203" pitchFamily="34" charset="0"/>
                <a:ea typeface="Nirmala UI" panose="020B0502040204020203" pitchFamily="34" charset="0"/>
                <a:cs typeface="Nirmala UI" panose="020B0502040204020203" pitchFamily="34" charset="0"/>
              </a:rPr>
              <a:t>रोमियों </a:t>
            </a:r>
            <a:r>
              <a:rPr lang="es-ES" b="1" i="1" dirty="0">
                <a:solidFill>
                  <a:schemeClr val="accent4">
                    <a:lumMod val="20000"/>
                    <a:lumOff val="80000"/>
                  </a:schemeClr>
                </a:solidFill>
                <a:latin typeface="Nirmala UI" panose="020B0502040204020203" pitchFamily="34" charset="0"/>
                <a:ea typeface="Nirmala UI" panose="020B0502040204020203" pitchFamily="34" charset="0"/>
                <a:cs typeface="Nirmala UI" panose="020B0502040204020203" pitchFamily="34" charset="0"/>
              </a:rPr>
              <a:t> 15:4)</a:t>
            </a:r>
            <a:endParaRPr lang="es-ES" sz="2400" b="1" i="1" dirty="0">
              <a:solidFill>
                <a:schemeClr val="accent4">
                  <a:lumMod val="20000"/>
                  <a:lumOff val="80000"/>
                </a:schemeClr>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931588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tileRect/>
        </a:gradFill>
        <a:effectLst/>
      </p:bgPr>
    </p:bg>
    <p:spTree>
      <p:nvGrpSpPr>
        <p:cNvPr id="1" name="">
          <a:extLst>
            <a:ext uri="{FF2B5EF4-FFF2-40B4-BE49-F238E27FC236}">
              <a16:creationId xmlns:a16="http://schemas.microsoft.com/office/drawing/2014/main" id="{37ED7934-B4D9-62E7-A2EE-D1D9723B8779}"/>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5DDB172-8A7E-09CA-0AB4-309D9D2B957C}"/>
              </a:ext>
            </a:extLst>
          </p:cNvPr>
          <p:cNvSpPr/>
          <p:nvPr/>
        </p:nvSpPr>
        <p:spPr>
          <a:xfrm>
            <a:off x="2764277" y="4066162"/>
            <a:ext cx="6663447" cy="2562941"/>
          </a:xfrm>
          <a:prstGeom prst="rect">
            <a:avLst/>
          </a:prstGeom>
          <a:solidFill>
            <a:schemeClr val="accent6">
              <a:lumMod val="50000"/>
            </a:scheme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a:extLst>
              <a:ext uri="{FF2B5EF4-FFF2-40B4-BE49-F238E27FC236}">
                <a16:creationId xmlns:a16="http://schemas.microsoft.com/office/drawing/2014/main" id="{28A85827-ADD9-9625-25C7-68B1E5222C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735" y="246931"/>
            <a:ext cx="2232000" cy="2973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67FEE106-9B5E-A027-8065-FAAD63E4F7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303" r="8303"/>
          <a:stretch>
            <a:fillRect/>
          </a:stretch>
        </p:blipFill>
        <p:spPr>
          <a:xfrm>
            <a:off x="2585867"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B99AF633-DCB6-126E-EB0D-D838B17A3CA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303" r="8303"/>
          <a:stretch>
            <a:fillRect/>
          </a:stretch>
        </p:blipFill>
        <p:spPr>
          <a:xfrm>
            <a:off x="4979999"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15656680-FAA9-5FB8-3242-66F07C9735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1735" y="3501947"/>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7E2F076-6173-9CFB-B3A9-7F5D094422D2}"/>
              </a:ext>
            </a:extLst>
          </p:cNvPr>
          <p:cNvPicPr>
            <a:picLocks noChangeAspect="1"/>
          </p:cNvPicPr>
          <p:nvPr/>
        </p:nvPicPr>
        <p:blipFill rotWithShape="1">
          <a:blip r:embed="rId7">
            <a:extLst>
              <a:ext uri="{28A0092B-C50C-407E-A947-70E740481C1C}">
                <a14:useLocalDpi xmlns:a14="http://schemas.microsoft.com/office/drawing/2010/main" val="0"/>
              </a:ext>
            </a:extLst>
          </a:blip>
          <a:srcRect l="12512" r="12512"/>
          <a:stretch>
            <a:fillRect/>
          </a:stretch>
        </p:blipFill>
        <p:spPr>
          <a:xfrm>
            <a:off x="9768263" y="3487325"/>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84AF896E-23FB-06DF-6A9F-BEE1C8CECFFF}"/>
              </a:ext>
            </a:extLst>
          </p:cNvPr>
          <p:cNvPicPr>
            <a:picLocks noChangeAspect="1"/>
          </p:cNvPicPr>
          <p:nvPr/>
        </p:nvPicPr>
        <p:blipFill rotWithShape="1">
          <a:blip r:embed="rId8">
            <a:extLst>
              <a:ext uri="{28A0092B-C50C-407E-A947-70E740481C1C}">
                <a14:useLocalDpi xmlns:a14="http://schemas.microsoft.com/office/drawing/2010/main" val="0"/>
              </a:ext>
            </a:extLst>
          </a:blip>
          <a:srcRect l="7928" r="7928"/>
          <a:stretch>
            <a:fillRect/>
          </a:stretch>
        </p:blipFill>
        <p:spPr>
          <a:xfrm>
            <a:off x="7374131" y="243519"/>
            <a:ext cx="2232000" cy="3569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394B5999-ADA7-259E-7C88-242D987A62EC}"/>
              </a:ext>
            </a:extLst>
          </p:cNvPr>
          <p:cNvPicPr>
            <a:picLocks noChangeAspect="1"/>
          </p:cNvPicPr>
          <p:nvPr/>
        </p:nvPicPr>
        <p:blipFill rotWithShape="1">
          <a:blip r:embed="rId9">
            <a:extLst>
              <a:ext uri="{28A0092B-C50C-407E-A947-70E740481C1C}">
                <a14:useLocalDpi xmlns:a14="http://schemas.microsoft.com/office/drawing/2010/main" val="0"/>
              </a:ext>
            </a:extLst>
          </a:blip>
          <a:srcRect r="49544"/>
          <a:stretch>
            <a:fillRect/>
          </a:stretch>
        </p:blipFill>
        <p:spPr>
          <a:xfrm>
            <a:off x="9768263" y="243519"/>
            <a:ext cx="2232002" cy="2976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0CBBC763-D1D4-925A-94D8-0348886D4BC2}"/>
              </a:ext>
            </a:extLst>
          </p:cNvPr>
          <p:cNvSpPr txBox="1"/>
          <p:nvPr/>
        </p:nvSpPr>
        <p:spPr>
          <a:xfrm>
            <a:off x="2980779" y="4262347"/>
            <a:ext cx="6230440" cy="2123658"/>
          </a:xfrm>
          <a:prstGeom prst="rect">
            <a:avLst/>
          </a:prstGeom>
          <a:noFill/>
        </p:spPr>
        <p:txBody>
          <a:bodyPr wrap="square">
            <a:spAutoFit/>
          </a:bodyPr>
          <a:lstStyle/>
          <a:p>
            <a:pPr algn="ctr"/>
            <a:r>
              <a:rPr lang="en-US" sz="2800" b="1" i="1" dirty="0">
                <a:solidFill>
                  <a:schemeClr val="accent2">
                    <a:lumMod val="20000"/>
                    <a:lumOff val="80000"/>
                  </a:schemeClr>
                </a:solidFill>
                <a:effectLst>
                  <a:outerShdw blurRad="38100" dist="38100" dir="2700000" algn="tl">
                    <a:srgbClr val="000000">
                      <a:alpha val="97000"/>
                    </a:srgbClr>
                  </a:outerShdw>
                </a:effectLst>
                <a:latin typeface="Nirmala UI" panose="020B0502040204020203" pitchFamily="34" charset="0"/>
                <a:ea typeface="Nirmala UI" panose="020B0502040204020203" pitchFamily="34" charset="0"/>
                <a:cs typeface="Nirmala UI" panose="020B0502040204020203" pitchFamily="34" charset="0"/>
              </a:rPr>
              <a:t>“</a:t>
            </a:r>
            <a:r>
              <a:rPr lang="hi-IN" sz="2800" b="1" i="1" dirty="0">
                <a:solidFill>
                  <a:schemeClr val="accent2">
                    <a:lumMod val="20000"/>
                    <a:lumOff val="80000"/>
                  </a:schemeClr>
                </a:solidFill>
                <a:effectLst>
                  <a:outerShdw blurRad="38100" dist="38100" dir="2700000" algn="tl">
                    <a:srgbClr val="000000">
                      <a:alpha val="97000"/>
                    </a:srgbClr>
                  </a:outerShdw>
                </a:effectLst>
                <a:latin typeface="Nirmala UI" panose="020B0502040204020203" pitchFamily="34" charset="0"/>
                <a:ea typeface="Nirmala UI" panose="020B0502040204020203" pitchFamily="34" charset="0"/>
                <a:cs typeface="Nirmala UI" panose="020B0502040204020203" pitchFamily="34" charset="0"/>
              </a:rPr>
              <a:t>परन्तु ये सब बातें, जो उन पर पड़ीं, दृष्‍टान्त की रीति पर थीं; और वे हमारी चेतावनी के लिये जो जगत के अन्तिम समय में रहते हैं लिखी गईं हैं।</a:t>
            </a:r>
            <a:r>
              <a:rPr lang="en-US" sz="2800" b="1" i="1" dirty="0">
                <a:solidFill>
                  <a:schemeClr val="accent2">
                    <a:lumMod val="20000"/>
                    <a:lumOff val="80000"/>
                  </a:schemeClr>
                </a:solidFill>
                <a:effectLst>
                  <a:outerShdw blurRad="38100" dist="38100" dir="2700000" algn="tl">
                    <a:srgbClr val="000000">
                      <a:alpha val="97000"/>
                    </a:srgbClr>
                  </a:outerShdw>
                </a:effectLst>
                <a:latin typeface="Nirmala UI" panose="020B0502040204020203" pitchFamily="34" charset="0"/>
                <a:ea typeface="Nirmala UI" panose="020B0502040204020203" pitchFamily="34" charset="0"/>
                <a:cs typeface="Nirmala UI" panose="020B0502040204020203" pitchFamily="34" charset="0"/>
              </a:rPr>
              <a:t>”</a:t>
            </a:r>
            <a:r>
              <a:rPr lang="es-ES" sz="2800" b="1" i="1" dirty="0">
                <a:solidFill>
                  <a:schemeClr val="accent2">
                    <a:lumMod val="20000"/>
                    <a:lumOff val="80000"/>
                  </a:schemeClr>
                </a:solidFill>
                <a:effectLst>
                  <a:outerShdw blurRad="38100" dist="38100" dir="2700000" algn="tl">
                    <a:srgbClr val="000000">
                      <a:alpha val="97000"/>
                    </a:srgbClr>
                  </a:outerShdw>
                </a:effectLst>
                <a:latin typeface="Nirmala UI" panose="020B0502040204020203" pitchFamily="34" charset="0"/>
                <a:ea typeface="Nirmala UI" panose="020B0502040204020203" pitchFamily="34" charset="0"/>
                <a:cs typeface="Nirmala UI" panose="020B0502040204020203" pitchFamily="34" charset="0"/>
              </a:rPr>
              <a:t>               </a:t>
            </a:r>
            <a:r>
              <a:rPr lang="es-ES" sz="2000" b="1" i="1" dirty="0">
                <a:solidFill>
                  <a:schemeClr val="accent2">
                    <a:lumMod val="20000"/>
                    <a:lumOff val="80000"/>
                  </a:schemeClr>
                </a:solidFill>
                <a:effectLst>
                  <a:outerShdw blurRad="38100" dist="38100" dir="2700000" algn="tl">
                    <a:srgbClr val="000000">
                      <a:alpha val="97000"/>
                    </a:srgbClr>
                  </a:outerShdw>
                </a:effectLst>
                <a:latin typeface="Nirmala UI" panose="020B0502040204020203" pitchFamily="34" charset="0"/>
                <a:ea typeface="Nirmala UI" panose="020B0502040204020203" pitchFamily="34" charset="0"/>
                <a:cs typeface="Nirmala UI" panose="020B0502040204020203" pitchFamily="34" charset="0"/>
              </a:rPr>
              <a:t>(1 </a:t>
            </a:r>
            <a:r>
              <a:rPr lang="hi-IN" sz="2000" b="1" i="1" dirty="0">
                <a:solidFill>
                  <a:schemeClr val="accent2">
                    <a:lumMod val="20000"/>
                    <a:lumOff val="80000"/>
                  </a:schemeClr>
                </a:solidFill>
                <a:effectLst>
                  <a:outerShdw blurRad="38100" dist="38100" dir="2700000" algn="tl">
                    <a:srgbClr val="000000">
                      <a:alpha val="97000"/>
                    </a:srgbClr>
                  </a:outerShdw>
                </a:effectLst>
                <a:latin typeface="Nirmala UI" panose="020B0502040204020203" pitchFamily="34" charset="0"/>
                <a:ea typeface="Nirmala UI" panose="020B0502040204020203" pitchFamily="34" charset="0"/>
                <a:cs typeface="Nirmala UI" panose="020B0502040204020203" pitchFamily="34" charset="0"/>
              </a:rPr>
              <a:t>कुरिन्थियों</a:t>
            </a:r>
            <a:r>
              <a:rPr lang="es-ES" sz="2000" b="1" i="1" dirty="0">
                <a:solidFill>
                  <a:schemeClr val="accent2">
                    <a:lumMod val="20000"/>
                    <a:lumOff val="80000"/>
                  </a:schemeClr>
                </a:solidFill>
                <a:effectLst>
                  <a:outerShdw blurRad="38100" dist="38100" dir="2700000" algn="tl">
                    <a:srgbClr val="000000">
                      <a:alpha val="97000"/>
                    </a:srgbClr>
                  </a:outerShdw>
                </a:effectLst>
                <a:latin typeface="Nirmala UI" panose="020B0502040204020203" pitchFamily="34" charset="0"/>
                <a:ea typeface="Nirmala UI" panose="020B0502040204020203" pitchFamily="34" charset="0"/>
                <a:cs typeface="Nirmala UI" panose="020B0502040204020203" pitchFamily="34" charset="0"/>
              </a:rPr>
              <a:t>10:11)</a:t>
            </a:r>
            <a:endParaRPr lang="es-ES" sz="2800" b="1" i="1" dirty="0">
              <a:solidFill>
                <a:schemeClr val="accent2">
                  <a:lumMod val="20000"/>
                  <a:lumOff val="80000"/>
                </a:schemeClr>
              </a:solidFill>
              <a:effectLst>
                <a:outerShdw blurRad="38100" dist="38100" dir="2700000" algn="tl">
                  <a:srgbClr val="000000">
                    <a:alpha val="97000"/>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525241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15185B-61EC-E6C3-0C73-4D9A07B9A67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803" t="10045" r="3803" b="11901"/>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2" name="Freeform: Shape 1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16874"/>
            <a:ext cx="4455736" cy="6874873"/>
          </a:xfrm>
          <a:custGeom>
            <a:avLst/>
            <a:gdLst>
              <a:gd name="csX0" fmla="*/ 0 w 4455736"/>
              <a:gd name="csY0" fmla="*/ 16873 h 6874873"/>
              <a:gd name="csX1" fmla="*/ 3620382 w 4455736"/>
              <a:gd name="csY1" fmla="*/ 6934 h 6874873"/>
              <a:gd name="csX2" fmla="*/ 3603853 w 4455736"/>
              <a:gd name="csY2" fmla="*/ 6630 h 6874873"/>
              <a:gd name="csX3" fmla="*/ 4455673 w 4455736"/>
              <a:gd name="csY3" fmla="*/ 3445873 h 6874873"/>
              <a:gd name="csX4" fmla="*/ 3623730 w 4455736"/>
              <a:gd name="csY4" fmla="*/ 6845359 h 6874873"/>
              <a:gd name="csX5" fmla="*/ 3610443 w 4455736"/>
              <a:gd name="csY5" fmla="*/ 6864934 h 6874873"/>
              <a:gd name="csX6" fmla="*/ 0 w 4455736"/>
              <a:gd name="csY6" fmla="*/ 6874873 h 6874873"/>
              <a:gd name="csX7" fmla="*/ 0 w 4455736"/>
              <a:gd name="csY7" fmla="*/ 16873 h 6874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5736" h="6874873">
                <a:moveTo>
                  <a:pt x="0" y="16873"/>
                </a:moveTo>
                <a:lnTo>
                  <a:pt x="3620382" y="6934"/>
                </a:lnTo>
                <a:cubicBezTo>
                  <a:pt x="3641376" y="30024"/>
                  <a:pt x="3582859" y="-16460"/>
                  <a:pt x="3603853" y="6630"/>
                </a:cubicBezTo>
                <a:cubicBezTo>
                  <a:pt x="4314379" y="866459"/>
                  <a:pt x="4452360" y="2306085"/>
                  <a:pt x="4455673" y="3445873"/>
                </a:cubicBezTo>
                <a:cubicBezTo>
                  <a:pt x="4458986" y="4585661"/>
                  <a:pt x="4334256" y="5985529"/>
                  <a:pt x="3623730" y="6845359"/>
                </a:cubicBezTo>
                <a:lnTo>
                  <a:pt x="3610443" y="6864934"/>
                </a:lnTo>
                <a:lnTo>
                  <a:pt x="0" y="6874873"/>
                </a:lnTo>
                <a:lnTo>
                  <a:pt x="0" y="16873"/>
                </a:lnTo>
                <a:close/>
              </a:path>
            </a:pathLst>
          </a:custGeom>
          <a:solidFill>
            <a:schemeClr val="bg1"/>
          </a:solidFill>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26812"/>
            <a:ext cx="4486300" cy="6884811"/>
          </a:xfrm>
          <a:custGeom>
            <a:avLst/>
            <a:gdLst>
              <a:gd name="csX0" fmla="*/ 0 w 4486300"/>
              <a:gd name="csY0" fmla="*/ 26811 h 6884811"/>
              <a:gd name="csX1" fmla="*/ 3621177 w 4486300"/>
              <a:gd name="csY1" fmla="*/ 6933 h 6884811"/>
              <a:gd name="csX2" fmla="*/ 3624526 w 4486300"/>
              <a:gd name="csY2" fmla="*/ 6630 h 6884811"/>
              <a:gd name="csX3" fmla="*/ 4486286 w 4486300"/>
              <a:gd name="csY3" fmla="*/ 3445872 h 6884811"/>
              <a:gd name="csX4" fmla="*/ 3634464 w 4486300"/>
              <a:gd name="csY4" fmla="*/ 6865236 h 6884811"/>
              <a:gd name="csX5" fmla="*/ 3650995 w 4486300"/>
              <a:gd name="csY5" fmla="*/ 6884811 h 6884811"/>
              <a:gd name="csX6" fmla="*/ 0 w 4486300"/>
              <a:gd name="csY6" fmla="*/ 6884811 h 6884811"/>
              <a:gd name="csX7" fmla="*/ 0 w 4486300"/>
              <a:gd name="csY7" fmla="*/ 26811 h 6884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86300" h="6884811">
                <a:moveTo>
                  <a:pt x="0" y="26811"/>
                </a:moveTo>
                <a:lnTo>
                  <a:pt x="3621177" y="6933"/>
                </a:lnTo>
                <a:cubicBezTo>
                  <a:pt x="3642171" y="30023"/>
                  <a:pt x="3603532" y="-16460"/>
                  <a:pt x="3624526" y="6630"/>
                </a:cubicBezTo>
                <a:cubicBezTo>
                  <a:pt x="4335052" y="866459"/>
                  <a:pt x="4484630" y="2302771"/>
                  <a:pt x="4486286" y="3445872"/>
                </a:cubicBezTo>
                <a:cubicBezTo>
                  <a:pt x="4487942" y="4588973"/>
                  <a:pt x="4344990" y="6005406"/>
                  <a:pt x="3634464" y="6865236"/>
                </a:cubicBezTo>
                <a:lnTo>
                  <a:pt x="3650995" y="6884811"/>
                </a:lnTo>
                <a:lnTo>
                  <a:pt x="0" y="6884811"/>
                </a:lnTo>
                <a:lnTo>
                  <a:pt x="0" y="26811"/>
                </a:lnTo>
                <a:close/>
              </a:path>
            </a:pathLst>
          </a:custGeom>
          <a:solidFill>
            <a:schemeClr val="accent2">
              <a:lumMod val="20000"/>
              <a:lumOff val="80000"/>
            </a:schemeClr>
          </a:solidFill>
          <a:ln w="9525">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flipH="1" flipV="1">
            <a:off x="1721680" y="-906979"/>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Rectangle 15">
            <a:extLst>
              <a:ext uri="{FF2B5EF4-FFF2-40B4-BE49-F238E27FC236}">
                <a16:creationId xmlns:a16="http://schemas.microsoft.com/office/drawing/2014/main" id="{05418D04-1054-FB51-FC2F-BFECA1E50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flipH="1" flipV="1">
            <a:off x="1721680" y="4780400"/>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CuadroTexto 6">
            <a:extLst>
              <a:ext uri="{FF2B5EF4-FFF2-40B4-BE49-F238E27FC236}">
                <a16:creationId xmlns:a16="http://schemas.microsoft.com/office/drawing/2014/main" id="{C663A36B-E458-BBFF-DF25-3AC2453EE326}"/>
              </a:ext>
            </a:extLst>
          </p:cNvPr>
          <p:cNvSpPr txBox="1"/>
          <p:nvPr/>
        </p:nvSpPr>
        <p:spPr>
          <a:xfrm>
            <a:off x="454824" y="1251481"/>
            <a:ext cx="2936956" cy="4355038"/>
          </a:xfrm>
          <a:prstGeom prst="rect">
            <a:avLst/>
          </a:prstGeom>
          <a:noFill/>
        </p:spPr>
        <p:txBody>
          <a:bodyPr wrap="square">
            <a:spAutoFit/>
            <a:scene3d>
              <a:camera prst="orthographicFront"/>
              <a:lightRig rig="threePt" dir="t"/>
            </a:scene3d>
            <a:sp3d extrusionH="57150">
              <a:bevelT w="38100" h="38100"/>
            </a:sp3d>
          </a:bodyPr>
          <a:lstStyle/>
          <a:p>
            <a:pPr algn="ctr"/>
            <a:r>
              <a:rPr lang="en-US" sz="2800" b="1" i="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a:t>
            </a:r>
            <a:r>
              <a:rPr lang="hi-IN" sz="2800" b="1" i="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तब उसने मूसा से और सब भविष्यद्वक्‍ताओं से आरम्भ करके सारे पवित्रशास्त्र में से अपने विषय में लिखी बातों का अर्थ, उन्हें समझा दिया।</a:t>
            </a:r>
            <a:r>
              <a:rPr lang="en-US" sz="2800" b="1" i="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a:t>
            </a:r>
            <a:endParaRPr lang="es-ES" sz="2800" b="1" i="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endParaRPr>
          </a:p>
          <a:p>
            <a:pPr algn="ctr">
              <a:spcBef>
                <a:spcPts val="600"/>
              </a:spcBef>
            </a:pPr>
            <a:r>
              <a:rPr lang="es-ES" sz="2000" b="1" i="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a:t>
            </a:r>
            <a:r>
              <a:rPr lang="es-ES" sz="2000" b="1" i="1" dirty="0" err="1">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लूका</a:t>
            </a:r>
            <a:r>
              <a:rPr lang="es-ES" sz="2000" b="1" i="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 24:27)</a:t>
            </a:r>
            <a:endParaRPr lang="es-ES" sz="2800" b="1" i="1"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123707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9D1096-DBB6-44D6-A927-FB5AA2A7B74D}"/>
            </a:ext>
          </a:extLst>
        </p:cNvPr>
        <p:cNvGrpSpPr/>
        <p:nvPr/>
      </p:nvGrpSpPr>
      <p:grpSpPr>
        <a:xfrm>
          <a:off x="0" y="0"/>
          <a:ext cx="0" cy="0"/>
          <a:chOff x="0" y="0"/>
          <a:chExt cx="0" cy="0"/>
        </a:xfrm>
      </p:grpSpPr>
      <p:sp>
        <p:nvSpPr>
          <p:cNvPr id="18" name="Rectangle 7">
            <a:extLst>
              <a:ext uri="{FF2B5EF4-FFF2-40B4-BE49-F238E27FC236}">
                <a16:creationId xmlns:a16="http://schemas.microsoft.com/office/drawing/2014/main" id="{94013243-300E-D4E6-6D5C-9FC1EDCCF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 y="0"/>
            <a:ext cx="12191997" cy="6858000"/>
          </a:xfrm>
          <a:prstGeom prst="rect">
            <a:avLst/>
          </a:prstGeom>
          <a:blipFill dpi="0" rotWithShape="1">
            <a:blip r:embed="rId3"/>
            <a:srcRect/>
            <a:stretch>
              <a:fillRect l="-2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6898284-0410-D14F-E296-1CBEB08A8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 y="0"/>
            <a:ext cx="7840495"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blipFill>
            <a:blip r:embed="rId4"/>
            <a:srcRect/>
            <a:stretch>
              <a:fillRect t="-7163" b="-7163"/>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iagrama de flujo: cinta perforada 3">
            <a:extLst>
              <a:ext uri="{FF2B5EF4-FFF2-40B4-BE49-F238E27FC236}">
                <a16:creationId xmlns:a16="http://schemas.microsoft.com/office/drawing/2014/main" id="{DA37C9A1-EA98-B8C2-02A0-684BE6DB4619}"/>
              </a:ext>
            </a:extLst>
          </p:cNvPr>
          <p:cNvSpPr>
            <a:spLocks noGrp="1" noRot="1" noMove="1" noResize="1" noEditPoints="1" noAdjustHandles="1" noChangeArrowheads="1" noChangeShapeType="1"/>
          </p:cNvSpPr>
          <p:nvPr/>
        </p:nvSpPr>
        <p:spPr>
          <a:xfrm>
            <a:off x="7199587" y="224072"/>
            <a:ext cx="2207172" cy="241738"/>
          </a:xfrm>
          <a:prstGeom prst="flowChartPunchedTape">
            <a:avLst/>
          </a:prstGeom>
          <a:effectLst>
            <a:outerShdw blurRad="50800" dist="38100" dir="18900000" algn="b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s-ES"/>
          </a:p>
        </p:txBody>
      </p:sp>
      <p:sp>
        <p:nvSpPr>
          <p:cNvPr id="6" name="Diagrama de flujo: cinta perforada 5">
            <a:extLst>
              <a:ext uri="{FF2B5EF4-FFF2-40B4-BE49-F238E27FC236}">
                <a16:creationId xmlns:a16="http://schemas.microsoft.com/office/drawing/2014/main" id="{C96E125F-CF26-1E1F-99CC-EFE3D57A8138}"/>
              </a:ext>
            </a:extLst>
          </p:cNvPr>
          <p:cNvSpPr>
            <a:spLocks noGrp="1" noRot="1" noMove="1" noResize="1" noEditPoints="1" noAdjustHandles="1" noChangeArrowheads="1" noChangeShapeType="1"/>
          </p:cNvSpPr>
          <p:nvPr/>
        </p:nvSpPr>
        <p:spPr>
          <a:xfrm>
            <a:off x="9821917" y="6388389"/>
            <a:ext cx="2207172" cy="241738"/>
          </a:xfrm>
          <a:prstGeom prst="flowChartPunchedTape">
            <a:avLst/>
          </a:prstGeom>
          <a:effectLst>
            <a:outerShdw blurRad="50800" dist="381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16D4E58E-30AC-D7E7-E82D-A8B952C36506}"/>
              </a:ext>
            </a:extLst>
          </p:cNvPr>
          <p:cNvSpPr txBox="1"/>
          <p:nvPr/>
        </p:nvSpPr>
        <p:spPr>
          <a:xfrm>
            <a:off x="8187446" y="943704"/>
            <a:ext cx="3657601" cy="4970591"/>
          </a:xfrm>
          <a:prstGeom prst="rect">
            <a:avLst/>
          </a:prstGeom>
          <a:noFill/>
        </p:spPr>
        <p:txBody>
          <a:bodyPr wrap="square">
            <a:spAutoFit/>
            <a:scene3d>
              <a:camera prst="orthographicFront"/>
              <a:lightRig rig="threePt" dir="t"/>
            </a:scene3d>
            <a:sp3d extrusionH="57150">
              <a:bevelT w="38100" h="38100"/>
            </a:sp3d>
          </a:bodyPr>
          <a:lstStyle/>
          <a:p>
            <a:pPr algn="ctr"/>
            <a:r>
              <a:rPr lang="en-US" sz="3200" b="1" i="1" dirty="0">
                <a:solidFill>
                  <a:srgbClr val="7A3D00"/>
                </a:solidFill>
                <a:latin typeface="Nirmala UI" panose="020B0502040204020203" pitchFamily="34" charset="0"/>
                <a:ea typeface="Nirmala UI" panose="020B0502040204020203" pitchFamily="34" charset="0"/>
                <a:cs typeface="Nirmala UI" panose="020B0502040204020203" pitchFamily="34" charset="0"/>
              </a:rPr>
              <a:t>“</a:t>
            </a:r>
            <a:r>
              <a:rPr lang="hi-IN" sz="3200" b="1" i="1" dirty="0">
                <a:solidFill>
                  <a:srgbClr val="7A3D00"/>
                </a:solidFill>
                <a:latin typeface="Nirmala UI" panose="020B0502040204020203" pitchFamily="34" charset="0"/>
                <a:ea typeface="Nirmala UI" panose="020B0502040204020203" pitchFamily="34" charset="0"/>
                <a:cs typeface="Nirmala UI" panose="020B0502040204020203" pitchFamily="34" charset="0"/>
              </a:rPr>
              <a:t>हे प्रियो, हर एक आत्मा की प्रतीति न करो, वरन् आत्माओं को परखो कि वे परमेश्‍वर की ओर से हैं कि नहीं; क्योंकि बहुत से झूठे भविष्यद्वक्‍ता जगत में निकल खड़े हुए हैं।</a:t>
            </a:r>
            <a:r>
              <a:rPr lang="en-US" sz="3200" b="1" i="1" dirty="0">
                <a:solidFill>
                  <a:srgbClr val="7A3D00"/>
                </a:solidFill>
                <a:latin typeface="Nirmala UI" panose="020B0502040204020203" pitchFamily="34" charset="0"/>
                <a:ea typeface="Nirmala UI" panose="020B0502040204020203" pitchFamily="34" charset="0"/>
                <a:cs typeface="Nirmala UI" panose="020B0502040204020203" pitchFamily="34" charset="0"/>
              </a:rPr>
              <a:t>”</a:t>
            </a:r>
            <a:endParaRPr lang="es-ES" sz="3200" b="1" i="1" dirty="0">
              <a:solidFill>
                <a:srgbClr val="7A3D00"/>
              </a:solidFill>
              <a:latin typeface="Nirmala UI" panose="020B0502040204020203" pitchFamily="34" charset="0"/>
              <a:ea typeface="Nirmala UI" panose="020B0502040204020203" pitchFamily="34" charset="0"/>
              <a:cs typeface="Nirmala UI" panose="020B0502040204020203" pitchFamily="34" charset="0"/>
            </a:endParaRPr>
          </a:p>
          <a:p>
            <a:pPr algn="ctr">
              <a:spcBef>
                <a:spcPts val="600"/>
              </a:spcBef>
            </a:pPr>
            <a:r>
              <a:rPr lang="es-ES" sz="2400" b="1" i="1" dirty="0">
                <a:solidFill>
                  <a:srgbClr val="7A3D00"/>
                </a:solidFill>
                <a:latin typeface="Nirmala UI" panose="020B0502040204020203" pitchFamily="34" charset="0"/>
                <a:ea typeface="Nirmala UI" panose="020B0502040204020203" pitchFamily="34" charset="0"/>
                <a:cs typeface="Nirmala UI" panose="020B0502040204020203" pitchFamily="34" charset="0"/>
              </a:rPr>
              <a:t>(1 </a:t>
            </a:r>
            <a:r>
              <a:rPr lang="es-ES" sz="2400" b="1" i="1" dirty="0" err="1">
                <a:solidFill>
                  <a:srgbClr val="7A3D00"/>
                </a:solidFill>
                <a:latin typeface="Nirmala UI" panose="020B0502040204020203" pitchFamily="34" charset="0"/>
                <a:ea typeface="Nirmala UI" panose="020B0502040204020203" pitchFamily="34" charset="0"/>
                <a:cs typeface="Nirmala UI" panose="020B0502040204020203" pitchFamily="34" charset="0"/>
              </a:rPr>
              <a:t>यूहन्ना</a:t>
            </a:r>
            <a:r>
              <a:rPr lang="es-ES" sz="2400" b="1" i="1" dirty="0">
                <a:solidFill>
                  <a:srgbClr val="7A3D00"/>
                </a:solidFill>
                <a:latin typeface="Nirmala UI" panose="020B0502040204020203" pitchFamily="34" charset="0"/>
                <a:ea typeface="Nirmala UI" panose="020B0502040204020203" pitchFamily="34" charset="0"/>
                <a:cs typeface="Nirmala UI" panose="020B0502040204020203" pitchFamily="34" charset="0"/>
              </a:rPr>
              <a:t> 4:1)</a:t>
            </a:r>
            <a:endParaRPr lang="es-ES" sz="3200" b="1" i="1" dirty="0">
              <a:solidFill>
                <a:srgbClr val="7A3D00"/>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29704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3B5A0-DF34-3758-AE10-408453EE6038}"/>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302BD213-F4A0-110F-842E-A5CA90DE7B11}"/>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CuadroTexto 2">
            <a:extLst>
              <a:ext uri="{FF2B5EF4-FFF2-40B4-BE49-F238E27FC236}">
                <a16:creationId xmlns:a16="http://schemas.microsoft.com/office/drawing/2014/main" id="{C30882A0-F7D8-280D-C431-4C939892314B}"/>
              </a:ext>
            </a:extLst>
          </p:cNvPr>
          <p:cNvSpPr txBox="1"/>
          <p:nvPr/>
        </p:nvSpPr>
        <p:spPr>
          <a:xfrm>
            <a:off x="-1" y="204631"/>
            <a:ext cx="10173903" cy="1477328"/>
          </a:xfrm>
          <a:prstGeom prst="rect">
            <a:avLst/>
          </a:prstGeom>
          <a:noFill/>
        </p:spPr>
        <p:txBody>
          <a:bodyPr wrap="square">
            <a:spAutoFit/>
          </a:bodyPr>
          <a:lstStyle/>
          <a:p>
            <a:pPr algn="ctr"/>
            <a:r>
              <a:rPr lang="en-US" sz="2400" b="1" i="1" dirty="0">
                <a:solidFill>
                  <a:schemeClr val="bg1"/>
                </a:solidFill>
                <a:effectLst>
                  <a:glow rad="88900">
                    <a:srgbClr val="663300"/>
                  </a:glow>
                  <a:outerShdw blurRad="38100" dist="38100" dir="2700000" algn="tl">
                    <a:schemeClr val="tx1">
                      <a:alpha val="43000"/>
                    </a:schemeClr>
                  </a:outerShdw>
                </a:effectLst>
                <a:latin typeface="Nirmala UI" panose="020B0502040204020203" pitchFamily="34" charset="0"/>
                <a:ea typeface="Nirmala UI" panose="020B0502040204020203" pitchFamily="34" charset="0"/>
                <a:cs typeface="Nirmala UI" panose="020B0502040204020203" pitchFamily="34" charset="0"/>
              </a:rPr>
              <a:t>“</a:t>
            </a:r>
            <a:r>
              <a:rPr lang="hi-IN" sz="2400" b="1" i="1" dirty="0">
                <a:solidFill>
                  <a:schemeClr val="bg1"/>
                </a:solidFill>
                <a:effectLst>
                  <a:glow rad="88900">
                    <a:srgbClr val="663300"/>
                  </a:glow>
                  <a:outerShdw blurRad="38100" dist="38100" dir="2700000" algn="tl">
                    <a:schemeClr val="tx1">
                      <a:alpha val="43000"/>
                    </a:schemeClr>
                  </a:outerShdw>
                </a:effectLst>
                <a:latin typeface="Nirmala UI" panose="020B0502040204020203" pitchFamily="34" charset="0"/>
                <a:ea typeface="Nirmala UI" panose="020B0502040204020203" pitchFamily="34" charset="0"/>
                <a:cs typeface="Nirmala UI" panose="020B0502040204020203" pitchFamily="34" charset="0"/>
              </a:rPr>
              <a:t>क्योंकि परमेश्‍वर का वचन जीवित, और प्रबल, और हर एक दोधारी तलवार से भी बहुत चोखा है; और प्राण और आत्मा को, और गाँठ–गाँठ और गूदे–गूदे को अलग करके आर–पार छेदता है और मन की भावनाओं और विचारों को जाँचता है।</a:t>
            </a:r>
            <a:r>
              <a:rPr lang="en-US" sz="2400" b="1" i="1" dirty="0">
                <a:solidFill>
                  <a:schemeClr val="bg1"/>
                </a:solidFill>
                <a:effectLst>
                  <a:glow rad="88900">
                    <a:srgbClr val="663300"/>
                  </a:glow>
                  <a:outerShdw blurRad="38100" dist="38100" dir="2700000" algn="tl">
                    <a:schemeClr val="tx1">
                      <a:alpha val="43000"/>
                    </a:schemeClr>
                  </a:outerShdw>
                </a:effectLst>
                <a:latin typeface="Nirmala UI" panose="020B0502040204020203" pitchFamily="34" charset="0"/>
                <a:ea typeface="Nirmala UI" panose="020B0502040204020203" pitchFamily="34" charset="0"/>
                <a:cs typeface="Nirmala UI" panose="020B0502040204020203" pitchFamily="34" charset="0"/>
              </a:rPr>
              <a:t>” </a:t>
            </a:r>
            <a:r>
              <a:rPr lang="es-ES" b="1" i="1" dirty="0">
                <a:solidFill>
                  <a:schemeClr val="bg1"/>
                </a:solidFill>
                <a:effectLst>
                  <a:glow rad="88900">
                    <a:srgbClr val="663300"/>
                  </a:glow>
                  <a:outerShdw blurRad="38100" dist="38100" dir="2700000" algn="tl">
                    <a:schemeClr val="tx1">
                      <a:alpha val="43000"/>
                    </a:schemeClr>
                  </a:outerShdw>
                </a:effectLst>
                <a:latin typeface="Nirmala UI" panose="020B0502040204020203" pitchFamily="34" charset="0"/>
                <a:ea typeface="Nirmala UI" panose="020B0502040204020203" pitchFamily="34" charset="0"/>
                <a:cs typeface="Nirmala UI" panose="020B0502040204020203" pitchFamily="34" charset="0"/>
              </a:rPr>
              <a:t>(</a:t>
            </a:r>
            <a:r>
              <a:rPr lang="es-ES" b="1" i="1" dirty="0" err="1">
                <a:solidFill>
                  <a:schemeClr val="bg1"/>
                </a:solidFill>
                <a:effectLst>
                  <a:glow rad="88900">
                    <a:srgbClr val="663300"/>
                  </a:glow>
                  <a:outerShdw blurRad="38100" dist="38100" dir="2700000" algn="tl">
                    <a:schemeClr val="tx1">
                      <a:alpha val="43000"/>
                    </a:schemeClr>
                  </a:outerShdw>
                </a:effectLst>
                <a:latin typeface="Nirmala UI" panose="020B0502040204020203" pitchFamily="34" charset="0"/>
                <a:ea typeface="Nirmala UI" panose="020B0502040204020203" pitchFamily="34" charset="0"/>
                <a:cs typeface="Nirmala UI" panose="020B0502040204020203" pitchFamily="34" charset="0"/>
              </a:rPr>
              <a:t>इब्रानियों</a:t>
            </a:r>
            <a:r>
              <a:rPr lang="es-ES" b="1" i="1" dirty="0">
                <a:solidFill>
                  <a:schemeClr val="bg1"/>
                </a:solidFill>
                <a:effectLst>
                  <a:glow rad="88900">
                    <a:srgbClr val="663300"/>
                  </a:glow>
                  <a:outerShdw blurRad="38100" dist="38100" dir="2700000" algn="tl">
                    <a:schemeClr val="tx1">
                      <a:alpha val="43000"/>
                    </a:schemeClr>
                  </a:outerShdw>
                </a:effectLst>
                <a:latin typeface="Nirmala UI" panose="020B0502040204020203" pitchFamily="34" charset="0"/>
                <a:ea typeface="Nirmala UI" panose="020B0502040204020203" pitchFamily="34" charset="0"/>
                <a:cs typeface="Nirmala UI" panose="020B0502040204020203" pitchFamily="34" charset="0"/>
              </a:rPr>
              <a:t> 4:12)</a:t>
            </a:r>
            <a:endParaRPr lang="es-ES" sz="2400" b="1" i="1" dirty="0">
              <a:solidFill>
                <a:schemeClr val="bg1"/>
              </a:solidFill>
              <a:effectLst>
                <a:glow rad="88900">
                  <a:srgbClr val="663300"/>
                </a:glow>
                <a:outerShdw blurRad="38100" dist="38100" dir="2700000" algn="tl">
                  <a:schemeClr val="tx1">
                    <a:alpha val="43000"/>
                  </a:schemeClr>
                </a:outerShdw>
              </a:effectLs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46758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81C038-50D8-1657-404F-104388D17511}"/>
            </a:ext>
          </a:extLst>
        </p:cNvPr>
        <p:cNvGrpSpPr/>
        <p:nvPr/>
      </p:nvGrpSpPr>
      <p:grpSpPr>
        <a:xfrm>
          <a:off x="0" y="0"/>
          <a:ext cx="0" cy="0"/>
          <a:chOff x="0" y="0"/>
          <a:chExt cx="0" cy="0"/>
        </a:xfrm>
      </p:grpSpPr>
      <p:sp>
        <p:nvSpPr>
          <p:cNvPr id="14" name="Rectangle 11">
            <a:extLst>
              <a:ext uri="{FF2B5EF4-FFF2-40B4-BE49-F238E27FC236}">
                <a16:creationId xmlns:a16="http://schemas.microsoft.com/office/drawing/2014/main" id="{B78EDDD3-C548-48EF-B3CA-B290B1719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blipFill>
            <a:blip r:embed="rId2"/>
            <a:stretch>
              <a:fillRect l="-2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Imagen 6">
            <a:extLst>
              <a:ext uri="{FF2B5EF4-FFF2-40B4-BE49-F238E27FC236}">
                <a16:creationId xmlns:a16="http://schemas.microsoft.com/office/drawing/2014/main" id="{B53376EE-1DA2-7893-CAF0-66D280EF1AA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13761" r="13761"/>
          <a:stretch/>
        </p:blipFill>
        <p:spPr>
          <a:xfrm>
            <a:off x="196731" y="166533"/>
            <a:ext cx="3809612" cy="6524936"/>
          </a:xfrm>
          <a:prstGeom prst="rect">
            <a:avLst/>
          </a:prstGeom>
          <a:ln w="38100" cap="sq">
            <a:solidFill>
              <a:srgbClr val="832A0E"/>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E1A4771B-7E4D-8C90-4298-F308DA3CCEB2}"/>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rcRect r="-2" b="3351"/>
          <a:stretch>
            <a:fillRect/>
          </a:stretch>
        </p:blipFill>
        <p:spPr>
          <a:xfrm>
            <a:off x="4196497" y="166533"/>
            <a:ext cx="3797618" cy="6524936"/>
          </a:xfrm>
          <a:prstGeom prst="rect">
            <a:avLst/>
          </a:prstGeom>
          <a:ln w="38100" cap="sq">
            <a:solidFill>
              <a:srgbClr val="44805D"/>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B5229605-5263-1F14-F98E-413365B7BF50}"/>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val="0"/>
              </a:ext>
            </a:extLst>
          </a:blip>
          <a:srcRect l="6235" r="2450" b="2"/>
          <a:stretch>
            <a:fillRect/>
          </a:stretch>
        </p:blipFill>
        <p:spPr>
          <a:xfrm>
            <a:off x="8183346" y="166533"/>
            <a:ext cx="3822808" cy="3160653"/>
          </a:xfrm>
          <a:prstGeom prst="rect">
            <a:avLst/>
          </a:prstGeom>
          <a:ln w="38100" cap="sq">
            <a:solidFill>
              <a:srgbClr val="96613D"/>
            </a:solidFill>
            <a:prstDash val="solid"/>
            <a:miter lim="800000"/>
          </a:ln>
          <a:effectLst>
            <a:outerShdw blurRad="50800" dist="38100" dir="2700000" algn="tl" rotWithShape="0">
              <a:srgbClr val="000000">
                <a:alpha val="43000"/>
              </a:srgbClr>
            </a:outerShdw>
          </a:effectLst>
        </p:spPr>
      </p:pic>
      <p:sp>
        <p:nvSpPr>
          <p:cNvPr id="9" name="Rectángulo 8">
            <a:extLst>
              <a:ext uri="{FF2B5EF4-FFF2-40B4-BE49-F238E27FC236}">
                <a16:creationId xmlns:a16="http://schemas.microsoft.com/office/drawing/2014/main" id="{1CECC7C5-4187-5591-9B01-65CBFF992D04}"/>
              </a:ext>
            </a:extLst>
          </p:cNvPr>
          <p:cNvSpPr>
            <a:spLocks noGrp="1" noRot="1" noMove="1" noResize="1" noEditPoints="1" noAdjustHandles="1" noChangeArrowheads="1" noChangeShapeType="1"/>
          </p:cNvSpPr>
          <p:nvPr/>
        </p:nvSpPr>
        <p:spPr>
          <a:xfrm>
            <a:off x="8183346" y="3506741"/>
            <a:ext cx="3822808" cy="3184726"/>
          </a:xfrm>
          <a:prstGeom prst="rect">
            <a:avLst/>
          </a:prstGeom>
          <a:solidFill>
            <a:srgbClr val="EAB0E3"/>
          </a:solidFill>
          <a:ln w="38100" cap="sq">
            <a:solidFill>
              <a:schemeClr val="accent5">
                <a:lumMod val="75000"/>
              </a:schemeClr>
            </a:solidFill>
            <a:prstDash val="solid"/>
            <a:miter lim="800000"/>
          </a:ln>
          <a:effectLst>
            <a:outerShdw blurRad="50800" dist="38100" dir="2700000" algn="tl" rotWithShape="0">
              <a:srgbClr val="000000">
                <a:alpha val="43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09666E12-5BD3-B4A9-F925-464C70902868}"/>
              </a:ext>
            </a:extLst>
          </p:cNvPr>
          <p:cNvSpPr txBox="1"/>
          <p:nvPr/>
        </p:nvSpPr>
        <p:spPr>
          <a:xfrm>
            <a:off x="8335524" y="3567916"/>
            <a:ext cx="3518453" cy="3062377"/>
          </a:xfrm>
          <a:prstGeom prst="rect">
            <a:avLst/>
          </a:prstGeom>
          <a:noFill/>
        </p:spPr>
        <p:txBody>
          <a:bodyPr wrap="square">
            <a:spAutoFit/>
            <a:scene3d>
              <a:camera prst="orthographicFront"/>
              <a:lightRig rig="threePt" dir="t"/>
            </a:scene3d>
            <a:sp3d extrusionH="57150">
              <a:bevelT w="38100" h="38100"/>
            </a:sp3d>
          </a:bodyPr>
          <a:lstStyle/>
          <a:p>
            <a:pPr algn="ctr"/>
            <a:r>
              <a:rPr lang="en-US" sz="2800" b="1" i="1" dirty="0">
                <a:solidFill>
                  <a:srgbClr val="6D1D63"/>
                </a:solidFill>
                <a:latin typeface="Nirmala UI" panose="020B0502040204020203" pitchFamily="34" charset="0"/>
                <a:ea typeface="Nirmala UI" panose="020B0502040204020203" pitchFamily="34" charset="0"/>
                <a:cs typeface="Nirmala UI" panose="020B0502040204020203" pitchFamily="34" charset="0"/>
              </a:rPr>
              <a:t>“</a:t>
            </a:r>
            <a:r>
              <a:rPr lang="hi-IN" sz="2800" b="1" i="1" dirty="0">
                <a:solidFill>
                  <a:srgbClr val="6D1D63"/>
                </a:solidFill>
                <a:latin typeface="Nirmala UI" panose="020B0502040204020203" pitchFamily="34" charset="0"/>
                <a:ea typeface="Nirmala UI" panose="020B0502040204020203" pitchFamily="34" charset="0"/>
                <a:cs typeface="Nirmala UI" panose="020B0502040204020203" pitchFamily="34" charset="0"/>
              </a:rPr>
              <a:t>इसी प्रकार से प्रभु यहोवा अपने दास भविष्यद्वक्‍ताओं पर अपना मर्म बिना प्रगट किए कुछ भी न करेगा।</a:t>
            </a:r>
            <a:r>
              <a:rPr lang="en-US" sz="2800" b="1" i="1" dirty="0">
                <a:solidFill>
                  <a:srgbClr val="6D1D63"/>
                </a:solidFill>
                <a:latin typeface="Nirmala UI" panose="020B0502040204020203" pitchFamily="34" charset="0"/>
                <a:ea typeface="Nirmala UI" panose="020B0502040204020203" pitchFamily="34" charset="0"/>
                <a:cs typeface="Nirmala UI" panose="020B0502040204020203" pitchFamily="34" charset="0"/>
              </a:rPr>
              <a:t>”</a:t>
            </a:r>
            <a:endParaRPr lang="es-ES" sz="2800" b="1" i="1" dirty="0">
              <a:solidFill>
                <a:srgbClr val="6D1D63"/>
              </a:solidFill>
              <a:latin typeface="Nirmala UI" panose="020B0502040204020203" pitchFamily="34" charset="0"/>
              <a:ea typeface="Nirmala UI" panose="020B0502040204020203" pitchFamily="34" charset="0"/>
              <a:cs typeface="Nirmala UI" panose="020B0502040204020203" pitchFamily="34" charset="0"/>
            </a:endParaRPr>
          </a:p>
          <a:p>
            <a:pPr algn="ctr">
              <a:spcBef>
                <a:spcPts val="600"/>
              </a:spcBef>
            </a:pPr>
            <a:r>
              <a:rPr lang="es-ES" sz="2000" b="1" i="1" dirty="0">
                <a:solidFill>
                  <a:srgbClr val="6D1D63"/>
                </a:solidFill>
                <a:latin typeface="Nirmala UI" panose="020B0502040204020203" pitchFamily="34" charset="0"/>
                <a:ea typeface="Nirmala UI" panose="020B0502040204020203" pitchFamily="34" charset="0"/>
                <a:cs typeface="Nirmala UI" panose="020B0502040204020203" pitchFamily="34" charset="0"/>
              </a:rPr>
              <a:t>(</a:t>
            </a:r>
            <a:r>
              <a:rPr lang="es-ES" sz="2000" b="1" i="1" dirty="0" err="1">
                <a:solidFill>
                  <a:srgbClr val="6D1D63"/>
                </a:solidFill>
                <a:latin typeface="Nirmala UI" panose="020B0502040204020203" pitchFamily="34" charset="0"/>
                <a:ea typeface="Nirmala UI" panose="020B0502040204020203" pitchFamily="34" charset="0"/>
                <a:cs typeface="Nirmala UI" panose="020B0502040204020203" pitchFamily="34" charset="0"/>
              </a:rPr>
              <a:t>आमोस</a:t>
            </a:r>
            <a:r>
              <a:rPr lang="es-ES" sz="2000" b="1" i="1" dirty="0">
                <a:solidFill>
                  <a:srgbClr val="6D1D63"/>
                </a:solidFill>
                <a:latin typeface="Nirmala UI" panose="020B0502040204020203" pitchFamily="34" charset="0"/>
                <a:ea typeface="Nirmala UI" panose="020B0502040204020203" pitchFamily="34" charset="0"/>
                <a:cs typeface="Nirmala UI" panose="020B0502040204020203" pitchFamily="34" charset="0"/>
              </a:rPr>
              <a:t> 3:7)</a:t>
            </a:r>
            <a:endParaRPr lang="es-ES" sz="2800" b="1" i="1" dirty="0">
              <a:solidFill>
                <a:srgbClr val="6D1D63"/>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805576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2C698774-82B7-AB0C-1B42-F98EE71D60CD}"/>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F641FBD4-8992-CDAA-B952-7A90FC1BCE91}"/>
              </a:ext>
            </a:extLst>
          </p:cNvPr>
          <p:cNvSpPr txBox="1"/>
          <p:nvPr/>
        </p:nvSpPr>
        <p:spPr>
          <a:xfrm>
            <a:off x="180367" y="94667"/>
            <a:ext cx="6191250" cy="2031325"/>
          </a:xfrm>
          <a:prstGeom prst="rect">
            <a:avLst/>
          </a:prstGeom>
          <a:noFill/>
        </p:spPr>
        <p:txBody>
          <a:bodyPr wrap="square">
            <a:spAutoFit/>
          </a:bodyPr>
          <a:lstStyle/>
          <a:p>
            <a:pPr algn="ctr"/>
            <a:r>
              <a:rPr lang="en-US" sz="2200" b="1" i="1" dirty="0">
                <a:solidFill>
                  <a:srgbClr val="FDF589"/>
                </a:solidFill>
                <a:effectLst>
                  <a:glow rad="101600">
                    <a:srgbClr val="582A2A"/>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a:t>
            </a:r>
            <a:r>
              <a:rPr lang="hi-IN" sz="2200" b="1" i="1" dirty="0">
                <a:solidFill>
                  <a:srgbClr val="FDF589"/>
                </a:solidFill>
                <a:effectLst>
                  <a:glow rad="101600">
                    <a:srgbClr val="582A2A"/>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उन बातों के बाद मैं सब प्राणियों पर अपना आत्मा उण्डेलूँगा; तुम्हारे बेटे–बेटियाँ भविष्यद्वाणी करेंगी, और तुम्हारे पुरनिये स्वप्न देखेंगे, और तुम्हारे जवान दर्शन देखेंगे। तुम्हारे दास और दासियों पर भी मैं उन दिनों में अपना आत्मा उण्डेलूँगा।</a:t>
            </a:r>
            <a:r>
              <a:rPr lang="en-US" sz="2200" b="1" i="1" dirty="0">
                <a:solidFill>
                  <a:srgbClr val="FDF589"/>
                </a:solidFill>
                <a:effectLst>
                  <a:glow rad="101600">
                    <a:srgbClr val="582A2A"/>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a:t>
            </a:r>
            <a:endParaRPr lang="es-ES" sz="2200" b="1" i="1" dirty="0">
              <a:solidFill>
                <a:srgbClr val="FDF589"/>
              </a:solidFill>
              <a:effectLst>
                <a:glow rad="101600">
                  <a:srgbClr val="582A2A"/>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a:p>
            <a:pPr algn="ctr"/>
            <a:r>
              <a:rPr lang="es-ES" sz="1600" b="1" i="1" dirty="0">
                <a:solidFill>
                  <a:srgbClr val="FDF589"/>
                </a:solidFill>
                <a:effectLst>
                  <a:glow rad="101600">
                    <a:srgbClr val="582A2A"/>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a:t>
            </a:r>
            <a:r>
              <a:rPr lang="es-ES" sz="1600" b="1" i="1" dirty="0" err="1">
                <a:solidFill>
                  <a:srgbClr val="FDF589"/>
                </a:solidFill>
                <a:effectLst>
                  <a:glow rad="101600">
                    <a:srgbClr val="582A2A"/>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योएल</a:t>
            </a:r>
            <a:r>
              <a:rPr lang="es-ES" sz="1600" b="1" i="1" dirty="0">
                <a:solidFill>
                  <a:srgbClr val="FDF589"/>
                </a:solidFill>
                <a:effectLst>
                  <a:glow rad="101600">
                    <a:srgbClr val="582A2A"/>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2:28-29)</a:t>
            </a:r>
            <a:endParaRPr lang="es-ES" sz="2000" b="1" i="1" dirty="0">
              <a:solidFill>
                <a:srgbClr val="FDF589"/>
              </a:solidFill>
              <a:effectLst>
                <a:glow rad="101600">
                  <a:srgbClr val="582A2A"/>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596639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BB248A-98CE-FA44-007A-275DE4A83993}"/>
            </a:ext>
          </a:extLst>
        </p:cNvPr>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D7F5522A-1795-66C5-5BD7-8A8DDBF7A9EE}"/>
              </a:ext>
            </a:extLst>
          </p:cNvPr>
          <p:cNvPicPr>
            <a:picLocks noChangeAspect="1"/>
          </p:cNvPicPr>
          <p:nvPr/>
        </p:nvPicPr>
        <p:blipFill>
          <a:blip r:embed="rId3" cstate="print">
            <a:extLst>
              <a:ext uri="{28A0092B-C50C-407E-A947-70E740481C1C}">
                <a14:useLocalDpi xmlns:a14="http://schemas.microsoft.com/office/drawing/2010/main" val="0"/>
              </a:ext>
            </a:extLst>
          </a:blip>
          <a:srcRect l="28767" r="-1" b="-1"/>
          <a:stretch>
            <a:fillRect/>
          </a:stretch>
        </p:blipFill>
        <p:spPr>
          <a:xfrm>
            <a:off x="20" y="431"/>
            <a:ext cx="8115280" cy="6408311"/>
          </a:xfrm>
          <a:prstGeom prst="rect">
            <a:avLst/>
          </a:prstGeom>
        </p:spPr>
      </p:pic>
      <p:sp>
        <p:nvSpPr>
          <p:cNvPr id="15"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F3245E02-311A-F610-5445-F17D6B2394EE}"/>
              </a:ext>
            </a:extLst>
          </p:cNvPr>
          <p:cNvSpPr txBox="1"/>
          <p:nvPr/>
        </p:nvSpPr>
        <p:spPr>
          <a:xfrm>
            <a:off x="8551042" y="276589"/>
            <a:ext cx="3205213" cy="5855994"/>
          </a:xfrm>
          <a:custGeom>
            <a:avLst/>
            <a:gdLst>
              <a:gd name="csX0" fmla="*/ 0 w 3205213"/>
              <a:gd name="csY0" fmla="*/ 0 h 5855994"/>
              <a:gd name="csX1" fmla="*/ 534202 w 3205213"/>
              <a:gd name="csY1" fmla="*/ 0 h 5855994"/>
              <a:gd name="csX2" fmla="*/ 1100456 w 3205213"/>
              <a:gd name="csY2" fmla="*/ 0 h 5855994"/>
              <a:gd name="csX3" fmla="*/ 1602607 w 3205213"/>
              <a:gd name="csY3" fmla="*/ 0 h 5855994"/>
              <a:gd name="csX4" fmla="*/ 2168861 w 3205213"/>
              <a:gd name="csY4" fmla="*/ 0 h 5855994"/>
              <a:gd name="csX5" fmla="*/ 3205213 w 3205213"/>
              <a:gd name="csY5" fmla="*/ 0 h 5855994"/>
              <a:gd name="csX6" fmla="*/ 3205213 w 3205213"/>
              <a:gd name="csY6" fmla="*/ 468480 h 5855994"/>
              <a:gd name="csX7" fmla="*/ 3205213 w 3205213"/>
              <a:gd name="csY7" fmla="*/ 936959 h 5855994"/>
              <a:gd name="csX8" fmla="*/ 3205213 w 3205213"/>
              <a:gd name="csY8" fmla="*/ 1639678 h 5855994"/>
              <a:gd name="csX9" fmla="*/ 3205213 w 3205213"/>
              <a:gd name="csY9" fmla="*/ 2342398 h 5855994"/>
              <a:gd name="csX10" fmla="*/ 3205213 w 3205213"/>
              <a:gd name="csY10" fmla="*/ 2927997 h 5855994"/>
              <a:gd name="csX11" fmla="*/ 3205213 w 3205213"/>
              <a:gd name="csY11" fmla="*/ 3396477 h 5855994"/>
              <a:gd name="csX12" fmla="*/ 3205213 w 3205213"/>
              <a:gd name="csY12" fmla="*/ 4040636 h 5855994"/>
              <a:gd name="csX13" fmla="*/ 3205213 w 3205213"/>
              <a:gd name="csY13" fmla="*/ 4509115 h 5855994"/>
              <a:gd name="csX14" fmla="*/ 3205213 w 3205213"/>
              <a:gd name="csY14" fmla="*/ 4919035 h 5855994"/>
              <a:gd name="csX15" fmla="*/ 3205213 w 3205213"/>
              <a:gd name="csY15" fmla="*/ 5855994 h 5855994"/>
              <a:gd name="csX16" fmla="*/ 2767167 w 3205213"/>
              <a:gd name="csY16" fmla="*/ 5855994 h 5855994"/>
              <a:gd name="csX17" fmla="*/ 2200913 w 3205213"/>
              <a:gd name="csY17" fmla="*/ 5855994 h 5855994"/>
              <a:gd name="csX18" fmla="*/ 1602607 w 3205213"/>
              <a:gd name="csY18" fmla="*/ 5855994 h 5855994"/>
              <a:gd name="csX19" fmla="*/ 1164561 w 3205213"/>
              <a:gd name="csY19" fmla="*/ 5855994 h 5855994"/>
              <a:gd name="csX20" fmla="*/ 598306 w 3205213"/>
              <a:gd name="csY20" fmla="*/ 5855994 h 5855994"/>
              <a:gd name="csX21" fmla="*/ 0 w 3205213"/>
              <a:gd name="csY21" fmla="*/ 5855994 h 5855994"/>
              <a:gd name="csX22" fmla="*/ 0 w 3205213"/>
              <a:gd name="csY22" fmla="*/ 5270395 h 5855994"/>
              <a:gd name="csX23" fmla="*/ 0 w 3205213"/>
              <a:gd name="csY23" fmla="*/ 4626235 h 5855994"/>
              <a:gd name="csX24" fmla="*/ 0 w 3205213"/>
              <a:gd name="csY24" fmla="*/ 4157756 h 5855994"/>
              <a:gd name="csX25" fmla="*/ 0 w 3205213"/>
              <a:gd name="csY25" fmla="*/ 3630716 h 5855994"/>
              <a:gd name="csX26" fmla="*/ 0 w 3205213"/>
              <a:gd name="csY26" fmla="*/ 3103677 h 5855994"/>
              <a:gd name="csX27" fmla="*/ 0 w 3205213"/>
              <a:gd name="csY27" fmla="*/ 2693757 h 5855994"/>
              <a:gd name="csX28" fmla="*/ 0 w 3205213"/>
              <a:gd name="csY28" fmla="*/ 2108158 h 5855994"/>
              <a:gd name="csX29" fmla="*/ 0 w 3205213"/>
              <a:gd name="csY29" fmla="*/ 1405439 h 5855994"/>
              <a:gd name="csX30" fmla="*/ 0 w 3205213"/>
              <a:gd name="csY30" fmla="*/ 936959 h 5855994"/>
              <a:gd name="csX31" fmla="*/ 0 w 3205213"/>
              <a:gd name="csY31" fmla="*/ 0 h 58559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3205213" h="5855994" extrusionOk="0">
                <a:moveTo>
                  <a:pt x="0" y="0"/>
                </a:moveTo>
                <a:cubicBezTo>
                  <a:pt x="160365" y="-16381"/>
                  <a:pt x="284149" y="1192"/>
                  <a:pt x="534202" y="0"/>
                </a:cubicBezTo>
                <a:cubicBezTo>
                  <a:pt x="784255" y="-1192"/>
                  <a:pt x="949220" y="66440"/>
                  <a:pt x="1100456" y="0"/>
                </a:cubicBezTo>
                <a:cubicBezTo>
                  <a:pt x="1251692" y="-66440"/>
                  <a:pt x="1429594" y="51513"/>
                  <a:pt x="1602607" y="0"/>
                </a:cubicBezTo>
                <a:cubicBezTo>
                  <a:pt x="1775620" y="-51513"/>
                  <a:pt x="2010867" y="37841"/>
                  <a:pt x="2168861" y="0"/>
                </a:cubicBezTo>
                <a:cubicBezTo>
                  <a:pt x="2326855" y="-37841"/>
                  <a:pt x="2977159" y="98253"/>
                  <a:pt x="3205213" y="0"/>
                </a:cubicBezTo>
                <a:cubicBezTo>
                  <a:pt x="3235706" y="161639"/>
                  <a:pt x="3202072" y="279977"/>
                  <a:pt x="3205213" y="468480"/>
                </a:cubicBezTo>
                <a:cubicBezTo>
                  <a:pt x="3208354" y="656983"/>
                  <a:pt x="3195430" y="736463"/>
                  <a:pt x="3205213" y="936959"/>
                </a:cubicBezTo>
                <a:cubicBezTo>
                  <a:pt x="3214996" y="1137455"/>
                  <a:pt x="3144576" y="1441463"/>
                  <a:pt x="3205213" y="1639678"/>
                </a:cubicBezTo>
                <a:cubicBezTo>
                  <a:pt x="3265850" y="1837893"/>
                  <a:pt x="3140761" y="2192775"/>
                  <a:pt x="3205213" y="2342398"/>
                </a:cubicBezTo>
                <a:cubicBezTo>
                  <a:pt x="3269665" y="2492021"/>
                  <a:pt x="3198159" y="2791014"/>
                  <a:pt x="3205213" y="2927997"/>
                </a:cubicBezTo>
                <a:cubicBezTo>
                  <a:pt x="3212267" y="3064980"/>
                  <a:pt x="3169864" y="3237285"/>
                  <a:pt x="3205213" y="3396477"/>
                </a:cubicBezTo>
                <a:cubicBezTo>
                  <a:pt x="3240562" y="3555669"/>
                  <a:pt x="3148530" y="3805179"/>
                  <a:pt x="3205213" y="4040636"/>
                </a:cubicBezTo>
                <a:cubicBezTo>
                  <a:pt x="3261896" y="4276093"/>
                  <a:pt x="3204774" y="4368339"/>
                  <a:pt x="3205213" y="4509115"/>
                </a:cubicBezTo>
                <a:cubicBezTo>
                  <a:pt x="3205652" y="4649891"/>
                  <a:pt x="3163447" y="4718152"/>
                  <a:pt x="3205213" y="4919035"/>
                </a:cubicBezTo>
                <a:cubicBezTo>
                  <a:pt x="3246979" y="5119918"/>
                  <a:pt x="3196611" y="5626484"/>
                  <a:pt x="3205213" y="5855994"/>
                </a:cubicBezTo>
                <a:cubicBezTo>
                  <a:pt x="3018293" y="5889387"/>
                  <a:pt x="2946119" y="5818810"/>
                  <a:pt x="2767167" y="5855994"/>
                </a:cubicBezTo>
                <a:cubicBezTo>
                  <a:pt x="2588215" y="5893178"/>
                  <a:pt x="2337167" y="5834426"/>
                  <a:pt x="2200913" y="5855994"/>
                </a:cubicBezTo>
                <a:cubicBezTo>
                  <a:pt x="2064659" y="5877562"/>
                  <a:pt x="1765321" y="5811404"/>
                  <a:pt x="1602607" y="5855994"/>
                </a:cubicBezTo>
                <a:cubicBezTo>
                  <a:pt x="1439893" y="5900584"/>
                  <a:pt x="1366005" y="5842261"/>
                  <a:pt x="1164561" y="5855994"/>
                </a:cubicBezTo>
                <a:cubicBezTo>
                  <a:pt x="963117" y="5869727"/>
                  <a:pt x="780517" y="5855320"/>
                  <a:pt x="598306" y="5855994"/>
                </a:cubicBezTo>
                <a:cubicBezTo>
                  <a:pt x="416096" y="5856668"/>
                  <a:pt x="261378" y="5803939"/>
                  <a:pt x="0" y="5855994"/>
                </a:cubicBezTo>
                <a:cubicBezTo>
                  <a:pt x="-45137" y="5599030"/>
                  <a:pt x="68614" y="5458792"/>
                  <a:pt x="0" y="5270395"/>
                </a:cubicBezTo>
                <a:cubicBezTo>
                  <a:pt x="-68614" y="5081998"/>
                  <a:pt x="41818" y="4882005"/>
                  <a:pt x="0" y="4626235"/>
                </a:cubicBezTo>
                <a:cubicBezTo>
                  <a:pt x="-41818" y="4370465"/>
                  <a:pt x="37802" y="4318263"/>
                  <a:pt x="0" y="4157756"/>
                </a:cubicBezTo>
                <a:cubicBezTo>
                  <a:pt x="-37802" y="3997249"/>
                  <a:pt x="39434" y="3751576"/>
                  <a:pt x="0" y="3630716"/>
                </a:cubicBezTo>
                <a:cubicBezTo>
                  <a:pt x="-39434" y="3509856"/>
                  <a:pt x="55965" y="3266671"/>
                  <a:pt x="0" y="3103677"/>
                </a:cubicBezTo>
                <a:cubicBezTo>
                  <a:pt x="-55965" y="2940683"/>
                  <a:pt x="48734" y="2860636"/>
                  <a:pt x="0" y="2693757"/>
                </a:cubicBezTo>
                <a:cubicBezTo>
                  <a:pt x="-48734" y="2526878"/>
                  <a:pt x="39923" y="2349888"/>
                  <a:pt x="0" y="2108158"/>
                </a:cubicBezTo>
                <a:cubicBezTo>
                  <a:pt x="-39923" y="1866428"/>
                  <a:pt x="57438" y="1561854"/>
                  <a:pt x="0" y="1405439"/>
                </a:cubicBezTo>
                <a:cubicBezTo>
                  <a:pt x="-57438" y="1249024"/>
                  <a:pt x="17045" y="1153815"/>
                  <a:pt x="0" y="936959"/>
                </a:cubicBezTo>
                <a:cubicBezTo>
                  <a:pt x="-17045" y="720103"/>
                  <a:pt x="69498" y="229459"/>
                  <a:pt x="0" y="0"/>
                </a:cubicBezTo>
                <a:close/>
              </a:path>
            </a:pathLst>
          </a:custGeom>
          <a:noFill/>
          <a:ln w="28575">
            <a:solidFill>
              <a:schemeClr val="accent1">
                <a:lumMod val="50000"/>
              </a:schemeClr>
            </a:solidFill>
            <a:extLst>
              <a:ext uri="{C807C97D-BFC1-408E-A445-0C87EB9F89A2}">
                <ask:lineSketchStyleProps xmlns:ask="http://schemas.microsoft.com/office/drawing/2018/sketchyshapes" sd="106618298">
                  <a:prstGeom prst="rect">
                    <a:avLst/>
                  </a:prstGeom>
                  <ask:type>
                    <ask:lineSketchScribble/>
                  </ask:type>
                </ask:lineSketchStyleProps>
              </a:ext>
            </a:extLst>
          </a:ln>
          <a:effectLst>
            <a:glow rad="50800">
              <a:srgbClr val="FFC000">
                <a:alpha val="21000"/>
              </a:srgbClr>
            </a:glow>
          </a:effectLst>
        </p:spPr>
        <p:txBody>
          <a:bodyPr wrap="square" lIns="144000" tIns="144000" rIns="144000" bIns="108000">
            <a:spAutoFit/>
            <a:scene3d>
              <a:camera prst="orthographicFront"/>
              <a:lightRig rig="threePt" dir="t"/>
            </a:scene3d>
            <a:sp3d extrusionH="57150">
              <a:bevelT w="38100" h="38100"/>
            </a:sp3d>
          </a:bodyPr>
          <a:lstStyle/>
          <a:p>
            <a:pPr algn="ctr"/>
            <a:r>
              <a:rPr lang="en-US" sz="2800" b="1" i="1" dirty="0">
                <a:solidFill>
                  <a:schemeClr val="accent1"/>
                </a:solidFill>
                <a:effectLst>
                  <a:glow rad="228600">
                    <a:srgbClr val="FFC000">
                      <a:alpha val="21000"/>
                    </a:srgbClr>
                  </a:glow>
                </a:effectLst>
                <a:latin typeface="Nirmala UI" panose="020B0502040204020203" pitchFamily="34" charset="0"/>
                <a:ea typeface="Nirmala UI" panose="020B0502040204020203" pitchFamily="34" charset="0"/>
                <a:cs typeface="Nirmala UI" panose="020B0502040204020203" pitchFamily="34" charset="0"/>
              </a:rPr>
              <a:t>“</a:t>
            </a:r>
            <a:r>
              <a:rPr lang="hi-IN" sz="2800" b="1" i="1" dirty="0">
                <a:solidFill>
                  <a:schemeClr val="accent1"/>
                </a:solidFill>
                <a:effectLst>
                  <a:glow rad="228600">
                    <a:srgbClr val="FFC000">
                      <a:alpha val="21000"/>
                    </a:srgbClr>
                  </a:glow>
                </a:effectLst>
                <a:latin typeface="Nirmala UI" panose="020B0502040204020203" pitchFamily="34" charset="0"/>
                <a:ea typeface="Nirmala UI" panose="020B0502040204020203" pitchFamily="34" charset="0"/>
                <a:cs typeface="Nirmala UI" panose="020B0502040204020203" pitchFamily="34" charset="0"/>
              </a:rPr>
              <a:t>सम्पूर्ण पवित्रशास्त्र</a:t>
            </a:r>
            <a:r>
              <a:rPr lang="en-US" sz="2800" b="1" i="1" dirty="0">
                <a:solidFill>
                  <a:schemeClr val="accent1"/>
                </a:solidFill>
                <a:effectLst>
                  <a:glow rad="228600">
                    <a:srgbClr val="FFC000">
                      <a:alpha val="21000"/>
                    </a:srgbClr>
                  </a:glow>
                </a:effectLst>
                <a:latin typeface="Nirmala UI" panose="020B0502040204020203" pitchFamily="34" charset="0"/>
                <a:ea typeface="Nirmala UI" panose="020B0502040204020203" pitchFamily="34" charset="0"/>
                <a:cs typeface="Nirmala UI" panose="020B0502040204020203" pitchFamily="34" charset="0"/>
              </a:rPr>
              <a:t>  प</a:t>
            </a:r>
            <a:r>
              <a:rPr lang="hi-IN" sz="2800" b="1" i="1" dirty="0">
                <a:solidFill>
                  <a:schemeClr val="accent1"/>
                </a:solidFill>
                <a:effectLst>
                  <a:glow rad="228600">
                    <a:srgbClr val="FFC000">
                      <a:alpha val="21000"/>
                    </a:srgbClr>
                  </a:glow>
                </a:effectLst>
                <a:latin typeface="Nirmala UI" panose="020B0502040204020203" pitchFamily="34" charset="0"/>
                <a:ea typeface="Nirmala UI" panose="020B0502040204020203" pitchFamily="34" charset="0"/>
                <a:cs typeface="Nirmala UI" panose="020B0502040204020203" pitchFamily="34" charset="0"/>
              </a:rPr>
              <a:t>रमेश्‍वर की प्रेरणा से रचा गया है और उपदेश, और समझाने, और सुधारने, और धार्मिकता की शिक्षा के लिये लाभदायक है, ताकि परमेश्‍वर का जन सिद्ध बने, और हर एक भले काम के लिये तत्पर हो जाए।</a:t>
            </a:r>
            <a:r>
              <a:rPr lang="en-US" sz="2800" b="1" i="1" dirty="0">
                <a:solidFill>
                  <a:schemeClr val="accent1"/>
                </a:solidFill>
                <a:effectLst>
                  <a:glow rad="228600">
                    <a:srgbClr val="FFC000">
                      <a:alpha val="21000"/>
                    </a:srgbClr>
                  </a:glow>
                </a:effectLst>
                <a:latin typeface="Nirmala UI" panose="020B0502040204020203" pitchFamily="34" charset="0"/>
                <a:ea typeface="Nirmala UI" panose="020B0502040204020203" pitchFamily="34" charset="0"/>
                <a:cs typeface="Nirmala UI" panose="020B0502040204020203" pitchFamily="34" charset="0"/>
              </a:rPr>
              <a:t>”</a:t>
            </a:r>
            <a:endParaRPr lang="es-ES" sz="2800" b="1" i="1" dirty="0">
              <a:solidFill>
                <a:schemeClr val="accent1"/>
              </a:solidFill>
              <a:effectLst>
                <a:glow rad="228600">
                  <a:srgbClr val="FFC000">
                    <a:alpha val="21000"/>
                  </a:srgbClr>
                </a:glo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8" name="CuadroTexto 7">
            <a:extLst>
              <a:ext uri="{FF2B5EF4-FFF2-40B4-BE49-F238E27FC236}">
                <a16:creationId xmlns:a16="http://schemas.microsoft.com/office/drawing/2014/main" id="{AA55B813-EB18-7B68-B448-4A77ABED6524}"/>
              </a:ext>
            </a:extLst>
          </p:cNvPr>
          <p:cNvSpPr txBox="1"/>
          <p:nvPr/>
        </p:nvSpPr>
        <p:spPr>
          <a:xfrm>
            <a:off x="8115296" y="6448704"/>
            <a:ext cx="4076701" cy="369332"/>
          </a:xfrm>
          <a:prstGeom prst="rect">
            <a:avLst/>
          </a:prstGeom>
          <a:noFill/>
        </p:spPr>
        <p:txBody>
          <a:bodyPr wrap="square">
            <a:spAutoFit/>
          </a:bodyPr>
          <a:lstStyle/>
          <a:p>
            <a:pPr algn="ctr"/>
            <a:r>
              <a:rPr lang="es-ES" sz="1800" b="1" i="1"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(2 </a:t>
            </a:r>
            <a:r>
              <a:rPr lang="hi-IN" b="1" i="1"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तीमुथियुस</a:t>
            </a:r>
            <a:r>
              <a:rPr lang="es-ES" sz="1800" b="1" i="1"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3:16-17)</a:t>
            </a:r>
            <a:endParaRPr lang="es-ES" i="1"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26563942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ppt/theme/themeOverride2.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3.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ppt/theme/themeOverride4.xml><?xml version="1.0" encoding="utf-8"?>
<a:themeOverride xmlns:a="http://schemas.openxmlformats.org/drawingml/2006/main">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themeOverride>
</file>

<file path=ppt/theme/themeOverride5.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ppt/theme/themeOverride6.xml><?xml version="1.0" encoding="utf-8"?>
<a:themeOverride xmlns:a="http://schemas.openxmlformats.org/drawingml/2006/main">
  <a:clrScheme name="Personalizado 1">
    <a:dk1>
      <a:sysClr val="windowText" lastClr="000000"/>
    </a:dk1>
    <a:lt1>
      <a:sysClr val="window" lastClr="FFFFFF"/>
    </a:lt1>
    <a:dk2>
      <a:srgbClr val="44546A"/>
    </a:dk2>
    <a:lt2>
      <a:srgbClr val="33CCCC"/>
    </a:lt2>
    <a:accent1>
      <a:srgbClr val="339966"/>
    </a:accent1>
    <a:accent2>
      <a:srgbClr val="9900CC"/>
    </a:accent2>
    <a:accent3>
      <a:srgbClr val="FF3300"/>
    </a:accent3>
    <a:accent4>
      <a:srgbClr val="FFC000"/>
    </a:accent4>
    <a:accent5>
      <a:srgbClr val="0033CC"/>
    </a:accent5>
    <a:accent6>
      <a:srgbClr val="F5F01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346</TotalTime>
  <Words>610</Words>
  <Application>Microsoft Office PowerPoint</Application>
  <PresentationFormat>Panorámica</PresentationFormat>
  <Paragraphs>20</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Aptos</vt:lpstr>
      <vt:lpstr>Aptos Display</vt:lpstr>
      <vt:lpstr>Arial</vt:lpstr>
      <vt:lpstr>Calibri</vt:lpstr>
      <vt:lpstr>Nirmala UI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Isabel Laveda</dc:creator>
  <cp:lastModifiedBy>Sergio</cp:lastModifiedBy>
  <cp:revision>57</cp:revision>
  <dcterms:created xsi:type="dcterms:W3CDTF">2026-08-22T18:31:20Z</dcterms:created>
  <dcterms:modified xsi:type="dcterms:W3CDTF">2026-09-17T14:31:58Z</dcterms:modified>
</cp:coreProperties>
</file>