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</p:sldMasterIdLst>
  <p:notesMasterIdLst>
    <p:notesMasterId r:id="rId25"/>
  </p:notesMasterIdLst>
  <p:sldIdLst>
    <p:sldId id="396" r:id="rId6"/>
    <p:sldId id="388" r:id="rId7"/>
    <p:sldId id="470" r:id="rId8"/>
    <p:sldId id="302" r:id="rId9"/>
    <p:sldId id="257" r:id="rId10"/>
    <p:sldId id="299" r:id="rId11"/>
    <p:sldId id="259" r:id="rId12"/>
    <p:sldId id="300" r:id="rId13"/>
    <p:sldId id="261" r:id="rId14"/>
    <p:sldId id="262" r:id="rId15"/>
    <p:sldId id="301" r:id="rId16"/>
    <p:sldId id="264" r:id="rId17"/>
    <p:sldId id="293" r:id="rId18"/>
    <p:sldId id="294" r:id="rId19"/>
    <p:sldId id="469" r:id="rId20"/>
    <p:sldId id="408" r:id="rId21"/>
    <p:sldId id="390" r:id="rId22"/>
    <p:sldId id="404" r:id="rId23"/>
    <p:sldId id="457" r:id="rId24"/>
  </p:sldIdLst>
  <p:sldSz cx="12192000" cy="6858000"/>
  <p:notesSz cx="6858000" cy="9144000"/>
  <p:embeddedFontLst>
    <p:embeddedFont>
      <p:font typeface="Arial Narrow" panose="020B0606020202030204" pitchFamily="34" charset="0"/>
      <p:regular r:id="rId26"/>
      <p:bold r:id="rId27"/>
      <p:italic r:id="rId28"/>
      <p:boldItalic r:id="rId29"/>
    </p:embeddedFont>
    <p:embeddedFont>
      <p:font typeface="Bodoni MT Poster Compressed" panose="02070706080601050204" pitchFamily="18" charset="0"/>
      <p:regular r:id="rId30"/>
    </p:embeddedFont>
    <p:embeddedFont>
      <p:font typeface="Britannic Bold" panose="020B0903060703020204" pitchFamily="34" charset="0"/>
      <p:regular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Constantia" panose="02030602050306030303" pitchFamily="18" charset="0"/>
      <p:regular r:id="rId36"/>
      <p:bold r:id="rId37"/>
      <p:italic r:id="rId38"/>
      <p:boldItalic r:id="rId39"/>
    </p:embeddedFont>
    <p:embeddedFont>
      <p:font typeface="Gill Sans MT Ext Condensed Bold" panose="020B0902020104020203" pitchFamily="34" charset="0"/>
      <p:regular r:id="rId40"/>
    </p:embeddedFont>
    <p:embeddedFont>
      <p:font typeface="Impact" panose="020B0806030902050204" pitchFamily="34" charset="0"/>
      <p:regular r:id="rId41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0000"/>
    <a:srgbClr val="920000"/>
    <a:srgbClr val="FFAC33"/>
    <a:srgbClr val="FFA219"/>
    <a:srgbClr val="D07C00"/>
    <a:srgbClr val="FF9900"/>
    <a:srgbClr val="5B7966"/>
    <a:srgbClr val="FFC46D"/>
    <a:srgbClr val="FF66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111" autoAdjust="0"/>
  </p:normalViewPr>
  <p:slideViewPr>
    <p:cSldViewPr snapToGrid="0">
      <p:cViewPr varScale="1">
        <p:scale>
          <a:sx n="100" d="100"/>
          <a:sy n="100" d="100"/>
        </p:scale>
        <p:origin x="9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5.xml"/><Relationship Id="rId41" Type="http://schemas.openxmlformats.org/officeDocument/2006/relationships/font" Target="fonts/font1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58DD5F-1FBE-49B1-A7C0-73DFCE1BCB41}" type="doc">
      <dgm:prSet loTypeId="urn:microsoft.com/office/officeart/2005/8/layout/process4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5DB3EC55-73FD-486D-8926-CB9FECD84620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Šalju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sr-Latn-R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uhode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97EDCA-FCB7-4242-B259-BE30A1F7F254}" type="parTrans" cxnId="{D064E804-130B-4513-904D-F6C579DCF5E1}">
      <dgm:prSet/>
      <dgm:spPr/>
      <dgm:t>
        <a:bodyPr/>
        <a:lstStyle/>
        <a:p>
          <a:endParaRPr lang="es-ES" sz="2000" b="1"/>
        </a:p>
      </dgm:t>
    </dgm:pt>
    <dgm:pt modelId="{7A6D1576-393C-4B6B-BCCD-3A8E9FB72236}" type="sibTrans" cxnId="{D064E804-130B-4513-904D-F6C579DCF5E1}">
      <dgm:prSet/>
      <dgm:spPr/>
      <dgm:t>
        <a:bodyPr/>
        <a:lstStyle/>
        <a:p>
          <a:endParaRPr lang="es-ES" sz="2000" b="1"/>
        </a:p>
      </dgm:t>
    </dgm:pt>
    <dgm:pt modelId="{27486556-6039-4EC6-B2B3-FEFF0789E737}">
      <dgm:prSet phldrT="[Texto]" custT="1"/>
      <dgm:spPr/>
      <dgm:t>
        <a:bodyPr/>
        <a:lstStyle/>
        <a:p>
          <a:r>
            <a:rPr lang="en-US" sz="2000" b="1" dirty="0" err="1"/>
            <a:t>Javno</a:t>
          </a:r>
          <a:r>
            <a:rPr lang="en-US" sz="2000" b="1" dirty="0"/>
            <a:t> (12 </a:t>
          </a:r>
          <a:r>
            <a:rPr lang="sr-Latn-RS" sz="2000" b="1" dirty="0" err="1"/>
            <a:t>uhod</a:t>
          </a:r>
          <a:r>
            <a:rPr lang="en-US" sz="2000" b="1" dirty="0"/>
            <a:t>a</a:t>
          </a:r>
          <a:r>
            <a:rPr lang="en" sz="2000" b="1" dirty="0"/>
            <a:t>)</a:t>
          </a:r>
        </a:p>
      </dgm:t>
    </dgm:pt>
    <dgm:pt modelId="{EEEFB90E-C079-491F-A682-5583C8D67A87}" type="parTrans" cxnId="{25A7D2CE-FD96-4FD8-9255-9B109801B3AB}">
      <dgm:prSet/>
      <dgm:spPr/>
      <dgm:t>
        <a:bodyPr/>
        <a:lstStyle/>
        <a:p>
          <a:endParaRPr lang="es-ES" sz="2000" b="1"/>
        </a:p>
      </dgm:t>
    </dgm:pt>
    <dgm:pt modelId="{2DE06CDD-965A-4D94-B253-FD0DBF0CD09B}" type="sibTrans" cxnId="{25A7D2CE-FD96-4FD8-9255-9B109801B3AB}">
      <dgm:prSet/>
      <dgm:spPr/>
      <dgm:t>
        <a:bodyPr/>
        <a:lstStyle/>
        <a:p>
          <a:endParaRPr lang="es-ES" sz="2000" b="1"/>
        </a:p>
      </dgm:t>
    </dgm:pt>
    <dgm:pt modelId="{5A514BF2-413B-4BAB-9DD9-D3559EA00E53}">
      <dgm:prSet phldrT="[Texto]" custT="1"/>
      <dgm:spPr/>
      <dgm:t>
        <a:bodyPr/>
        <a:lstStyle/>
        <a:p>
          <a:r>
            <a:rPr lang="en-US" sz="2000" b="1" dirty="0" err="1"/>
            <a:t>Tajno</a:t>
          </a:r>
          <a:r>
            <a:rPr lang="en-US" sz="2000" b="1" dirty="0"/>
            <a:t> (</a:t>
          </a:r>
          <a:r>
            <a:rPr lang="sr-Latn-RS" sz="2000" b="1" dirty="0"/>
            <a:t>dvojica uhoda)</a:t>
          </a:r>
          <a:endParaRPr lang="en" sz="2000" b="1" dirty="0"/>
        </a:p>
      </dgm:t>
    </dgm:pt>
    <dgm:pt modelId="{CED305EE-082F-47E6-86D0-37B63EFC6276}" type="sibTrans" cxnId="{5672E441-88DB-45F1-BA1F-13EAC39C2618}">
      <dgm:prSet/>
      <dgm:spPr/>
      <dgm:t>
        <a:bodyPr/>
        <a:lstStyle/>
        <a:p>
          <a:endParaRPr lang="es-ES" sz="2000" b="1"/>
        </a:p>
      </dgm:t>
    </dgm:pt>
    <dgm:pt modelId="{A8DEBE7F-7755-4FDB-96B8-4B97124B9590}" type="parTrans" cxnId="{5672E441-88DB-45F1-BA1F-13EAC39C2618}">
      <dgm:prSet/>
      <dgm:spPr/>
      <dgm:t>
        <a:bodyPr/>
        <a:lstStyle/>
        <a:p>
          <a:endParaRPr lang="es-ES" sz="2000" b="1"/>
        </a:p>
      </dgm:t>
    </dgm:pt>
    <dgm:pt modelId="{6A8C5BBB-C9F3-4EB1-804A-CED34AFB954F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sr-Latn-R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Rezultat uhoda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406C16-A6E2-4420-8529-4FF6DB3BCCB8}" type="sibTrans" cxnId="{2A228E3B-9A8F-4803-90F2-E92CCF1C3DC5}">
      <dgm:prSet/>
      <dgm:spPr/>
      <dgm:t>
        <a:bodyPr/>
        <a:lstStyle/>
        <a:p>
          <a:endParaRPr lang="es-ES" sz="2000" b="1"/>
        </a:p>
      </dgm:t>
    </dgm:pt>
    <dgm:pt modelId="{9D409647-3192-44F6-A961-EF83C48917C6}" type="parTrans" cxnId="{2A228E3B-9A8F-4803-90F2-E92CCF1C3DC5}">
      <dgm:prSet/>
      <dgm:spPr/>
      <dgm:t>
        <a:bodyPr/>
        <a:lstStyle/>
        <a:p>
          <a:endParaRPr lang="es-ES" sz="2000" b="1"/>
        </a:p>
      </dgm:t>
    </dgm:pt>
    <dgm:pt modelId="{182D1CFF-3ECC-420A-B37D-CF673C526D2F}">
      <dgm:prSet phldrT="[Texto]" custT="1"/>
      <dgm:spPr/>
      <dgm:t>
        <a:bodyPr/>
        <a:lstStyle/>
        <a:p>
          <a:r>
            <a:rPr lang="en-US" sz="2000" b="1" dirty="0"/>
            <a:t>40 dana </a:t>
          </a:r>
          <a:r>
            <a:rPr lang="sr-Latn-RS" sz="2000" b="1" dirty="0"/>
            <a:t>uhođenja</a:t>
          </a:r>
          <a:endParaRPr lang="en" sz="2000" b="1" dirty="0"/>
        </a:p>
      </dgm:t>
    </dgm:pt>
    <dgm:pt modelId="{95E97889-0DC3-4676-BF67-6A096CBEB56F}" type="sibTrans" cxnId="{82417B18-33A8-461E-8726-1D99659D1477}">
      <dgm:prSet/>
      <dgm:spPr/>
      <dgm:t>
        <a:bodyPr/>
        <a:lstStyle/>
        <a:p>
          <a:endParaRPr lang="es-ES" sz="2000" b="1"/>
        </a:p>
      </dgm:t>
    </dgm:pt>
    <dgm:pt modelId="{9D5918E8-2745-4DBF-85FD-31BE925C4A46}" type="parTrans" cxnId="{82417B18-33A8-461E-8726-1D99659D1477}">
      <dgm:prSet/>
      <dgm:spPr/>
      <dgm:t>
        <a:bodyPr/>
        <a:lstStyle/>
        <a:p>
          <a:endParaRPr lang="es-ES" sz="2000" b="1"/>
        </a:p>
      </dgm:t>
    </dgm:pt>
    <dgm:pt modelId="{AE91EAED-4D0C-44B5-B39C-C1D7C8D29E78}">
      <dgm:prSet phldrT="[Texto]" custT="1"/>
      <dgm:spPr/>
      <dgm:t>
        <a:bodyPr/>
        <a:lstStyle/>
        <a:p>
          <a:r>
            <a:rPr lang="en" sz="2000" b="1" dirty="0"/>
            <a:t>3 </a:t>
          </a:r>
          <a:r>
            <a:rPr lang="en-US" sz="2000" b="1" dirty="0"/>
            <a:t>dana u </a:t>
          </a:r>
          <a:r>
            <a:rPr lang="en-US" sz="2000" b="1" dirty="0" err="1"/>
            <a:t>skrivanju</a:t>
          </a:r>
          <a:endParaRPr lang="en" sz="2000" b="1" dirty="0"/>
        </a:p>
      </dgm:t>
    </dgm:pt>
    <dgm:pt modelId="{2AD7C133-521D-45D7-B803-BD7710D01126}" type="sibTrans" cxnId="{D52B0CD8-7E7B-4A8F-938D-C9D08C385303}">
      <dgm:prSet/>
      <dgm:spPr/>
      <dgm:t>
        <a:bodyPr/>
        <a:lstStyle/>
        <a:p>
          <a:endParaRPr lang="es-ES" sz="2000" b="1"/>
        </a:p>
      </dgm:t>
    </dgm:pt>
    <dgm:pt modelId="{5AA0B014-8A55-4136-9872-132630CF2FB2}" type="parTrans" cxnId="{D52B0CD8-7E7B-4A8F-938D-C9D08C385303}">
      <dgm:prSet/>
      <dgm:spPr/>
      <dgm:t>
        <a:bodyPr/>
        <a:lstStyle/>
        <a:p>
          <a:endParaRPr lang="es-ES" sz="2000" b="1"/>
        </a:p>
      </dgm:t>
    </dgm:pt>
    <dgm:pt modelId="{542F9281-49B9-49A6-BEA7-743D18862990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Izvještaj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sr-Latn-R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uhoda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BECAD3-C209-455E-8B9F-572380AAC06C}" type="sibTrans" cxnId="{41609095-90CE-4D2D-A199-2FBD99954D25}">
      <dgm:prSet/>
      <dgm:spPr/>
      <dgm:t>
        <a:bodyPr/>
        <a:lstStyle/>
        <a:p>
          <a:endParaRPr lang="es-ES" sz="2000" b="1"/>
        </a:p>
      </dgm:t>
    </dgm:pt>
    <dgm:pt modelId="{6EC5588C-749E-42D1-8FBE-A7B352EB760B}" type="parTrans" cxnId="{41609095-90CE-4D2D-A199-2FBD99954D25}">
      <dgm:prSet/>
      <dgm:spPr/>
      <dgm:t>
        <a:bodyPr/>
        <a:lstStyle/>
        <a:p>
          <a:endParaRPr lang="es-ES" sz="2000" b="1"/>
        </a:p>
      </dgm:t>
    </dgm:pt>
    <dgm:pt modelId="{6C7D69AB-B889-4073-8900-C89D52DC0D81}">
      <dgm:prSet phldrT="[Texto]" custT="1"/>
      <dgm:spPr/>
      <dgm:t>
        <a:bodyPr lIns="0" rIns="0"/>
        <a:lstStyle/>
        <a:p>
          <a:r>
            <a:rPr lang="sr-Latn-RS" sz="2000" b="1" dirty="0"/>
            <a:t>10. obeshrabriše</a:t>
          </a:r>
          <a:r>
            <a:rPr lang="en-US" sz="2000" b="1" dirty="0"/>
            <a:t> </a:t>
          </a:r>
          <a:r>
            <a:rPr lang="sr-Latn-RS" sz="2000" b="1" dirty="0"/>
            <a:t>narod</a:t>
          </a:r>
          <a:endParaRPr lang="en" sz="2000" b="1" dirty="0"/>
        </a:p>
      </dgm:t>
    </dgm:pt>
    <dgm:pt modelId="{606070C3-5228-481E-992A-B1E60C3696F4}" type="sibTrans" cxnId="{A2BEE940-14D6-4EAD-8622-33011C8ED5DD}">
      <dgm:prSet/>
      <dgm:spPr/>
      <dgm:t>
        <a:bodyPr/>
        <a:lstStyle/>
        <a:p>
          <a:endParaRPr lang="es-ES" sz="2000" b="1"/>
        </a:p>
      </dgm:t>
    </dgm:pt>
    <dgm:pt modelId="{CCE02291-2136-4227-9AA8-A8A6CC8603AE}" type="parTrans" cxnId="{A2BEE940-14D6-4EAD-8622-33011C8ED5DD}">
      <dgm:prSet/>
      <dgm:spPr/>
      <dgm:t>
        <a:bodyPr/>
        <a:lstStyle/>
        <a:p>
          <a:endParaRPr lang="es-ES" sz="2000" b="1"/>
        </a:p>
      </dgm:t>
    </dgm:pt>
    <dgm:pt modelId="{C88C0E5A-9B46-4FF9-8EAF-EA262F0FA456}">
      <dgm:prSet phldrT="[Texto]" custT="1"/>
      <dgm:spPr/>
      <dgm:t>
        <a:bodyPr/>
        <a:lstStyle/>
        <a:p>
          <a:r>
            <a:rPr lang="sr-Latn-RS" sz="2000" b="1" dirty="0"/>
            <a:t>Dvojica ohrabriše</a:t>
          </a:r>
          <a:r>
            <a:rPr lang="en" sz="2000" b="1" dirty="0"/>
            <a:t> </a:t>
          </a:r>
          <a:r>
            <a:rPr lang="sr-Latn-RS" sz="2000" b="1" dirty="0" err="1"/>
            <a:t>Jošuu</a:t>
          </a:r>
          <a:r>
            <a:rPr lang="sr-Latn-RS" sz="2000" b="1" dirty="0"/>
            <a:t>.</a:t>
          </a:r>
          <a:endParaRPr lang="en" sz="2000" b="1" dirty="0"/>
        </a:p>
      </dgm:t>
    </dgm:pt>
    <dgm:pt modelId="{EAF9E7B4-E29A-4A8D-9598-47D88E72492F}" type="sibTrans" cxnId="{2744EC14-9C3F-403D-B364-38EE8E7E1F2B}">
      <dgm:prSet/>
      <dgm:spPr/>
      <dgm:t>
        <a:bodyPr/>
        <a:lstStyle/>
        <a:p>
          <a:endParaRPr lang="es-ES" sz="2000" b="1"/>
        </a:p>
      </dgm:t>
    </dgm:pt>
    <dgm:pt modelId="{A80EE3AA-A08C-43A9-9866-09CF271AAFAF}" type="parTrans" cxnId="{2744EC14-9C3F-403D-B364-38EE8E7E1F2B}">
      <dgm:prSet/>
      <dgm:spPr/>
      <dgm:t>
        <a:bodyPr/>
        <a:lstStyle/>
        <a:p>
          <a:endParaRPr lang="es-ES" sz="2000" b="1"/>
        </a:p>
      </dgm:t>
    </dgm:pt>
    <dgm:pt modelId="{10073912-CC69-4BF9-917E-638FE819FE87}" type="pres">
      <dgm:prSet presAssocID="{8458DD5F-1FBE-49B1-A7C0-73DFCE1BCB41}" presName="Name0" presStyleCnt="0">
        <dgm:presLayoutVars>
          <dgm:dir/>
          <dgm:animLvl val="lvl"/>
          <dgm:resizeHandles val="exact"/>
        </dgm:presLayoutVars>
      </dgm:prSet>
      <dgm:spPr/>
    </dgm:pt>
    <dgm:pt modelId="{E5D64688-0D86-4823-9923-167125A3D7A0}" type="pres">
      <dgm:prSet presAssocID="{542F9281-49B9-49A6-BEA7-743D18862990}" presName="boxAndChildren" presStyleCnt="0"/>
      <dgm:spPr/>
    </dgm:pt>
    <dgm:pt modelId="{2F16C8E0-A906-4558-92BE-F855F591AB1E}" type="pres">
      <dgm:prSet presAssocID="{542F9281-49B9-49A6-BEA7-743D18862990}" presName="parentTextBox" presStyleLbl="node1" presStyleIdx="0" presStyleCnt="3"/>
      <dgm:spPr/>
    </dgm:pt>
    <dgm:pt modelId="{82463BB5-EC8C-432B-A541-D0529CD5FF65}" type="pres">
      <dgm:prSet presAssocID="{542F9281-49B9-49A6-BEA7-743D18862990}" presName="entireBox" presStyleLbl="node1" presStyleIdx="0" presStyleCnt="3"/>
      <dgm:spPr/>
    </dgm:pt>
    <dgm:pt modelId="{562B5C1F-6C95-4119-A165-EBAE5103E008}" type="pres">
      <dgm:prSet presAssocID="{542F9281-49B9-49A6-BEA7-743D18862990}" presName="descendantBox" presStyleCnt="0"/>
      <dgm:spPr/>
    </dgm:pt>
    <dgm:pt modelId="{4F5BB67F-9B10-4A84-896B-2D3CF8A6565C}" type="pres">
      <dgm:prSet presAssocID="{6C7D69AB-B889-4073-8900-C89D52DC0D81}" presName="childTextBox" presStyleLbl="fgAccFollowNode1" presStyleIdx="0" presStyleCnt="6">
        <dgm:presLayoutVars>
          <dgm:bulletEnabled val="1"/>
        </dgm:presLayoutVars>
      </dgm:prSet>
      <dgm:spPr/>
    </dgm:pt>
    <dgm:pt modelId="{A28D5C6D-972F-4F35-8CD7-E0F7C8401561}" type="pres">
      <dgm:prSet presAssocID="{C88C0E5A-9B46-4FF9-8EAF-EA262F0FA456}" presName="childTextBox" presStyleLbl="fgAccFollowNode1" presStyleIdx="1" presStyleCnt="6">
        <dgm:presLayoutVars>
          <dgm:bulletEnabled val="1"/>
        </dgm:presLayoutVars>
      </dgm:prSet>
      <dgm:spPr/>
    </dgm:pt>
    <dgm:pt modelId="{24C65EFD-5C27-4B38-9EED-2C3069D5B297}" type="pres">
      <dgm:prSet presAssocID="{03406C16-A6E2-4420-8529-4FF6DB3BCCB8}" presName="sp" presStyleCnt="0"/>
      <dgm:spPr/>
    </dgm:pt>
    <dgm:pt modelId="{12ACE9AC-8AD3-4CFF-9961-5EE09E8566EB}" type="pres">
      <dgm:prSet presAssocID="{6A8C5BBB-C9F3-4EB1-804A-CED34AFB954F}" presName="arrowAndChildren" presStyleCnt="0"/>
      <dgm:spPr/>
    </dgm:pt>
    <dgm:pt modelId="{AFDD0548-3D74-4AEF-99C2-D96CB87D784A}" type="pres">
      <dgm:prSet presAssocID="{6A8C5BBB-C9F3-4EB1-804A-CED34AFB954F}" presName="parentTextArrow" presStyleLbl="node1" presStyleIdx="0" presStyleCnt="3"/>
      <dgm:spPr/>
    </dgm:pt>
    <dgm:pt modelId="{57C67423-FC5B-4797-8140-59BC8EE7184D}" type="pres">
      <dgm:prSet presAssocID="{6A8C5BBB-C9F3-4EB1-804A-CED34AFB954F}" presName="arrow" presStyleLbl="node1" presStyleIdx="1" presStyleCnt="3"/>
      <dgm:spPr/>
    </dgm:pt>
    <dgm:pt modelId="{43F606C5-C040-44F2-8FDC-5F60D393E5BB}" type="pres">
      <dgm:prSet presAssocID="{6A8C5BBB-C9F3-4EB1-804A-CED34AFB954F}" presName="descendantArrow" presStyleCnt="0"/>
      <dgm:spPr/>
    </dgm:pt>
    <dgm:pt modelId="{0BC1B3AF-405E-4E91-98FC-8EA1AC129EEC}" type="pres">
      <dgm:prSet presAssocID="{182D1CFF-3ECC-420A-B37D-CF673C526D2F}" presName="childTextArrow" presStyleLbl="fgAccFollowNode1" presStyleIdx="2" presStyleCnt="6">
        <dgm:presLayoutVars>
          <dgm:bulletEnabled val="1"/>
        </dgm:presLayoutVars>
      </dgm:prSet>
      <dgm:spPr/>
    </dgm:pt>
    <dgm:pt modelId="{21770E6D-F66A-42CF-A7DE-928960BADAC6}" type="pres">
      <dgm:prSet presAssocID="{AE91EAED-4D0C-44B5-B39C-C1D7C8D29E78}" presName="childTextArrow" presStyleLbl="fgAccFollowNode1" presStyleIdx="3" presStyleCnt="6">
        <dgm:presLayoutVars>
          <dgm:bulletEnabled val="1"/>
        </dgm:presLayoutVars>
      </dgm:prSet>
      <dgm:spPr/>
    </dgm:pt>
    <dgm:pt modelId="{F4619729-5C18-468C-88A1-B242EB25C4BF}" type="pres">
      <dgm:prSet presAssocID="{7A6D1576-393C-4B6B-BCCD-3A8E9FB72236}" presName="sp" presStyleCnt="0"/>
      <dgm:spPr/>
    </dgm:pt>
    <dgm:pt modelId="{80A0D559-D8EF-46ED-B99D-7B10561B8DF9}" type="pres">
      <dgm:prSet presAssocID="{5DB3EC55-73FD-486D-8926-CB9FECD84620}" presName="arrowAndChildren" presStyleCnt="0"/>
      <dgm:spPr/>
    </dgm:pt>
    <dgm:pt modelId="{83823D1D-5473-47E1-9BFC-C40670315F04}" type="pres">
      <dgm:prSet presAssocID="{5DB3EC55-73FD-486D-8926-CB9FECD84620}" presName="parentTextArrow" presStyleLbl="node1" presStyleIdx="1" presStyleCnt="3"/>
      <dgm:spPr/>
    </dgm:pt>
    <dgm:pt modelId="{E450371A-17AE-4EA7-B9F1-BFFE689FE574}" type="pres">
      <dgm:prSet presAssocID="{5DB3EC55-73FD-486D-8926-CB9FECD84620}" presName="arrow" presStyleLbl="node1" presStyleIdx="2" presStyleCnt="3"/>
      <dgm:spPr/>
    </dgm:pt>
    <dgm:pt modelId="{35A29848-EEA6-4115-B75D-252EA82CACDA}" type="pres">
      <dgm:prSet presAssocID="{5DB3EC55-73FD-486D-8926-CB9FECD84620}" presName="descendantArrow" presStyleCnt="0"/>
      <dgm:spPr/>
    </dgm:pt>
    <dgm:pt modelId="{66E0A6B1-8D5A-4220-9D78-110535ADA5F6}" type="pres">
      <dgm:prSet presAssocID="{27486556-6039-4EC6-B2B3-FEFF0789E737}" presName="childTextArrow" presStyleLbl="fgAccFollowNode1" presStyleIdx="4" presStyleCnt="6">
        <dgm:presLayoutVars>
          <dgm:bulletEnabled val="1"/>
        </dgm:presLayoutVars>
      </dgm:prSet>
      <dgm:spPr/>
    </dgm:pt>
    <dgm:pt modelId="{76A18CC4-4DD7-4B4D-8477-71797658946B}" type="pres">
      <dgm:prSet presAssocID="{5A514BF2-413B-4BAB-9DD9-D3559EA00E53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D064E804-130B-4513-904D-F6C579DCF5E1}" srcId="{8458DD5F-1FBE-49B1-A7C0-73DFCE1BCB41}" destId="{5DB3EC55-73FD-486D-8926-CB9FECD84620}" srcOrd="0" destOrd="0" parTransId="{3997EDCA-FCB7-4242-B259-BE30A1F7F254}" sibTransId="{7A6D1576-393C-4B6B-BCCD-3A8E9FB72236}"/>
    <dgm:cxn modelId="{7757980C-0749-40F4-8C59-AA82B7401210}" type="presOf" srcId="{182D1CFF-3ECC-420A-B37D-CF673C526D2F}" destId="{0BC1B3AF-405E-4E91-98FC-8EA1AC129EEC}" srcOrd="0" destOrd="0" presId="urn:microsoft.com/office/officeart/2005/8/layout/process4"/>
    <dgm:cxn modelId="{2DDFAF0C-BC51-4EBA-BB00-23C95DEEE1CD}" type="presOf" srcId="{6A8C5BBB-C9F3-4EB1-804A-CED34AFB954F}" destId="{AFDD0548-3D74-4AEF-99C2-D96CB87D784A}" srcOrd="0" destOrd="0" presId="urn:microsoft.com/office/officeart/2005/8/layout/process4"/>
    <dgm:cxn modelId="{2744EC14-9C3F-403D-B364-38EE8E7E1F2B}" srcId="{542F9281-49B9-49A6-BEA7-743D18862990}" destId="{C88C0E5A-9B46-4FF9-8EAF-EA262F0FA456}" srcOrd="1" destOrd="0" parTransId="{A80EE3AA-A08C-43A9-9866-09CF271AAFAF}" sibTransId="{EAF9E7B4-E29A-4A8D-9598-47D88E72492F}"/>
    <dgm:cxn modelId="{82417B18-33A8-461E-8726-1D99659D1477}" srcId="{6A8C5BBB-C9F3-4EB1-804A-CED34AFB954F}" destId="{182D1CFF-3ECC-420A-B37D-CF673C526D2F}" srcOrd="0" destOrd="0" parTransId="{9D5918E8-2745-4DBF-85FD-31BE925C4A46}" sibTransId="{95E97889-0DC3-4676-BF67-6A096CBEB56F}"/>
    <dgm:cxn modelId="{2A228E3B-9A8F-4803-90F2-E92CCF1C3DC5}" srcId="{8458DD5F-1FBE-49B1-A7C0-73DFCE1BCB41}" destId="{6A8C5BBB-C9F3-4EB1-804A-CED34AFB954F}" srcOrd="1" destOrd="0" parTransId="{9D409647-3192-44F6-A961-EF83C48917C6}" sibTransId="{03406C16-A6E2-4420-8529-4FF6DB3BCCB8}"/>
    <dgm:cxn modelId="{A2BEE940-14D6-4EAD-8622-33011C8ED5DD}" srcId="{542F9281-49B9-49A6-BEA7-743D18862990}" destId="{6C7D69AB-B889-4073-8900-C89D52DC0D81}" srcOrd="0" destOrd="0" parTransId="{CCE02291-2136-4227-9AA8-A8A6CC8603AE}" sibTransId="{606070C3-5228-481E-992A-B1E60C3696F4}"/>
    <dgm:cxn modelId="{5672E441-88DB-45F1-BA1F-13EAC39C2618}" srcId="{5DB3EC55-73FD-486D-8926-CB9FECD84620}" destId="{5A514BF2-413B-4BAB-9DD9-D3559EA00E53}" srcOrd="1" destOrd="0" parTransId="{A8DEBE7F-7755-4FDB-96B8-4B97124B9590}" sibTransId="{CED305EE-082F-47E6-86D0-37B63EFC6276}"/>
    <dgm:cxn modelId="{14248262-0850-4402-9868-6A5656D21CAE}" type="presOf" srcId="{5DB3EC55-73FD-486D-8926-CB9FECD84620}" destId="{83823D1D-5473-47E1-9BFC-C40670315F04}" srcOrd="0" destOrd="0" presId="urn:microsoft.com/office/officeart/2005/8/layout/process4"/>
    <dgm:cxn modelId="{C07E8366-F6F7-4D64-A68F-72DAC90DEB70}" type="presOf" srcId="{5A514BF2-413B-4BAB-9DD9-D3559EA00E53}" destId="{76A18CC4-4DD7-4B4D-8477-71797658946B}" srcOrd="0" destOrd="0" presId="urn:microsoft.com/office/officeart/2005/8/layout/process4"/>
    <dgm:cxn modelId="{3429D349-65D9-4168-8036-3D1B256F6375}" type="presOf" srcId="{5DB3EC55-73FD-486D-8926-CB9FECD84620}" destId="{E450371A-17AE-4EA7-B9F1-BFFE689FE574}" srcOrd="1" destOrd="0" presId="urn:microsoft.com/office/officeart/2005/8/layout/process4"/>
    <dgm:cxn modelId="{ACF70487-8973-4ABC-8BD4-072E95047850}" type="presOf" srcId="{542F9281-49B9-49A6-BEA7-743D18862990}" destId="{82463BB5-EC8C-432B-A541-D0529CD5FF65}" srcOrd="1" destOrd="0" presId="urn:microsoft.com/office/officeart/2005/8/layout/process4"/>
    <dgm:cxn modelId="{6721C28C-BED4-40D4-8FDF-116099425ED9}" type="presOf" srcId="{6A8C5BBB-C9F3-4EB1-804A-CED34AFB954F}" destId="{57C67423-FC5B-4797-8140-59BC8EE7184D}" srcOrd="1" destOrd="0" presId="urn:microsoft.com/office/officeart/2005/8/layout/process4"/>
    <dgm:cxn modelId="{F6BF6690-281D-4F7E-AE3D-6169082930B9}" type="presOf" srcId="{8458DD5F-1FBE-49B1-A7C0-73DFCE1BCB41}" destId="{10073912-CC69-4BF9-917E-638FE819FE87}" srcOrd="0" destOrd="0" presId="urn:microsoft.com/office/officeart/2005/8/layout/process4"/>
    <dgm:cxn modelId="{C0187391-B792-4B06-A34D-4590146774B6}" type="presOf" srcId="{27486556-6039-4EC6-B2B3-FEFF0789E737}" destId="{66E0A6B1-8D5A-4220-9D78-110535ADA5F6}" srcOrd="0" destOrd="0" presId="urn:microsoft.com/office/officeart/2005/8/layout/process4"/>
    <dgm:cxn modelId="{41609095-90CE-4D2D-A199-2FBD99954D25}" srcId="{8458DD5F-1FBE-49B1-A7C0-73DFCE1BCB41}" destId="{542F9281-49B9-49A6-BEA7-743D18862990}" srcOrd="2" destOrd="0" parTransId="{6EC5588C-749E-42D1-8FBE-A7B352EB760B}" sibTransId="{EBBECAD3-C209-455E-8B9F-572380AAC06C}"/>
    <dgm:cxn modelId="{6CAB4E9F-2E97-4E67-875F-915D2E66CD11}" type="presOf" srcId="{C88C0E5A-9B46-4FF9-8EAF-EA262F0FA456}" destId="{A28D5C6D-972F-4F35-8CD7-E0F7C8401561}" srcOrd="0" destOrd="0" presId="urn:microsoft.com/office/officeart/2005/8/layout/process4"/>
    <dgm:cxn modelId="{FFB528A2-DF4E-484A-AC52-8A4279FB1080}" type="presOf" srcId="{AE91EAED-4D0C-44B5-B39C-C1D7C8D29E78}" destId="{21770E6D-F66A-42CF-A7DE-928960BADAC6}" srcOrd="0" destOrd="0" presId="urn:microsoft.com/office/officeart/2005/8/layout/process4"/>
    <dgm:cxn modelId="{25A7D2CE-FD96-4FD8-9255-9B109801B3AB}" srcId="{5DB3EC55-73FD-486D-8926-CB9FECD84620}" destId="{27486556-6039-4EC6-B2B3-FEFF0789E737}" srcOrd="0" destOrd="0" parTransId="{EEEFB90E-C079-491F-A682-5583C8D67A87}" sibTransId="{2DE06CDD-965A-4D94-B253-FD0DBF0CD09B}"/>
    <dgm:cxn modelId="{B6B4B3D4-9D26-401A-A5CF-591B7EC661DA}" type="presOf" srcId="{6C7D69AB-B889-4073-8900-C89D52DC0D81}" destId="{4F5BB67F-9B10-4A84-896B-2D3CF8A6565C}" srcOrd="0" destOrd="0" presId="urn:microsoft.com/office/officeart/2005/8/layout/process4"/>
    <dgm:cxn modelId="{D52B0CD8-7E7B-4A8F-938D-C9D08C385303}" srcId="{6A8C5BBB-C9F3-4EB1-804A-CED34AFB954F}" destId="{AE91EAED-4D0C-44B5-B39C-C1D7C8D29E78}" srcOrd="1" destOrd="0" parTransId="{5AA0B014-8A55-4136-9872-132630CF2FB2}" sibTransId="{2AD7C133-521D-45D7-B803-BD7710D01126}"/>
    <dgm:cxn modelId="{81D259DB-8F53-452B-B259-F7E79228A066}" type="presOf" srcId="{542F9281-49B9-49A6-BEA7-743D18862990}" destId="{2F16C8E0-A906-4558-92BE-F855F591AB1E}" srcOrd="0" destOrd="0" presId="urn:microsoft.com/office/officeart/2005/8/layout/process4"/>
    <dgm:cxn modelId="{D396A497-D82E-49CB-9FE0-13AC3B2C8976}" type="presParOf" srcId="{10073912-CC69-4BF9-917E-638FE819FE87}" destId="{E5D64688-0D86-4823-9923-167125A3D7A0}" srcOrd="0" destOrd="0" presId="urn:microsoft.com/office/officeart/2005/8/layout/process4"/>
    <dgm:cxn modelId="{E63ECFD9-1714-4F95-83C5-34FF48B6DA5F}" type="presParOf" srcId="{E5D64688-0D86-4823-9923-167125A3D7A0}" destId="{2F16C8E0-A906-4558-92BE-F855F591AB1E}" srcOrd="0" destOrd="0" presId="urn:microsoft.com/office/officeart/2005/8/layout/process4"/>
    <dgm:cxn modelId="{57F4F165-47EF-4957-852D-EF107CA22C3F}" type="presParOf" srcId="{E5D64688-0D86-4823-9923-167125A3D7A0}" destId="{82463BB5-EC8C-432B-A541-D0529CD5FF65}" srcOrd="1" destOrd="0" presId="urn:microsoft.com/office/officeart/2005/8/layout/process4"/>
    <dgm:cxn modelId="{57B3C958-39B0-4519-AF71-5F460457CF5B}" type="presParOf" srcId="{E5D64688-0D86-4823-9923-167125A3D7A0}" destId="{562B5C1F-6C95-4119-A165-EBAE5103E008}" srcOrd="2" destOrd="0" presId="urn:microsoft.com/office/officeart/2005/8/layout/process4"/>
    <dgm:cxn modelId="{43F9701E-076F-4E67-B608-8DC23935E229}" type="presParOf" srcId="{562B5C1F-6C95-4119-A165-EBAE5103E008}" destId="{4F5BB67F-9B10-4A84-896B-2D3CF8A6565C}" srcOrd="0" destOrd="0" presId="urn:microsoft.com/office/officeart/2005/8/layout/process4"/>
    <dgm:cxn modelId="{4C8924B7-2715-4334-8E90-2B24E3F59CC0}" type="presParOf" srcId="{562B5C1F-6C95-4119-A165-EBAE5103E008}" destId="{A28D5C6D-972F-4F35-8CD7-E0F7C8401561}" srcOrd="1" destOrd="0" presId="urn:microsoft.com/office/officeart/2005/8/layout/process4"/>
    <dgm:cxn modelId="{C284CDFE-C8FC-4EB9-88BC-7FBE95057E20}" type="presParOf" srcId="{10073912-CC69-4BF9-917E-638FE819FE87}" destId="{24C65EFD-5C27-4B38-9EED-2C3069D5B297}" srcOrd="1" destOrd="0" presId="urn:microsoft.com/office/officeart/2005/8/layout/process4"/>
    <dgm:cxn modelId="{A33EC5AE-7144-44EF-AFB1-C657AC666A0E}" type="presParOf" srcId="{10073912-CC69-4BF9-917E-638FE819FE87}" destId="{12ACE9AC-8AD3-4CFF-9961-5EE09E8566EB}" srcOrd="2" destOrd="0" presId="urn:microsoft.com/office/officeart/2005/8/layout/process4"/>
    <dgm:cxn modelId="{F8A742F6-B63A-4744-9329-256F97EA431C}" type="presParOf" srcId="{12ACE9AC-8AD3-4CFF-9961-5EE09E8566EB}" destId="{AFDD0548-3D74-4AEF-99C2-D96CB87D784A}" srcOrd="0" destOrd="0" presId="urn:microsoft.com/office/officeart/2005/8/layout/process4"/>
    <dgm:cxn modelId="{F5A4BCF3-767A-4E5B-A133-11ADA75C58F2}" type="presParOf" srcId="{12ACE9AC-8AD3-4CFF-9961-5EE09E8566EB}" destId="{57C67423-FC5B-4797-8140-59BC8EE7184D}" srcOrd="1" destOrd="0" presId="urn:microsoft.com/office/officeart/2005/8/layout/process4"/>
    <dgm:cxn modelId="{E27EF4A4-1EC1-44C5-8270-1332F899E4C6}" type="presParOf" srcId="{12ACE9AC-8AD3-4CFF-9961-5EE09E8566EB}" destId="{43F606C5-C040-44F2-8FDC-5F60D393E5BB}" srcOrd="2" destOrd="0" presId="urn:microsoft.com/office/officeart/2005/8/layout/process4"/>
    <dgm:cxn modelId="{FC717514-497A-46D5-A573-02355AC20EDB}" type="presParOf" srcId="{43F606C5-C040-44F2-8FDC-5F60D393E5BB}" destId="{0BC1B3AF-405E-4E91-98FC-8EA1AC129EEC}" srcOrd="0" destOrd="0" presId="urn:microsoft.com/office/officeart/2005/8/layout/process4"/>
    <dgm:cxn modelId="{FBDA423F-EEE6-46E7-9230-CCF5E7AC26B5}" type="presParOf" srcId="{43F606C5-C040-44F2-8FDC-5F60D393E5BB}" destId="{21770E6D-F66A-42CF-A7DE-928960BADAC6}" srcOrd="1" destOrd="0" presId="urn:microsoft.com/office/officeart/2005/8/layout/process4"/>
    <dgm:cxn modelId="{04612470-5E13-4A37-ABAF-232EFBF6A32F}" type="presParOf" srcId="{10073912-CC69-4BF9-917E-638FE819FE87}" destId="{F4619729-5C18-468C-88A1-B242EB25C4BF}" srcOrd="3" destOrd="0" presId="urn:microsoft.com/office/officeart/2005/8/layout/process4"/>
    <dgm:cxn modelId="{F9D1B46D-0478-4309-BE03-5A286006CAB5}" type="presParOf" srcId="{10073912-CC69-4BF9-917E-638FE819FE87}" destId="{80A0D559-D8EF-46ED-B99D-7B10561B8DF9}" srcOrd="4" destOrd="0" presId="urn:microsoft.com/office/officeart/2005/8/layout/process4"/>
    <dgm:cxn modelId="{4A6D9E3E-50E5-4DD0-AC9D-A6B96B8B5A25}" type="presParOf" srcId="{80A0D559-D8EF-46ED-B99D-7B10561B8DF9}" destId="{83823D1D-5473-47E1-9BFC-C40670315F04}" srcOrd="0" destOrd="0" presId="urn:microsoft.com/office/officeart/2005/8/layout/process4"/>
    <dgm:cxn modelId="{507AD233-F00A-4923-BA5C-96CC8DF0AA75}" type="presParOf" srcId="{80A0D559-D8EF-46ED-B99D-7B10561B8DF9}" destId="{E450371A-17AE-4EA7-B9F1-BFFE689FE574}" srcOrd="1" destOrd="0" presId="urn:microsoft.com/office/officeart/2005/8/layout/process4"/>
    <dgm:cxn modelId="{8FC25A11-4881-43D5-9280-6F0BCAD85B79}" type="presParOf" srcId="{80A0D559-D8EF-46ED-B99D-7B10561B8DF9}" destId="{35A29848-EEA6-4115-B75D-252EA82CACDA}" srcOrd="2" destOrd="0" presId="urn:microsoft.com/office/officeart/2005/8/layout/process4"/>
    <dgm:cxn modelId="{0ADCBCC5-347F-49C8-A341-FCB79793459A}" type="presParOf" srcId="{35A29848-EEA6-4115-B75D-252EA82CACDA}" destId="{66E0A6B1-8D5A-4220-9D78-110535ADA5F6}" srcOrd="0" destOrd="0" presId="urn:microsoft.com/office/officeart/2005/8/layout/process4"/>
    <dgm:cxn modelId="{BF9F4E6A-428F-464B-9A67-A4983EE3CADB}" type="presParOf" srcId="{35A29848-EEA6-4115-B75D-252EA82CACDA}" destId="{76A18CC4-4DD7-4B4D-8477-71797658946B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62CA17-2AF3-4FC6-BFFD-725592F5E1C7}" type="doc">
      <dgm:prSet loTypeId="urn:microsoft.com/office/officeart/2005/8/layout/hierarchy3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15C3A5F2-2971-43D7-A54B-79EDDBA9AF2A}">
      <dgm:prSet phldrT="[Texto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sr-Latn-R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dan 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Pash</a:t>
          </a:r>
          <a:r>
            <a:rPr lang="sr-Latn-R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49CF37-9EA3-47A2-8083-5A7F848E5152}" type="parTrans" cxnId="{AB28DF12-3EBC-40C2-9CD9-027C2845390A}">
      <dgm:prSet/>
      <dgm:spPr/>
      <dgm:t>
        <a:bodyPr/>
        <a:lstStyle/>
        <a:p>
          <a:endParaRPr lang="es-ES" sz="1800" b="1"/>
        </a:p>
      </dgm:t>
    </dgm:pt>
    <dgm:pt modelId="{A37338BB-2F8D-42BD-A616-AE01928C9AE2}" type="sibTrans" cxnId="{AB28DF12-3EBC-40C2-9CD9-027C2845390A}">
      <dgm:prSet/>
      <dgm:spPr/>
      <dgm:t>
        <a:bodyPr/>
        <a:lstStyle/>
        <a:p>
          <a:endParaRPr lang="es-ES" sz="1800" b="1"/>
        </a:p>
      </dgm:t>
    </dgm:pt>
    <dgm:pt modelId="{349D57AF-D784-48AF-8B25-C26C2C823D0F}">
      <dgm:prSet phldrT="[Texto]" custT="1"/>
      <dgm:spPr>
        <a:solidFill>
          <a:schemeClr val="accent3">
            <a:lumMod val="40000"/>
            <a:lumOff val="6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en-US" sz="1800" b="1" dirty="0"/>
            <a:t>Morali </a:t>
          </a:r>
          <a:r>
            <a:rPr lang="en-US" sz="1800" b="1" dirty="0" err="1"/>
            <a:t>su</a:t>
          </a:r>
          <a:r>
            <a:rPr lang="en-US" sz="1800" b="1" dirty="0"/>
            <a:t> </a:t>
          </a:r>
          <a:r>
            <a:rPr lang="en-US" sz="1800" b="1" dirty="0" err="1"/>
            <a:t>krvlju</a:t>
          </a:r>
          <a:r>
            <a:rPr lang="en-US" sz="1800" b="1" dirty="0"/>
            <a:t> </a:t>
          </a:r>
          <a:r>
            <a:rPr lang="en-US" sz="1800" b="1" dirty="0" err="1"/>
            <a:t>pomazati</a:t>
          </a:r>
          <a:r>
            <a:rPr lang="en-US" sz="1800" b="1" dirty="0"/>
            <a:t> </a:t>
          </a:r>
          <a:r>
            <a:rPr lang="sr-Latn-RS" sz="1800" b="1" dirty="0"/>
            <a:t>svoj</a:t>
          </a:r>
          <a:r>
            <a:rPr lang="en-US" sz="1800" b="1" dirty="0"/>
            <a:t> </a:t>
          </a:r>
          <a:r>
            <a:rPr lang="en-US" sz="1800" b="1" dirty="0" err="1"/>
            <a:t>nadvratnik</a:t>
          </a:r>
          <a:r>
            <a:rPr lang="en-US" sz="1800" b="1" dirty="0"/>
            <a:t> </a:t>
          </a:r>
          <a:r>
            <a:rPr lang="sr-Latn-RS" sz="1800" b="1" dirty="0"/>
            <a:t>       </a:t>
          </a:r>
          <a:r>
            <a:rPr lang="en-US" sz="1800" b="1" dirty="0"/>
            <a:t>(</a:t>
          </a:r>
          <a:r>
            <a:rPr lang="en-US" sz="1800" b="1" dirty="0" err="1"/>
            <a:t>Izl</a:t>
          </a:r>
          <a:r>
            <a:rPr lang="sr-Latn-RS" sz="1800" b="1" dirty="0"/>
            <a:t>.</a:t>
          </a:r>
          <a:r>
            <a:rPr lang="en-US" sz="1800" b="1" dirty="0"/>
            <a:t> 12,7)</a:t>
          </a:r>
          <a:r>
            <a:rPr lang="sr-Latn-RS" sz="1800" b="1" dirty="0"/>
            <a:t>.</a:t>
          </a:r>
          <a:endParaRPr lang="en" sz="1800" b="1" dirty="0"/>
        </a:p>
      </dgm:t>
    </dgm:pt>
    <dgm:pt modelId="{1261F220-42E9-4C26-B01D-DCDB45CBF744}" type="parTrans" cxnId="{02A7975B-08AB-42E2-B117-7FD8B49940A7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40EE81EE-8BF1-47FF-931B-732B51E26775}" type="sibTrans" cxnId="{02A7975B-08AB-42E2-B117-7FD8B49940A7}">
      <dgm:prSet/>
      <dgm:spPr/>
      <dgm:t>
        <a:bodyPr/>
        <a:lstStyle/>
        <a:p>
          <a:endParaRPr lang="es-ES" sz="1800" b="1"/>
        </a:p>
      </dgm:t>
    </dgm:pt>
    <dgm:pt modelId="{F5252359-AAAA-480C-8FA5-BFE414FE9AE2}">
      <dgm:prSet phldrT="[Texto]" custT="1"/>
      <dgm:spPr>
        <a:solidFill>
          <a:schemeClr val="accent3">
            <a:lumMod val="40000"/>
            <a:lumOff val="6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en-US" sz="1800" b="1" dirty="0"/>
            <a:t>Ako </a:t>
          </a:r>
          <a:r>
            <a:rPr lang="en-US" sz="1800" b="1" dirty="0" err="1"/>
            <a:t>su</a:t>
          </a:r>
          <a:r>
            <a:rPr lang="en-US" sz="1800" b="1" dirty="0"/>
            <a:t> </a:t>
          </a:r>
          <a:r>
            <a:rPr lang="en-US" sz="1800" b="1" dirty="0" err="1"/>
            <a:t>i</a:t>
          </a:r>
          <a:r>
            <a:rPr lang="sr-Latn-RS" sz="1800" b="1" dirty="0"/>
            <a:t>za</a:t>
          </a:r>
          <a:r>
            <a:rPr lang="en-US" sz="1800" b="1" dirty="0" err="1"/>
            <a:t>šli</a:t>
          </a:r>
          <a:r>
            <a:rPr lang="en-US" sz="1800" b="1" dirty="0"/>
            <a:t> </a:t>
          </a:r>
          <a:r>
            <a:rPr lang="sr-Latn-RS" sz="1800" b="1" dirty="0"/>
            <a:t>iz</a:t>
          </a:r>
          <a:r>
            <a:rPr lang="en-US" sz="1800" b="1" dirty="0"/>
            <a:t> </a:t>
          </a:r>
          <a:r>
            <a:rPr lang="en-US" sz="1800" b="1" dirty="0" err="1"/>
            <a:t>kuće</a:t>
          </a:r>
          <a:r>
            <a:rPr lang="en-US" sz="1800" b="1" dirty="0"/>
            <a:t>, </a:t>
          </a:r>
          <a:r>
            <a:rPr lang="en-US" sz="1800" b="1" dirty="0" err="1"/>
            <a:t>umrli</a:t>
          </a:r>
          <a:r>
            <a:rPr lang="en-US" sz="1800" b="1" dirty="0"/>
            <a:t> </a:t>
          </a:r>
          <a:r>
            <a:rPr lang="en-US" sz="1800" b="1" dirty="0" err="1"/>
            <a:t>su</a:t>
          </a:r>
          <a:r>
            <a:rPr lang="en-US" sz="1800" b="1" dirty="0"/>
            <a:t> (</a:t>
          </a:r>
          <a:r>
            <a:rPr lang="en-US" sz="1800" b="1" dirty="0" err="1"/>
            <a:t>Izl</a:t>
          </a:r>
          <a:r>
            <a:rPr lang="sr-Latn-RS" sz="1800" b="1" dirty="0"/>
            <a:t>.</a:t>
          </a:r>
          <a:r>
            <a:rPr lang="en-US" sz="1800" b="1" dirty="0"/>
            <a:t> 12</a:t>
          </a:r>
          <a:r>
            <a:rPr lang="sr-Latn-RS" sz="1800" b="1" dirty="0"/>
            <a:t>,</a:t>
          </a:r>
          <a:r>
            <a:rPr lang="en-US" sz="1800" b="1" dirty="0"/>
            <a:t>13)</a:t>
          </a:r>
          <a:r>
            <a:rPr lang="sr-Latn-RS" sz="1800" b="1" dirty="0"/>
            <a:t>.</a:t>
          </a:r>
          <a:endParaRPr lang="en" sz="1800" b="1" dirty="0"/>
        </a:p>
      </dgm:t>
    </dgm:pt>
    <dgm:pt modelId="{6405A52B-111D-4C61-AD73-29763182C796}" type="parTrans" cxnId="{DC07FB2C-AF3B-4A3B-BD6C-C6D96555D64C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609170C6-DE97-4E2B-B76B-1ECC6E383788}" type="sibTrans" cxnId="{DC07FB2C-AF3B-4A3B-BD6C-C6D96555D64C}">
      <dgm:prSet/>
      <dgm:spPr/>
      <dgm:t>
        <a:bodyPr/>
        <a:lstStyle/>
        <a:p>
          <a:endParaRPr lang="es-ES" sz="1800" b="1"/>
        </a:p>
      </dgm:t>
    </dgm:pt>
    <dgm:pt modelId="{75CF40A8-6285-4D26-941F-6CB9198ED250}">
      <dgm:prSet phldrT="[Texto]" custT="1"/>
      <dgm:spPr>
        <a:solidFill>
          <a:srgbClr val="7030A0"/>
        </a:solidFill>
      </dgm:spPr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Rahaba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Jerihonu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293200-DC54-46BB-800A-18BBE6993949}" type="parTrans" cxnId="{7AD4B19E-2EE5-4215-B6D1-765B1C932580}">
      <dgm:prSet/>
      <dgm:spPr/>
      <dgm:t>
        <a:bodyPr/>
        <a:lstStyle/>
        <a:p>
          <a:endParaRPr lang="es-ES" sz="1800" b="1"/>
        </a:p>
      </dgm:t>
    </dgm:pt>
    <dgm:pt modelId="{9AC7A46C-BDBB-424E-8011-700D71F38766}" type="sibTrans" cxnId="{7AD4B19E-2EE5-4215-B6D1-765B1C932580}">
      <dgm:prSet/>
      <dgm:spPr/>
      <dgm:t>
        <a:bodyPr/>
        <a:lstStyle/>
        <a:p>
          <a:endParaRPr lang="es-ES" sz="1800" b="1"/>
        </a:p>
      </dgm:t>
    </dgm:pt>
    <dgm:pt modelId="{3BD7AD65-7332-474F-9EA9-1A664200B4C6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rgbClr val="7030A0"/>
          </a:solidFill>
        </a:ln>
      </dgm:spPr>
      <dgm:t>
        <a:bodyPr/>
        <a:lstStyle/>
        <a:p>
          <a:r>
            <a:rPr lang="en-US" sz="1800" b="1" dirty="0"/>
            <a:t>Mora</a:t>
          </a:r>
          <a:r>
            <a:rPr lang="sr-Latn-RS" sz="1800" b="1" dirty="0"/>
            <a:t>la</a:t>
          </a:r>
          <a:r>
            <a:rPr lang="en-US" sz="1800" b="1" dirty="0"/>
            <a:t> je </a:t>
          </a:r>
          <a:r>
            <a:rPr lang="en-US" sz="1800" b="1" dirty="0" err="1"/>
            <a:t>staviti</a:t>
          </a:r>
          <a:r>
            <a:rPr lang="en-US" sz="1800" b="1" dirty="0"/>
            <a:t> </a:t>
          </a:r>
          <a:r>
            <a:rPr lang="en-US" sz="1800" b="1" dirty="0" err="1"/>
            <a:t>crvenu</a:t>
          </a:r>
          <a:r>
            <a:rPr lang="en-US" sz="1800" b="1" dirty="0"/>
            <a:t> </a:t>
          </a:r>
          <a:r>
            <a:rPr lang="en-US" sz="1800" b="1" dirty="0" err="1"/>
            <a:t>vrpcu</a:t>
          </a:r>
          <a:r>
            <a:rPr lang="en-US" sz="1800" b="1" dirty="0"/>
            <a:t> </a:t>
          </a:r>
          <a:r>
            <a:rPr lang="en-US" sz="1800" b="1" dirty="0" err="1"/>
            <a:t>na</a:t>
          </a:r>
          <a:r>
            <a:rPr lang="en-US" sz="1800" b="1" dirty="0"/>
            <a:t> </a:t>
          </a:r>
          <a:r>
            <a:rPr lang="en-US" sz="1800" b="1" dirty="0" err="1"/>
            <a:t>svoj</a:t>
          </a:r>
          <a:r>
            <a:rPr lang="en-US" sz="1800" b="1" dirty="0"/>
            <a:t> </a:t>
          </a:r>
          <a:r>
            <a:rPr lang="en-US" sz="1800" b="1" dirty="0" err="1"/>
            <a:t>prozor</a:t>
          </a:r>
          <a:r>
            <a:rPr lang="en-US" sz="1800" b="1" dirty="0"/>
            <a:t> </a:t>
          </a:r>
          <a:r>
            <a:rPr lang="sr-Latn-RS" sz="1800" b="1" dirty="0"/>
            <a:t>            </a:t>
          </a:r>
          <a:r>
            <a:rPr lang="en-US" sz="1800" b="1" dirty="0"/>
            <a:t>(</a:t>
          </a:r>
          <a:r>
            <a:rPr lang="sr-Latn-RS" sz="1800" b="1" dirty="0" err="1"/>
            <a:t>Jošua</a:t>
          </a:r>
          <a:r>
            <a:rPr lang="en-US" sz="1800" b="1" dirty="0"/>
            <a:t> 2</a:t>
          </a:r>
          <a:r>
            <a:rPr lang="sr-Latn-RS" sz="1800" b="1" dirty="0"/>
            <a:t>,</a:t>
          </a:r>
          <a:r>
            <a:rPr lang="en-US" sz="1800" b="1" dirty="0"/>
            <a:t>18)</a:t>
          </a:r>
          <a:endParaRPr lang="en" sz="1800" b="1" dirty="0"/>
        </a:p>
      </dgm:t>
    </dgm:pt>
    <dgm:pt modelId="{8542B675-9066-4807-AD05-BA34BE1F82F5}" type="sibTrans" cxnId="{E5A4B7E6-2803-44B2-94C7-62B86781B12F}">
      <dgm:prSet/>
      <dgm:spPr/>
      <dgm:t>
        <a:bodyPr/>
        <a:lstStyle/>
        <a:p>
          <a:endParaRPr lang="es-ES" sz="1800" b="1"/>
        </a:p>
      </dgm:t>
    </dgm:pt>
    <dgm:pt modelId="{5D76C8FB-A817-4ED7-BEE0-B81833B5AB73}" type="parTrans" cxnId="{E5A4B7E6-2803-44B2-94C7-62B86781B12F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1800" b="1"/>
        </a:p>
      </dgm:t>
    </dgm:pt>
    <dgm:pt modelId="{82F8F07E-B4F3-4819-BCAE-848EA0AB292A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rgbClr val="7030A0"/>
          </a:solidFill>
        </a:ln>
      </dgm:spPr>
      <dgm:t>
        <a:bodyPr/>
        <a:lstStyle/>
        <a:p>
          <a:r>
            <a:rPr lang="sr-Latn-RS" sz="1800" b="1" dirty="0"/>
            <a:t>Ako izađe iz kuće ubit će i nju i ostale</a:t>
          </a:r>
          <a:br>
            <a:rPr lang="en" sz="1800" b="1" dirty="0"/>
          </a:br>
          <a:r>
            <a:rPr lang="en" sz="1800" b="1" dirty="0"/>
            <a:t>(Jo</a:t>
          </a:r>
          <a:r>
            <a:rPr lang="sr-Latn-RS" sz="1800" b="1" dirty="0" err="1"/>
            <a:t>šua</a:t>
          </a:r>
          <a:r>
            <a:rPr lang="en" sz="1800" b="1" dirty="0"/>
            <a:t> 2</a:t>
          </a:r>
          <a:r>
            <a:rPr lang="sr-Latn-RS" sz="1800" b="1" dirty="0"/>
            <a:t>,</a:t>
          </a:r>
          <a:r>
            <a:rPr lang="en" sz="1800" b="1" dirty="0"/>
            <a:t>19)</a:t>
          </a:r>
        </a:p>
      </dgm:t>
    </dgm:pt>
    <dgm:pt modelId="{46C4BBBC-8A96-43CB-B5A9-8E3C2107177B}" type="sibTrans" cxnId="{6F9E7681-A8A8-4BDF-AA54-82D9299348E7}">
      <dgm:prSet/>
      <dgm:spPr/>
      <dgm:t>
        <a:bodyPr/>
        <a:lstStyle/>
        <a:p>
          <a:endParaRPr lang="es-ES" sz="1800" b="1"/>
        </a:p>
      </dgm:t>
    </dgm:pt>
    <dgm:pt modelId="{32FF7F5C-29BE-416D-BB6E-258416BE95E9}" type="parTrans" cxnId="{6F9E7681-A8A8-4BDF-AA54-82D9299348E7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1800" b="1"/>
        </a:p>
      </dgm:t>
    </dgm:pt>
    <dgm:pt modelId="{00D3D756-F677-49AF-B97E-4B7EA762A22B}" type="pres">
      <dgm:prSet presAssocID="{CB62CA17-2AF3-4FC6-BFFD-725592F5E1C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BB35FB1-4B17-4B7B-80C7-304FED3ED4CB}" type="pres">
      <dgm:prSet presAssocID="{15C3A5F2-2971-43D7-A54B-79EDDBA9AF2A}" presName="root" presStyleCnt="0"/>
      <dgm:spPr/>
    </dgm:pt>
    <dgm:pt modelId="{7ECF8735-BB71-4F9B-AF8D-5C6560222BCC}" type="pres">
      <dgm:prSet presAssocID="{15C3A5F2-2971-43D7-A54B-79EDDBA9AF2A}" presName="rootComposite" presStyleCnt="0"/>
      <dgm:spPr/>
    </dgm:pt>
    <dgm:pt modelId="{7A6FB36C-C47A-4E5B-A75D-7F3173A4CF5C}" type="pres">
      <dgm:prSet presAssocID="{15C3A5F2-2971-43D7-A54B-79EDDBA9AF2A}" presName="rootText" presStyleLbl="node1" presStyleIdx="0" presStyleCnt="2"/>
      <dgm:spPr/>
    </dgm:pt>
    <dgm:pt modelId="{3A1C4EE2-D289-4F2C-81E5-6775CCE9B20E}" type="pres">
      <dgm:prSet presAssocID="{15C3A5F2-2971-43D7-A54B-79EDDBA9AF2A}" presName="rootConnector" presStyleLbl="node1" presStyleIdx="0" presStyleCnt="2"/>
      <dgm:spPr/>
    </dgm:pt>
    <dgm:pt modelId="{08662543-81A5-4B31-A60F-3521CA0C3CCF}" type="pres">
      <dgm:prSet presAssocID="{15C3A5F2-2971-43D7-A54B-79EDDBA9AF2A}" presName="childShape" presStyleCnt="0"/>
      <dgm:spPr/>
    </dgm:pt>
    <dgm:pt modelId="{6FD29593-0F47-498E-A227-7857A06540C7}" type="pres">
      <dgm:prSet presAssocID="{1261F220-42E9-4C26-B01D-DCDB45CBF744}" presName="Name13" presStyleLbl="parChTrans1D2" presStyleIdx="0" presStyleCnt="4"/>
      <dgm:spPr/>
    </dgm:pt>
    <dgm:pt modelId="{B11AC3C5-6E50-4A51-8189-291B12B49027}" type="pres">
      <dgm:prSet presAssocID="{349D57AF-D784-48AF-8B25-C26C2C823D0F}" presName="childText" presStyleLbl="bgAcc1" presStyleIdx="0" presStyleCnt="4" custScaleX="140204" custScaleY="131812">
        <dgm:presLayoutVars>
          <dgm:bulletEnabled val="1"/>
        </dgm:presLayoutVars>
      </dgm:prSet>
      <dgm:spPr/>
    </dgm:pt>
    <dgm:pt modelId="{C6514BCD-E44B-42D1-B0D0-329310F0950A}" type="pres">
      <dgm:prSet presAssocID="{6405A52B-111D-4C61-AD73-29763182C796}" presName="Name13" presStyleLbl="parChTrans1D2" presStyleIdx="1" presStyleCnt="4"/>
      <dgm:spPr/>
    </dgm:pt>
    <dgm:pt modelId="{9F5EBBF5-A2DE-43AF-AA24-79352D9E556A}" type="pres">
      <dgm:prSet presAssocID="{F5252359-AAAA-480C-8FA5-BFE414FE9AE2}" presName="childText" presStyleLbl="bgAcc1" presStyleIdx="1" presStyleCnt="4" custScaleX="123717" custLinFactNeighborY="19146">
        <dgm:presLayoutVars>
          <dgm:bulletEnabled val="1"/>
        </dgm:presLayoutVars>
      </dgm:prSet>
      <dgm:spPr/>
    </dgm:pt>
    <dgm:pt modelId="{D9E68133-E7D5-4645-B616-9684EA230912}" type="pres">
      <dgm:prSet presAssocID="{75CF40A8-6285-4D26-941F-6CB9198ED250}" presName="root" presStyleCnt="0"/>
      <dgm:spPr/>
    </dgm:pt>
    <dgm:pt modelId="{F7AB0F8F-193F-4FDA-9F19-C95BCAA5491C}" type="pres">
      <dgm:prSet presAssocID="{75CF40A8-6285-4D26-941F-6CB9198ED250}" presName="rootComposite" presStyleCnt="0"/>
      <dgm:spPr/>
    </dgm:pt>
    <dgm:pt modelId="{DB3278D5-FA06-43AA-B519-12815FAE331E}" type="pres">
      <dgm:prSet presAssocID="{75CF40A8-6285-4D26-941F-6CB9198ED250}" presName="rootText" presStyleLbl="node1" presStyleIdx="1" presStyleCnt="2"/>
      <dgm:spPr/>
    </dgm:pt>
    <dgm:pt modelId="{FDA0BC14-A5DE-43A9-AB33-328339BE59BE}" type="pres">
      <dgm:prSet presAssocID="{75CF40A8-6285-4D26-941F-6CB9198ED250}" presName="rootConnector" presStyleLbl="node1" presStyleIdx="1" presStyleCnt="2"/>
      <dgm:spPr/>
    </dgm:pt>
    <dgm:pt modelId="{5F848487-7C90-4DBB-862C-CFC7A5CC2806}" type="pres">
      <dgm:prSet presAssocID="{75CF40A8-6285-4D26-941F-6CB9198ED250}" presName="childShape" presStyleCnt="0"/>
      <dgm:spPr/>
    </dgm:pt>
    <dgm:pt modelId="{045898C0-555C-4C36-867E-8DAF3D795777}" type="pres">
      <dgm:prSet presAssocID="{5D76C8FB-A817-4ED7-BEE0-B81833B5AB73}" presName="Name13" presStyleLbl="parChTrans1D2" presStyleIdx="2" presStyleCnt="4"/>
      <dgm:spPr/>
    </dgm:pt>
    <dgm:pt modelId="{9F4FCA65-AA28-4B2D-A27B-D3678611D661}" type="pres">
      <dgm:prSet presAssocID="{3BD7AD65-7332-474F-9EA9-1A664200B4C6}" presName="childText" presStyleLbl="bgAcc1" presStyleIdx="2" presStyleCnt="4" custScaleX="123717" custScaleY="158651">
        <dgm:presLayoutVars>
          <dgm:bulletEnabled val="1"/>
        </dgm:presLayoutVars>
      </dgm:prSet>
      <dgm:spPr/>
    </dgm:pt>
    <dgm:pt modelId="{BD5A8F5A-C612-4609-8613-BEF1DD385892}" type="pres">
      <dgm:prSet presAssocID="{32FF7F5C-29BE-416D-BB6E-258416BE95E9}" presName="Name13" presStyleLbl="parChTrans1D2" presStyleIdx="3" presStyleCnt="4"/>
      <dgm:spPr/>
    </dgm:pt>
    <dgm:pt modelId="{0E2237D8-BE99-43AE-869C-1BAF9B408756}" type="pres">
      <dgm:prSet presAssocID="{82F8F07E-B4F3-4819-BCAE-848EA0AB292A}" presName="childText" presStyleLbl="bgAcc1" presStyleIdx="3" presStyleCnt="4" custScaleX="123717" custScaleY="125577" custLinFactNeighborY="-8568">
        <dgm:presLayoutVars>
          <dgm:bulletEnabled val="1"/>
        </dgm:presLayoutVars>
      </dgm:prSet>
      <dgm:spPr/>
    </dgm:pt>
  </dgm:ptLst>
  <dgm:cxnLst>
    <dgm:cxn modelId="{AB28DF12-3EBC-40C2-9CD9-027C2845390A}" srcId="{CB62CA17-2AF3-4FC6-BFFD-725592F5E1C7}" destId="{15C3A5F2-2971-43D7-A54B-79EDDBA9AF2A}" srcOrd="0" destOrd="0" parTransId="{2D49CF37-9EA3-47A2-8083-5A7F848E5152}" sibTransId="{A37338BB-2F8D-42BD-A616-AE01928C9AE2}"/>
    <dgm:cxn modelId="{6AC66F17-6D54-47D2-9F5F-970ADC27AE05}" type="presOf" srcId="{3BD7AD65-7332-474F-9EA9-1A664200B4C6}" destId="{9F4FCA65-AA28-4B2D-A27B-D3678611D661}" srcOrd="0" destOrd="0" presId="urn:microsoft.com/office/officeart/2005/8/layout/hierarchy3"/>
    <dgm:cxn modelId="{9E40FF1D-E1F8-47B4-A3B1-793B3712802A}" type="presOf" srcId="{6405A52B-111D-4C61-AD73-29763182C796}" destId="{C6514BCD-E44B-42D1-B0D0-329310F0950A}" srcOrd="0" destOrd="0" presId="urn:microsoft.com/office/officeart/2005/8/layout/hierarchy3"/>
    <dgm:cxn modelId="{DAD58521-55C7-444B-A126-667ED72ED4A2}" type="presOf" srcId="{349D57AF-D784-48AF-8B25-C26C2C823D0F}" destId="{B11AC3C5-6E50-4A51-8189-291B12B49027}" srcOrd="0" destOrd="0" presId="urn:microsoft.com/office/officeart/2005/8/layout/hierarchy3"/>
    <dgm:cxn modelId="{DC07FB2C-AF3B-4A3B-BD6C-C6D96555D64C}" srcId="{15C3A5F2-2971-43D7-A54B-79EDDBA9AF2A}" destId="{F5252359-AAAA-480C-8FA5-BFE414FE9AE2}" srcOrd="1" destOrd="0" parTransId="{6405A52B-111D-4C61-AD73-29763182C796}" sibTransId="{609170C6-DE97-4E2B-B76B-1ECC6E383788}"/>
    <dgm:cxn modelId="{B21A2137-53C5-4D18-A805-23BC02736CAC}" type="presOf" srcId="{75CF40A8-6285-4D26-941F-6CB9198ED250}" destId="{DB3278D5-FA06-43AA-B519-12815FAE331E}" srcOrd="0" destOrd="0" presId="urn:microsoft.com/office/officeart/2005/8/layout/hierarchy3"/>
    <dgm:cxn modelId="{02A7975B-08AB-42E2-B117-7FD8B49940A7}" srcId="{15C3A5F2-2971-43D7-A54B-79EDDBA9AF2A}" destId="{349D57AF-D784-48AF-8B25-C26C2C823D0F}" srcOrd="0" destOrd="0" parTransId="{1261F220-42E9-4C26-B01D-DCDB45CBF744}" sibTransId="{40EE81EE-8BF1-47FF-931B-732B51E26775}"/>
    <dgm:cxn modelId="{6F9E7681-A8A8-4BDF-AA54-82D9299348E7}" srcId="{75CF40A8-6285-4D26-941F-6CB9198ED250}" destId="{82F8F07E-B4F3-4819-BCAE-848EA0AB292A}" srcOrd="1" destOrd="0" parTransId="{32FF7F5C-29BE-416D-BB6E-258416BE95E9}" sibTransId="{46C4BBBC-8A96-43CB-B5A9-8E3C2107177B}"/>
    <dgm:cxn modelId="{8FA91086-08FD-4A60-BCC1-A8923F51E77E}" type="presOf" srcId="{CB62CA17-2AF3-4FC6-BFFD-725592F5E1C7}" destId="{00D3D756-F677-49AF-B97E-4B7EA762A22B}" srcOrd="0" destOrd="0" presId="urn:microsoft.com/office/officeart/2005/8/layout/hierarchy3"/>
    <dgm:cxn modelId="{BCFBAA8F-8C61-436C-B5E1-71C1481AB523}" type="presOf" srcId="{15C3A5F2-2971-43D7-A54B-79EDDBA9AF2A}" destId="{7A6FB36C-C47A-4E5B-A75D-7F3173A4CF5C}" srcOrd="0" destOrd="0" presId="urn:microsoft.com/office/officeart/2005/8/layout/hierarchy3"/>
    <dgm:cxn modelId="{9DD91A97-8B02-4F51-8238-F3995D9BCC56}" type="presOf" srcId="{15C3A5F2-2971-43D7-A54B-79EDDBA9AF2A}" destId="{3A1C4EE2-D289-4F2C-81E5-6775CCE9B20E}" srcOrd="1" destOrd="0" presId="urn:microsoft.com/office/officeart/2005/8/layout/hierarchy3"/>
    <dgm:cxn modelId="{7AD4B19E-2EE5-4215-B6D1-765B1C932580}" srcId="{CB62CA17-2AF3-4FC6-BFFD-725592F5E1C7}" destId="{75CF40A8-6285-4D26-941F-6CB9198ED250}" srcOrd="1" destOrd="0" parTransId="{B0293200-DC54-46BB-800A-18BBE6993949}" sibTransId="{9AC7A46C-BDBB-424E-8011-700D71F38766}"/>
    <dgm:cxn modelId="{6798C5A0-1B6E-47D5-913C-1C843B24CC40}" type="presOf" srcId="{32FF7F5C-29BE-416D-BB6E-258416BE95E9}" destId="{BD5A8F5A-C612-4609-8613-BEF1DD385892}" srcOrd="0" destOrd="0" presId="urn:microsoft.com/office/officeart/2005/8/layout/hierarchy3"/>
    <dgm:cxn modelId="{E090C8BB-1542-4186-B397-2A7E4900FE56}" type="presOf" srcId="{1261F220-42E9-4C26-B01D-DCDB45CBF744}" destId="{6FD29593-0F47-498E-A227-7857A06540C7}" srcOrd="0" destOrd="0" presId="urn:microsoft.com/office/officeart/2005/8/layout/hierarchy3"/>
    <dgm:cxn modelId="{D1A788BE-5EB8-488D-BEFB-53CAFE2B43C1}" type="presOf" srcId="{F5252359-AAAA-480C-8FA5-BFE414FE9AE2}" destId="{9F5EBBF5-A2DE-43AF-AA24-79352D9E556A}" srcOrd="0" destOrd="0" presId="urn:microsoft.com/office/officeart/2005/8/layout/hierarchy3"/>
    <dgm:cxn modelId="{8EEEBFDD-99CA-4BF2-B4A0-D52BA8679BE9}" type="presOf" srcId="{82F8F07E-B4F3-4819-BCAE-848EA0AB292A}" destId="{0E2237D8-BE99-43AE-869C-1BAF9B408756}" srcOrd="0" destOrd="0" presId="urn:microsoft.com/office/officeart/2005/8/layout/hierarchy3"/>
    <dgm:cxn modelId="{E5A4B7E6-2803-44B2-94C7-62B86781B12F}" srcId="{75CF40A8-6285-4D26-941F-6CB9198ED250}" destId="{3BD7AD65-7332-474F-9EA9-1A664200B4C6}" srcOrd="0" destOrd="0" parTransId="{5D76C8FB-A817-4ED7-BEE0-B81833B5AB73}" sibTransId="{8542B675-9066-4807-AD05-BA34BE1F82F5}"/>
    <dgm:cxn modelId="{D875F9F5-057E-4676-B4B5-24130D650F27}" type="presOf" srcId="{75CF40A8-6285-4D26-941F-6CB9198ED250}" destId="{FDA0BC14-A5DE-43A9-AB33-328339BE59BE}" srcOrd="1" destOrd="0" presId="urn:microsoft.com/office/officeart/2005/8/layout/hierarchy3"/>
    <dgm:cxn modelId="{5CD008F6-F203-41A3-B048-5CD4343A8ABF}" type="presOf" srcId="{5D76C8FB-A817-4ED7-BEE0-B81833B5AB73}" destId="{045898C0-555C-4C36-867E-8DAF3D795777}" srcOrd="0" destOrd="0" presId="urn:microsoft.com/office/officeart/2005/8/layout/hierarchy3"/>
    <dgm:cxn modelId="{066395A4-54E2-44E8-9AB9-DA4AA8ED144A}" type="presParOf" srcId="{00D3D756-F677-49AF-B97E-4B7EA762A22B}" destId="{6BB35FB1-4B17-4B7B-80C7-304FED3ED4CB}" srcOrd="0" destOrd="0" presId="urn:microsoft.com/office/officeart/2005/8/layout/hierarchy3"/>
    <dgm:cxn modelId="{ACAF36AA-C84C-498E-9071-32DC29895810}" type="presParOf" srcId="{6BB35FB1-4B17-4B7B-80C7-304FED3ED4CB}" destId="{7ECF8735-BB71-4F9B-AF8D-5C6560222BCC}" srcOrd="0" destOrd="0" presId="urn:microsoft.com/office/officeart/2005/8/layout/hierarchy3"/>
    <dgm:cxn modelId="{97C10803-1736-403E-BF54-25B15257311C}" type="presParOf" srcId="{7ECF8735-BB71-4F9B-AF8D-5C6560222BCC}" destId="{7A6FB36C-C47A-4E5B-A75D-7F3173A4CF5C}" srcOrd="0" destOrd="0" presId="urn:microsoft.com/office/officeart/2005/8/layout/hierarchy3"/>
    <dgm:cxn modelId="{218D78F7-50BD-4C72-835F-EB1942881DB8}" type="presParOf" srcId="{7ECF8735-BB71-4F9B-AF8D-5C6560222BCC}" destId="{3A1C4EE2-D289-4F2C-81E5-6775CCE9B20E}" srcOrd="1" destOrd="0" presId="urn:microsoft.com/office/officeart/2005/8/layout/hierarchy3"/>
    <dgm:cxn modelId="{E02A2E97-9233-4EA2-8BEC-3BCAD6EE63BC}" type="presParOf" srcId="{6BB35FB1-4B17-4B7B-80C7-304FED3ED4CB}" destId="{08662543-81A5-4B31-A60F-3521CA0C3CCF}" srcOrd="1" destOrd="0" presId="urn:microsoft.com/office/officeart/2005/8/layout/hierarchy3"/>
    <dgm:cxn modelId="{DA832864-CCCD-4D6F-96A1-CF61CBEEACB1}" type="presParOf" srcId="{08662543-81A5-4B31-A60F-3521CA0C3CCF}" destId="{6FD29593-0F47-498E-A227-7857A06540C7}" srcOrd="0" destOrd="0" presId="urn:microsoft.com/office/officeart/2005/8/layout/hierarchy3"/>
    <dgm:cxn modelId="{2C5C4E23-2A91-4187-8874-7A3CCBB85BCC}" type="presParOf" srcId="{08662543-81A5-4B31-A60F-3521CA0C3CCF}" destId="{B11AC3C5-6E50-4A51-8189-291B12B49027}" srcOrd="1" destOrd="0" presId="urn:microsoft.com/office/officeart/2005/8/layout/hierarchy3"/>
    <dgm:cxn modelId="{0153CF6C-D69F-40CD-82EE-EF30414E8253}" type="presParOf" srcId="{08662543-81A5-4B31-A60F-3521CA0C3CCF}" destId="{C6514BCD-E44B-42D1-B0D0-329310F0950A}" srcOrd="2" destOrd="0" presId="urn:microsoft.com/office/officeart/2005/8/layout/hierarchy3"/>
    <dgm:cxn modelId="{BB92D115-2A1B-4186-86C3-C88892628DA9}" type="presParOf" srcId="{08662543-81A5-4B31-A60F-3521CA0C3CCF}" destId="{9F5EBBF5-A2DE-43AF-AA24-79352D9E556A}" srcOrd="3" destOrd="0" presId="urn:microsoft.com/office/officeart/2005/8/layout/hierarchy3"/>
    <dgm:cxn modelId="{DC9D70CD-9659-4792-8F57-959A30BA75FB}" type="presParOf" srcId="{00D3D756-F677-49AF-B97E-4B7EA762A22B}" destId="{D9E68133-E7D5-4645-B616-9684EA230912}" srcOrd="1" destOrd="0" presId="urn:microsoft.com/office/officeart/2005/8/layout/hierarchy3"/>
    <dgm:cxn modelId="{452E9B5D-99D4-4463-8F7E-27EA8FDE7360}" type="presParOf" srcId="{D9E68133-E7D5-4645-B616-9684EA230912}" destId="{F7AB0F8F-193F-4FDA-9F19-C95BCAA5491C}" srcOrd="0" destOrd="0" presId="urn:microsoft.com/office/officeart/2005/8/layout/hierarchy3"/>
    <dgm:cxn modelId="{515C5173-E981-49EF-AE9C-3A588D23B862}" type="presParOf" srcId="{F7AB0F8F-193F-4FDA-9F19-C95BCAA5491C}" destId="{DB3278D5-FA06-43AA-B519-12815FAE331E}" srcOrd="0" destOrd="0" presId="urn:microsoft.com/office/officeart/2005/8/layout/hierarchy3"/>
    <dgm:cxn modelId="{2F88AB35-5505-44D3-9E09-190348A8B185}" type="presParOf" srcId="{F7AB0F8F-193F-4FDA-9F19-C95BCAA5491C}" destId="{FDA0BC14-A5DE-43A9-AB33-328339BE59BE}" srcOrd="1" destOrd="0" presId="urn:microsoft.com/office/officeart/2005/8/layout/hierarchy3"/>
    <dgm:cxn modelId="{E8EF852F-AEF8-449E-B6A5-E4A5154DD0BC}" type="presParOf" srcId="{D9E68133-E7D5-4645-B616-9684EA230912}" destId="{5F848487-7C90-4DBB-862C-CFC7A5CC2806}" srcOrd="1" destOrd="0" presId="urn:microsoft.com/office/officeart/2005/8/layout/hierarchy3"/>
    <dgm:cxn modelId="{56059ECB-D16F-4503-8022-A0B2A2FE59F9}" type="presParOf" srcId="{5F848487-7C90-4DBB-862C-CFC7A5CC2806}" destId="{045898C0-555C-4C36-867E-8DAF3D795777}" srcOrd="0" destOrd="0" presId="urn:microsoft.com/office/officeart/2005/8/layout/hierarchy3"/>
    <dgm:cxn modelId="{205CFFD8-B02E-41EF-AB97-B837AC857257}" type="presParOf" srcId="{5F848487-7C90-4DBB-862C-CFC7A5CC2806}" destId="{9F4FCA65-AA28-4B2D-A27B-D3678611D661}" srcOrd="1" destOrd="0" presId="urn:microsoft.com/office/officeart/2005/8/layout/hierarchy3"/>
    <dgm:cxn modelId="{0F9E7939-03BF-4C6E-BC95-707CDBE1022D}" type="presParOf" srcId="{5F848487-7C90-4DBB-862C-CFC7A5CC2806}" destId="{BD5A8F5A-C612-4609-8613-BEF1DD385892}" srcOrd="2" destOrd="0" presId="urn:microsoft.com/office/officeart/2005/8/layout/hierarchy3"/>
    <dgm:cxn modelId="{3AC50625-0041-4AAD-948C-58ED0A067FAB}" type="presParOf" srcId="{5F848487-7C90-4DBB-862C-CFC7A5CC2806}" destId="{0E2237D8-BE99-43AE-869C-1BAF9B408756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463BB5-EC8C-432B-A541-D0529CD5FF65}">
      <dsp:nvSpPr>
        <dsp:cNvPr id="0" name=""/>
        <dsp:cNvSpPr/>
      </dsp:nvSpPr>
      <dsp:spPr>
        <a:xfrm>
          <a:off x="0" y="1873064"/>
          <a:ext cx="6768806" cy="614781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Izvještaj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sr-Latn-R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uhoda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873064"/>
        <a:ext cx="6768806" cy="331982"/>
      </dsp:txXfrm>
    </dsp:sp>
    <dsp:sp modelId="{4F5BB67F-9B10-4A84-896B-2D3CF8A6565C}">
      <dsp:nvSpPr>
        <dsp:cNvPr id="0" name=""/>
        <dsp:cNvSpPr/>
      </dsp:nvSpPr>
      <dsp:spPr>
        <a:xfrm>
          <a:off x="0" y="2192751"/>
          <a:ext cx="3384402" cy="28279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b="1" kern="1200" dirty="0"/>
            <a:t>10. obeshrabriše</a:t>
          </a:r>
          <a:r>
            <a:rPr lang="en-US" sz="2000" b="1" kern="1200" dirty="0"/>
            <a:t> </a:t>
          </a:r>
          <a:r>
            <a:rPr lang="sr-Latn-RS" sz="2000" b="1" kern="1200" dirty="0"/>
            <a:t>narod</a:t>
          </a:r>
          <a:endParaRPr lang="en" sz="2000" b="1" kern="1200" dirty="0"/>
        </a:p>
      </dsp:txBody>
      <dsp:txXfrm>
        <a:off x="0" y="2192751"/>
        <a:ext cx="3384402" cy="282799"/>
      </dsp:txXfrm>
    </dsp:sp>
    <dsp:sp modelId="{A28D5C6D-972F-4F35-8CD7-E0F7C8401561}">
      <dsp:nvSpPr>
        <dsp:cNvPr id="0" name=""/>
        <dsp:cNvSpPr/>
      </dsp:nvSpPr>
      <dsp:spPr>
        <a:xfrm>
          <a:off x="3384403" y="2192751"/>
          <a:ext cx="3384402" cy="282799"/>
        </a:xfrm>
        <a:prstGeom prst="rect">
          <a:avLst/>
        </a:prstGeom>
        <a:solidFill>
          <a:schemeClr val="accent5">
            <a:tint val="40000"/>
            <a:alpha val="90000"/>
            <a:hueOff val="2372787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b="1" kern="1200" dirty="0"/>
            <a:t>Dvojica ohrabriše</a:t>
          </a:r>
          <a:r>
            <a:rPr lang="en" sz="2000" b="1" kern="1200" dirty="0"/>
            <a:t> </a:t>
          </a:r>
          <a:r>
            <a:rPr lang="sr-Latn-RS" sz="2000" b="1" kern="1200" dirty="0" err="1"/>
            <a:t>Jošuu</a:t>
          </a:r>
          <a:r>
            <a:rPr lang="sr-Latn-RS" sz="2000" b="1" kern="1200" dirty="0"/>
            <a:t>.</a:t>
          </a:r>
          <a:endParaRPr lang="en" sz="2000" b="1" kern="1200" dirty="0"/>
        </a:p>
      </dsp:txBody>
      <dsp:txXfrm>
        <a:off x="3384403" y="2192751"/>
        <a:ext cx="3384402" cy="282799"/>
      </dsp:txXfrm>
    </dsp:sp>
    <dsp:sp modelId="{57C67423-FC5B-4797-8140-59BC8EE7184D}">
      <dsp:nvSpPr>
        <dsp:cNvPr id="0" name=""/>
        <dsp:cNvSpPr/>
      </dsp:nvSpPr>
      <dsp:spPr>
        <a:xfrm rot="10800000">
          <a:off x="0" y="936752"/>
          <a:ext cx="6768806" cy="945534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Rezultat uhoda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10800000">
        <a:off x="0" y="936752"/>
        <a:ext cx="6768806" cy="331882"/>
      </dsp:txXfrm>
    </dsp:sp>
    <dsp:sp modelId="{0BC1B3AF-405E-4E91-98FC-8EA1AC129EEC}">
      <dsp:nvSpPr>
        <dsp:cNvPr id="0" name=""/>
        <dsp:cNvSpPr/>
      </dsp:nvSpPr>
      <dsp:spPr>
        <a:xfrm>
          <a:off x="0" y="1268634"/>
          <a:ext cx="3384402" cy="282714"/>
        </a:xfrm>
        <a:prstGeom prst="rect">
          <a:avLst/>
        </a:prstGeom>
        <a:solidFill>
          <a:schemeClr val="accent5">
            <a:tint val="40000"/>
            <a:alpha val="90000"/>
            <a:hueOff val="4745575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40 dana </a:t>
          </a:r>
          <a:r>
            <a:rPr lang="sr-Latn-RS" sz="2000" b="1" kern="1200" dirty="0"/>
            <a:t>uhođenja</a:t>
          </a:r>
          <a:endParaRPr lang="en" sz="2000" b="1" kern="1200" dirty="0"/>
        </a:p>
      </dsp:txBody>
      <dsp:txXfrm>
        <a:off x="0" y="1268634"/>
        <a:ext cx="3384402" cy="282714"/>
      </dsp:txXfrm>
    </dsp:sp>
    <dsp:sp modelId="{21770E6D-F66A-42CF-A7DE-928960BADAC6}">
      <dsp:nvSpPr>
        <dsp:cNvPr id="0" name=""/>
        <dsp:cNvSpPr/>
      </dsp:nvSpPr>
      <dsp:spPr>
        <a:xfrm>
          <a:off x="3384403" y="1268634"/>
          <a:ext cx="3384402" cy="282714"/>
        </a:xfrm>
        <a:prstGeom prst="rect">
          <a:avLst/>
        </a:prstGeom>
        <a:solidFill>
          <a:schemeClr val="accent5">
            <a:tint val="40000"/>
            <a:alpha val="90000"/>
            <a:hueOff val="7118362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3 </a:t>
          </a:r>
          <a:r>
            <a:rPr lang="en-US" sz="2000" b="1" kern="1200" dirty="0"/>
            <a:t>dana u </a:t>
          </a:r>
          <a:r>
            <a:rPr lang="en-US" sz="2000" b="1" kern="1200" dirty="0" err="1"/>
            <a:t>skrivanju</a:t>
          </a:r>
          <a:endParaRPr lang="en" sz="2000" b="1" kern="1200" dirty="0"/>
        </a:p>
      </dsp:txBody>
      <dsp:txXfrm>
        <a:off x="3384403" y="1268634"/>
        <a:ext cx="3384402" cy="282714"/>
      </dsp:txXfrm>
    </dsp:sp>
    <dsp:sp modelId="{E450371A-17AE-4EA7-B9F1-BFFE689FE574}">
      <dsp:nvSpPr>
        <dsp:cNvPr id="0" name=""/>
        <dsp:cNvSpPr/>
      </dsp:nvSpPr>
      <dsp:spPr>
        <a:xfrm rot="10800000">
          <a:off x="0" y="439"/>
          <a:ext cx="6768806" cy="945534"/>
        </a:xfrm>
        <a:prstGeom prst="upArrowCallou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Šalju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sr-Latn-R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uhode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10800000">
        <a:off x="0" y="439"/>
        <a:ext cx="6768806" cy="331882"/>
      </dsp:txXfrm>
    </dsp:sp>
    <dsp:sp modelId="{66E0A6B1-8D5A-4220-9D78-110535ADA5F6}">
      <dsp:nvSpPr>
        <dsp:cNvPr id="0" name=""/>
        <dsp:cNvSpPr/>
      </dsp:nvSpPr>
      <dsp:spPr>
        <a:xfrm>
          <a:off x="0" y="332322"/>
          <a:ext cx="3384402" cy="282714"/>
        </a:xfrm>
        <a:prstGeom prst="rect">
          <a:avLst/>
        </a:prstGeom>
        <a:solidFill>
          <a:schemeClr val="accent5">
            <a:tint val="40000"/>
            <a:alpha val="90000"/>
            <a:hueOff val="9491149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Javno</a:t>
          </a:r>
          <a:r>
            <a:rPr lang="en-US" sz="2000" b="1" kern="1200" dirty="0"/>
            <a:t> (12 </a:t>
          </a:r>
          <a:r>
            <a:rPr lang="sr-Latn-RS" sz="2000" b="1" kern="1200" dirty="0" err="1"/>
            <a:t>uhod</a:t>
          </a:r>
          <a:r>
            <a:rPr lang="en-US" sz="2000" b="1" kern="1200" dirty="0"/>
            <a:t>a</a:t>
          </a:r>
          <a:r>
            <a:rPr lang="en" sz="2000" b="1" kern="1200" dirty="0"/>
            <a:t>)</a:t>
          </a:r>
        </a:p>
      </dsp:txBody>
      <dsp:txXfrm>
        <a:off x="0" y="332322"/>
        <a:ext cx="3384402" cy="282714"/>
      </dsp:txXfrm>
    </dsp:sp>
    <dsp:sp modelId="{76A18CC4-4DD7-4B4D-8477-71797658946B}">
      <dsp:nvSpPr>
        <dsp:cNvPr id="0" name=""/>
        <dsp:cNvSpPr/>
      </dsp:nvSpPr>
      <dsp:spPr>
        <a:xfrm>
          <a:off x="3384403" y="332322"/>
          <a:ext cx="3384402" cy="282714"/>
        </a:xfrm>
        <a:prstGeom prst="rect">
          <a:avLst/>
        </a:prstGeom>
        <a:solidFill>
          <a:schemeClr val="accent5">
            <a:tint val="40000"/>
            <a:alpha val="90000"/>
            <a:hueOff val="11863936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Tajno</a:t>
          </a:r>
          <a:r>
            <a:rPr lang="en-US" sz="2000" b="1" kern="1200" dirty="0"/>
            <a:t> (</a:t>
          </a:r>
          <a:r>
            <a:rPr lang="sr-Latn-RS" sz="2000" b="1" kern="1200" dirty="0"/>
            <a:t>dvojica uhoda)</a:t>
          </a:r>
          <a:endParaRPr lang="en" sz="2000" b="1" kern="1200" dirty="0"/>
        </a:p>
      </dsp:txBody>
      <dsp:txXfrm>
        <a:off x="3384403" y="332322"/>
        <a:ext cx="3384402" cy="2827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6FB36C-C47A-4E5B-A75D-7F3173A4CF5C}">
      <dsp:nvSpPr>
        <dsp:cNvPr id="0" name=""/>
        <dsp:cNvSpPr/>
      </dsp:nvSpPr>
      <dsp:spPr>
        <a:xfrm>
          <a:off x="1511" y="149355"/>
          <a:ext cx="1646211" cy="823105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sr-Latn-R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dan 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Pash</a:t>
          </a:r>
          <a:r>
            <a:rPr lang="sr-Latn-R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619" y="173463"/>
        <a:ext cx="1597995" cy="774889"/>
      </dsp:txXfrm>
    </dsp:sp>
    <dsp:sp modelId="{6FD29593-0F47-498E-A227-7857A06540C7}">
      <dsp:nvSpPr>
        <dsp:cNvPr id="0" name=""/>
        <dsp:cNvSpPr/>
      </dsp:nvSpPr>
      <dsp:spPr>
        <a:xfrm>
          <a:off x="166132" y="972460"/>
          <a:ext cx="164621" cy="7482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8252"/>
              </a:lnTo>
              <a:lnTo>
                <a:pt x="164621" y="748252"/>
              </a:lnTo>
            </a:path>
          </a:pathLst>
        </a:custGeom>
        <a:noFill/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1AC3C5-6E50-4A51-8189-291B12B49027}">
      <dsp:nvSpPr>
        <dsp:cNvPr id="0" name=""/>
        <dsp:cNvSpPr/>
      </dsp:nvSpPr>
      <dsp:spPr>
        <a:xfrm>
          <a:off x="330753" y="1178237"/>
          <a:ext cx="1846443" cy="1084951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Morali </a:t>
          </a:r>
          <a:r>
            <a:rPr lang="en-US" sz="1800" b="1" kern="1200" dirty="0" err="1"/>
            <a:t>su</a:t>
          </a:r>
          <a:r>
            <a:rPr lang="en-US" sz="1800" b="1" kern="1200" dirty="0"/>
            <a:t> </a:t>
          </a:r>
          <a:r>
            <a:rPr lang="en-US" sz="1800" b="1" kern="1200" dirty="0" err="1"/>
            <a:t>krvlju</a:t>
          </a:r>
          <a:r>
            <a:rPr lang="en-US" sz="1800" b="1" kern="1200" dirty="0"/>
            <a:t> </a:t>
          </a:r>
          <a:r>
            <a:rPr lang="en-US" sz="1800" b="1" kern="1200" dirty="0" err="1"/>
            <a:t>pomazati</a:t>
          </a:r>
          <a:r>
            <a:rPr lang="en-US" sz="1800" b="1" kern="1200" dirty="0"/>
            <a:t> </a:t>
          </a:r>
          <a:r>
            <a:rPr lang="sr-Latn-RS" sz="1800" b="1" kern="1200" dirty="0"/>
            <a:t>svoj</a:t>
          </a:r>
          <a:r>
            <a:rPr lang="en-US" sz="1800" b="1" kern="1200" dirty="0"/>
            <a:t> </a:t>
          </a:r>
          <a:r>
            <a:rPr lang="en-US" sz="1800" b="1" kern="1200" dirty="0" err="1"/>
            <a:t>nadvratnik</a:t>
          </a:r>
          <a:r>
            <a:rPr lang="en-US" sz="1800" b="1" kern="1200" dirty="0"/>
            <a:t> </a:t>
          </a:r>
          <a:r>
            <a:rPr lang="sr-Latn-RS" sz="1800" b="1" kern="1200" dirty="0"/>
            <a:t>       </a:t>
          </a:r>
          <a:r>
            <a:rPr lang="en-US" sz="1800" b="1" kern="1200" dirty="0"/>
            <a:t>(</a:t>
          </a:r>
          <a:r>
            <a:rPr lang="en-US" sz="1800" b="1" kern="1200" dirty="0" err="1"/>
            <a:t>Izl</a:t>
          </a:r>
          <a:r>
            <a:rPr lang="sr-Latn-RS" sz="1800" b="1" kern="1200" dirty="0"/>
            <a:t>.</a:t>
          </a:r>
          <a:r>
            <a:rPr lang="en-US" sz="1800" b="1" kern="1200" dirty="0"/>
            <a:t> 12,7)</a:t>
          </a:r>
          <a:r>
            <a:rPr lang="sr-Latn-RS" sz="1800" b="1" kern="1200" dirty="0"/>
            <a:t>.</a:t>
          </a:r>
          <a:endParaRPr lang="en" sz="1800" b="1" kern="1200" dirty="0"/>
        </a:p>
      </dsp:txBody>
      <dsp:txXfrm>
        <a:off x="362530" y="1210014"/>
        <a:ext cx="1782889" cy="1021397"/>
      </dsp:txXfrm>
    </dsp:sp>
    <dsp:sp modelId="{C6514BCD-E44B-42D1-B0D0-329310F0950A}">
      <dsp:nvSpPr>
        <dsp:cNvPr id="0" name=""/>
        <dsp:cNvSpPr/>
      </dsp:nvSpPr>
      <dsp:spPr>
        <a:xfrm>
          <a:off x="166132" y="972460"/>
          <a:ext cx="164621" cy="20656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5649"/>
              </a:lnTo>
              <a:lnTo>
                <a:pt x="164621" y="2065649"/>
              </a:lnTo>
            </a:path>
          </a:pathLst>
        </a:custGeom>
        <a:noFill/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5EBBF5-A2DE-43AF-AA24-79352D9E556A}">
      <dsp:nvSpPr>
        <dsp:cNvPr id="0" name=""/>
        <dsp:cNvSpPr/>
      </dsp:nvSpPr>
      <dsp:spPr>
        <a:xfrm>
          <a:off x="330753" y="2626557"/>
          <a:ext cx="1629314" cy="823105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Ako </a:t>
          </a:r>
          <a:r>
            <a:rPr lang="en-US" sz="1800" b="1" kern="1200" dirty="0" err="1"/>
            <a:t>su</a:t>
          </a:r>
          <a:r>
            <a:rPr lang="en-US" sz="1800" b="1" kern="1200" dirty="0"/>
            <a:t> </a:t>
          </a:r>
          <a:r>
            <a:rPr lang="en-US" sz="1800" b="1" kern="1200" dirty="0" err="1"/>
            <a:t>i</a:t>
          </a:r>
          <a:r>
            <a:rPr lang="sr-Latn-RS" sz="1800" b="1" kern="1200" dirty="0"/>
            <a:t>za</a:t>
          </a:r>
          <a:r>
            <a:rPr lang="en-US" sz="1800" b="1" kern="1200" dirty="0" err="1"/>
            <a:t>šli</a:t>
          </a:r>
          <a:r>
            <a:rPr lang="en-US" sz="1800" b="1" kern="1200" dirty="0"/>
            <a:t> </a:t>
          </a:r>
          <a:r>
            <a:rPr lang="sr-Latn-RS" sz="1800" b="1" kern="1200" dirty="0"/>
            <a:t>iz</a:t>
          </a:r>
          <a:r>
            <a:rPr lang="en-US" sz="1800" b="1" kern="1200" dirty="0"/>
            <a:t> </a:t>
          </a:r>
          <a:r>
            <a:rPr lang="en-US" sz="1800" b="1" kern="1200" dirty="0" err="1"/>
            <a:t>kuće</a:t>
          </a:r>
          <a:r>
            <a:rPr lang="en-US" sz="1800" b="1" kern="1200" dirty="0"/>
            <a:t>, </a:t>
          </a:r>
          <a:r>
            <a:rPr lang="en-US" sz="1800" b="1" kern="1200" dirty="0" err="1"/>
            <a:t>umrli</a:t>
          </a:r>
          <a:r>
            <a:rPr lang="en-US" sz="1800" b="1" kern="1200" dirty="0"/>
            <a:t> </a:t>
          </a:r>
          <a:r>
            <a:rPr lang="en-US" sz="1800" b="1" kern="1200" dirty="0" err="1"/>
            <a:t>su</a:t>
          </a:r>
          <a:r>
            <a:rPr lang="en-US" sz="1800" b="1" kern="1200" dirty="0"/>
            <a:t> (</a:t>
          </a:r>
          <a:r>
            <a:rPr lang="en-US" sz="1800" b="1" kern="1200" dirty="0" err="1"/>
            <a:t>Izl</a:t>
          </a:r>
          <a:r>
            <a:rPr lang="sr-Latn-RS" sz="1800" b="1" kern="1200" dirty="0"/>
            <a:t>.</a:t>
          </a:r>
          <a:r>
            <a:rPr lang="en-US" sz="1800" b="1" kern="1200" dirty="0"/>
            <a:t> 12</a:t>
          </a:r>
          <a:r>
            <a:rPr lang="sr-Latn-RS" sz="1800" b="1" kern="1200" dirty="0"/>
            <a:t>,</a:t>
          </a:r>
          <a:r>
            <a:rPr lang="en-US" sz="1800" b="1" kern="1200" dirty="0"/>
            <a:t>13)</a:t>
          </a:r>
          <a:r>
            <a:rPr lang="sr-Latn-RS" sz="1800" b="1" kern="1200" dirty="0"/>
            <a:t>.</a:t>
          </a:r>
          <a:endParaRPr lang="en" sz="1800" b="1" kern="1200" dirty="0"/>
        </a:p>
      </dsp:txBody>
      <dsp:txXfrm>
        <a:off x="354861" y="2650665"/>
        <a:ext cx="1581098" cy="774889"/>
      </dsp:txXfrm>
    </dsp:sp>
    <dsp:sp modelId="{DB3278D5-FA06-43AA-B519-12815FAE331E}">
      <dsp:nvSpPr>
        <dsp:cNvPr id="0" name=""/>
        <dsp:cNvSpPr/>
      </dsp:nvSpPr>
      <dsp:spPr>
        <a:xfrm>
          <a:off x="2259507" y="149355"/>
          <a:ext cx="1646211" cy="823105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Rahaba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Jerihonu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83615" y="173463"/>
        <a:ext cx="1597995" cy="774889"/>
      </dsp:txXfrm>
    </dsp:sp>
    <dsp:sp modelId="{045898C0-555C-4C36-867E-8DAF3D795777}">
      <dsp:nvSpPr>
        <dsp:cNvPr id="0" name=""/>
        <dsp:cNvSpPr/>
      </dsp:nvSpPr>
      <dsp:spPr>
        <a:xfrm>
          <a:off x="2424128" y="972460"/>
          <a:ext cx="164621" cy="858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8709"/>
              </a:lnTo>
              <a:lnTo>
                <a:pt x="164621" y="858709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4FCA65-AA28-4B2D-A27B-D3678611D661}">
      <dsp:nvSpPr>
        <dsp:cNvPr id="0" name=""/>
        <dsp:cNvSpPr/>
      </dsp:nvSpPr>
      <dsp:spPr>
        <a:xfrm>
          <a:off x="2588749" y="1178237"/>
          <a:ext cx="1629314" cy="1305865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Mora</a:t>
          </a:r>
          <a:r>
            <a:rPr lang="sr-Latn-RS" sz="1800" b="1" kern="1200" dirty="0"/>
            <a:t>la</a:t>
          </a:r>
          <a:r>
            <a:rPr lang="en-US" sz="1800" b="1" kern="1200" dirty="0"/>
            <a:t> je </a:t>
          </a:r>
          <a:r>
            <a:rPr lang="en-US" sz="1800" b="1" kern="1200" dirty="0" err="1"/>
            <a:t>staviti</a:t>
          </a:r>
          <a:r>
            <a:rPr lang="en-US" sz="1800" b="1" kern="1200" dirty="0"/>
            <a:t> </a:t>
          </a:r>
          <a:r>
            <a:rPr lang="en-US" sz="1800" b="1" kern="1200" dirty="0" err="1"/>
            <a:t>crvenu</a:t>
          </a:r>
          <a:r>
            <a:rPr lang="en-US" sz="1800" b="1" kern="1200" dirty="0"/>
            <a:t> </a:t>
          </a:r>
          <a:r>
            <a:rPr lang="en-US" sz="1800" b="1" kern="1200" dirty="0" err="1"/>
            <a:t>vrpcu</a:t>
          </a:r>
          <a:r>
            <a:rPr lang="en-US" sz="1800" b="1" kern="1200" dirty="0"/>
            <a:t> </a:t>
          </a:r>
          <a:r>
            <a:rPr lang="en-US" sz="1800" b="1" kern="1200" dirty="0" err="1"/>
            <a:t>na</a:t>
          </a:r>
          <a:r>
            <a:rPr lang="en-US" sz="1800" b="1" kern="1200" dirty="0"/>
            <a:t> </a:t>
          </a:r>
          <a:r>
            <a:rPr lang="en-US" sz="1800" b="1" kern="1200" dirty="0" err="1"/>
            <a:t>svoj</a:t>
          </a:r>
          <a:r>
            <a:rPr lang="en-US" sz="1800" b="1" kern="1200" dirty="0"/>
            <a:t> </a:t>
          </a:r>
          <a:r>
            <a:rPr lang="en-US" sz="1800" b="1" kern="1200" dirty="0" err="1"/>
            <a:t>prozor</a:t>
          </a:r>
          <a:r>
            <a:rPr lang="en-US" sz="1800" b="1" kern="1200" dirty="0"/>
            <a:t> </a:t>
          </a:r>
          <a:r>
            <a:rPr lang="sr-Latn-RS" sz="1800" b="1" kern="1200" dirty="0"/>
            <a:t>            </a:t>
          </a:r>
          <a:r>
            <a:rPr lang="en-US" sz="1800" b="1" kern="1200" dirty="0"/>
            <a:t>(</a:t>
          </a:r>
          <a:r>
            <a:rPr lang="sr-Latn-RS" sz="1800" b="1" kern="1200" dirty="0" err="1"/>
            <a:t>Jošua</a:t>
          </a:r>
          <a:r>
            <a:rPr lang="en-US" sz="1800" b="1" kern="1200" dirty="0"/>
            <a:t> 2</a:t>
          </a:r>
          <a:r>
            <a:rPr lang="sr-Latn-RS" sz="1800" b="1" kern="1200" dirty="0"/>
            <a:t>,</a:t>
          </a:r>
          <a:r>
            <a:rPr lang="en-US" sz="1800" b="1" kern="1200" dirty="0"/>
            <a:t>18)</a:t>
          </a:r>
          <a:endParaRPr lang="en" sz="1800" b="1" kern="1200" dirty="0"/>
        </a:p>
      </dsp:txBody>
      <dsp:txXfrm>
        <a:off x="2626996" y="1216484"/>
        <a:ext cx="1552820" cy="1229371"/>
      </dsp:txXfrm>
    </dsp:sp>
    <dsp:sp modelId="{BD5A8F5A-C612-4609-8613-BEF1DD385892}">
      <dsp:nvSpPr>
        <dsp:cNvPr id="0" name=""/>
        <dsp:cNvSpPr/>
      </dsp:nvSpPr>
      <dsp:spPr>
        <a:xfrm>
          <a:off x="2424128" y="972460"/>
          <a:ext cx="164621" cy="2163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3709"/>
              </a:lnTo>
              <a:lnTo>
                <a:pt x="164621" y="2163709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2237D8-BE99-43AE-869C-1BAF9B408756}">
      <dsp:nvSpPr>
        <dsp:cNvPr id="0" name=""/>
        <dsp:cNvSpPr/>
      </dsp:nvSpPr>
      <dsp:spPr>
        <a:xfrm>
          <a:off x="2588749" y="2619354"/>
          <a:ext cx="1629314" cy="1033631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b="1" kern="1200" dirty="0"/>
            <a:t>Ako izađe iz kuće ubit će i nju i ostale</a:t>
          </a:r>
          <a:br>
            <a:rPr lang="en" sz="1800" b="1" kern="1200" dirty="0"/>
          </a:br>
          <a:r>
            <a:rPr lang="en" sz="1800" b="1" kern="1200" dirty="0"/>
            <a:t>(Jo</a:t>
          </a:r>
          <a:r>
            <a:rPr lang="sr-Latn-RS" sz="1800" b="1" kern="1200" dirty="0" err="1"/>
            <a:t>šua</a:t>
          </a:r>
          <a:r>
            <a:rPr lang="en" sz="1800" b="1" kern="1200" dirty="0"/>
            <a:t> 2</a:t>
          </a:r>
          <a:r>
            <a:rPr lang="sr-Latn-RS" sz="1800" b="1" kern="1200" dirty="0"/>
            <a:t>,</a:t>
          </a:r>
          <a:r>
            <a:rPr lang="en" sz="1800" b="1" kern="1200" dirty="0"/>
            <a:t>19)</a:t>
          </a:r>
        </a:p>
      </dsp:txBody>
      <dsp:txXfrm>
        <a:off x="2619023" y="2649628"/>
        <a:ext cx="1568766" cy="9730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63787-AD5E-46F0-AA0C-A0BB365E5D41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359C8-106E-49AA-B952-724698484C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67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2A417-993D-3CE1-2B2D-FC28CD82B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252D42-5755-5985-5FDE-4614B876E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75AC57-B1F3-3197-5F6A-4DEDCD521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40BE7-5D32-1F92-8A05-7D3AA1FA1C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272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A9F0A-0FA4-3A03-0C83-63E42FA9C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0F88C7-24CA-AF47-5892-AFC8F473DB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7E08C1-1604-A3DA-4D4A-BBDB7A6D9E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A2535-0CB6-E624-92E2-A5EE834ED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41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25FF6-22C7-4322-ACD3-DD0AC5CF51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88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B3B0A9-8C15-9102-24CD-DCEA66E5B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66ED38-33D3-9E60-E45F-E19AC4EB5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0508BF-D4E7-4ABC-D151-0DA4FE99C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5E322D-EB40-1852-78E8-9B6364863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A0DCA3-C594-81AC-FA40-B5EF2602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14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F4255-C168-B084-1FBB-5395F4177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03CC173-FDAD-6D07-FDFF-0906105A6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227C13-3F33-154C-E967-638B66DE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C41B29-55A2-9E0B-790A-035592D20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08A0A0-7FE5-84CE-E1CE-8AD54509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325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418AD9E-6BE1-D142-9654-477AA638CA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D7DEED-1F53-F49A-3B14-268C4DABD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BF9E45-30FF-D6B9-70C4-863778230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FF2A55-0F6D-0676-9577-5DFCB18B8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A0FB13-A5C3-8DA6-2776-3417F4D2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727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90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021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842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147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99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236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274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8A93E9-8C77-7D9F-B30C-1192CB644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F760B7-B7CD-CBEB-D291-47AD4621E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4E8087-EE0A-42FC-0481-8A48AA181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7D9547-7904-0418-862B-2CC25A47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9BC2ED-5C6F-E087-1E70-B0B657D1F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8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1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219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378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025084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174709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562783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381129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35848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40747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686941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B32B4F-9DE9-7F36-6E53-F04C4CB01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F7CCDE-812D-B3AB-EABC-3C44F6D39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600D34-D25B-3EED-33E0-9D833AB26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084912-403B-9D38-C492-F10E07B0C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64CD1C-B643-B169-454F-23C13B837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340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1867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32863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98427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54096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243475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982961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490907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126761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844876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8017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5D59B8-19A0-9E1F-49B1-0F2F946F6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38F8E6-11A8-4655-66EF-8B4E74D892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8CF6F83-C980-ABB7-377E-CC61D6018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4D7EEF-E552-AE8A-DFCB-42B9C5ECF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751E0FE-FA33-E56B-8331-1055FF64C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D0145B-74F6-96E5-20A7-F4B845197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92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863840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886105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059705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83062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34147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9076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38151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64896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102746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52864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C34714-AA32-F2C5-4E4D-EE7A156C8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9F5B78-A272-1456-262C-1F31F08A5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9B3F767-64C9-201F-0DC7-58A66E79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2044233-67D4-DFDD-5780-D7B5E62BFC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6A7AC0-DACB-1FE2-4461-2B6B300805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69E4051-8633-21CA-F3EE-CDB59F3EB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4AC3F2C-34F9-4D90-C233-94D945D7E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6EC5D3-63E8-134A-74A5-4B5AD1F13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301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6968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80400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601138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0404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686693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20866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73986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029876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645915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882403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0FD38E-986C-5FB5-DE7B-2C08BAFC7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C1DD6F8-85C2-649D-4EE3-D1C6EA3BB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4F0D610-BD1D-E35C-F8DB-C058952FF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F24821-DA72-B76A-4A52-B93484956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338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21000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440158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D0FCD57-3587-946F-EEB1-78B8C2889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337DB27-3783-D3A2-B0A2-19B7E1752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288074B-AC1A-627B-059A-3B39DF00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083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8B7D45-3A0A-D1D9-3FE9-4D52B227D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6F3FDE-1439-0E51-4ADA-C52152935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A655E8-0C33-323C-2707-7F95D2440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EE90DE-8458-8778-1F71-F1C149BB8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8E1D37-5734-5DF0-9DC5-3D0231163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CE9358-B79B-C443-BD3C-038B213D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249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1AEF8A-B790-8093-71D7-F35C63983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524AE1-5745-92EC-2300-431A3DB144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A3922D3-49DB-3A13-522B-D35CCDC24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F610C4-D35E-9F89-DAB3-2C8866CEE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9EB7D80-D97A-7621-0B18-F9D784B57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50A55D-5719-14C1-514D-AA4136B8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952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E1B1962-9134-3B13-AEA0-0CCCC0260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E15CAC-73BA-AB4E-BF33-CD9103762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9C824F-4169-8F36-8CB5-0FE99A8B99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CDD894-1EDB-4F24-BA01-D3524A42F5FB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C40321-478A-40B1-8D61-F1DB5F3F2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167C30-9474-A68E-7CCD-98CB944AC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801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704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05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79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831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9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8.jpeg"/><Relationship Id="rId4" Type="http://schemas.openxmlformats.org/officeDocument/2006/relationships/diagramLayout" Target="../diagrams/layout2.xml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9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6.jpeg"/><Relationship Id="rId4" Type="http://schemas.openxmlformats.org/officeDocument/2006/relationships/diagramData" Target="../diagrams/data1.xml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524000" y="-762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POUKE O VJERI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IZ KNJIGE JOZUE NUNOVA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4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203960" y="6366933"/>
            <a:ext cx="10165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4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tromjesečje 2021.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rezentacija biblijske pouke              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11. listopada  2025.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2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0ABC1-7055-1215-A7BD-2671431FB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43583"/>
            <a:ext cx="12431949" cy="53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4313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6CD0451-5184-0DBD-6DFB-BD47AA7B43A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rise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spc="300" dirty="0">
                <a:ln/>
                <a:solidFill>
                  <a:schemeClr val="accent4"/>
                </a:solidFill>
                <a:effectLst>
                  <a:outerShdw blurRad="38100" dist="25400" dir="2700000" algn="tl">
                    <a:srgbClr val="000000">
                      <a:alpha val="79000"/>
                    </a:srgbClr>
                  </a:outerShdw>
                </a:effectLst>
              </a:rPr>
              <a:t>SAVEZ PROŠIREN NA RAHABU</a:t>
            </a:r>
            <a:endParaRPr lang="en" sz="4400" b="1" spc="300" dirty="0">
              <a:ln/>
              <a:solidFill>
                <a:schemeClr val="accent4"/>
              </a:solidFill>
              <a:effectLst>
                <a:outerShdw blurRad="38100" dist="25400" dir="2700000" algn="tl">
                  <a:srgbClr val="000000">
                    <a:alpha val="79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6454C4F-5EFE-1446-F8D3-A8D3A9DDB56A}"/>
              </a:ext>
            </a:extLst>
          </p:cNvPr>
          <p:cNvSpPr txBox="1"/>
          <p:nvPr/>
        </p:nvSpPr>
        <p:spPr>
          <a:xfrm>
            <a:off x="0" y="646858"/>
            <a:ext cx="7486023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sr-Latn-R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ko </a:t>
            </a:r>
            <a:r>
              <a:rPr lang="sr-Latn-R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god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od </a:t>
            </a:r>
            <a:r>
              <a:rPr lang="sr-Latn-R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vas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sr-Latn-R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stupi van preko praga tvoje kuće,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krv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sr-Latn-R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njegova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glav</a:t>
            </a:r>
            <a:r>
              <a:rPr lang="sr-Latn-R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u njegovu: nije krivnja na nama, sam je krivac svojoj smrti; a tko ostane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tobom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u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kući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krv</a:t>
            </a:r>
            <a:r>
              <a:rPr lang="sr-Latn-R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njegova neka padne na glave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sr-Latn-R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še</a:t>
            </a:r>
            <a:r>
              <a:rPr lang="sr-Latn-R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mi ćemo biti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sr-Latn-R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krivici ako ga se tko dotakne</a:t>
            </a:r>
            <a:r>
              <a:rPr lang="en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(Jo</a:t>
            </a:r>
            <a:r>
              <a:rPr lang="sr-Latn-R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š</a:t>
            </a:r>
            <a:r>
              <a:rPr lang="en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ua 2</a:t>
            </a:r>
            <a:r>
              <a:rPr lang="sr-Latn-R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19</a:t>
            </a:r>
            <a:r>
              <a:rPr lang="sr-Latn-R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n" sz="1400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F6458DF-5BB9-802D-9557-064B8BDE9E99}"/>
              </a:ext>
            </a:extLst>
          </p:cNvPr>
          <p:cNvSpPr txBox="1"/>
          <p:nvPr/>
        </p:nvSpPr>
        <p:spPr>
          <a:xfrm>
            <a:off x="1" y="1883581"/>
            <a:ext cx="7267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Rahabina</a:t>
            </a:r>
            <a:r>
              <a:rPr lang="en-US" sz="2000" b="1" dirty="0"/>
              <a:t> </a:t>
            </a:r>
            <a:r>
              <a:rPr lang="en-US" sz="2000" b="1" dirty="0" err="1"/>
              <a:t>logika</a:t>
            </a:r>
            <a:r>
              <a:rPr lang="en-US" sz="2000" b="1" dirty="0"/>
              <a:t> </a:t>
            </a:r>
            <a:r>
              <a:rPr lang="en-US" sz="2000" b="1" dirty="0" err="1"/>
              <a:t>bila</a:t>
            </a:r>
            <a:r>
              <a:rPr lang="en-US" sz="2000" b="1" dirty="0"/>
              <a:t> je </a:t>
            </a:r>
            <a:r>
              <a:rPr lang="en-US" sz="2000" b="1" dirty="0" err="1"/>
              <a:t>neosporna</a:t>
            </a:r>
            <a:r>
              <a:rPr lang="en-US" sz="2000" b="1" dirty="0"/>
              <a:t>: </a:t>
            </a:r>
            <a:r>
              <a:rPr lang="en-US" sz="2000" b="1" dirty="0" err="1"/>
              <a:t>Postupila</a:t>
            </a:r>
            <a:r>
              <a:rPr lang="en-US" sz="2000" b="1" dirty="0"/>
              <a:t> </a:t>
            </a:r>
            <a:r>
              <a:rPr lang="en-US" sz="2000" b="1" dirty="0" err="1"/>
              <a:t>sam</a:t>
            </a:r>
            <a:r>
              <a:rPr lang="en-US" sz="2000" b="1" dirty="0"/>
              <a:t> </a:t>
            </a:r>
            <a:r>
              <a:rPr lang="sr-Latn-RS" sz="2000" b="1" dirty="0"/>
              <a:t>s dobrotom</a:t>
            </a:r>
            <a:r>
              <a:rPr lang="en-US" sz="2000" b="1" dirty="0"/>
              <a:t> [hesed]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spasila</a:t>
            </a:r>
            <a:r>
              <a:rPr lang="en-US" sz="2000" b="1" dirty="0"/>
              <a:t> </a:t>
            </a:r>
            <a:r>
              <a:rPr lang="sr-Latn-RS" sz="2000" b="1" dirty="0"/>
              <a:t>vas</a:t>
            </a:r>
            <a:r>
              <a:rPr lang="en-US" sz="2000" b="1" dirty="0"/>
              <a:t>; </a:t>
            </a:r>
            <a:r>
              <a:rPr lang="en-US" sz="2000" b="1" dirty="0" err="1"/>
              <a:t>sada</a:t>
            </a:r>
            <a:r>
              <a:rPr lang="en-US" sz="2000" b="1" dirty="0"/>
              <a:t> </a:t>
            </a:r>
            <a:r>
              <a:rPr lang="sr-Latn-RS" sz="2000" b="1" dirty="0"/>
              <a:t>I vi učinite milost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sr-Latn-RS" sz="2000" b="1" dirty="0"/>
              <a:t>meni i mome domu i</a:t>
            </a:r>
            <a:r>
              <a:rPr lang="en-US" sz="2000" b="1" dirty="0"/>
              <a:t> </a:t>
            </a:r>
            <a:r>
              <a:rPr lang="en-US" sz="2000" b="1" dirty="0" err="1"/>
              <a:t>spasi</a:t>
            </a:r>
            <a:r>
              <a:rPr lang="sr-Latn-RS" sz="2000" b="1" dirty="0"/>
              <a:t>te </a:t>
            </a:r>
            <a:r>
              <a:rPr lang="en-US" sz="2000" b="1" dirty="0"/>
              <a:t> </a:t>
            </a:r>
            <a:r>
              <a:rPr lang="en-US" sz="2000" b="1" dirty="0" err="1"/>
              <a:t>mene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moju</a:t>
            </a:r>
            <a:r>
              <a:rPr lang="en-US" sz="2000" b="1" dirty="0"/>
              <a:t> </a:t>
            </a:r>
            <a:r>
              <a:rPr lang="en-US" sz="2000" b="1" dirty="0" err="1"/>
              <a:t>rodbinu</a:t>
            </a:r>
            <a:r>
              <a:rPr lang="en-US" sz="2000" b="1" dirty="0"/>
              <a:t> (</a:t>
            </a:r>
            <a:r>
              <a:rPr lang="en-US" sz="2000" b="1" dirty="0" err="1"/>
              <a:t>Još</a:t>
            </a:r>
            <a:r>
              <a:rPr lang="en-US" sz="2000" b="1" dirty="0"/>
              <a:t>.</a:t>
            </a:r>
            <a:r>
              <a:rPr lang="sr-Latn-RS" sz="2000" b="1" dirty="0"/>
              <a:t> </a:t>
            </a:r>
            <a:r>
              <a:rPr lang="en-US" sz="2000" b="1" dirty="0"/>
              <a:t>2</a:t>
            </a:r>
            <a:r>
              <a:rPr lang="sr-Latn-RS" sz="2000" b="1" dirty="0"/>
              <a:t>,</a:t>
            </a:r>
            <a:r>
              <a:rPr lang="en-US" sz="2000" b="1" dirty="0"/>
              <a:t>12</a:t>
            </a:r>
            <a:r>
              <a:rPr lang="sr-Latn-RS" sz="2000" b="1" dirty="0"/>
              <a:t>.</a:t>
            </a:r>
            <a:r>
              <a:rPr lang="en-US" sz="2000" b="1" dirty="0"/>
              <a:t>13).</a:t>
            </a:r>
            <a:endParaRPr lang="en" sz="2000" b="1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F6684DE-0507-75DF-CB41-2E4C049568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3559384"/>
              </p:ext>
            </p:extLst>
          </p:nvPr>
        </p:nvGraphicFramePr>
        <p:xfrm>
          <a:off x="7820024" y="690204"/>
          <a:ext cx="4219575" cy="3872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Imagen que contiene persona, mujer, joven, cabello&#10;&#10;El contenido generado por IA puede ser incorrecto.">
            <a:extLst>
              <a:ext uri="{FF2B5EF4-FFF2-40B4-BE49-F238E27FC236}">
                <a16:creationId xmlns:a16="http://schemas.microsoft.com/office/drawing/2014/main" id="{394F2EA0-BA5F-B047-3CBB-2EC4C9BE8C5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8574" y="4563069"/>
            <a:ext cx="4391025" cy="2195513"/>
          </a:xfrm>
          <a:prstGeom prst="round2DiagRect">
            <a:avLst>
              <a:gd name="adj1" fmla="val 0"/>
              <a:gd name="adj2" fmla="val 16750"/>
            </a:avLst>
          </a:prstGeom>
          <a:ln w="381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ersona, hombre, parado, mujer&#10;&#10;El contenido generado por IA puede ser incorrecto.">
            <a:extLst>
              <a:ext uri="{FF2B5EF4-FFF2-40B4-BE49-F238E27FC236}">
                <a16:creationId xmlns:a16="http://schemas.microsoft.com/office/drawing/2014/main" id="{92102A58-A857-7024-D6BE-6304B56957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915" y="2931853"/>
            <a:ext cx="3184491" cy="1759417"/>
          </a:xfrm>
          <a:prstGeom prst="roundRect">
            <a:avLst>
              <a:gd name="adj" fmla="val 988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1997F3C-8739-2854-0E0D-EBE7AA1A55BA}"/>
              </a:ext>
            </a:extLst>
          </p:cNvPr>
          <p:cNvSpPr txBox="1"/>
          <p:nvPr/>
        </p:nvSpPr>
        <p:spPr>
          <a:xfrm>
            <a:off x="3512615" y="2995953"/>
            <a:ext cx="43074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Iako</a:t>
            </a:r>
            <a:r>
              <a:rPr lang="en-US" sz="2000" b="1" dirty="0"/>
              <a:t> toga </a:t>
            </a:r>
            <a:r>
              <a:rPr lang="en-US" sz="2000" b="1" dirty="0" err="1"/>
              <a:t>nije</a:t>
            </a:r>
            <a:r>
              <a:rPr lang="en-US" sz="2000" b="1" dirty="0"/>
              <a:t> </a:t>
            </a:r>
            <a:r>
              <a:rPr lang="en-US" sz="2000" b="1" dirty="0" err="1"/>
              <a:t>bila</a:t>
            </a:r>
            <a:r>
              <a:rPr lang="en-US" sz="2000" b="1" dirty="0"/>
              <a:t> </a:t>
            </a:r>
            <a:r>
              <a:rPr lang="en-US" sz="2000" b="1" dirty="0" err="1"/>
              <a:t>svjesna</a:t>
            </a:r>
            <a:r>
              <a:rPr lang="en-US" sz="2000" b="1" dirty="0"/>
              <a:t>, </a:t>
            </a:r>
            <a:r>
              <a:rPr lang="en-US" sz="2000" b="1" dirty="0" err="1"/>
              <a:t>Rahaba</a:t>
            </a:r>
            <a:r>
              <a:rPr lang="en-US" sz="2000" b="1" dirty="0"/>
              <a:t> je </a:t>
            </a:r>
            <a:r>
              <a:rPr lang="en-US" sz="2000" b="1" dirty="0" err="1"/>
              <a:t>tražila</a:t>
            </a:r>
            <a:r>
              <a:rPr lang="en-US" sz="2000" b="1" dirty="0"/>
              <a:t> od </a:t>
            </a:r>
            <a:r>
              <a:rPr lang="en-US" sz="2000" b="1" dirty="0" err="1"/>
              <a:t>Izraela</a:t>
            </a:r>
            <a:r>
              <a:rPr lang="en-US" sz="2000" b="1" dirty="0"/>
              <a:t> da </a:t>
            </a:r>
            <a:r>
              <a:rPr lang="en-US" sz="2000" b="1" dirty="0" err="1"/>
              <a:t>postupi</a:t>
            </a:r>
            <a:r>
              <a:rPr lang="en-US" sz="2000" b="1" dirty="0"/>
              <a:t> </a:t>
            </a:r>
            <a:r>
              <a:rPr lang="en-US" sz="2000" b="1" dirty="0" err="1"/>
              <a:t>prema</a:t>
            </a:r>
            <a:r>
              <a:rPr lang="en-US" sz="2000" b="1" dirty="0"/>
              <a:t> </a:t>
            </a:r>
            <a:r>
              <a:rPr lang="en-US" sz="2000" b="1" dirty="0" err="1"/>
              <a:t>njoj</a:t>
            </a:r>
            <a:r>
              <a:rPr lang="en-US" sz="2000" b="1" dirty="0"/>
              <a:t> </a:t>
            </a:r>
            <a:r>
              <a:rPr lang="en-US" sz="2000" b="1" dirty="0" err="1"/>
              <a:t>kao</a:t>
            </a:r>
            <a:r>
              <a:rPr lang="en-US" sz="2000" b="1" dirty="0"/>
              <a:t> </a:t>
            </a:r>
            <a:r>
              <a:rPr lang="en-US" sz="2000" b="1" dirty="0" err="1"/>
              <a:t>što</a:t>
            </a:r>
            <a:r>
              <a:rPr lang="en-US" sz="2000" b="1" dirty="0"/>
              <a:t> je </a:t>
            </a:r>
            <a:r>
              <a:rPr lang="en-US" sz="2000" b="1" dirty="0" err="1"/>
              <a:t>sam</a:t>
            </a:r>
            <a:r>
              <a:rPr lang="en-US" sz="2000" b="1" dirty="0"/>
              <a:t> Bog </a:t>
            </a:r>
            <a:r>
              <a:rPr lang="en-US" sz="2000" b="1" dirty="0" err="1"/>
              <a:t>postupio</a:t>
            </a:r>
            <a:r>
              <a:rPr lang="en-US" sz="2000" b="1" dirty="0"/>
              <a:t> </a:t>
            </a:r>
            <a:r>
              <a:rPr lang="en-US" sz="2000" b="1" dirty="0" err="1"/>
              <a:t>prema</a:t>
            </a:r>
            <a:r>
              <a:rPr lang="en-US" sz="2000" b="1" dirty="0"/>
              <a:t> </a:t>
            </a:r>
            <a:r>
              <a:rPr lang="en-US" sz="2000" b="1" dirty="0" err="1"/>
              <a:t>Izraelu</a:t>
            </a:r>
            <a:r>
              <a:rPr lang="en-US" sz="2000" b="1" dirty="0"/>
              <a:t>, to jest, s </a:t>
            </a:r>
            <a:r>
              <a:rPr lang="en-US" sz="2000" b="1" dirty="0" err="1"/>
              <a:t>dobrotom</a:t>
            </a:r>
            <a:r>
              <a:rPr lang="en-US" sz="2000" b="1" dirty="0"/>
              <a:t> [hesed] (</a:t>
            </a:r>
            <a:r>
              <a:rPr lang="en-US" sz="2000" b="1" dirty="0" err="1"/>
              <a:t>Pnz</a:t>
            </a:r>
            <a:r>
              <a:rPr lang="sr-Latn-RS" sz="2000" b="1" dirty="0"/>
              <a:t>. </a:t>
            </a:r>
            <a:r>
              <a:rPr lang="en-US" sz="2000" b="1" dirty="0"/>
              <a:t>7</a:t>
            </a:r>
            <a:r>
              <a:rPr lang="sr-Latn-RS" sz="2000" b="1" dirty="0"/>
              <a:t>,</a:t>
            </a:r>
            <a:r>
              <a:rPr lang="en-US" sz="2000" b="1" dirty="0"/>
              <a:t>12).</a:t>
            </a:r>
            <a:endParaRPr lang="en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7DD7748-B541-3FEB-19C3-C1DE385AF337}"/>
              </a:ext>
            </a:extLst>
          </p:cNvPr>
          <p:cNvSpPr txBox="1"/>
          <p:nvPr/>
        </p:nvSpPr>
        <p:spPr>
          <a:xfrm>
            <a:off x="3489748" y="4983861"/>
            <a:ext cx="40634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Uhode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tražile</a:t>
            </a:r>
            <a:r>
              <a:rPr lang="en-US" sz="2000" b="1" dirty="0"/>
              <a:t> od </a:t>
            </a:r>
            <a:r>
              <a:rPr lang="en-US" sz="2000" b="1" dirty="0" err="1"/>
              <a:t>Rahabe</a:t>
            </a:r>
            <a:r>
              <a:rPr lang="en-US" sz="2000" b="1" dirty="0"/>
              <a:t> da </a:t>
            </a:r>
            <a:r>
              <a:rPr lang="en-US" sz="2000" b="1" dirty="0" err="1"/>
              <a:t>ispuni</a:t>
            </a:r>
            <a:r>
              <a:rPr lang="en-US" sz="2000" b="1" dirty="0"/>
              <a:t> </a:t>
            </a:r>
            <a:r>
              <a:rPr lang="en-US" sz="2000" b="1" dirty="0" err="1"/>
              <a:t>iste</a:t>
            </a:r>
            <a:r>
              <a:rPr lang="en-US" sz="2000" b="1" dirty="0"/>
              <a:t> </a:t>
            </a:r>
            <a:r>
              <a:rPr lang="en-US" sz="2000" b="1" dirty="0" err="1"/>
              <a:t>uvjete</a:t>
            </a:r>
            <a:r>
              <a:rPr lang="en-US" sz="2000" b="1" dirty="0"/>
              <a:t> </a:t>
            </a:r>
            <a:r>
              <a:rPr lang="en-US" sz="2000" b="1" dirty="0" err="1"/>
              <a:t>koje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sr-Latn-RS" sz="2000" b="1" dirty="0"/>
              <a:t>oni </a:t>
            </a:r>
            <a:r>
              <a:rPr lang="en-US" sz="2000" b="1" dirty="0" err="1"/>
              <a:t>ispunil</a:t>
            </a:r>
            <a:r>
              <a:rPr lang="sr-Latn-RS" sz="2000" b="1" dirty="0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kako</a:t>
            </a:r>
            <a:r>
              <a:rPr lang="en-US" sz="2000" b="1" dirty="0"/>
              <a:t> bi </a:t>
            </a:r>
            <a:r>
              <a:rPr lang="en-US" sz="2000" b="1" dirty="0" err="1"/>
              <a:t>izbjegl</a:t>
            </a:r>
            <a:r>
              <a:rPr lang="sr-Latn-RS" sz="2000" b="1" dirty="0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smrt</a:t>
            </a:r>
            <a:r>
              <a:rPr lang="en-US" sz="2000" b="1" dirty="0"/>
              <a:t> u </a:t>
            </a:r>
            <a:r>
              <a:rPr lang="en-US" sz="2000" b="1" dirty="0" err="1"/>
              <a:t>Egiptu</a:t>
            </a:r>
            <a:r>
              <a:rPr lang="en-US" sz="2000" b="1" dirty="0"/>
              <a:t>. Na taj je </a:t>
            </a:r>
            <a:r>
              <a:rPr lang="en-US" sz="2000" b="1" dirty="0" err="1"/>
              <a:t>način</a:t>
            </a:r>
            <a:r>
              <a:rPr lang="en-US" sz="2000" b="1" dirty="0"/>
              <a:t> </a:t>
            </a:r>
            <a:r>
              <a:rPr lang="sr-Latn-RS" sz="2000" b="1" dirty="0" err="1"/>
              <a:t>Rahaba</a:t>
            </a:r>
            <a:r>
              <a:rPr lang="sr-Latn-RS" sz="2000" b="1" dirty="0"/>
              <a:t> </a:t>
            </a:r>
            <a:r>
              <a:rPr lang="en-US" sz="2000" b="1" dirty="0" err="1"/>
              <a:t>bila</a:t>
            </a:r>
            <a:r>
              <a:rPr lang="en-US" sz="2000" b="1" dirty="0"/>
              <a:t> </a:t>
            </a:r>
            <a:r>
              <a:rPr lang="en-US" sz="2000" b="1" dirty="0" err="1"/>
              <a:t>uključena</a:t>
            </a:r>
            <a:r>
              <a:rPr lang="en-US" sz="2000" b="1" dirty="0"/>
              <a:t> u </a:t>
            </a:r>
            <a:r>
              <a:rPr lang="en-US" sz="2000" b="1" dirty="0" err="1"/>
              <a:t>Božji</a:t>
            </a:r>
            <a:r>
              <a:rPr lang="en-US" sz="2000" b="1" dirty="0"/>
              <a:t> </a:t>
            </a:r>
            <a:r>
              <a:rPr lang="sr-Latn-RS" sz="2000" b="1" dirty="0"/>
              <a:t>S</a:t>
            </a:r>
            <a:r>
              <a:rPr lang="en-US" sz="2000" b="1" dirty="0" err="1"/>
              <a:t>avez</a:t>
            </a:r>
            <a:r>
              <a:rPr lang="en-US" sz="2000" b="1" dirty="0"/>
              <a:t> s </a:t>
            </a:r>
            <a:r>
              <a:rPr lang="en-US" sz="2000" b="1" dirty="0" err="1"/>
              <a:t>Izraelom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17" name="Imagen 1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0EAADA40-C5E2-FC05-2F39-407C91EBECE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502" y="4840357"/>
            <a:ext cx="3058377" cy="191822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653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6FB36C-C47A-4E5B-A75D-7F3173A4CF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graphicEl>
                                              <a:dgm id="{7A6FB36C-C47A-4E5B-A75D-7F3173A4CF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7A6FB36C-C47A-4E5B-A75D-7F3173A4CF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>
                                            <p:graphicEl>
                                              <a:dgm id="{7A6FB36C-C47A-4E5B-A75D-7F3173A4CF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B3278D5-FA06-43AA-B519-12815FAE3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>
                                            <p:graphicEl>
                                              <a:dgm id="{DB3278D5-FA06-43AA-B519-12815FAE3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>
                                            <p:graphicEl>
                                              <a:dgm id="{DB3278D5-FA06-43AA-B519-12815FAE3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DB3278D5-FA06-43AA-B519-12815FAE33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FD29593-0F47-498E-A227-7857A0654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">
                                            <p:graphicEl>
                                              <a:dgm id="{6FD29593-0F47-498E-A227-7857A06540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>
                                            <p:graphicEl>
                                              <a:dgm id="{6FD29593-0F47-498E-A227-7857A0654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>
                                            <p:graphicEl>
                                              <a:dgm id="{6FD29593-0F47-498E-A227-7857A0654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11AC3C5-6E50-4A51-8189-291B12B49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">
                                            <p:graphicEl>
                                              <a:dgm id="{B11AC3C5-6E50-4A51-8189-291B12B49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graphicEl>
                                              <a:dgm id="{B11AC3C5-6E50-4A51-8189-291B12B49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>
                                            <p:graphicEl>
                                              <a:dgm id="{B11AC3C5-6E50-4A51-8189-291B12B49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5898C0-555C-4C36-867E-8DAF3D795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">
                                            <p:graphicEl>
                                              <a:dgm id="{045898C0-555C-4C36-867E-8DAF3D7957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>
                                            <p:graphicEl>
                                              <a:dgm id="{045898C0-555C-4C36-867E-8DAF3D795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>
                                            <p:graphicEl>
                                              <a:dgm id="{045898C0-555C-4C36-867E-8DAF3D795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F4FCA65-AA28-4B2D-A27B-D3678611D6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>
                                            <p:graphicEl>
                                              <a:dgm id="{9F4FCA65-AA28-4B2D-A27B-D3678611D6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>
                                            <p:graphicEl>
                                              <a:dgm id="{9F4FCA65-AA28-4B2D-A27B-D3678611D6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graphicEl>
                                              <a:dgm id="{9F4FCA65-AA28-4B2D-A27B-D3678611D6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6514BCD-E44B-42D1-B0D0-329310F09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">
                                            <p:graphicEl>
                                              <a:dgm id="{C6514BCD-E44B-42D1-B0D0-329310F095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>
                                            <p:graphicEl>
                                              <a:dgm id="{C6514BCD-E44B-42D1-B0D0-329310F09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graphicEl>
                                              <a:dgm id="{C6514BCD-E44B-42D1-B0D0-329310F09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F5EBBF5-A2DE-43AF-AA24-79352D9E55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">
                                            <p:graphicEl>
                                              <a:dgm id="{9F5EBBF5-A2DE-43AF-AA24-79352D9E55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">
                                            <p:graphicEl>
                                              <a:dgm id="{9F5EBBF5-A2DE-43AF-AA24-79352D9E55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">
                                            <p:graphicEl>
                                              <a:dgm id="{9F5EBBF5-A2DE-43AF-AA24-79352D9E55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D5A8F5A-C612-4609-8613-BEF1DD385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">
                                            <p:graphicEl>
                                              <a:dgm id="{BD5A8F5A-C612-4609-8613-BEF1DD385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">
                                            <p:graphicEl>
                                              <a:dgm id="{BD5A8F5A-C612-4609-8613-BEF1DD385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">
                                            <p:graphicEl>
                                              <a:dgm id="{BD5A8F5A-C612-4609-8613-BEF1DD385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2237D8-BE99-43AE-869C-1BAF9B408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">
                                            <p:graphicEl>
                                              <a:dgm id="{0E2237D8-BE99-43AE-869C-1BAF9B408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">
                                            <p:graphicEl>
                                              <a:dgm id="{0E2237D8-BE99-43AE-869C-1BAF9B408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">
                                            <p:graphicEl>
                                              <a:dgm id="{0E2237D8-BE99-43AE-869C-1BAF9B408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6" grpId="0" uiExpand="1">
        <p:bldSub>
          <a:bldDgm bld="one"/>
        </p:bldSub>
      </p:bldGraphic>
      <p:bldGraphic spid="6" grpId="1" uiExpand="1">
        <p:bldSub>
          <a:bldDgm bld="one"/>
        </p:bldSub>
      </p:bldGraphic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4BBBD0-5142-AFCC-26B7-7CB5FD47F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A4B2F50-F468-C994-6C88-D4ADC61D2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804454-E51D-F6EE-E019-B8B683CB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0388F9-CDF7-F5FA-DD02-9434829FD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33C1A15D-14A3-0A32-E8F2-86D7607AB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4D4B15EF-270F-04DC-2693-42B4F493B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B7CBFB2-7AD8-8534-552D-CEBA599030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9906" y="170822"/>
            <a:ext cx="5213084" cy="6516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chemeClr val="bg1"/>
                </a:gs>
                <a:gs pos="40000">
                  <a:schemeClr val="bg1"/>
                </a:gs>
                <a:gs pos="42000">
                  <a:srgbClr val="2D4C84"/>
                </a:gs>
                <a:gs pos="100000">
                  <a:srgbClr val="2D4C84"/>
                </a:gs>
              </a:gsLst>
              <a:lin ang="162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801B4E8-61EB-0638-425B-7351BFB391B9}"/>
              </a:ext>
            </a:extLst>
          </p:cNvPr>
          <p:cNvSpPr txBox="1"/>
          <p:nvPr/>
        </p:nvSpPr>
        <p:spPr>
          <a:xfrm>
            <a:off x="507002" y="672277"/>
            <a:ext cx="579590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D4C84"/>
                </a:solidFill>
                <a:effectLst>
                  <a:outerShdw dist="38100" dir="2700000" algn="bl" rotWithShape="0">
                    <a:srgbClr val="C00000"/>
                  </a:outerShdw>
                </a:effectLst>
              </a:rPr>
              <a:t>MILOST ZA GIBEBAJCE
(JOŠUA 9)</a:t>
            </a:r>
            <a:endParaRPr lang="en" sz="4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2D4C84"/>
              </a:solidFill>
              <a:effectLst>
                <a:outerShdw dist="38100" dir="2700000" algn="bl" rotWithShape="0">
                  <a:srgbClr val="C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223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5FB49E30-260F-EC08-269A-3305C133BB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322903"/>
          </a:xfrm>
          <a:prstGeom prst="rect">
            <a:avLst/>
          </a:prstGeom>
          <a:blipFill dpi="0" rotWithShape="1">
            <a:blip r:embed="rId3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Imagen que contiene foto, pequeño, diferente, sostener&#10;&#10;El contenido generado por IA puede ser incorrecto.">
            <a:extLst>
              <a:ext uri="{FF2B5EF4-FFF2-40B4-BE49-F238E27FC236}">
                <a16:creationId xmlns:a16="http://schemas.microsoft.com/office/drawing/2014/main" id="{FAD4ED36-6F7D-B779-2868-132FA555FD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908" y="5254207"/>
            <a:ext cx="4932091" cy="171312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1225028-4F26-8DF4-0D59-7805DBD8435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VARLJIVI AMBASADORI</a:t>
            </a:r>
            <a:endParaRPr lang="en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7DA6F9B-83DC-F7B1-0CB1-8B990EE585EC}"/>
              </a:ext>
            </a:extLst>
          </p:cNvPr>
          <p:cNvSpPr txBox="1"/>
          <p:nvPr/>
        </p:nvSpPr>
        <p:spPr>
          <a:xfrm>
            <a:off x="1" y="638472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rgbClr val="5B7966"/>
                </a:solidFill>
                <a:latin typeface="Comic Sans MS" panose="030F0702030302020204" pitchFamily="66" charset="0"/>
              </a:rPr>
              <a:t>“</a:t>
            </a:r>
            <a:r>
              <a:rPr lang="sr-Latn-RS" b="1" dirty="0">
                <a:solidFill>
                  <a:srgbClr val="5B7966"/>
                </a:solidFill>
                <a:latin typeface="Comic Sans MS" panose="030F0702030302020204" pitchFamily="66" charset="0"/>
              </a:rPr>
              <a:t>Stigoše </a:t>
            </a:r>
            <a:r>
              <a:rPr lang="sr-Latn-RS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Jošui</a:t>
            </a:r>
            <a:r>
              <a:rPr lang="sr-Latn-RS" b="1" dirty="0">
                <a:solidFill>
                  <a:srgbClr val="5B7966"/>
                </a:solidFill>
                <a:latin typeface="Comic Sans MS" panose="030F0702030302020204" pitchFamily="66" charset="0"/>
              </a:rPr>
              <a:t> u </a:t>
            </a:r>
            <a:r>
              <a:rPr lang="sr-Latn-RS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gilgalski</a:t>
            </a:r>
            <a:r>
              <a:rPr lang="sr-Latn-RS" b="1" dirty="0">
                <a:solidFill>
                  <a:srgbClr val="5B7966"/>
                </a:solidFill>
                <a:latin typeface="Comic Sans MS" panose="030F0702030302020204" pitchFamily="66" charset="0"/>
              </a:rPr>
              <a:t> tabor i rekoše njemu i ljudima Izraelcima: ’Dolazimo iz daleke zemlje, sklopite savez s nama.</a:t>
            </a:r>
            <a:r>
              <a:rPr lang="en-US" b="1" dirty="0">
                <a:solidFill>
                  <a:srgbClr val="5B7966"/>
                </a:solidFill>
                <a:latin typeface="Comic Sans MS" panose="030F0702030302020204" pitchFamily="66" charset="0"/>
              </a:rPr>
              <a:t>’ </a:t>
            </a:r>
            <a:r>
              <a:rPr lang="en" b="1" dirty="0">
                <a:solidFill>
                  <a:srgbClr val="5B7966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5B7966"/>
                </a:solidFill>
                <a:latin typeface="Comic Sans MS" panose="030F0702030302020204" pitchFamily="66" charset="0"/>
              </a:rPr>
              <a:t>(Jo</a:t>
            </a:r>
            <a:r>
              <a:rPr lang="sr-Latn-RS" sz="1400" b="1" dirty="0">
                <a:solidFill>
                  <a:srgbClr val="5B7966"/>
                </a:solidFill>
                <a:latin typeface="Comic Sans MS" panose="030F0702030302020204" pitchFamily="66" charset="0"/>
              </a:rPr>
              <a:t>š</a:t>
            </a:r>
            <a:r>
              <a:rPr lang="en" sz="1400" b="1" dirty="0">
                <a:solidFill>
                  <a:srgbClr val="5B7966"/>
                </a:solidFill>
                <a:latin typeface="Comic Sans MS" panose="030F0702030302020204" pitchFamily="66" charset="0"/>
              </a:rPr>
              <a:t>ua 9</a:t>
            </a:r>
            <a:r>
              <a:rPr lang="sr-Latn-RS" sz="1400" b="1" dirty="0">
                <a:solidFill>
                  <a:srgbClr val="5B7966"/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rgbClr val="5B7966"/>
                </a:solidFill>
                <a:latin typeface="Comic Sans MS" panose="030F0702030302020204" pitchFamily="66" charset="0"/>
              </a:rPr>
              <a:t>6)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41179A-B294-8528-FAA4-5097873C3CB9}"/>
              </a:ext>
            </a:extLst>
          </p:cNvPr>
          <p:cNvSpPr txBox="1"/>
          <p:nvPr/>
        </p:nvSpPr>
        <p:spPr>
          <a:xfrm>
            <a:off x="166685" y="1368628"/>
            <a:ext cx="12025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Zapazi</a:t>
            </a:r>
            <a:r>
              <a:rPr lang="en-US" sz="2000" b="1" dirty="0"/>
              <a:t> </a:t>
            </a:r>
            <a:r>
              <a:rPr lang="en-US" sz="2000" b="1" dirty="0" err="1"/>
              <a:t>sličnosti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razlike</a:t>
            </a:r>
            <a:r>
              <a:rPr lang="en-US" sz="2000" b="1" dirty="0"/>
              <a:t> </a:t>
            </a:r>
            <a:r>
              <a:rPr lang="en-US" sz="2000" b="1" dirty="0" err="1"/>
              <a:t>između</a:t>
            </a:r>
            <a:r>
              <a:rPr lang="en-US" sz="2000" b="1" dirty="0"/>
              <a:t> </a:t>
            </a:r>
            <a:r>
              <a:rPr lang="en-US" sz="2000" b="1" dirty="0" err="1"/>
              <a:t>Rahabe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Gibeonaca</a:t>
            </a:r>
            <a:r>
              <a:rPr lang="en-US" sz="2000" b="1" dirty="0"/>
              <a:t>:</a:t>
            </a:r>
            <a:endParaRPr lang="en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B922641-56E9-AFFB-13F6-A7B74C891150}"/>
              </a:ext>
            </a:extLst>
          </p:cNvPr>
          <p:cNvSpPr txBox="1"/>
          <p:nvPr/>
        </p:nvSpPr>
        <p:spPr>
          <a:xfrm>
            <a:off x="4067174" y="4031873"/>
            <a:ext cx="8124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Rahaba</a:t>
            </a:r>
            <a:r>
              <a:rPr lang="en-US" sz="2000" b="1" dirty="0"/>
              <a:t> je </a:t>
            </a:r>
            <a:r>
              <a:rPr lang="en-US" sz="2000" b="1" dirty="0" err="1"/>
              <a:t>spontano</a:t>
            </a:r>
            <a:r>
              <a:rPr lang="en-US" sz="2000" b="1" dirty="0"/>
              <a:t> </a:t>
            </a:r>
            <a:r>
              <a:rPr lang="en-US" sz="2000" b="1" dirty="0" err="1"/>
              <a:t>lagala</a:t>
            </a:r>
            <a:r>
              <a:rPr lang="en-US" sz="2000" b="1" dirty="0"/>
              <a:t> </a:t>
            </a:r>
            <a:r>
              <a:rPr lang="en-US" sz="2000" b="1" dirty="0" err="1"/>
              <a:t>kako</a:t>
            </a:r>
            <a:r>
              <a:rPr lang="en-US" sz="2000" b="1" dirty="0"/>
              <a:t> bi </a:t>
            </a:r>
            <a:r>
              <a:rPr lang="en-US" sz="2000" b="1" dirty="0" err="1"/>
              <a:t>oslobodila</a:t>
            </a:r>
            <a:r>
              <a:rPr lang="en-US" sz="2000" b="1" dirty="0"/>
              <a:t> </a:t>
            </a:r>
            <a:r>
              <a:rPr lang="sr-Latn-RS" sz="2000" b="1" dirty="0" err="1"/>
              <a:t>uhod</a:t>
            </a:r>
            <a:r>
              <a:rPr lang="en-US" sz="2000" b="1" dirty="0"/>
              <a:t>e. </a:t>
            </a:r>
            <a:r>
              <a:rPr lang="en-US" sz="2000" b="1" dirty="0" err="1"/>
              <a:t>Međutim</a:t>
            </a:r>
            <a:r>
              <a:rPr lang="en-US" sz="2000" b="1" dirty="0"/>
              <a:t>, </a:t>
            </a:r>
            <a:r>
              <a:rPr lang="en-US" sz="2000" b="1" dirty="0" err="1"/>
              <a:t>Gibeonjani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namjerno</a:t>
            </a:r>
            <a:r>
              <a:rPr lang="en-US" sz="2000" b="1" dirty="0"/>
              <a:t> </a:t>
            </a:r>
            <a:r>
              <a:rPr lang="en-US" sz="2000" b="1" dirty="0" err="1"/>
              <a:t>lagali</a:t>
            </a:r>
            <a:r>
              <a:rPr lang="en-US" sz="2000" b="1" dirty="0"/>
              <a:t>, s </a:t>
            </a:r>
            <a:r>
              <a:rPr lang="en-US" sz="2000" b="1" dirty="0" err="1"/>
              <a:t>namjerom</a:t>
            </a:r>
            <a:r>
              <a:rPr lang="en-US" sz="2000" b="1" dirty="0"/>
              <a:t> da </a:t>
            </a:r>
            <a:r>
              <a:rPr lang="en-US" sz="2000" b="1" dirty="0" err="1"/>
              <a:t>obmanu</a:t>
            </a:r>
            <a:r>
              <a:rPr lang="en-US" sz="2000" b="1" dirty="0"/>
              <a:t>, </a:t>
            </a:r>
            <a:r>
              <a:rPr lang="en-US" sz="2000" b="1" dirty="0" err="1"/>
              <a:t>koristeći</a:t>
            </a:r>
            <a:r>
              <a:rPr lang="en-US" sz="2000" b="1" dirty="0"/>
              <a:t> </a:t>
            </a:r>
            <a:r>
              <a:rPr lang="en-US" sz="2000" b="1" dirty="0" err="1"/>
              <a:t>lukavstvo</a:t>
            </a:r>
            <a:r>
              <a:rPr lang="en-US" sz="2000" b="1" dirty="0"/>
              <a:t> (</a:t>
            </a:r>
            <a:r>
              <a:rPr lang="en-US" sz="2000" b="1" dirty="0" err="1"/>
              <a:t>vidi</a:t>
            </a:r>
            <a:r>
              <a:rPr lang="en-US" sz="2000" b="1" dirty="0"/>
              <a:t> Post</a:t>
            </a:r>
            <a:r>
              <a:rPr lang="sr-Latn-RS" sz="2000" b="1" dirty="0"/>
              <a:t>.</a:t>
            </a:r>
            <a:r>
              <a:rPr lang="en-US" sz="2000" b="1" dirty="0"/>
              <a:t> 3</a:t>
            </a:r>
            <a:r>
              <a:rPr lang="sr-Latn-RS" sz="2000" b="1" dirty="0"/>
              <a:t>,</a:t>
            </a:r>
            <a:r>
              <a:rPr lang="en-US" sz="2000" b="1" dirty="0"/>
              <a:t>1a). </a:t>
            </a:r>
            <a:r>
              <a:rPr lang="en-US" sz="2000" b="1" dirty="0" err="1"/>
              <a:t>Nadalje</a:t>
            </a:r>
            <a:r>
              <a:rPr lang="en-US" sz="2000" b="1" dirty="0"/>
              <a:t>, </a:t>
            </a:r>
            <a:r>
              <a:rPr lang="en-US" sz="2000" b="1" dirty="0" err="1"/>
              <a:t>izraelski</a:t>
            </a:r>
            <a:r>
              <a:rPr lang="en-US" sz="2000" b="1" dirty="0"/>
              <a:t> </a:t>
            </a:r>
            <a:r>
              <a:rPr lang="en-US" sz="2000" b="1" dirty="0" err="1"/>
              <a:t>vođe</a:t>
            </a:r>
            <a:r>
              <a:rPr lang="en-US" sz="2000" b="1" dirty="0"/>
              <a:t> </a:t>
            </a:r>
            <a:r>
              <a:rPr lang="en-US" sz="2000" b="1" dirty="0" err="1"/>
              <a:t>nisu</a:t>
            </a:r>
            <a:r>
              <a:rPr lang="en-US" sz="2000" b="1" dirty="0"/>
              <a:t> </a:t>
            </a:r>
            <a:r>
              <a:rPr lang="en-US" sz="2000" b="1" dirty="0" err="1"/>
              <a:t>uspjeli</a:t>
            </a:r>
            <a:r>
              <a:rPr lang="en-US" sz="2000" b="1" dirty="0"/>
              <a:t> </a:t>
            </a:r>
            <a:r>
              <a:rPr lang="en-US" sz="2000" b="1" dirty="0" err="1"/>
              <a:t>jer</a:t>
            </a:r>
            <a:r>
              <a:rPr lang="en-US" sz="2000" b="1" dirty="0"/>
              <a:t> se </a:t>
            </a:r>
            <a:r>
              <a:rPr lang="en-US" sz="2000" b="1" dirty="0" err="1"/>
              <a:t>nisu</a:t>
            </a:r>
            <a:r>
              <a:rPr lang="en-US" sz="2000" b="1" dirty="0"/>
              <a:t> </a:t>
            </a:r>
            <a:r>
              <a:rPr lang="en-US" sz="2000" b="1" dirty="0" err="1"/>
              <a:t>posavjetovali</a:t>
            </a:r>
            <a:r>
              <a:rPr lang="en-US" sz="2000" b="1" dirty="0"/>
              <a:t> s </a:t>
            </a:r>
            <a:r>
              <a:rPr lang="en-US" sz="2000" b="1" dirty="0" err="1"/>
              <a:t>Bogom</a:t>
            </a:r>
            <a:r>
              <a:rPr lang="en-US" sz="2000" b="1" dirty="0"/>
              <a:t> (Još.9</a:t>
            </a:r>
            <a:r>
              <a:rPr lang="sr-Latn-RS" sz="2000" b="1" dirty="0"/>
              <a:t>,</a:t>
            </a:r>
            <a:r>
              <a:rPr lang="en-US" sz="2000" b="1" dirty="0"/>
              <a:t>14).</a:t>
            </a:r>
            <a:endParaRPr lang="en" sz="2000" b="1" dirty="0"/>
          </a:p>
        </p:txBody>
      </p:sp>
      <p:pic>
        <p:nvPicPr>
          <p:cNvPr id="13" name="Imagen 12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98B2D1BC-3CFE-03C0-6E61-E3F96CC001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3" y="1807496"/>
            <a:ext cx="3880899" cy="46201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5B7966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874A8770-11BB-BC57-2E3B-30987DCBD33B}"/>
              </a:ext>
            </a:extLst>
          </p:cNvPr>
          <p:cNvSpPr txBox="1"/>
          <p:nvPr/>
        </p:nvSpPr>
        <p:spPr>
          <a:xfrm>
            <a:off x="4067173" y="5355312"/>
            <a:ext cx="34956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To </a:t>
            </a:r>
            <a:r>
              <a:rPr lang="en-US" sz="2000" b="1" dirty="0" err="1"/>
              <a:t>ih</a:t>
            </a:r>
            <a:r>
              <a:rPr lang="en-US" sz="2000" b="1" dirty="0"/>
              <a:t> je </a:t>
            </a:r>
            <a:r>
              <a:rPr lang="en-US" sz="2000" b="1" dirty="0" err="1"/>
              <a:t>dovelo</a:t>
            </a:r>
            <a:r>
              <a:rPr lang="en-US" sz="2000" b="1" dirty="0"/>
              <a:t> u </a:t>
            </a:r>
            <a:r>
              <a:rPr lang="en-US" sz="2000" b="1" dirty="0" err="1"/>
              <a:t>dilemu</a:t>
            </a:r>
            <a:r>
              <a:rPr lang="en-US" sz="2000" b="1" dirty="0"/>
              <a:t>: </a:t>
            </a:r>
            <a:r>
              <a:rPr lang="en-US" sz="2000" b="1" dirty="0" err="1"/>
              <a:t>uništiti</a:t>
            </a:r>
            <a:r>
              <a:rPr lang="en-US" sz="2000" b="1" dirty="0"/>
              <a:t> </a:t>
            </a:r>
            <a:r>
              <a:rPr lang="en-US" sz="2000" b="1" dirty="0" err="1"/>
              <a:t>Gibeonce</a:t>
            </a:r>
            <a:r>
              <a:rPr lang="en-US" sz="2000" b="1" dirty="0"/>
              <a:t> </a:t>
            </a:r>
            <a:r>
              <a:rPr lang="en-US" sz="2000" b="1" dirty="0" err="1"/>
              <a:t>ili</a:t>
            </a:r>
            <a:r>
              <a:rPr lang="en-US" sz="2000" b="1" dirty="0"/>
              <a:t> </a:t>
            </a:r>
            <a:r>
              <a:rPr lang="en-US" sz="2000" b="1" dirty="0" err="1"/>
              <a:t>pošt</a:t>
            </a:r>
            <a:r>
              <a:rPr lang="sr-Latn-RS" sz="2000" b="1" dirty="0"/>
              <a:t>o</a:t>
            </a:r>
            <a:r>
              <a:rPr lang="en-US" sz="2000" b="1" dirty="0" err="1"/>
              <a:t>vati</a:t>
            </a:r>
            <a:r>
              <a:rPr lang="en-US" sz="2000" b="1" dirty="0"/>
              <a:t> </a:t>
            </a:r>
            <a:r>
              <a:rPr lang="sr-Latn-RS" sz="2000" b="1" dirty="0"/>
              <a:t>danu </a:t>
            </a:r>
            <a:r>
              <a:rPr lang="en-US" sz="2000" b="1" dirty="0" err="1"/>
              <a:t>zakletvu</a:t>
            </a:r>
            <a:r>
              <a:rPr lang="en-US" sz="2000" b="1" dirty="0"/>
              <a:t> </a:t>
            </a:r>
            <a:r>
              <a:rPr lang="sr-Latn-RS" sz="2000" b="1" dirty="0"/>
              <a:t> (I</a:t>
            </a:r>
            <a:r>
              <a:rPr lang="en-US" sz="2000" b="1" dirty="0"/>
              <a:t>v</a:t>
            </a:r>
            <a:r>
              <a:rPr lang="sr-Latn-RS" sz="2000" b="1" dirty="0" err="1"/>
              <a:t>an</a:t>
            </a:r>
            <a:r>
              <a:rPr lang="en-US" sz="2000" b="1" dirty="0"/>
              <a:t> 9</a:t>
            </a:r>
            <a:r>
              <a:rPr lang="sr-Latn-RS" sz="2000" b="1" dirty="0"/>
              <a:t>,</a:t>
            </a:r>
            <a:r>
              <a:rPr lang="en-US" sz="2000" b="1" dirty="0"/>
              <a:t>18).</a:t>
            </a:r>
            <a:endParaRPr lang="es-ES" sz="2000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A85B0F73-F319-DDC1-0041-6F0644CBB5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237447"/>
              </p:ext>
            </p:extLst>
          </p:nvPr>
        </p:nvGraphicFramePr>
        <p:xfrm>
          <a:off x="4143375" y="1837313"/>
          <a:ext cx="7886700" cy="219456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2578100">
                  <a:extLst>
                    <a:ext uri="{9D8B030D-6E8A-4147-A177-3AD203B41FA5}">
                      <a16:colId xmlns:a16="http://schemas.microsoft.com/office/drawing/2014/main" val="2865947940"/>
                    </a:ext>
                  </a:extLst>
                </a:gridCol>
                <a:gridCol w="2654300">
                  <a:extLst>
                    <a:ext uri="{9D8B030D-6E8A-4147-A177-3AD203B41FA5}">
                      <a16:colId xmlns:a16="http://schemas.microsoft.com/office/drawing/2014/main" val="3391155745"/>
                    </a:ext>
                  </a:extLst>
                </a:gridCol>
                <a:gridCol w="2654300">
                  <a:extLst>
                    <a:ext uri="{9D8B030D-6E8A-4147-A177-3AD203B41FA5}">
                      <a16:colId xmlns:a16="http://schemas.microsoft.com/office/drawing/2014/main" val="2872670868"/>
                    </a:ext>
                  </a:extLst>
                </a:gridCol>
              </a:tblGrid>
              <a:tr h="192334">
                <a:tc>
                  <a:txBody>
                    <a:bodyPr/>
                    <a:lstStyle/>
                    <a:p>
                      <a:r>
                        <a:rPr lang="sr-Latn-RS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Elementi </a:t>
                      </a:r>
                      <a:r>
                        <a:rPr lang="sr-Latn-RS" b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vjere</a:t>
                      </a:r>
                      <a:endParaRPr lang="en" b="1" dirty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Rahab</a:t>
                      </a:r>
                      <a:r>
                        <a:rPr lang="sr-Latn-RS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endParaRPr lang="en" b="1" dirty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Gibeon</a:t>
                      </a:r>
                      <a:r>
                        <a:rPr lang="sr-Latn-RS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ci</a:t>
                      </a:r>
                      <a:endParaRPr lang="en" b="1" dirty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288614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sr-Latn-RS" b="1" dirty="0">
                          <a:solidFill>
                            <a:schemeClr val="tx1"/>
                          </a:solidFill>
                          <a:effectLst/>
                        </a:rPr>
                        <a:t>Temelj</a:t>
                      </a:r>
                      <a:endParaRPr lang="en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rgbClr val="FFAC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b="1" dirty="0"/>
                        <a:t>S</a:t>
                      </a:r>
                      <a:r>
                        <a:rPr lang="es-ES" b="1" dirty="0" err="1"/>
                        <a:t>lušanje</a:t>
                      </a:r>
                      <a:r>
                        <a:rPr lang="es-ES" b="1" dirty="0"/>
                        <a:t> (2</a:t>
                      </a:r>
                      <a:r>
                        <a:rPr lang="sr-Latn-RS" b="1" dirty="0"/>
                        <a:t>,</a:t>
                      </a:r>
                      <a:r>
                        <a:rPr lang="es-ES" b="1" dirty="0"/>
                        <a:t>10</a:t>
                      </a:r>
                      <a:r>
                        <a:rPr lang="en" b="1" dirty="0"/>
                        <a:t>)</a:t>
                      </a:r>
                      <a:r>
                        <a:rPr lang="sr-Latn-RS" b="1" dirty="0"/>
                        <a:t>.</a:t>
                      </a:r>
                      <a:endParaRPr lang="e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Slušanje</a:t>
                      </a:r>
                      <a:r>
                        <a:rPr lang="es-ES" b="1" dirty="0"/>
                        <a:t> (9</a:t>
                      </a:r>
                      <a:r>
                        <a:rPr lang="sr-Latn-RS" b="1" dirty="0"/>
                        <a:t>,</a:t>
                      </a:r>
                      <a:r>
                        <a:rPr lang="es-ES" b="1" dirty="0"/>
                        <a:t>3)</a:t>
                      </a:r>
                      <a:r>
                        <a:rPr lang="sr-Latn-RS" b="1" dirty="0"/>
                        <a:t>.</a:t>
                      </a:r>
                      <a:endParaRPr lang="en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630110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es-ES" b="1" dirty="0" err="1">
                          <a:solidFill>
                            <a:schemeClr val="tx1"/>
                          </a:solidFill>
                          <a:effectLst/>
                        </a:rPr>
                        <a:t>Sredstvo</a:t>
                      </a:r>
                      <a:endParaRPr lang="en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rgbClr val="FFC46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/>
                        <a:t>Laž</a:t>
                      </a:r>
                      <a:r>
                        <a:rPr lang="en-US" b="1" dirty="0"/>
                        <a:t> (2</a:t>
                      </a:r>
                      <a:r>
                        <a:rPr lang="sr-Latn-RS" b="1" dirty="0"/>
                        <a:t>,</a:t>
                      </a:r>
                      <a:r>
                        <a:rPr lang="en-US" b="1" dirty="0"/>
                        <a:t>4</a:t>
                      </a:r>
                      <a:r>
                        <a:rPr lang="sr-Latn-RS" b="1" dirty="0"/>
                        <a:t>.</a:t>
                      </a:r>
                      <a:r>
                        <a:rPr lang="en-US" b="1" dirty="0"/>
                        <a:t>5)</a:t>
                      </a:r>
                      <a:r>
                        <a:rPr lang="sr-Latn-RS" b="1" dirty="0"/>
                        <a:t>.</a:t>
                      </a:r>
                      <a:endParaRPr lang="e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/>
                        <a:t>Laž</a:t>
                      </a:r>
                      <a:r>
                        <a:rPr lang="en-US" b="1" dirty="0"/>
                        <a:t> (9</a:t>
                      </a:r>
                      <a:r>
                        <a:rPr lang="sr-Latn-RS" b="1" dirty="0"/>
                        <a:t>,</a:t>
                      </a:r>
                      <a:r>
                        <a:rPr lang="en-US" b="1" dirty="0"/>
                        <a:t>4)</a:t>
                      </a:r>
                      <a:r>
                        <a:rPr lang="sr-Latn-RS" b="1" dirty="0"/>
                        <a:t>.</a:t>
                      </a:r>
                      <a:endParaRPr lang="en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598517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es-ES" b="1" dirty="0" err="1">
                          <a:solidFill>
                            <a:schemeClr val="tx1"/>
                          </a:solidFill>
                          <a:effectLst/>
                        </a:rPr>
                        <a:t>Cilj</a:t>
                      </a:r>
                      <a:endParaRPr lang="en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rgbClr val="FFAC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Biti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pošteđen</a:t>
                      </a:r>
                      <a:r>
                        <a:rPr lang="en" b="1" dirty="0"/>
                        <a:t>(2</a:t>
                      </a:r>
                      <a:r>
                        <a:rPr lang="sr-Latn-RS" b="1" dirty="0"/>
                        <a:t>,</a:t>
                      </a:r>
                      <a:r>
                        <a:rPr lang="en" b="1" dirty="0"/>
                        <a:t>13)</a:t>
                      </a:r>
                      <a:r>
                        <a:rPr lang="sr-Latn-RS" b="1" dirty="0"/>
                        <a:t>.</a:t>
                      </a:r>
                      <a:endParaRPr lang="e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Biti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pošteđen</a:t>
                      </a:r>
                      <a:r>
                        <a:rPr lang="es-ES" b="1" dirty="0"/>
                        <a:t> (9</a:t>
                      </a:r>
                      <a:r>
                        <a:rPr lang="sr-Latn-RS" b="1" dirty="0"/>
                        <a:t>,</a:t>
                      </a:r>
                      <a:r>
                        <a:rPr lang="es-ES" b="1" dirty="0"/>
                        <a:t>24)</a:t>
                      </a:r>
                      <a:r>
                        <a:rPr lang="sr-Latn-RS" b="1" dirty="0"/>
                        <a:t>.</a:t>
                      </a:r>
                      <a:endParaRPr lang="en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12303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sr-Latn-RS" b="1" dirty="0">
                          <a:solidFill>
                            <a:schemeClr val="tx1"/>
                          </a:solidFill>
                          <a:effectLst/>
                        </a:rPr>
                        <a:t>Trenutni rezultat</a:t>
                      </a:r>
                      <a:endParaRPr lang="en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rgbClr val="FFC46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Oslobođenje</a:t>
                      </a:r>
                      <a:r>
                        <a:rPr lang="es-ES" b="1" dirty="0"/>
                        <a:t> (6</a:t>
                      </a:r>
                      <a:r>
                        <a:rPr lang="sr-Latn-RS" b="1" dirty="0"/>
                        <a:t>,</a:t>
                      </a:r>
                      <a:r>
                        <a:rPr lang="es-ES" b="1" dirty="0"/>
                        <a:t>23)</a:t>
                      </a:r>
                      <a:r>
                        <a:rPr lang="sr-Latn-RS" b="1" dirty="0"/>
                        <a:t>.</a:t>
                      </a:r>
                      <a:endParaRPr lang="e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err="1"/>
                        <a:t>Oslobođenje</a:t>
                      </a:r>
                      <a:r>
                        <a:rPr lang="es-ES" b="1" dirty="0"/>
                        <a:t> (9:26)</a:t>
                      </a:r>
                      <a:r>
                        <a:rPr lang="sr-Latn-RS" b="1" dirty="0"/>
                        <a:t>.</a:t>
                      </a:r>
                      <a:endParaRPr lang="en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325556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  <a:effectLst/>
                        </a:rPr>
                        <a:t>Dugoročni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  <a:effectLst/>
                        </a:rPr>
                        <a:t>rezultati</a:t>
                      </a:r>
                      <a:endParaRPr lang="en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rgbClr val="FFAC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b="1" dirty="0">
                          <a:solidFill>
                            <a:srgbClr val="C00000"/>
                          </a:solidFill>
                        </a:rPr>
                        <a:t>Puno gr</a:t>
                      </a:r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a</a:t>
                      </a:r>
                      <a:r>
                        <a:rPr lang="sr-Latn-RS" b="1" dirty="0" err="1">
                          <a:solidFill>
                            <a:srgbClr val="C00000"/>
                          </a:solidFill>
                        </a:rPr>
                        <a:t>đa</a:t>
                      </a:r>
                      <a:r>
                        <a:rPr lang="en-US" b="1" dirty="0" err="1">
                          <a:solidFill>
                            <a:srgbClr val="C00000"/>
                          </a:solidFill>
                        </a:rPr>
                        <a:t>nstvo</a:t>
                      </a:r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 (6</a:t>
                      </a:r>
                      <a:r>
                        <a:rPr lang="sr-Latn-RS" b="1" dirty="0">
                          <a:solidFill>
                            <a:srgbClr val="C00000"/>
                          </a:solidFill>
                        </a:rPr>
                        <a:t>,</a:t>
                      </a:r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25</a:t>
                      </a:r>
                      <a:r>
                        <a:rPr lang="en" b="1" dirty="0">
                          <a:solidFill>
                            <a:srgbClr val="C000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" b="1" dirty="0">
                          <a:solidFill>
                            <a:srgbClr val="C00000"/>
                          </a:solidFill>
                        </a:rPr>
                        <a:t>S</a:t>
                      </a:r>
                      <a:r>
                        <a:rPr lang="sr-Latn-RS" b="1" dirty="0" err="1">
                          <a:solidFill>
                            <a:srgbClr val="C00000"/>
                          </a:solidFill>
                        </a:rPr>
                        <a:t>luženje</a:t>
                      </a:r>
                      <a:r>
                        <a:rPr lang="en" b="1" dirty="0">
                          <a:solidFill>
                            <a:srgbClr val="C00000"/>
                          </a:solidFill>
                        </a:rPr>
                        <a:t> (9</a:t>
                      </a:r>
                      <a:r>
                        <a:rPr lang="sr-Latn-RS" b="1" dirty="0">
                          <a:solidFill>
                            <a:srgbClr val="C00000"/>
                          </a:solidFill>
                        </a:rPr>
                        <a:t>,</a:t>
                      </a:r>
                      <a:r>
                        <a:rPr lang="en" b="1" dirty="0">
                          <a:solidFill>
                            <a:srgbClr val="C00000"/>
                          </a:solidFill>
                        </a:rPr>
                        <a:t>27)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561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552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4000"/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C0DF5E9-E6D0-027A-6DD4-41CE034EC833}"/>
              </a:ext>
            </a:extLst>
          </p:cNvPr>
          <p:cNvSpPr/>
          <p:nvPr/>
        </p:nvSpPr>
        <p:spPr>
          <a:xfrm>
            <a:off x="166467" y="1284803"/>
            <a:ext cx="5962650" cy="54168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B4FA050-EF2E-5824-B3AE-7A030C2BD297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accent6">
                      <a:lumMod val="75000"/>
                    </a:schemeClr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BLAGOSLOV I PROKLETSTVO</a:t>
            </a:r>
            <a:endParaRPr lang="en" sz="4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accent6">
                    <a:lumMod val="75000"/>
                  </a:schemeClr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95F120-8A2C-BDCC-711E-6AFF38F70DBC}"/>
              </a:ext>
            </a:extLst>
          </p:cNvPr>
          <p:cNvSpPr txBox="1"/>
          <p:nvPr/>
        </p:nvSpPr>
        <p:spPr>
          <a:xfrm>
            <a:off x="433387" y="638472"/>
            <a:ext cx="11325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r-Latn-R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Zato će sada na vama biti kletva, I nikada neće nestati među vama ropstva: bit ćete </a:t>
            </a:r>
            <a:r>
              <a:rPr lang="sr-Latn-R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drvosjeće</a:t>
            </a:r>
            <a:r>
              <a:rPr lang="sr-Latn-R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I vodonoše za Dom Boga moga.</a:t>
            </a:r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sr-Latn-R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š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ua 9</a:t>
            </a:r>
            <a:r>
              <a:rPr lang="sr-Latn-R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23)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E3DA68-18EC-1E6B-6365-9A6B4472BC97}"/>
              </a:ext>
            </a:extLst>
          </p:cNvPr>
          <p:cNvSpPr txBox="1"/>
          <p:nvPr/>
        </p:nvSpPr>
        <p:spPr>
          <a:xfrm>
            <a:off x="166466" y="1300640"/>
            <a:ext cx="5962652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Pošteda</a:t>
            </a:r>
            <a:r>
              <a:rPr lang="en-US" sz="2000" b="1" dirty="0"/>
              <a:t> </a:t>
            </a:r>
            <a:r>
              <a:rPr lang="en-US" sz="2000" b="1" dirty="0" err="1"/>
              <a:t>života</a:t>
            </a:r>
            <a:r>
              <a:rPr lang="en-US" sz="2000" b="1" dirty="0"/>
              <a:t> </a:t>
            </a:r>
            <a:r>
              <a:rPr lang="en-US" sz="2000" b="1" dirty="0" err="1"/>
              <a:t>Gibeonaca</a:t>
            </a:r>
            <a:r>
              <a:rPr lang="en-US" sz="2000" b="1" dirty="0"/>
              <a:t> </a:t>
            </a:r>
            <a:r>
              <a:rPr lang="en-US" sz="2000" b="1" dirty="0" err="1"/>
              <a:t>bila</a:t>
            </a:r>
            <a:r>
              <a:rPr lang="en-US" sz="2000" b="1" dirty="0"/>
              <a:t> bi </a:t>
            </a:r>
            <a:r>
              <a:rPr lang="en-US" sz="2000" b="1" dirty="0" err="1"/>
              <a:t>neposlušnost</a:t>
            </a:r>
            <a:r>
              <a:rPr lang="en-US" sz="2000" b="1" dirty="0"/>
              <a:t> </a:t>
            </a:r>
            <a:r>
              <a:rPr lang="en-US" sz="2000" b="1" dirty="0" err="1"/>
              <a:t>izravnoj</a:t>
            </a:r>
            <a:r>
              <a:rPr lang="en-US" sz="2000" b="1" dirty="0"/>
              <a:t> </a:t>
            </a:r>
            <a:r>
              <a:rPr lang="en-US" sz="2000" b="1" dirty="0" err="1"/>
              <a:t>Božjoj</a:t>
            </a:r>
            <a:r>
              <a:rPr lang="en-US" sz="2000" b="1" dirty="0"/>
              <a:t> </a:t>
            </a:r>
            <a:r>
              <a:rPr lang="en-US" sz="2000" b="1" dirty="0" err="1"/>
              <a:t>zapovijedi</a:t>
            </a:r>
            <a:r>
              <a:rPr lang="en-US" sz="2000" b="1" dirty="0"/>
              <a:t> (</a:t>
            </a:r>
            <a:r>
              <a:rPr lang="en-US" sz="2000" b="1" dirty="0" err="1"/>
              <a:t>Pnz</a:t>
            </a:r>
            <a:r>
              <a:rPr lang="sr-Latn-RS" sz="2000" b="1" dirty="0"/>
              <a:t>. </a:t>
            </a:r>
            <a:r>
              <a:rPr lang="en-US" sz="2000" b="1" dirty="0"/>
              <a:t>7,1</a:t>
            </a:r>
            <a:r>
              <a:rPr lang="sr-Latn-RS" sz="2000" b="1" dirty="0"/>
              <a:t>.</a:t>
            </a:r>
            <a:r>
              <a:rPr lang="en-US" sz="2000" b="1" dirty="0"/>
              <a:t>2). </a:t>
            </a:r>
            <a:r>
              <a:rPr lang="en-US" sz="2000" b="1" dirty="0" err="1"/>
              <a:t>Kršenje</a:t>
            </a:r>
            <a:r>
              <a:rPr lang="en-US" sz="2000" b="1" dirty="0"/>
              <a:t> </a:t>
            </a:r>
            <a:r>
              <a:rPr lang="en-US" sz="2000" b="1" dirty="0" err="1"/>
              <a:t>zakletve</a:t>
            </a:r>
            <a:r>
              <a:rPr lang="en-US" sz="2000" b="1" dirty="0"/>
              <a:t> </a:t>
            </a:r>
            <a:r>
              <a:rPr lang="en-US" sz="2000" b="1" dirty="0" err="1"/>
              <a:t>poput</a:t>
            </a:r>
            <a:r>
              <a:rPr lang="en-US" sz="2000" b="1" dirty="0"/>
              <a:t> one </a:t>
            </a:r>
            <a:r>
              <a:rPr lang="en-US" sz="2000" b="1" dirty="0" err="1"/>
              <a:t>koja</a:t>
            </a:r>
            <a:r>
              <a:rPr lang="en-US" sz="2000" b="1" dirty="0"/>
              <a:t> </a:t>
            </a:r>
            <a:r>
              <a:rPr lang="en-US" sz="2000" b="1" dirty="0" err="1"/>
              <a:t>im</a:t>
            </a:r>
            <a:r>
              <a:rPr lang="en-US" sz="2000" b="1" dirty="0"/>
              <a:t> je dana </a:t>
            </a:r>
            <a:r>
              <a:rPr lang="en-US" sz="2000" b="1" dirty="0" err="1"/>
              <a:t>također</a:t>
            </a:r>
            <a:r>
              <a:rPr lang="en-US" sz="2000" b="1" dirty="0"/>
              <a:t> se </a:t>
            </a:r>
            <a:r>
              <a:rPr lang="en-US" sz="2000" b="1" dirty="0" err="1"/>
              <a:t>smatralo</a:t>
            </a:r>
            <a:r>
              <a:rPr lang="en-US" sz="2000" b="1" dirty="0"/>
              <a:t> </a:t>
            </a:r>
            <a:r>
              <a:rPr lang="en-US" sz="2000" b="1" dirty="0" err="1"/>
              <a:t>grijehom</a:t>
            </a:r>
            <a:r>
              <a:rPr lang="en-US" sz="2000" b="1" dirty="0"/>
              <a:t> (</a:t>
            </a:r>
            <a:r>
              <a:rPr lang="en-US" sz="2000" b="1" dirty="0" err="1"/>
              <a:t>Još</a:t>
            </a:r>
            <a:r>
              <a:rPr lang="sr-Latn-RS" sz="2000" b="1" dirty="0"/>
              <a:t>ua </a:t>
            </a:r>
            <a:r>
              <a:rPr lang="en-US" sz="2000" b="1" dirty="0"/>
              <a:t>9</a:t>
            </a:r>
            <a:r>
              <a:rPr lang="sr-Latn-RS" sz="2000" b="1" dirty="0"/>
              <a:t>,</a:t>
            </a:r>
            <a:r>
              <a:rPr lang="en-US" sz="2000" b="1" dirty="0"/>
              <a:t>19; Ps.15</a:t>
            </a:r>
            <a:r>
              <a:rPr lang="sr-Latn-RS" sz="2000" b="1" dirty="0"/>
              <a:t>,</a:t>
            </a:r>
            <a:r>
              <a:rPr lang="en-US" sz="2000" b="1" dirty="0"/>
              <a:t>4b). Kako je </a:t>
            </a:r>
            <a:r>
              <a:rPr lang="sr-Latn-RS" sz="2000" b="1" dirty="0"/>
              <a:t>ta </a:t>
            </a:r>
            <a:r>
              <a:rPr lang="en-US" sz="2000" b="1" dirty="0" err="1"/>
              <a:t>dilema</a:t>
            </a:r>
            <a:r>
              <a:rPr lang="en-US" sz="2000" b="1" dirty="0"/>
              <a:t> </a:t>
            </a:r>
            <a:r>
              <a:rPr lang="en-US" sz="2000" b="1" dirty="0" err="1"/>
              <a:t>riješena</a:t>
            </a:r>
            <a:r>
              <a:rPr lang="en-US" sz="2000" b="1" dirty="0"/>
              <a:t>?</a:t>
            </a:r>
            <a:endParaRPr lang="en" sz="2000" b="1" dirty="0">
              <a:effectLst/>
            </a:endParaRPr>
          </a:p>
        </p:txBody>
      </p:sp>
      <p:pic>
        <p:nvPicPr>
          <p:cNvPr id="7" name="Imagen 6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F51E8E2-B6F2-EF4D-3EEF-306A478890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143" y="3820467"/>
            <a:ext cx="5762404" cy="2881202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504E705-7361-D3EB-09CD-194F49D831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0332" y="1076391"/>
            <a:ext cx="6176992" cy="31328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23EC74C-2514-F2F9-AFC2-FCD13C7BBADA}"/>
              </a:ext>
            </a:extLst>
          </p:cNvPr>
          <p:cNvSpPr txBox="1"/>
          <p:nvPr/>
        </p:nvSpPr>
        <p:spPr>
          <a:xfrm>
            <a:off x="166465" y="4762622"/>
            <a:ext cx="592953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Osim toga, </a:t>
            </a:r>
            <a:r>
              <a:rPr lang="en-US" sz="2000" b="1" dirty="0" err="1"/>
              <a:t>budući</a:t>
            </a:r>
            <a:r>
              <a:rPr lang="en-US" sz="2000" b="1" dirty="0"/>
              <a:t> da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nosili</a:t>
            </a:r>
            <a:r>
              <a:rPr lang="en-US" sz="2000" b="1" dirty="0"/>
              <a:t> </a:t>
            </a:r>
            <a:r>
              <a:rPr lang="en-US" sz="2000" b="1" dirty="0" err="1"/>
              <a:t>vodu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sr-Latn-RS" sz="2000" b="1" dirty="0" err="1"/>
              <a:t>sjekli</a:t>
            </a:r>
            <a:r>
              <a:rPr lang="sr-Latn-RS" sz="2000" b="1" dirty="0"/>
              <a:t> drva</a:t>
            </a:r>
            <a:r>
              <a:rPr lang="en-US" sz="2000" b="1" dirty="0"/>
              <a:t> za </a:t>
            </a:r>
            <a:r>
              <a:rPr lang="en-US" sz="2000" b="1" dirty="0" err="1"/>
              <a:t>Božju</a:t>
            </a:r>
            <a:r>
              <a:rPr lang="en-US" sz="2000" b="1" dirty="0"/>
              <a:t> </a:t>
            </a:r>
            <a:r>
              <a:rPr lang="sr-Latn-RS" sz="2000" b="1" dirty="0"/>
              <a:t>Dom</a:t>
            </a:r>
            <a:r>
              <a:rPr lang="en-US" sz="2000" b="1" dirty="0"/>
              <a:t>, </a:t>
            </a:r>
            <a:r>
              <a:rPr lang="en-US" sz="2000" b="1" dirty="0" err="1"/>
              <a:t>bili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u </a:t>
            </a:r>
            <a:r>
              <a:rPr lang="en-US" sz="2000" b="1" dirty="0" err="1"/>
              <a:t>stalnom</a:t>
            </a:r>
            <a:r>
              <a:rPr lang="en-US" sz="2000" b="1" dirty="0"/>
              <a:t> </a:t>
            </a:r>
            <a:r>
              <a:rPr lang="en-US" sz="2000" b="1" dirty="0" err="1"/>
              <a:t>kontaktu</a:t>
            </a:r>
            <a:r>
              <a:rPr lang="en-US" sz="2000" b="1" dirty="0"/>
              <a:t> s </a:t>
            </a:r>
            <a:r>
              <a:rPr lang="en-US" sz="2000" b="1" dirty="0" err="1"/>
              <a:t>Bogom</a:t>
            </a:r>
            <a:r>
              <a:rPr lang="en-US" sz="2000" b="1" dirty="0"/>
              <a:t>. </a:t>
            </a:r>
            <a:r>
              <a:rPr lang="en-US" sz="2000" b="1" dirty="0" err="1"/>
              <a:t>Božjom</a:t>
            </a:r>
            <a:r>
              <a:rPr lang="en-US" sz="2000" b="1" dirty="0"/>
              <a:t> </a:t>
            </a:r>
            <a:r>
              <a:rPr lang="en-US" sz="2000" b="1" dirty="0" err="1"/>
              <a:t>milošću</a:t>
            </a:r>
            <a:r>
              <a:rPr lang="en-US" sz="2000" b="1" dirty="0"/>
              <a:t>, </a:t>
            </a:r>
            <a:r>
              <a:rPr lang="en-US" sz="2000" b="1" dirty="0" err="1"/>
              <a:t>prokletstvo</a:t>
            </a:r>
            <a:r>
              <a:rPr lang="en-US" sz="2000" b="1" dirty="0"/>
              <a:t> je </a:t>
            </a:r>
            <a:r>
              <a:rPr lang="en-US" sz="2000" b="1" dirty="0" err="1"/>
              <a:t>postalo</a:t>
            </a:r>
            <a:r>
              <a:rPr lang="en-US" sz="2000" b="1" dirty="0"/>
              <a:t> </a:t>
            </a:r>
            <a:r>
              <a:rPr lang="en-US" sz="2000" b="1" dirty="0" err="1"/>
              <a:t>blagoslov</a:t>
            </a:r>
            <a:r>
              <a:rPr lang="en-US" sz="2000" b="1" dirty="0"/>
              <a:t>.  "N</a:t>
            </a:r>
            <a:r>
              <a:rPr lang="sr-Latn-RS" sz="2000" b="1" dirty="0" err="1"/>
              <a:t>ij</a:t>
            </a:r>
            <a:r>
              <a:rPr lang="en-US" sz="2000" b="1" dirty="0"/>
              <a:t>e </a:t>
            </a:r>
            <a:r>
              <a:rPr lang="sr-Latn-RS" sz="2000" b="1" dirty="0"/>
              <a:t>meni do s</a:t>
            </a:r>
            <a:r>
              <a:rPr lang="en-US" sz="2000" b="1" dirty="0"/>
              <a:t>m</a:t>
            </a:r>
            <a:r>
              <a:rPr lang="sr-Latn-RS" sz="2000" b="1" dirty="0"/>
              <a:t>rt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bezbožnik</a:t>
            </a:r>
            <a:r>
              <a:rPr lang="sr-Latn-RS" sz="2000" b="1" dirty="0"/>
              <a:t>ove</a:t>
            </a:r>
            <a:r>
              <a:rPr lang="en-US" sz="2000" b="1" dirty="0"/>
              <a:t>, </a:t>
            </a:r>
            <a:r>
              <a:rPr lang="en-US" sz="2000" b="1" dirty="0" err="1"/>
              <a:t>nego</a:t>
            </a:r>
            <a:r>
              <a:rPr lang="en-US" sz="2000" b="1" dirty="0"/>
              <a:t> da se </a:t>
            </a:r>
            <a:r>
              <a:rPr lang="en-US" sz="2000" b="1" dirty="0" err="1"/>
              <a:t>odvrate</a:t>
            </a:r>
            <a:r>
              <a:rPr lang="en-US" sz="2000" b="1" dirty="0"/>
              <a:t> od </a:t>
            </a:r>
            <a:r>
              <a:rPr lang="sr-Latn-RS" sz="2000" b="1" dirty="0"/>
              <a:t>zloga puta svojega i da </a:t>
            </a:r>
            <a:r>
              <a:rPr lang="en-US" sz="2000" b="1" dirty="0" err="1"/>
              <a:t>živ</a:t>
            </a:r>
            <a:r>
              <a:rPr lang="sr-Latn-RS" sz="2000" b="1" dirty="0"/>
              <a:t>i</a:t>
            </a:r>
            <a:r>
              <a:rPr lang="en-US" sz="2000" b="1" dirty="0"/>
              <a:t>" (Ez</a:t>
            </a:r>
            <a:r>
              <a:rPr lang="sr-Latn-RS" sz="2000" b="1" dirty="0"/>
              <a:t>.</a:t>
            </a:r>
            <a:r>
              <a:rPr lang="en-US" sz="2000" b="1" dirty="0"/>
              <a:t> 33</a:t>
            </a:r>
            <a:r>
              <a:rPr lang="sr-Latn-RS" sz="2000" b="1" dirty="0"/>
              <a:t>,</a:t>
            </a:r>
            <a:r>
              <a:rPr lang="en-US" sz="2000" b="1" dirty="0"/>
              <a:t>11).</a:t>
            </a:r>
            <a:endParaRPr lang="en" sz="2000" b="1" dirty="0">
              <a:effectLst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C853886-C814-93E6-854E-2615B486A9C4}"/>
              </a:ext>
            </a:extLst>
          </p:cNvPr>
          <p:cNvSpPr txBox="1"/>
          <p:nvPr/>
        </p:nvSpPr>
        <p:spPr>
          <a:xfrm>
            <a:off x="166467" y="3031631"/>
            <a:ext cx="59295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Njihovi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životi</a:t>
            </a:r>
            <a:r>
              <a:rPr lang="en-US" sz="2000" b="1" dirty="0"/>
              <a:t> </a:t>
            </a:r>
            <a:r>
              <a:rPr lang="en-US" sz="2000" b="1" dirty="0" err="1"/>
              <a:t>bili</a:t>
            </a:r>
            <a:r>
              <a:rPr lang="en-US" sz="2000" b="1" dirty="0"/>
              <a:t> </a:t>
            </a:r>
            <a:r>
              <a:rPr lang="en-US" sz="2000" b="1" dirty="0" err="1"/>
              <a:t>pošteđeni</a:t>
            </a:r>
            <a:r>
              <a:rPr lang="en-US" sz="2000" b="1" dirty="0"/>
              <a:t>, </a:t>
            </a:r>
            <a:r>
              <a:rPr lang="en-US" sz="2000" b="1" dirty="0" err="1"/>
              <a:t>ali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bili</a:t>
            </a:r>
            <a:r>
              <a:rPr lang="en-US" sz="2000" b="1" dirty="0"/>
              <a:t> </a:t>
            </a:r>
            <a:r>
              <a:rPr lang="en-US" sz="2000" b="1" dirty="0" err="1"/>
              <a:t>stavljeni</a:t>
            </a:r>
            <a:r>
              <a:rPr lang="en-US" sz="2000" b="1" dirty="0"/>
              <a:t> pod </a:t>
            </a:r>
            <a:r>
              <a:rPr lang="en-US" sz="2000" b="1" dirty="0" err="1"/>
              <a:t>prokletstvo</a:t>
            </a:r>
            <a:r>
              <a:rPr lang="en-US" sz="2000" b="1" dirty="0"/>
              <a:t> (</a:t>
            </a:r>
            <a:r>
              <a:rPr lang="en-US" sz="2000" b="1" dirty="0" err="1"/>
              <a:t>Još</a:t>
            </a:r>
            <a:r>
              <a:rPr lang="sr-Latn-RS" sz="2000" b="1" dirty="0"/>
              <a:t>ua </a:t>
            </a:r>
            <a:r>
              <a:rPr lang="en-US" sz="2000" b="1" dirty="0"/>
              <a:t>9</a:t>
            </a:r>
            <a:r>
              <a:rPr lang="sr-Latn-RS" sz="2000" b="1" dirty="0"/>
              <a:t>,</a:t>
            </a:r>
            <a:r>
              <a:rPr lang="en-US" sz="2000" b="1" dirty="0"/>
              <a:t>20-23). </a:t>
            </a:r>
            <a:r>
              <a:rPr lang="en-US" sz="2000" b="1" dirty="0" err="1"/>
              <a:t>Prokletstvo</a:t>
            </a:r>
            <a:r>
              <a:rPr lang="en-US" sz="2000" b="1" dirty="0"/>
              <a:t> je </a:t>
            </a:r>
            <a:r>
              <a:rPr lang="en-US" sz="2000" b="1" dirty="0" err="1"/>
              <a:t>bilo</a:t>
            </a:r>
            <a:r>
              <a:rPr lang="en-US" sz="2000" b="1" dirty="0"/>
              <a:t> </a:t>
            </a:r>
            <a:r>
              <a:rPr lang="en-US" sz="2000" b="1" dirty="0" err="1"/>
              <a:t>biti</a:t>
            </a:r>
            <a:r>
              <a:rPr lang="en-US" sz="2000" b="1" dirty="0"/>
              <a:t> </a:t>
            </a:r>
            <a:r>
              <a:rPr lang="en-US" sz="2000" b="1" dirty="0" err="1"/>
              <a:t>sluge</a:t>
            </a:r>
            <a:r>
              <a:rPr lang="en-US" sz="2000" b="1" dirty="0"/>
              <a:t> s </a:t>
            </a:r>
            <a:r>
              <a:rPr lang="en-US" sz="2000" b="1" dirty="0" err="1"/>
              <a:t>koljena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koljeno</a:t>
            </a:r>
            <a:r>
              <a:rPr lang="en-US" sz="2000" b="1" dirty="0"/>
              <a:t>. To </a:t>
            </a:r>
            <a:r>
              <a:rPr lang="en-US" sz="2000" b="1" dirty="0" err="1"/>
              <a:t>ih</a:t>
            </a:r>
            <a:r>
              <a:rPr lang="en-US" sz="2000" b="1" dirty="0"/>
              <a:t> je </a:t>
            </a:r>
            <a:r>
              <a:rPr lang="en-US" sz="2000" b="1" dirty="0" err="1"/>
              <a:t>dovelo</a:t>
            </a:r>
            <a:r>
              <a:rPr lang="en-US" sz="2000" b="1" dirty="0"/>
              <a:t> u </a:t>
            </a:r>
            <a:r>
              <a:rPr lang="en-US" sz="2000" b="1" dirty="0" err="1"/>
              <a:t>blizak</a:t>
            </a:r>
            <a:r>
              <a:rPr lang="en-US" sz="2000" b="1" dirty="0"/>
              <a:t> </a:t>
            </a:r>
            <a:r>
              <a:rPr lang="en-US" sz="2000" b="1" dirty="0" err="1"/>
              <a:t>odnos</a:t>
            </a:r>
            <a:r>
              <a:rPr lang="en-US" sz="2000" b="1" dirty="0"/>
              <a:t> s </a:t>
            </a:r>
            <a:r>
              <a:rPr lang="en-US" sz="2000" b="1" dirty="0" err="1"/>
              <a:t>Božjim</a:t>
            </a:r>
            <a:r>
              <a:rPr lang="en-US" sz="2000" b="1" dirty="0"/>
              <a:t> </a:t>
            </a:r>
            <a:r>
              <a:rPr lang="en-US" sz="2000" b="1" dirty="0" err="1"/>
              <a:t>narodom</a:t>
            </a:r>
            <a:r>
              <a:rPr lang="en-US" sz="2000" b="1" dirty="0"/>
              <a:t>, od </a:t>
            </a:r>
            <a:r>
              <a:rPr lang="en-US" sz="2000" b="1" dirty="0" err="1"/>
              <a:t>kojeg</a:t>
            </a:r>
            <a:r>
              <a:rPr lang="en-US" sz="2000" b="1" dirty="0"/>
              <a:t> </a:t>
            </a:r>
            <a:r>
              <a:rPr lang="en-US" sz="2000" b="1" dirty="0" err="1"/>
              <a:t>nikada</a:t>
            </a:r>
            <a:r>
              <a:rPr lang="en-US" sz="2000" b="1" dirty="0"/>
              <a:t> </a:t>
            </a:r>
            <a:r>
              <a:rPr lang="en-US" sz="2000" b="1" dirty="0" err="1"/>
              <a:t>nisu</a:t>
            </a:r>
            <a:r>
              <a:rPr lang="en-US" sz="2000" b="1" dirty="0"/>
              <a:t> </a:t>
            </a:r>
            <a:r>
              <a:rPr lang="en-US" sz="2000" b="1" dirty="0" err="1"/>
              <a:t>bili</a:t>
            </a:r>
            <a:r>
              <a:rPr lang="en-US" sz="2000" b="1" dirty="0"/>
              <a:t> </a:t>
            </a:r>
            <a:r>
              <a:rPr lang="en-US" sz="2000" b="1" dirty="0" err="1"/>
              <a:t>odvojeni</a:t>
            </a:r>
            <a:r>
              <a:rPr lang="en-US" sz="2000" b="1" dirty="0"/>
              <a:t> (Neh 7</a:t>
            </a:r>
            <a:r>
              <a:rPr lang="sr-Latn-RS" sz="2000" b="1" dirty="0"/>
              <a:t>,</a:t>
            </a:r>
            <a:r>
              <a:rPr lang="en-US" sz="2000" b="1" dirty="0"/>
              <a:t>6</a:t>
            </a:r>
            <a:r>
              <a:rPr lang="sr-Latn-RS" sz="2000" b="1" dirty="0"/>
              <a:t>.</a:t>
            </a:r>
            <a:r>
              <a:rPr lang="en-US" sz="2000" b="1" dirty="0"/>
              <a:t>25).</a:t>
            </a:r>
            <a:endParaRPr lang="en" sz="20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4728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82A11F-2309-6145-F60F-4F1D9E87A2B7}"/>
              </a:ext>
            </a:extLst>
          </p:cNvPr>
          <p:cNvSpPr txBox="1"/>
          <p:nvPr/>
        </p:nvSpPr>
        <p:spPr>
          <a:xfrm>
            <a:off x="2375038" y="843374"/>
            <a:ext cx="915973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</a:t>
            </a:r>
            <a:r>
              <a:rPr lang="en-US" sz="2800" b="1" dirty="0" err="1">
                <a:latin typeface="Constantia" panose="02030602050306030303" pitchFamily="18" charset="0"/>
              </a:rPr>
              <a:t>Sinovi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Izraelovi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trebali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zauzeti</a:t>
            </a:r>
            <a:r>
              <a:rPr lang="en-US" sz="2800" b="1" dirty="0">
                <a:latin typeface="Constantia" panose="02030602050306030303" pitchFamily="18" charset="0"/>
              </a:rPr>
              <a:t> sav </a:t>
            </a:r>
            <a:r>
              <a:rPr lang="en-US" sz="2800" b="1" dirty="0" err="1">
                <a:latin typeface="Constantia" panose="02030602050306030303" pitchFamily="18" charset="0"/>
              </a:rPr>
              <a:t>teritorij</a:t>
            </a:r>
            <a:r>
              <a:rPr lang="en-US" sz="2800" b="1" dirty="0">
                <a:latin typeface="Constantia" panose="02030602050306030303" pitchFamily="18" charset="0"/>
              </a:rPr>
              <a:t> koji </a:t>
            </a:r>
            <a:r>
              <a:rPr lang="en-US" sz="2800" b="1" dirty="0" err="1">
                <a:latin typeface="Constantia" panose="02030602050306030303" pitchFamily="18" charset="0"/>
              </a:rPr>
              <a:t>im</a:t>
            </a:r>
            <a:r>
              <a:rPr lang="en-US" sz="2800" b="1" dirty="0">
                <a:latin typeface="Constantia" panose="02030602050306030303" pitchFamily="18" charset="0"/>
              </a:rPr>
              <a:t> je Bog </a:t>
            </a:r>
            <a:r>
              <a:rPr lang="en-US" sz="2800" b="1" dirty="0" err="1">
                <a:latin typeface="Constantia" panose="02030602050306030303" pitchFamily="18" charset="0"/>
              </a:rPr>
              <a:t>odredio</a:t>
            </a:r>
            <a:r>
              <a:rPr lang="en-US" sz="2800" b="1" dirty="0">
                <a:latin typeface="Constantia" panose="02030602050306030303" pitchFamily="18" charset="0"/>
              </a:rPr>
              <a:t>. Oni </a:t>
            </a:r>
            <a:r>
              <a:rPr lang="en-US" sz="2800" b="1" dirty="0" err="1">
                <a:latin typeface="Constantia" panose="02030602050306030303" pitchFamily="18" charset="0"/>
              </a:rPr>
              <a:t>narodi</a:t>
            </a:r>
            <a:r>
              <a:rPr lang="en-US" sz="2800" b="1" dirty="0">
                <a:latin typeface="Constantia" panose="02030602050306030303" pitchFamily="18" charset="0"/>
              </a:rPr>
              <a:t> koji </a:t>
            </a:r>
            <a:r>
              <a:rPr lang="en-US" sz="2800" b="1" dirty="0" err="1">
                <a:latin typeface="Constantia" panose="02030602050306030303" pitchFamily="18" charset="0"/>
              </a:rPr>
              <a:t>su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odbacili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štovanje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služenje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pravom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Bogu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trebali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biti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razvlašteni</a:t>
            </a:r>
            <a:r>
              <a:rPr lang="en-US" sz="2800" b="1" dirty="0">
                <a:latin typeface="Constantia" panose="02030602050306030303" pitchFamily="18" charset="0"/>
              </a:rPr>
              <a:t>. Ali </a:t>
            </a:r>
            <a:r>
              <a:rPr lang="en-US" sz="2800" b="1" dirty="0" err="1">
                <a:latin typeface="Constantia" panose="02030602050306030303" pitchFamily="18" charset="0"/>
              </a:rPr>
              <a:t>Božja</a:t>
            </a:r>
            <a:r>
              <a:rPr lang="en-US" sz="2800" b="1" dirty="0">
                <a:latin typeface="Constantia" panose="02030602050306030303" pitchFamily="18" charset="0"/>
              </a:rPr>
              <a:t> je </a:t>
            </a:r>
            <a:r>
              <a:rPr lang="en-US" sz="2800" b="1" dirty="0" err="1">
                <a:latin typeface="Constantia" panose="02030602050306030303" pitchFamily="18" charset="0"/>
              </a:rPr>
              <a:t>namjera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bila</a:t>
            </a:r>
            <a:r>
              <a:rPr lang="en-US" sz="2800" b="1" dirty="0">
                <a:latin typeface="Constantia" panose="02030602050306030303" pitchFamily="18" charset="0"/>
              </a:rPr>
              <a:t> da </a:t>
            </a:r>
            <a:r>
              <a:rPr lang="en-US" sz="2800" b="1" dirty="0" err="1">
                <a:latin typeface="Constantia" panose="02030602050306030303" pitchFamily="18" charset="0"/>
              </a:rPr>
              <a:t>objavom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Njegovog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karaktera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kroz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Izraela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ljudi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budu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privučeni</a:t>
            </a:r>
            <a:r>
              <a:rPr lang="en-US" sz="2800" b="1" dirty="0">
                <a:latin typeface="Constantia" panose="02030602050306030303" pitchFamily="18" charset="0"/>
              </a:rPr>
              <a:t> k </a:t>
            </a:r>
            <a:r>
              <a:rPr lang="en-US" sz="2800" b="1" dirty="0" err="1">
                <a:latin typeface="Constantia" panose="02030602050306030303" pitchFamily="18" charset="0"/>
              </a:rPr>
              <a:t>Njemu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Cijelom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svijetu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trebao</a:t>
            </a:r>
            <a:r>
              <a:rPr lang="en-US" sz="2800" b="1" dirty="0">
                <a:latin typeface="Constantia" panose="02030602050306030303" pitchFamily="18" charset="0"/>
              </a:rPr>
              <a:t> je </a:t>
            </a:r>
            <a:r>
              <a:rPr lang="en-US" sz="2800" b="1" dirty="0" err="1">
                <a:latin typeface="Constantia" panose="02030602050306030303" pitchFamily="18" charset="0"/>
              </a:rPr>
              <a:t>biti</a:t>
            </a:r>
            <a:r>
              <a:rPr lang="en-US" sz="2800" b="1" dirty="0">
                <a:latin typeface="Constantia" panose="02030602050306030303" pitchFamily="18" charset="0"/>
              </a:rPr>
              <a:t> dan </a:t>
            </a:r>
            <a:r>
              <a:rPr lang="en-US" sz="2800" b="1" dirty="0" err="1">
                <a:latin typeface="Constantia" panose="02030602050306030303" pitchFamily="18" charset="0"/>
              </a:rPr>
              <a:t>evanđeoski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poziv</a:t>
            </a:r>
            <a:r>
              <a:rPr lang="en-US" sz="2800" b="1" dirty="0">
                <a:latin typeface="Constantia" panose="02030602050306030303" pitchFamily="18" charset="0"/>
              </a:rPr>
              <a:t>. […] Svi koji </a:t>
            </a:r>
            <a:r>
              <a:rPr lang="en-US" sz="2800" b="1" dirty="0" err="1">
                <a:latin typeface="Constantia" panose="02030602050306030303" pitchFamily="18" charset="0"/>
              </a:rPr>
              <a:t>su</a:t>
            </a:r>
            <a:r>
              <a:rPr lang="en-US" sz="2800" b="1" dirty="0">
                <a:latin typeface="Constantia" panose="02030602050306030303" pitchFamily="18" charset="0"/>
              </a:rPr>
              <a:t> se, </a:t>
            </a:r>
            <a:r>
              <a:rPr lang="en-US" sz="2800" b="1" dirty="0" err="1">
                <a:latin typeface="Constantia" panose="02030602050306030303" pitchFamily="18" charset="0"/>
              </a:rPr>
              <a:t>poput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Rahabe</a:t>
            </a:r>
            <a:r>
              <a:rPr lang="en-US" sz="2800" b="1" dirty="0">
                <a:latin typeface="Constantia" panose="02030602050306030303" pitchFamily="18" charset="0"/>
              </a:rPr>
              <a:t> Kanaan</a:t>
            </a:r>
            <a:r>
              <a:rPr lang="sr-Latn-RS" sz="2800" b="1" dirty="0">
                <a:latin typeface="Constantia" panose="02030602050306030303" pitchFamily="18" charset="0"/>
              </a:rPr>
              <a:t>k</a:t>
            </a:r>
            <a:r>
              <a:rPr lang="en-US" sz="2800" b="1" dirty="0">
                <a:latin typeface="Constantia" panose="02030602050306030303" pitchFamily="18" charset="0"/>
              </a:rPr>
              <a:t>e </a:t>
            </a:r>
            <a:r>
              <a:rPr lang="en-US" sz="2800" b="1" dirty="0" err="1">
                <a:latin typeface="Constantia" panose="02030602050306030303" pitchFamily="18" charset="0"/>
              </a:rPr>
              <a:t>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Moapkinje</a:t>
            </a:r>
            <a:r>
              <a:rPr lang="en-US" sz="2800" b="1" dirty="0">
                <a:latin typeface="Constantia" panose="02030602050306030303" pitchFamily="18" charset="0"/>
              </a:rPr>
              <a:t> Rute, </a:t>
            </a:r>
            <a:r>
              <a:rPr lang="en-US" sz="2800" b="1" dirty="0" err="1">
                <a:latin typeface="Constantia" panose="02030602050306030303" pitchFamily="18" charset="0"/>
              </a:rPr>
              <a:t>okrenuli</a:t>
            </a:r>
            <a:r>
              <a:rPr lang="en-US" sz="2800" b="1" dirty="0">
                <a:latin typeface="Constantia" panose="02030602050306030303" pitchFamily="18" charset="0"/>
              </a:rPr>
              <a:t> od </a:t>
            </a:r>
            <a:r>
              <a:rPr lang="en-US" sz="2800" b="1" dirty="0" err="1">
                <a:latin typeface="Constantia" panose="02030602050306030303" pitchFamily="18" charset="0"/>
              </a:rPr>
              <a:t>idolopoklonstva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prema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štovanju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pravoga</a:t>
            </a:r>
            <a:r>
              <a:rPr lang="en-US" sz="2800" b="1" dirty="0">
                <a:latin typeface="Constantia" panose="02030602050306030303" pitchFamily="18" charset="0"/>
              </a:rPr>
              <a:t> Boga, </a:t>
            </a:r>
            <a:r>
              <a:rPr lang="en-US" sz="2800" b="1" dirty="0" err="1">
                <a:latin typeface="Constantia" panose="02030602050306030303" pitchFamily="18" charset="0"/>
              </a:rPr>
              <a:t>trebali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su</a:t>
            </a:r>
            <a:r>
              <a:rPr lang="en-US" sz="2800" b="1" dirty="0">
                <a:latin typeface="Constantia" panose="02030602050306030303" pitchFamily="18" charset="0"/>
              </a:rPr>
              <a:t> se </a:t>
            </a:r>
            <a:r>
              <a:rPr lang="en-US" sz="2800" b="1" dirty="0" err="1">
                <a:latin typeface="Constantia" panose="02030602050306030303" pitchFamily="18" charset="0"/>
              </a:rPr>
              <a:t>ujediniti</a:t>
            </a:r>
            <a:r>
              <a:rPr lang="en-US" sz="2800" b="1" dirty="0">
                <a:latin typeface="Constantia" panose="02030602050306030303" pitchFamily="18" charset="0"/>
              </a:rPr>
              <a:t> s </a:t>
            </a:r>
            <a:r>
              <a:rPr lang="en-US" sz="2800" b="1" dirty="0" err="1">
                <a:latin typeface="Constantia" panose="02030602050306030303" pitchFamily="18" charset="0"/>
              </a:rPr>
              <a:t>njegovim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izabranim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narodom</a:t>
            </a:r>
            <a:r>
              <a:rPr lang="en-US" sz="2800" b="1" dirty="0">
                <a:latin typeface="Constantia" panose="02030602050306030303" pitchFamily="18" charset="0"/>
              </a:rPr>
              <a:t>."</a:t>
            </a: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ACD515-16B6-E350-2372-43E63AA98A9B}"/>
              </a:ext>
            </a:extLst>
          </p:cNvPr>
          <p:cNvSpPr txBox="1"/>
          <p:nvPr/>
        </p:nvSpPr>
        <p:spPr>
          <a:xfrm>
            <a:off x="4677392" y="5647497"/>
            <a:ext cx="4805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/>
              <a:t>E</a:t>
            </a:r>
            <a:r>
              <a:rPr lang="sr-Latn-RS" sz="1600" b="1" dirty="0" err="1"/>
              <a:t>llen</a:t>
            </a:r>
            <a:r>
              <a:rPr lang="sr-Latn-RS" sz="1600" b="1" dirty="0"/>
              <a:t> G. </a:t>
            </a:r>
            <a:r>
              <a:rPr lang="sr-Latn-RS" sz="1600" b="1" dirty="0" err="1"/>
              <a:t>White</a:t>
            </a:r>
            <a:r>
              <a:rPr lang="sr-Latn-RS" sz="1600" b="1" dirty="0"/>
              <a:t>, </a:t>
            </a:r>
            <a:r>
              <a:rPr lang="sr-Latn-RS" sz="1600" i="1" dirty="0"/>
              <a:t>Kristove priče</a:t>
            </a:r>
            <a:r>
              <a:rPr lang="fr-FR" sz="1600" b="1" dirty="0"/>
              <a:t>, </a:t>
            </a:r>
            <a:r>
              <a:rPr lang="sr-Latn-RS" sz="1600" b="1" dirty="0" err="1"/>
              <a:t>str</a:t>
            </a:r>
            <a:r>
              <a:rPr lang="fr-FR" sz="1600" b="1" dirty="0"/>
              <a:t>. 290</a:t>
            </a:r>
            <a:r>
              <a:rPr lang="sr-Latn-RS" sz="1600" b="1" dirty="0"/>
              <a:t>. u izvorniku.</a:t>
            </a:r>
            <a:endParaRPr lang="en" sz="1600" b="1" dirty="0"/>
          </a:p>
        </p:txBody>
      </p:sp>
    </p:spTree>
    <p:extLst>
      <p:ext uri="{BB962C8B-B14F-4D97-AF65-F5344CB8AC3E}">
        <p14:creationId xmlns:p14="http://schemas.microsoft.com/office/powerpoint/2010/main" val="210756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C5C45-4223-AB9F-ADF3-DABFB514C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FEFCE9B3-67BF-176D-135B-A512AC529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F7F236C0-6AE0-1F63-57D3-7C52826E40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12A7C541-19B8-262C-5879-C9AF13EAC2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C91A16-8AB8-3FBB-8185-ECE27057EA34}"/>
              </a:ext>
            </a:extLst>
          </p:cNvPr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B7DDB953-DCF7-F67D-8E46-2B4CF08DB5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C352974C-FA20-23C2-D8D6-7AB4D10F5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31B8B1F2-C1B3-4F7A-7D0B-B597B84B4D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ACEFDE5-9EDE-DEBC-0FC2-C8282AA60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C5B19DFF-7A6D-C33D-FAA4-446D7AD32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57378C-4D03-E207-79E2-8EAB12992574}"/>
              </a:ext>
            </a:extLst>
          </p:cNvPr>
          <p:cNvSpPr txBox="1"/>
          <p:nvPr/>
        </p:nvSpPr>
        <p:spPr>
          <a:xfrm>
            <a:off x="150920" y="3898178"/>
            <a:ext cx="1204108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Na početku knjige glavno pitanje glasi: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Ho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ć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e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li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Izrael iskoristiti ovu novu prigodu? Hoće li slijediti 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recept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za uspjeh koji prethodni nara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š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taj nije poslu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š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ao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? Povijest se ponavlja. Crkva je danas pod vod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stvom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novog Jošue — Isusa Hrista — pozvana da napreduje u ispunjenju Božjih obećanja.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Uvijeti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Saveza ostaju nepromijenjeni: Bog nam pruža ono što ne možemo učiniti sami, dok očekuje našu poslušnost koja je pokazatelj našeg povjerenja u Njegovu ljubav, mudrost i moć. Ostaje pitanje: Hoće li naš naraštaj imati povjerenje u Božju sposobnost da svoj plan izvrši “do dana Isusa Krista” (Filip. 1,6)? Kako sadašnji naraštaj stoji na granici nebeskog K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anaana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, božanski poziv i dalje snažno odjekuje: “Samo budi jak i veoma odvažan!” (Jošua1,7)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B7C56-2095-2786-4915-E384530D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953" y="-97653"/>
            <a:ext cx="4430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40169"/>
      </p:ext>
    </p:extLst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 dirty="0"/>
              <a:t>PRIMJENA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676402"/>
            <a:ext cx="8321040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pouke: ”</a:t>
            </a:r>
            <a:r>
              <a:rPr lang="sr-Latn-RS" sz="2800" dirty="0">
                <a:solidFill>
                  <a:srgbClr val="FFFF99"/>
                </a:solidFill>
              </a:rPr>
              <a:t>Recept za </a:t>
            </a:r>
            <a:r>
              <a:rPr lang="sr-Latn-RS" sz="2800" dirty="0" err="1">
                <a:solidFill>
                  <a:srgbClr val="FFFF99"/>
                </a:solidFill>
              </a:rPr>
              <a:t>uspjeh</a:t>
            </a:r>
            <a:r>
              <a:rPr lang="hr-HR" sz="2800" dirty="0">
                <a:solidFill>
                  <a:srgbClr val="FFFF99"/>
                </a:solidFill>
              </a:rPr>
              <a:t>”, može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2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7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1" y="3886201"/>
            <a:ext cx="7423484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usred društvenih i kulturoloških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utjecaja prihvatiti Sveto pismo kao autoritativno, nepogrješivo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ostati vjeran cijelom Pismu a to znači vršiti  zapovijedi Božje i čuvati svjedočanstvo Isusa Krista?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1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4"/>
            <a:ext cx="8976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Razumjevši 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se podsjetim naloga: ”Prestanite i znajte da sam ja Bog (Ps.46,10), da shvatim da je Biblija još uvijek 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629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486400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promjene  trebamo ostvariti u svom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1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65" marR="0" lvl="0" indent="-396865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primijeniti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1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1579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172200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4101" y="1549063"/>
            <a:ext cx="8826331" cy="1069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pouku: ”Recept za uspjeh”, možemo  koristiti iduće sedmice?</a:t>
            </a:r>
            <a:endParaRPr lang="en-US" sz="2400" dirty="0">
              <a:solidFill>
                <a:srgbClr val="FFFF99"/>
              </a:solidFill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358459" y="2369822"/>
            <a:ext cx="11008803" cy="387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ili skupini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Pročitaj </a:t>
            </a:r>
            <a:r>
              <a:rPr lang="hr-HR" i="1" dirty="0">
                <a:solidFill>
                  <a:srgbClr val="FFFFFF"/>
                </a:solidFill>
                <a:latin typeface="Arial"/>
                <a:cs typeface="Arial" charset="0"/>
              </a:rPr>
              <a:t>Još. 2,1; Br.13,1,2.25-28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.33; </a:t>
            </a:r>
            <a:r>
              <a:rPr lang="hr-HR" i="1" dirty="0">
                <a:solidFill>
                  <a:srgbClr val="FFFFFF"/>
                </a:solidFill>
                <a:latin typeface="Arial"/>
                <a:cs typeface="Arial" charset="0"/>
              </a:rPr>
              <a:t>14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,1-12. </a:t>
            </a:r>
            <a:r>
              <a:rPr lang="sr-Latn-RS" b="1" dirty="0">
                <a:solidFill>
                  <a:srgbClr val="FFFFFF"/>
                </a:solidFill>
                <a:latin typeface="Arial"/>
                <a:cs typeface="Arial" charset="0"/>
              </a:rPr>
              <a:t>Zašto je </a:t>
            </a:r>
            <a:r>
              <a:rPr lang="sr-Latn-RS" b="1" dirty="0" err="1">
                <a:solidFill>
                  <a:srgbClr val="FFFFFF"/>
                </a:solidFill>
                <a:latin typeface="Arial"/>
                <a:cs typeface="Arial" charset="0"/>
              </a:rPr>
              <a:t>Jošua</a:t>
            </a:r>
            <a:r>
              <a:rPr lang="sr-Latn-RS" b="1" dirty="0">
                <a:solidFill>
                  <a:srgbClr val="FFFFFF"/>
                </a:solidFill>
                <a:latin typeface="Arial"/>
                <a:cs typeface="Arial" charset="0"/>
              </a:rPr>
              <a:t> počeo osvajanje </a:t>
            </a:r>
            <a:r>
              <a:rPr lang="sr-Latn-RS" b="1" dirty="0" err="1">
                <a:solidFill>
                  <a:srgbClr val="FFFFFF"/>
                </a:solidFill>
                <a:latin typeface="Arial"/>
                <a:cs typeface="Arial" charset="0"/>
              </a:rPr>
              <a:t>Kanaana</a:t>
            </a:r>
            <a:r>
              <a:rPr lang="sr-Latn-RS" b="1" dirty="0">
                <a:solidFill>
                  <a:srgbClr val="FFFFFF"/>
                </a:solidFill>
                <a:latin typeface="Arial"/>
                <a:cs typeface="Arial" charset="0"/>
              </a:rPr>
              <a:t> uhodama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Pročitaj </a:t>
            </a:r>
            <a:r>
              <a:rPr lang="sr-Latn-RS" i="1" dirty="0" err="1">
                <a:solidFill>
                  <a:srgbClr val="FFFFFF"/>
                </a:solidFill>
                <a:latin typeface="Arial"/>
                <a:cs typeface="Arial" charset="0"/>
              </a:rPr>
              <a:t>Jn</a:t>
            </a:r>
            <a:r>
              <a:rPr lang="sr-Latn-RS" i="1" dirty="0">
                <a:solidFill>
                  <a:srgbClr val="FFFFFF"/>
                </a:solidFill>
                <a:latin typeface="Arial"/>
                <a:cs typeface="Arial" charset="0"/>
              </a:rPr>
              <a:t>. 18,16-18</a:t>
            </a:r>
            <a:r>
              <a:rPr kumimoji="0" lang="sr-Latn-R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.25-27; 21,</a:t>
            </a:r>
            <a:r>
              <a:rPr lang="sr-Latn-RS" i="1" dirty="0">
                <a:solidFill>
                  <a:srgbClr val="FFFFFF"/>
                </a:solidFill>
                <a:latin typeface="Arial"/>
                <a:cs typeface="Arial" charset="0"/>
              </a:rPr>
              <a:t>11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-39.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Koje paralele otkrivate s drugom prigodom danoj Izraelu i Petru?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hr-HR" sz="1467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3. Pročitaj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Titu 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2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,11-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14</a:t>
            </a:r>
            <a:r>
              <a:rPr kumimoji="0" lang="hr-HR" sz="1867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Kome</a:t>
            </a:r>
            <a:r>
              <a:rPr kumimoji="0" lang="hr-HR" sz="1467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sve Bog milostivo nudi mogućnost novog početka?</a:t>
            </a: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Pročitaj </a:t>
            </a:r>
            <a:r>
              <a:rPr lang="hr-HR" sz="1600" i="1" noProof="0" dirty="0">
                <a:solidFill>
                  <a:srgbClr val="FFFFFF"/>
                </a:solidFill>
                <a:latin typeface="Arial"/>
                <a:cs typeface="Arial" charset="0"/>
              </a:rPr>
              <a:t>Jošua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 2,1.11.12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 svijetlu Jahvinog suda koje su dvije mogućnosti imali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građ</a:t>
            </a:r>
            <a:r>
              <a:rPr lang="hr-HR" sz="1600" b="1" dirty="0" err="1">
                <a:solidFill>
                  <a:srgbClr val="FFFFFF"/>
                </a:solidFill>
                <a:latin typeface="Arial"/>
                <a:cs typeface="Arial" charset="0"/>
              </a:rPr>
              <a:t>ani</a:t>
            </a:r>
            <a:r>
              <a:rPr kumimoji="0" lang="hr-HR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Jerihona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 Pročitaj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Jošua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2,2-1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1; </a:t>
            </a:r>
            <a:r>
              <a:rPr lang="hr-HR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Heb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. 11,31; Jakov 2,25.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Što nam ovi tekstovi govore o </a:t>
            </a:r>
            <a:r>
              <a:rPr lang="hr-HR" sz="1600" b="1" dirty="0" err="1">
                <a:solidFill>
                  <a:srgbClr val="FFFFFF"/>
                </a:solidFill>
                <a:latin typeface="Arial"/>
                <a:cs typeface="Arial" charset="0"/>
              </a:rPr>
              <a:t>Rahabi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Pročitaj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Jošua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2,1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2-21; </a:t>
            </a:r>
            <a:r>
              <a:rPr lang="hr-HR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Izl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. 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12,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12.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13.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25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Kako na ovi tekstovi pomažu razumjeti sporazum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Rave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 uhoda?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Pročitaj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Jošua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9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,1-2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0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Koje su sličnosti I razlike između priče o </a:t>
            </a:r>
            <a:r>
              <a:rPr lang="hr-HR" sz="1600" b="1" dirty="0" err="1">
                <a:solidFill>
                  <a:srgbClr val="FFFFFF"/>
                </a:solidFill>
                <a:latin typeface="Arial"/>
                <a:cs typeface="Arial" charset="0"/>
              </a:rPr>
              <a:t>Rahabi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 i o </a:t>
            </a:r>
            <a:r>
              <a:rPr lang="hr-HR" sz="1600" b="1" dirty="0" err="1">
                <a:solidFill>
                  <a:srgbClr val="FFFFFF"/>
                </a:solidFill>
                <a:latin typeface="Arial"/>
                <a:cs typeface="Arial" charset="0"/>
              </a:rPr>
              <a:t>Gabaoncima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? Zašto su značajne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Pro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č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itaj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Jošua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600" i="1" dirty="0">
                <a:solidFill>
                  <a:srgbClr val="FFFFFF"/>
                </a:solidFill>
                <a:latin typeface="Arial"/>
                <a:cs typeface="Arial" charset="0"/>
              </a:rPr>
              <a:t>9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21-27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Na koji način je Jošuino rešenje sjedinilo pravdu s milošću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63702" y="1676401"/>
            <a:ext cx="9525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81655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dirty="0">
                <a:solidFill>
                  <a:srgbClr val="FFFF99"/>
                </a:solidFill>
              </a:rPr>
              <a:t>Koje  </a:t>
            </a:r>
            <a:r>
              <a:rPr lang="hr-HR" dirty="0" err="1">
                <a:solidFill>
                  <a:srgbClr val="FFFF99"/>
                </a:solidFill>
              </a:rPr>
              <a:t>promene</a:t>
            </a:r>
            <a:r>
              <a:rPr lang="hr-HR" dirty="0">
                <a:solidFill>
                  <a:srgbClr val="FFFF99"/>
                </a:solidFill>
              </a:rPr>
              <a:t>  trebamo izvršiti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0"/>
            <a:ext cx="436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1"/>
            <a:ext cx="1066800" cy="1063625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597408" y="3471226"/>
            <a:ext cx="3095967" cy="2725201"/>
            <a:chOff x="264" y="2249"/>
            <a:chExt cx="957" cy="1778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77" y="2249"/>
              <a:ext cx="944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64" y="2641"/>
              <a:ext cx="952" cy="1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Mojsije umro, njegov utjecaj se I dalje osjećao dok je za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izralski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narod svitala nova „zora”. Isus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Navin,Mojsijev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pomoćnik preuzeo je vodstvo Izraela I uz Božju pomoć uveo je taj narod u Bogom obećanu zemlju. U vrijeme Isusa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izraelski narod je uvidio da Bog drži do svojih obećanja. Glavno pitanje kojim knjiga počinje glasi:  Hoće li Izrael iskoristiti svoju novu prigodu I slijediti recept uspjeha?</a:t>
              </a:r>
              <a:endPara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796352" y="3976292"/>
            <a:ext cx="1810248" cy="2241026"/>
            <a:chOff x="2639" y="2358"/>
            <a:chExt cx="961" cy="1716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639" y="2358"/>
              <a:ext cx="961" cy="1674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752" y="2411"/>
              <a:ext cx="841" cy="1663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proteklo više od tri hiljade godina od kad je ova knjiga napisana,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svijet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 ko- me danas živimo,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du-hovno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gledano, ne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zlikuje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se mnogo od onog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svijeta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I mi sto-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jimo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 granici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nebe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skog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K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anaana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pa os- taje pitanje: Hoćemo li uz Božju pomoć za- vršiti našu MISIJU? </a:t>
              </a:r>
              <a:endParaRPr kumimoji="0" lang="hr-HR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698402" y="3576639"/>
            <a:ext cx="2321400" cy="2616724"/>
            <a:chOff x="1247" y="2437"/>
            <a:chExt cx="1393" cy="1536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47" y="2731"/>
              <a:ext cx="1387" cy="124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Svojom ispruženom rukom Gospodin je vodio narod u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slo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 bodu.  Taj neočekivani niz bo-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žanskih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djela bio je početak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nji-hovog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obnovljenog putovanja s Bogom iz Egipta u K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anaan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2. Ti događaji iz prošlosti sada trebaju biti opomena i izvor  nezaboravnih pouka za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nas.Tre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bamo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učiti iz njih, jer kolikogod okolnosti bile drukčije, duhov- na načela ostaju ista.</a:t>
              </a: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9999" y="3581400"/>
            <a:ext cx="2903498" cy="2658050"/>
            <a:chOff x="3579" y="2256"/>
            <a:chExt cx="1749" cy="2097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579" y="2256"/>
              <a:ext cx="1749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86" y="2585"/>
              <a:ext cx="1742" cy="1768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Naš plan proučavanja Knjige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Jošue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izgledat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će ovako:. Knjiga je podije-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ljena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 tri različite tematske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cijeline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: 1. Prelazak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rijeke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Jordan; 2. Ratovi za zemlju; 3.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Podijela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zemlje po pleme-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nime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 Svaki tjedan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obradit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ćemo jednu temu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 ključne događaje određenog poglavlja. Isti božanski poziv se I nama danas upućuje: ”Samo budi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odvažan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 hrabar!” Jošua 1,7). Što je tvoja odluka?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633984" y="3505200"/>
            <a:ext cx="3332003" cy="533400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40" y="1824"/>
              <a:ext cx="10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        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711800" y="3505200"/>
            <a:ext cx="2308000" cy="533400"/>
            <a:chOff x="1109" y="1824"/>
            <a:chExt cx="1483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109" y="1824"/>
              <a:ext cx="1483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PRIMJENA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0" y="3505200"/>
            <a:ext cx="163830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620000" y="3505200"/>
            <a:ext cx="2927021" cy="533400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4" y="3290502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109494747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1" y="129695"/>
            <a:ext cx="4292601" cy="1143000"/>
          </a:xfrm>
        </p:spPr>
        <p:txBody>
          <a:bodyPr/>
          <a:lstStyle/>
          <a:p>
            <a:pPr eaLnBrk="1" hangingPunct="1"/>
            <a:r>
              <a:rPr lang="hr-HR" dirty="0">
                <a:solidFill>
                  <a:srgbClr val="FFCC66"/>
                </a:solidFill>
              </a:rPr>
              <a:t>Upamtite redak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036321" y="2050201"/>
            <a:ext cx="74599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lang="sr-Latn-RS" sz="4800" dirty="0">
                <a:solidFill>
                  <a:srgbClr val="FFFF99"/>
                </a:solidFill>
                <a:latin typeface="Impact" pitchFamily="34" charset="0"/>
              </a:rPr>
              <a:t>JEREMIJA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lang="sr-Latn-RS" sz="4800" dirty="0">
                <a:solidFill>
                  <a:srgbClr val="FFFF99"/>
                </a:solidFill>
                <a:latin typeface="Impact" pitchFamily="34" charset="0"/>
              </a:rPr>
              <a:t>11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,</a:t>
            </a:r>
            <a:r>
              <a:rPr lang="sr-Latn-RS" sz="4800" dirty="0">
                <a:solidFill>
                  <a:srgbClr val="FFFF99"/>
                </a:solidFill>
                <a:latin typeface="Impact" pitchFamily="34" charset="0"/>
              </a:rPr>
              <a:t>31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85874" y="2809875"/>
            <a:ext cx="6999145" cy="11984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sr-Latn-RS" dirty="0" err="1"/>
              <a:t>Vjerom</a:t>
            </a:r>
            <a:r>
              <a:rPr lang="sr-Latn-RS" dirty="0"/>
              <a:t> bludnica </a:t>
            </a:r>
            <a:r>
              <a:rPr lang="sr-Latn-RS" dirty="0" err="1"/>
              <a:t>Rahaba</a:t>
            </a:r>
            <a:r>
              <a:rPr lang="sr-Latn-RS" dirty="0"/>
              <a:t> ne poginu s </a:t>
            </a:r>
            <a:r>
              <a:rPr lang="sr-Latn-RS" dirty="0" err="1"/>
              <a:t>nevjernicima</a:t>
            </a:r>
            <a:r>
              <a:rPr lang="sr-Latn-RS" dirty="0"/>
              <a:t>, jer je </a:t>
            </a:r>
            <a:r>
              <a:rPr lang="sr-Latn-RS" dirty="0" err="1"/>
              <a:t>lijepo</a:t>
            </a:r>
            <a:r>
              <a:rPr lang="sr-Latn-RS" dirty="0"/>
              <a:t>  primila uhode</a:t>
            </a:r>
            <a:r>
              <a:rPr lang="hr-HR" dirty="0"/>
              <a:t>.</a:t>
            </a:r>
            <a:r>
              <a:rPr lang="hr-HR" sz="4000" baseline="30000" dirty="0"/>
              <a:t>” </a:t>
            </a:r>
            <a:r>
              <a:rPr lang="en-US" sz="4000" baseline="30000" dirty="0"/>
              <a:t>         </a:t>
            </a:r>
            <a:r>
              <a:rPr lang="hr-HR" sz="36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hr-HR" baseline="30000" dirty="0"/>
              <a:t>                         </a:t>
            </a:r>
            <a:endParaRPr lang="en-US" baseline="300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8B0C459-1C93-42F4-AD40-4FE3E23576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5658" y="1"/>
            <a:ext cx="2253343" cy="187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933D3-2E46-44D9-897D-4333543F2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180" y="129696"/>
            <a:ext cx="4718228" cy="672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0032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2D9D6-9C66-F931-C69B-E48DBF587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11F56BE2-D3EE-624F-5AFD-21AD1AE11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6C38E69B-0B6C-9FF0-F7A6-62D98C6AD2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44970C92-6117-E4FF-A913-0EF610E508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ACB0A26E-BBB4-9228-05E6-CFABAC6F9C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ECF0E94D-FB41-F3F2-5EA6-7F5504EB8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D2657263-D8B6-C196-EFB2-DD22DF072B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FD715C5-204C-202B-EEC2-3003623BB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8AABECC3-690E-CA83-F527-FBA7B22FA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7AC43E-33DB-CB26-C13A-CB4D4CC5C8B7}"/>
              </a:ext>
            </a:extLst>
          </p:cNvPr>
          <p:cNvSpPr txBox="1"/>
          <p:nvPr/>
        </p:nvSpPr>
        <p:spPr>
          <a:xfrm>
            <a:off x="-97654" y="3537087"/>
            <a:ext cx="121979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Iako Mojsije više nije bio među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ž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ivima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utjecaj njegovog vodstva još uvijek se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osjećao dok je za izraelski narod svitala nova era. Na početku knjige koja nosi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njegovo ime, Jošua je ohrabren od Boga da Mu vjeruje. Bog potiče novog vođu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 krene Mojsijevim stopama. Vremena su nova, ali zapovijedi i obećanja ostaju isti: prijeđi, uzmi, podijeli i služi! Uvjet je također nepromijenjen: poslušnost kao odgovor na Božja milosrdna djela oslobađanja Izraela učinjena u prošlosti, zasnovana na odnosu u kojem prevladava povjerenje u Njega. Jedina razlika je u sastavu naroda: stasao je drugi naraštaj. U određenom smislu Knjiga o Jošui nudi novu priliku i za Boji narod danas, koji stoji na obali Obećane Zemlje.</a:t>
            </a:r>
            <a:endParaRPr kumimoji="0" lang="hr-HR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787FD-30EA-74FC-9CDC-EB6BD2B8F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8206" y="-144461"/>
            <a:ext cx="5780263" cy="19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8584"/>
      </p:ext>
    </p:extLst>
  </p:cSld>
  <p:clrMapOvr>
    <a:masterClrMapping/>
  </p:clrMapOvr>
  <p:transition spd="med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056117-CE28-424A-FAF0-12A3F0CB2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1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Imagen 1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BEB71BB6-C8EC-FE23-F12B-88C409C6B7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7" r="-2" b="-2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" name="Imagen 2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CA2DFBF5-8A8B-2D2C-5920-6DA431D837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r="22562" b="4"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Imagen 12" descr="Imagen que contiene persona, edificio, exterior, mujer&#10;&#10;El contenido generado por IA puede ser incorrecto.">
            <a:extLst>
              <a:ext uri="{FF2B5EF4-FFF2-40B4-BE49-F238E27FC236}">
                <a16:creationId xmlns:a16="http://schemas.microsoft.com/office/drawing/2014/main" id="{D27A9270-2FA4-B3E0-3305-883EC33624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8" r="18353" b="-2"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29187E7-B5CE-F03D-F02F-9B7D4060F7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5373" y="321733"/>
            <a:ext cx="5674892" cy="59790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0A2944-3633-87C9-18AD-AB7C2FDF4CC0}"/>
              </a:ext>
            </a:extLst>
          </p:cNvPr>
          <p:cNvSpPr txBox="1"/>
          <p:nvPr/>
        </p:nvSpPr>
        <p:spPr>
          <a:xfrm>
            <a:off x="6301205" y="541280"/>
            <a:ext cx="5463228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sr-Latn-RS" sz="4000" b="1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Budući da je imala </a:t>
            </a:r>
            <a:r>
              <a:rPr lang="sr-Latn-RS" sz="4000" b="1" dirty="0" err="1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vjere</a:t>
            </a:r>
            <a:r>
              <a:rPr lang="sr-Latn-RS" sz="4000" b="1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prostitutka </a:t>
            </a:r>
            <a:r>
              <a:rPr lang="sr-Latn-RS" sz="4000" b="1" dirty="0" err="1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Rahaba</a:t>
            </a:r>
            <a:r>
              <a:rPr lang="sr-Latn-RS" sz="4000" b="1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prijateljski je dočekala izraelske uhode. Zato nije bila ubijena, za razliku od svih onih neposlušnih.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(He</a:t>
            </a:r>
            <a:r>
              <a:rPr kumimoji="0" lang="sr-Latn-RS" sz="3200" b="1" i="0" u="none" strike="noStrike" kern="1200" cap="none" spc="0" normalizeH="0" baseline="0" noProof="0" dirty="0" err="1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brejima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11</a:t>
            </a:r>
            <a:r>
              <a:rPr kumimoji="0" lang="sr-Latn-RS" sz="32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31, </a:t>
            </a:r>
            <a:r>
              <a:rPr lang="sr-Latn-RS" sz="2400" b="1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SHP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46583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365CFE1-C9CF-1F35-1AE8-450942DE95C8}"/>
              </a:ext>
            </a:extLst>
          </p:cNvPr>
          <p:cNvSpPr txBox="1"/>
          <p:nvPr/>
        </p:nvSpPr>
        <p:spPr>
          <a:xfrm>
            <a:off x="5952288" y="3380875"/>
            <a:ext cx="605790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highlight>
                  <a:srgbClr val="4C873A"/>
                </a:highlight>
              </a:rPr>
              <a:t> </a:t>
            </a:r>
            <a:r>
              <a:rPr lang="pl-PL" sz="2000" b="1" dirty="0">
                <a:solidFill>
                  <a:schemeClr val="bg1"/>
                </a:solidFill>
                <a:highlight>
                  <a:srgbClr val="4C873A"/>
                </a:highlight>
              </a:rPr>
              <a:t>Milost za narod Izraela (Jošua 2,1.22-24):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Druga </a:t>
            </a:r>
            <a:r>
              <a:rPr lang="en-US" sz="2000" b="1" dirty="0" err="1"/>
              <a:t>prilika</a:t>
            </a:r>
            <a:endParaRPr lang="en" sz="2000" b="1" dirty="0"/>
          </a:p>
          <a:p>
            <a:pPr>
              <a:spcBef>
                <a:spcPts val="18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 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Milost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 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za 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Rah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abu 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(Jo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š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ua 2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,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2-21):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Vjera </a:t>
            </a:r>
            <a:r>
              <a:rPr lang="sr-Latn-RS" sz="2000" b="1" dirty="0"/>
              <a:t>kao zrno</a:t>
            </a:r>
            <a:r>
              <a:rPr lang="en-US" sz="2000" b="1" dirty="0"/>
              <a:t> </a:t>
            </a:r>
            <a:r>
              <a:rPr lang="en-US" sz="2000" b="1" dirty="0" err="1"/>
              <a:t>gorušice</a:t>
            </a:r>
            <a:endParaRPr lang="sr-Latn-RS" sz="2000" b="1" dirty="0"/>
          </a:p>
          <a:p>
            <a:pPr lvl="1">
              <a:spcBef>
                <a:spcPts val="600"/>
              </a:spcBef>
            </a:pPr>
            <a:r>
              <a:rPr lang="sr-Latn-RS" sz="2000" b="1" dirty="0"/>
              <a:t>Savez se proširuje na </a:t>
            </a:r>
            <a:r>
              <a:rPr lang="sr-Latn-RS" sz="2000" b="1" dirty="0" err="1"/>
              <a:t>Rahabu</a:t>
            </a:r>
            <a:endParaRPr lang="en" sz="2000" b="1" dirty="0"/>
          </a:p>
          <a:p>
            <a:pPr>
              <a:spcBef>
                <a:spcPts val="18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 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Milost za </a:t>
            </a:r>
            <a:r>
              <a:rPr lang="sr-Latn-R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Gibeonce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 (Jo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š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ua 9):</a:t>
            </a:r>
          </a:p>
          <a:p>
            <a:pPr lvl="1">
              <a:spcBef>
                <a:spcPts val="600"/>
              </a:spcBef>
            </a:pPr>
            <a:r>
              <a:rPr lang="sr-Latn-RS" sz="2000" b="1" dirty="0"/>
              <a:t>Varljivi ambasadori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Blagoslov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prokletstvo</a:t>
            </a:r>
            <a:endParaRPr lang="en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1C89227-AA53-4A26-D3E1-CF5D2BB6A26E}"/>
              </a:ext>
            </a:extLst>
          </p:cNvPr>
          <p:cNvSpPr txBox="1"/>
          <p:nvPr/>
        </p:nvSpPr>
        <p:spPr>
          <a:xfrm>
            <a:off x="181812" y="176859"/>
            <a:ext cx="5833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Kanaanci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su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prekoračili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granice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milosti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Zbog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toga je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zapovijed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Izraelu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bila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: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uđite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pobijte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ih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sve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zaplijenite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njihovu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imovinu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D02C20"/>
                </a:glow>
              </a:effectLst>
            </a:endParaRPr>
          </a:p>
        </p:txBody>
      </p:sp>
      <p:pic>
        <p:nvPicPr>
          <p:cNvPr id="5" name="Imagen 4" descr="Imagen que contiene edificio&#10;&#10;El contenido generado por IA puede ser incorrecto.">
            <a:extLst>
              <a:ext uri="{FF2B5EF4-FFF2-40B4-BE49-F238E27FC236}">
                <a16:creationId xmlns:a16="http://schemas.microsoft.com/office/drawing/2014/main" id="{0FCC158E-9152-C996-E254-D99CB3D1B7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8758" y="3295650"/>
            <a:ext cx="4413463" cy="3400931"/>
          </a:xfrm>
          <a:prstGeom prst="roundRect">
            <a:avLst>
              <a:gd name="adj" fmla="val 10129"/>
            </a:avLst>
          </a:prstGeom>
          <a:ln w="28575">
            <a:solidFill>
              <a:srgbClr val="D02C2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 descr="Un hombre en frente de un pared de ladrillo&#10;&#10;El contenido generado por IA puede ser incorrecto.">
            <a:extLst>
              <a:ext uri="{FF2B5EF4-FFF2-40B4-BE49-F238E27FC236}">
                <a16:creationId xmlns:a16="http://schemas.microsoft.com/office/drawing/2014/main" id="{FC9B18EB-6240-732A-58D5-5E6DECB59A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14173" y="125553"/>
            <a:ext cx="5696015" cy="3040267"/>
          </a:xfrm>
          <a:prstGeom prst="roundRect">
            <a:avLst>
              <a:gd name="adj" fmla="val 10129"/>
            </a:avLst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 descr="Forma, Flecha&#10;&#10;El contenido generado por IA puede ser incorrecto.">
            <a:extLst>
              <a:ext uri="{FF2B5EF4-FFF2-40B4-BE49-F238E27FC236}">
                <a16:creationId xmlns:a16="http://schemas.microsoft.com/office/drawing/2014/main" id="{C33222DB-C889-F0CA-0BE6-CBA1D351D2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6033409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8" name="Imagen 17" descr="Forma, Flecha&#10;&#10;El contenido generado por IA puede ser incorrecto.">
            <a:extLst>
              <a:ext uri="{FF2B5EF4-FFF2-40B4-BE49-F238E27FC236}">
                <a16:creationId xmlns:a16="http://schemas.microsoft.com/office/drawing/2014/main" id="{E04EF5A2-C382-90BF-F287-DC1289408B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15789" y="3766838"/>
            <a:ext cx="397340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1" name="Imagen 20" descr="Forma, Flecha&#10;&#10;El contenido generado por IA puede ser incorrecto.">
            <a:extLst>
              <a:ext uri="{FF2B5EF4-FFF2-40B4-BE49-F238E27FC236}">
                <a16:creationId xmlns:a16="http://schemas.microsoft.com/office/drawing/2014/main" id="{8FCB1412-0EE8-63A7-26F5-CF4A23EE3E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6414329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8764B4E1-1EC9-EEF4-0B6C-19FB0718400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4727537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F0A52B3F-57CA-E6C9-7526-119DC4AA84D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5106621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46" name="Imagen 45" descr="Icono&#10;&#10;El contenido generado por IA puede ser incorrecto.">
            <a:extLst>
              <a:ext uri="{FF2B5EF4-FFF2-40B4-BE49-F238E27FC236}">
                <a16:creationId xmlns:a16="http://schemas.microsoft.com/office/drawing/2014/main" id="{0F5641F2-750A-BB75-B4EB-43FA56AA68B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182" y="3392283"/>
            <a:ext cx="375799" cy="3745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" name="Imagen 50" descr="Forma&#10;&#10;El contenido generado por IA puede ser incorrecto.">
            <a:extLst>
              <a:ext uri="{FF2B5EF4-FFF2-40B4-BE49-F238E27FC236}">
                <a16:creationId xmlns:a16="http://schemas.microsoft.com/office/drawing/2014/main" id="{39B972E8-B630-1ACE-859D-E441D2B8490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182" y="5606647"/>
            <a:ext cx="375799" cy="3745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5" name="Imagen 54" descr="Forma&#10;&#10;El contenido generado por IA puede ser incorrecto.">
            <a:extLst>
              <a:ext uri="{FF2B5EF4-FFF2-40B4-BE49-F238E27FC236}">
                <a16:creationId xmlns:a16="http://schemas.microsoft.com/office/drawing/2014/main" id="{565BBAEA-0B46-C4EC-46E0-F702D3CB208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182" y="4313167"/>
            <a:ext cx="375799" cy="3745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8905B86-B1D2-08B9-3A5E-265E82F991C1}"/>
              </a:ext>
            </a:extLst>
          </p:cNvPr>
          <p:cNvSpPr txBox="1"/>
          <p:nvPr/>
        </p:nvSpPr>
        <p:spPr>
          <a:xfrm>
            <a:off x="181812" y="1568314"/>
            <a:ext cx="58741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Međutim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, u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Kanaanu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je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još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uvijek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bilo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ljudi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koji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nisu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prešli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te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granice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. Svi koji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su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bili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voljni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prihvatiti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milost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koju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im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je Bog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želio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pružiti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bili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su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spašeni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od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uništenja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D02C2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05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F01D34-E1EF-0F4C-7514-92D981059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Un grupo de personas posando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C5116A77-DBC7-7C3C-4AC3-61677E9864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906" y="170822"/>
            <a:ext cx="5213085" cy="6516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chemeClr val="bg1"/>
                </a:gs>
                <a:gs pos="40000">
                  <a:schemeClr val="bg1"/>
                </a:gs>
                <a:gs pos="42000">
                  <a:srgbClr val="135222"/>
                </a:gs>
                <a:gs pos="100000">
                  <a:srgbClr val="135222"/>
                </a:gs>
              </a:gsLst>
              <a:lin ang="162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6BFBC73-9921-1A3C-DAF3-387F239EBF40}"/>
              </a:ext>
            </a:extLst>
          </p:cNvPr>
          <p:cNvSpPr txBox="1"/>
          <p:nvPr/>
        </p:nvSpPr>
        <p:spPr>
          <a:xfrm>
            <a:off x="169009" y="210612"/>
            <a:ext cx="613124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5222"/>
                </a:solidFill>
                <a:effectLst>
                  <a:outerShdw dist="38100" dir="2700000" algn="bl" rotWithShape="0">
                    <a:schemeClr val="accent2">
                      <a:lumMod val="75000"/>
                    </a:schemeClr>
                  </a:outerShdw>
                </a:effectLst>
              </a:rPr>
              <a:t>MILOST ZA IZRAELSKI NAROD
</a:t>
            </a:r>
            <a:r>
              <a:rPr lang="pl-PL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5222"/>
                </a:solidFill>
                <a:effectLst>
                  <a:outerShdw dist="38100" dir="2700000" algn="bl" rotWithShape="0">
                    <a:schemeClr val="accent2">
                      <a:lumMod val="75000"/>
                    </a:schemeClr>
                  </a:outerShdw>
                </a:effectLst>
              </a:rPr>
              <a:t>(JOŠUA 2,1.23.24</a:t>
            </a:r>
            <a:r>
              <a:rPr lang="pl-PL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5222"/>
                </a:solidFill>
                <a:effectLst>
                  <a:outerShdw dist="38100" dir="2700000" algn="bl" rotWithShape="0">
                    <a:schemeClr val="accent2">
                      <a:lumMod val="75000"/>
                    </a:schemeClr>
                  </a:outerShdw>
                </a:effectLst>
              </a:rPr>
              <a:t>)</a:t>
            </a:r>
            <a:endParaRPr lang="en" sz="4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135222"/>
              </a:solidFill>
              <a:effectLst>
                <a:outerShdw dist="38100" dir="2700000" algn="bl" rotWithShape="0">
                  <a:schemeClr val="accent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652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AC3ADB5D-DE8F-5630-C4F9-F861ACE001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7048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646D9D-E6B1-BA36-EADA-3AA742AE5EEE}"/>
              </a:ext>
            </a:extLst>
          </p:cNvPr>
          <p:cNvSpPr txBox="1"/>
          <p:nvPr/>
        </p:nvSpPr>
        <p:spPr>
          <a:xfrm>
            <a:off x="0" y="-3810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DRUGA PRILIKA</a:t>
            </a:r>
            <a:endParaRPr lang="en" sz="44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D03008-D843-9360-9953-4BE3E13E1A40}"/>
              </a:ext>
            </a:extLst>
          </p:cNvPr>
          <p:cNvSpPr txBox="1"/>
          <p:nvPr/>
        </p:nvSpPr>
        <p:spPr>
          <a:xfrm>
            <a:off x="97735" y="569829"/>
            <a:ext cx="11996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r-Latn-RS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Jer čusmo kako je </a:t>
            </a:r>
            <a:r>
              <a:rPr lang="sr-Latn-RS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Jahve</a:t>
            </a:r>
            <a:r>
              <a:rPr lang="sr-Latn-RS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isušio vodu Crvenoga mora pred vama, kada ste izašli iz Egipta, i ono što ste učinili dvojici kraljeva </a:t>
            </a:r>
            <a:r>
              <a:rPr lang="sr-Latn-RS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amorejskih</a:t>
            </a:r>
            <a:r>
              <a:rPr lang="sr-Latn-RS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 druge strane Jordana, </a:t>
            </a:r>
            <a:r>
              <a:rPr lang="sr-Latn-RS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Sihonu</a:t>
            </a:r>
            <a:r>
              <a:rPr lang="sr-Latn-RS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 </a:t>
            </a:r>
            <a:r>
              <a:rPr lang="sr-Latn-RS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Ogu</a:t>
            </a:r>
            <a:r>
              <a:rPr lang="sr-Latn-RS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koje pogubiste.</a:t>
            </a:r>
            <a:r>
              <a:rPr lang="en-US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sr-Latn-RS" sz="1400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</a:t>
            </a:r>
            <a:r>
              <a:rPr lang="en" sz="1400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ua 2</a:t>
            </a:r>
            <a:r>
              <a:rPr lang="sr-Latn-RS" sz="1400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1a</a:t>
            </a:r>
            <a:r>
              <a:rPr lang="sr-Latn-RS" sz="1400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r>
              <a:rPr lang="en" sz="1400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s-ES" b="1" dirty="0">
              <a:solidFill>
                <a:srgbClr val="00FFFF"/>
              </a:solidFill>
              <a:effectLst>
                <a:glow rad="88900">
                  <a:srgbClr val="7030A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C7829B4-34C6-135E-3ADF-CCBA865986DC}"/>
              </a:ext>
            </a:extLst>
          </p:cNvPr>
          <p:cNvSpPr txBox="1"/>
          <p:nvPr/>
        </p:nvSpPr>
        <p:spPr>
          <a:xfrm>
            <a:off x="2667000" y="1270486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Kad je Mojsije </a:t>
            </a:r>
            <a:r>
              <a:rPr lang="en-US" sz="2000" b="1" dirty="0" err="1"/>
              <a:t>poslao</a:t>
            </a:r>
            <a:r>
              <a:rPr lang="en-US" sz="2000" b="1" dirty="0"/>
              <a:t> </a:t>
            </a:r>
            <a:r>
              <a:rPr lang="en-US" sz="2000" b="1" dirty="0" err="1"/>
              <a:t>uhode</a:t>
            </a:r>
            <a:r>
              <a:rPr lang="en-US" sz="2000" b="1" dirty="0"/>
              <a:t> da </a:t>
            </a:r>
            <a:r>
              <a:rPr lang="en-US" sz="2000" b="1" dirty="0" err="1"/>
              <a:t>pregledaju</a:t>
            </a:r>
            <a:r>
              <a:rPr lang="en-US" sz="2000" b="1" dirty="0"/>
              <a:t> Kanaan, </a:t>
            </a:r>
            <a:r>
              <a:rPr lang="en-US" sz="2000" b="1" dirty="0" err="1"/>
              <a:t>narod</a:t>
            </a:r>
            <a:r>
              <a:rPr lang="en-US" sz="2000" b="1" dirty="0"/>
              <a:t> je </a:t>
            </a:r>
            <a:r>
              <a:rPr lang="en-US" sz="2000" b="1" dirty="0" err="1"/>
              <a:t>odbio</a:t>
            </a:r>
            <a:r>
              <a:rPr lang="en-US" sz="2000" b="1" dirty="0"/>
              <a:t> </a:t>
            </a:r>
            <a:r>
              <a:rPr lang="en-US" sz="2000" b="1" dirty="0" err="1"/>
              <a:t>ući</a:t>
            </a:r>
            <a:r>
              <a:rPr lang="en-US" sz="2000" b="1" dirty="0"/>
              <a:t>. </a:t>
            </a:r>
            <a:r>
              <a:rPr lang="en-US" sz="2000" b="1" dirty="0" err="1"/>
              <a:t>Četrdeset</a:t>
            </a:r>
            <a:r>
              <a:rPr lang="en-US" sz="2000" b="1" dirty="0"/>
              <a:t> </a:t>
            </a:r>
            <a:r>
              <a:rPr lang="en-US" sz="2000" b="1" dirty="0" err="1"/>
              <a:t>godina</a:t>
            </a:r>
            <a:r>
              <a:rPr lang="en-US" sz="2000" b="1" dirty="0"/>
              <a:t> </a:t>
            </a:r>
            <a:r>
              <a:rPr lang="en-US" sz="2000" b="1" dirty="0" err="1"/>
              <a:t>kasnije</a:t>
            </a:r>
            <a:r>
              <a:rPr lang="en-US" sz="2000" b="1" dirty="0"/>
              <a:t> </a:t>
            </a:r>
            <a:r>
              <a:rPr lang="en-US" sz="2000" b="1" dirty="0" err="1"/>
              <a:t>poslan</a:t>
            </a:r>
            <a:r>
              <a:rPr lang="sr-Latn-RS" sz="2000" b="1" dirty="0"/>
              <a:t>e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nov</a:t>
            </a:r>
            <a:r>
              <a:rPr lang="sr-Latn-RS" sz="2000" b="1" dirty="0"/>
              <a:t>e</a:t>
            </a:r>
            <a:r>
              <a:rPr lang="en-US" sz="2000" b="1" dirty="0"/>
              <a:t> </a:t>
            </a:r>
            <a:r>
              <a:rPr lang="sr-Latn-RS" sz="2000" b="1" dirty="0"/>
              <a:t>uhode</a:t>
            </a:r>
            <a:r>
              <a:rPr lang="en-US" sz="2000" b="1" dirty="0"/>
              <a:t>, s </a:t>
            </a:r>
            <a:r>
              <a:rPr lang="en-US" sz="2000" b="1" dirty="0" err="1"/>
              <a:t>različitim</a:t>
            </a:r>
            <a:r>
              <a:rPr lang="en-US" sz="2000" b="1" dirty="0"/>
              <a:t> </a:t>
            </a:r>
            <a:r>
              <a:rPr lang="en-US" sz="2000" b="1" dirty="0" err="1"/>
              <a:t>rezultatima</a:t>
            </a:r>
            <a:r>
              <a:rPr lang="en-US" sz="2000" b="1" dirty="0"/>
              <a:t>.</a:t>
            </a:r>
            <a:endParaRPr lang="en" sz="2000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5B139920-7E5F-BA6B-2BAB-C5B70B677E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9065433"/>
              </p:ext>
            </p:extLst>
          </p:nvPr>
        </p:nvGraphicFramePr>
        <p:xfrm>
          <a:off x="2711597" y="2312314"/>
          <a:ext cx="6768806" cy="2488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1D755D7-0451-A7E3-1CE6-08F6AC98511F}"/>
              </a:ext>
            </a:extLst>
          </p:cNvPr>
          <p:cNvSpPr txBox="1"/>
          <p:nvPr/>
        </p:nvSpPr>
        <p:spPr>
          <a:xfrm>
            <a:off x="2622403" y="4772439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Iako</a:t>
            </a:r>
            <a:r>
              <a:rPr lang="en-US" sz="2000" b="1" dirty="0"/>
              <a:t> je novi </a:t>
            </a:r>
            <a:r>
              <a:rPr lang="en-US" sz="2000" b="1" dirty="0" err="1"/>
              <a:t>naraštaj</a:t>
            </a:r>
            <a:r>
              <a:rPr lang="en-US" sz="2000" b="1" dirty="0"/>
              <a:t> </a:t>
            </a:r>
            <a:r>
              <a:rPr lang="en-US" sz="2000" b="1" dirty="0" err="1"/>
              <a:t>jadno</a:t>
            </a:r>
            <a:r>
              <a:rPr lang="en-US" sz="2000" b="1" dirty="0"/>
              <a:t> </a:t>
            </a:r>
            <a:r>
              <a:rPr lang="en-US" sz="2000" b="1" dirty="0" err="1"/>
              <a:t>podbacio</a:t>
            </a:r>
            <a:r>
              <a:rPr lang="en-US" sz="2000" b="1" dirty="0"/>
              <a:t> pred </a:t>
            </a:r>
            <a:r>
              <a:rPr lang="en-US" sz="2000" b="1" dirty="0" err="1"/>
              <a:t>Bileamovim</a:t>
            </a:r>
            <a:r>
              <a:rPr lang="en-US" sz="2000" b="1" dirty="0"/>
              <a:t> </a:t>
            </a:r>
            <a:r>
              <a:rPr lang="en-US" sz="2000" b="1" dirty="0" err="1"/>
              <a:t>iskušenjem</a:t>
            </a:r>
            <a:r>
              <a:rPr lang="en-US" sz="2000" b="1" dirty="0"/>
              <a:t>, Bog </a:t>
            </a:r>
            <a:r>
              <a:rPr lang="en-US" sz="2000" b="1" dirty="0" err="1"/>
              <a:t>im</a:t>
            </a:r>
            <a:r>
              <a:rPr lang="en-US" sz="2000" b="1" dirty="0"/>
              <a:t> je dao </a:t>
            </a:r>
            <a:r>
              <a:rPr lang="en-US" sz="2000" b="1" dirty="0" err="1"/>
              <a:t>drugu</a:t>
            </a:r>
            <a:r>
              <a:rPr lang="en-US" sz="2000" b="1" dirty="0"/>
              <a:t> </a:t>
            </a:r>
            <a:r>
              <a:rPr lang="en-US" sz="2000" b="1" dirty="0" err="1"/>
              <a:t>priliku</a:t>
            </a:r>
            <a:r>
              <a:rPr lang="en-US" sz="2000" b="1" dirty="0"/>
              <a:t> (Br</a:t>
            </a:r>
            <a:r>
              <a:rPr lang="sr-Latn-RS" sz="2000" b="1" dirty="0"/>
              <a:t>.</a:t>
            </a:r>
            <a:r>
              <a:rPr lang="en-US" sz="2000" b="1" dirty="0"/>
              <a:t> 25,1-3; 31,16; </a:t>
            </a:r>
            <a:r>
              <a:rPr lang="en-US" sz="2000" b="1" dirty="0" err="1"/>
              <a:t>Još</a:t>
            </a:r>
            <a:r>
              <a:rPr lang="sr-Latn-RS" sz="2000" b="1" dirty="0"/>
              <a:t>ua</a:t>
            </a:r>
            <a:r>
              <a:rPr lang="en-US" sz="2000" b="1" dirty="0"/>
              <a:t> 2,1).</a:t>
            </a:r>
            <a:endParaRPr lang="en" sz="2000" b="1" dirty="0"/>
          </a:p>
        </p:txBody>
      </p:sp>
      <p:pic>
        <p:nvPicPr>
          <p:cNvPr id="4" name="Imagen 3" descr="Imagen que contiene edificio, exterior, ladrillo, hombre&#10;&#10;El contenido generado por IA puede ser incorrecto.">
            <a:extLst>
              <a:ext uri="{FF2B5EF4-FFF2-40B4-BE49-F238E27FC236}">
                <a16:creationId xmlns:a16="http://schemas.microsoft.com/office/drawing/2014/main" id="{C3931D1D-A375-771D-869D-B43E79833B1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42986" y="1415057"/>
            <a:ext cx="2438855" cy="52739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 con un libro en la mano&#10;&#10;El contenido generado por IA puede ser incorrecto.">
            <a:extLst>
              <a:ext uri="{FF2B5EF4-FFF2-40B4-BE49-F238E27FC236}">
                <a16:creationId xmlns:a16="http://schemas.microsoft.com/office/drawing/2014/main" id="{CC9AE4DB-8184-59D8-0B3F-4CD154D40D7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158" y="1415057"/>
            <a:ext cx="2438856" cy="5273978"/>
          </a:xfrm>
          <a:prstGeom prst="snip2DiagRect">
            <a:avLst>
              <a:gd name="adj1" fmla="val 1834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AB51D06-0445-853B-6020-E502F36AD792}"/>
              </a:ext>
            </a:extLst>
          </p:cNvPr>
          <p:cNvSpPr txBox="1"/>
          <p:nvPr/>
        </p:nvSpPr>
        <p:spPr>
          <a:xfrm>
            <a:off x="2609850" y="5842337"/>
            <a:ext cx="6857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Ovaj</a:t>
            </a:r>
            <a:r>
              <a:rPr lang="en-US" sz="2000" b="1" dirty="0"/>
              <a:t> put </a:t>
            </a:r>
            <a:r>
              <a:rPr lang="en-US" sz="2000" b="1" dirty="0" err="1"/>
              <a:t>nije</a:t>
            </a:r>
            <a:r>
              <a:rPr lang="en-US" sz="2000" b="1" dirty="0"/>
              <a:t> </a:t>
            </a:r>
            <a:r>
              <a:rPr lang="en-US" sz="2000" b="1" dirty="0" err="1"/>
              <a:t>bilo</a:t>
            </a:r>
            <a:r>
              <a:rPr lang="en-US" sz="2000" b="1" dirty="0"/>
              <a:t> </a:t>
            </a:r>
            <a:r>
              <a:rPr lang="en-US" sz="2000" b="1" dirty="0" err="1"/>
              <a:t>grozdova</a:t>
            </a:r>
            <a:r>
              <a:rPr lang="en-US" sz="2000" b="1" dirty="0"/>
              <a:t> </a:t>
            </a:r>
            <a:r>
              <a:rPr lang="sr-Latn-RS" sz="2000" b="1" dirty="0"/>
              <a:t>iz vinograda</a:t>
            </a:r>
            <a:r>
              <a:rPr lang="en-US" sz="2000" b="1" dirty="0"/>
              <a:t>,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plodova</a:t>
            </a:r>
            <a:r>
              <a:rPr lang="en-US" sz="2000" b="1" dirty="0"/>
              <a:t> </a:t>
            </a:r>
            <a:r>
              <a:rPr lang="en-US" sz="2000" b="1" dirty="0" err="1"/>
              <a:t>zemlje</a:t>
            </a:r>
            <a:r>
              <a:rPr lang="en-US" sz="2000" b="1" dirty="0"/>
              <a:t>. Samo </a:t>
            </a:r>
            <a:r>
              <a:rPr lang="en-US" sz="2000" b="1" dirty="0" err="1"/>
              <a:t>priča</a:t>
            </a:r>
            <a:r>
              <a:rPr lang="en-US" sz="2000" b="1" dirty="0"/>
              <a:t> o </a:t>
            </a:r>
            <a:r>
              <a:rPr lang="en-US" sz="2000" b="1" dirty="0" err="1"/>
              <a:t>vjeri</a:t>
            </a:r>
            <a:r>
              <a:rPr lang="en-US" sz="2000" b="1" dirty="0"/>
              <a:t> (</a:t>
            </a:r>
            <a:r>
              <a:rPr lang="en-US" sz="2000" b="1" dirty="0" err="1"/>
              <a:t>ona</a:t>
            </a:r>
            <a:r>
              <a:rPr lang="en-US" sz="2000" b="1" dirty="0"/>
              <a:t> Rahab</a:t>
            </a:r>
            <a:r>
              <a:rPr lang="sr-Latn-RS" sz="2000" b="1" dirty="0"/>
              <a:t>e</a:t>
            </a:r>
            <a:r>
              <a:rPr lang="en-US" sz="2000" b="1" dirty="0"/>
              <a:t>, </a:t>
            </a:r>
            <a:r>
              <a:rPr lang="en-US" sz="2000" b="1" dirty="0" err="1"/>
              <a:t>koja</a:t>
            </a:r>
            <a:r>
              <a:rPr lang="en-US" sz="2000" b="1" dirty="0"/>
              <a:t> je </a:t>
            </a:r>
            <a:r>
              <a:rPr lang="en-US" sz="2000" b="1" dirty="0" err="1"/>
              <a:t>ohrabrila</a:t>
            </a:r>
            <a:r>
              <a:rPr lang="en-US" sz="2000" b="1" dirty="0"/>
              <a:t> Izrael da </a:t>
            </a:r>
            <a:r>
              <a:rPr lang="sr-Latn-RS" sz="2000" b="1" dirty="0"/>
              <a:t>uzme u </a:t>
            </a:r>
            <a:r>
              <a:rPr lang="en-US" sz="2000" b="1" dirty="0" err="1"/>
              <a:t>posjed</a:t>
            </a:r>
            <a:r>
              <a:rPr lang="en-US" sz="2000" b="1" dirty="0"/>
              <a:t> </a:t>
            </a:r>
            <a:r>
              <a:rPr lang="en-US" sz="2000" b="1" dirty="0" err="1"/>
              <a:t>Obećanu</a:t>
            </a:r>
            <a:r>
              <a:rPr lang="sr-Latn-RS" sz="2000" b="1" dirty="0"/>
              <a:t> </a:t>
            </a:r>
            <a:r>
              <a:rPr lang="en-US" sz="2000" b="1" dirty="0" err="1"/>
              <a:t>zemlju</a:t>
            </a:r>
            <a:r>
              <a:rPr lang="en-US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60842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E0A6B1-8D5A-4220-9D78-110535ADA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66E0A6B1-8D5A-4220-9D78-110535ADA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graphicEl>
                                              <a:dgm id="{66E0A6B1-8D5A-4220-9D78-110535ADA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66E0A6B1-8D5A-4220-9D78-110535ADA5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6A18CC4-4DD7-4B4D-8477-717976589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76A18CC4-4DD7-4B4D-8477-717976589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graphicEl>
                                              <a:dgm id="{76A18CC4-4DD7-4B4D-8477-717976589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dgm id="{76A18CC4-4DD7-4B4D-8477-7179765894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C1B3AF-405E-4E91-98FC-8EA1AC129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graphicEl>
                                              <a:dgm id="{0BC1B3AF-405E-4E91-98FC-8EA1AC129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0BC1B3AF-405E-4E91-98FC-8EA1AC129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>
                                            <p:graphicEl>
                                              <a:dgm id="{0BC1B3AF-405E-4E91-98FC-8EA1AC129E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1770E6D-F66A-42CF-A7DE-928960BAD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>
                                            <p:graphicEl>
                                              <a:dgm id="{21770E6D-F66A-42CF-A7DE-928960BAD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>
                                            <p:graphicEl>
                                              <a:dgm id="{21770E6D-F66A-42CF-A7DE-928960BAD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>
                                            <p:graphicEl>
                                              <a:dgm id="{21770E6D-F66A-42CF-A7DE-928960BADA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F5BB67F-9B10-4A84-896B-2D3CF8A65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">
                                            <p:graphicEl>
                                              <a:dgm id="{4F5BB67F-9B10-4A84-896B-2D3CF8A65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>
                                            <p:graphicEl>
                                              <a:dgm id="{4F5BB67F-9B10-4A84-896B-2D3CF8A65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>
                                            <p:graphicEl>
                                              <a:dgm id="{4F5BB67F-9B10-4A84-896B-2D3CF8A65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8D5C6D-972F-4F35-8CD7-E0F7C8401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">
                                            <p:graphicEl>
                                              <a:dgm id="{A28D5C6D-972F-4F35-8CD7-E0F7C8401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>
                                            <p:graphicEl>
                                              <a:dgm id="{A28D5C6D-972F-4F35-8CD7-E0F7C8401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>
                                            <p:graphicEl>
                                              <a:dgm id="{A28D5C6D-972F-4F35-8CD7-E0F7C84015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826E96-2781-8515-1997-78DFDF8C7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DFF0AF-4D81-B046-8BA9-53DD34E8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81F98-E9B6-0EC4-01D9-91B72F737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E36F62-FF5C-DD3F-7751-3E0BE5B4D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7EDD0838-9F0C-7912-CDCB-5370FD9BAD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837D265C-3C18-CE0C-DA29-C4490A53D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1B9E794-8022-E09E-B30F-1C8D44A50D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9906" y="170822"/>
            <a:ext cx="5213084" cy="6516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chemeClr val="bg1"/>
                </a:gs>
                <a:gs pos="40000">
                  <a:schemeClr val="bg1"/>
                </a:gs>
                <a:gs pos="42000">
                  <a:srgbClr val="7E0C7E"/>
                </a:gs>
                <a:gs pos="100000">
                  <a:srgbClr val="7E0C7E"/>
                </a:gs>
              </a:gsLst>
              <a:lin ang="162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E545EBE-9BD0-2E4C-668A-4EA2541C67CF}"/>
              </a:ext>
            </a:extLst>
          </p:cNvPr>
          <p:cNvSpPr txBox="1"/>
          <p:nvPr/>
        </p:nvSpPr>
        <p:spPr>
          <a:xfrm>
            <a:off x="509648" y="672277"/>
            <a:ext cx="579061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E0C7E"/>
                </a:solidFill>
                <a:effectLst>
                  <a:outerShdw dist="38100" dir="2700000" algn="bl" rotWithShape="0">
                    <a:schemeClr val="accent4"/>
                  </a:outerShdw>
                </a:effectLst>
              </a:rPr>
              <a:t>MILOST ZA RAHABU
(JOŠUA 2,2-2</a:t>
            </a:r>
            <a:r>
              <a:rPr lang="es-E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E0C7E"/>
                </a:solidFill>
                <a:effectLst>
                  <a:outerShdw dist="38100" dir="2700000" algn="bl" rotWithShape="0">
                    <a:schemeClr val="accent4"/>
                  </a:outerShdw>
                </a:effectLst>
              </a:rPr>
              <a:t>2</a:t>
            </a:r>
            <a:r>
              <a:rPr lang="pl-PL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E0C7E"/>
                </a:solidFill>
                <a:effectLst>
                  <a:outerShdw dist="38100" dir="2700000" algn="bl" rotWithShape="0">
                    <a:schemeClr val="accent4"/>
                  </a:outerShdw>
                </a:effectLst>
              </a:rPr>
              <a:t>)</a:t>
            </a:r>
            <a:endParaRPr lang="en" sz="4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7E0C7E"/>
              </a:solidFill>
              <a:effectLst>
                <a:outerShdw dist="38100" dir="2700000" algn="b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376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28">
            <a:extLst>
              <a:ext uri="{FF2B5EF4-FFF2-40B4-BE49-F238E27FC236}">
                <a16:creationId xmlns:a16="http://schemas.microsoft.com/office/drawing/2014/main" id="{52D9EBA4-CBF8-E746-B0CE-7C5A7D8376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6798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B0252F3-A242-0ABD-63D5-324B25D906C4}"/>
              </a:ext>
            </a:extLst>
          </p:cNvPr>
          <p:cNvSpPr txBox="1"/>
          <p:nvPr/>
        </p:nvSpPr>
        <p:spPr>
          <a:xfrm>
            <a:off x="0" y="-10477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93300"/>
                </a:solidFill>
                <a:effectLst>
                  <a:outerShdw dist="50800" dir="2700000" algn="bl" rotWithShape="0">
                    <a:srgbClr val="AEA505"/>
                  </a:outerShdw>
                </a:effectLst>
              </a:rPr>
              <a:t>VJERA </a:t>
            </a:r>
            <a:r>
              <a:rPr lang="sr-Latn-R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93300"/>
                </a:solidFill>
                <a:effectLst>
                  <a:outerShdw dist="50800" dir="2700000" algn="bl" rotWithShape="0">
                    <a:srgbClr val="AEA505"/>
                  </a:outerShdw>
                </a:effectLst>
              </a:rPr>
              <a:t>KAO 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93300"/>
                </a:solidFill>
                <a:effectLst>
                  <a:outerShdw dist="50800" dir="2700000" algn="bl" rotWithShape="0">
                    <a:srgbClr val="AEA505"/>
                  </a:outerShdw>
                </a:effectLst>
              </a:rPr>
              <a:t>ZRN</a:t>
            </a:r>
            <a:r>
              <a:rPr lang="sr-Latn-R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93300"/>
                </a:solidFill>
                <a:effectLst>
                  <a:outerShdw dist="50800" dir="2700000" algn="bl" rotWithShape="0">
                    <a:srgbClr val="AEA505"/>
                  </a:outerShdw>
                </a:effectLst>
              </a:rPr>
              <a:t>O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93300"/>
                </a:solidFill>
                <a:effectLst>
                  <a:outerShdw dist="50800" dir="2700000" algn="bl" rotWithShape="0">
                    <a:srgbClr val="AEA505"/>
                  </a:outerShdw>
                </a:effectLst>
              </a:rPr>
              <a:t> GORUŠICE</a:t>
            </a:r>
            <a:endParaRPr lang="en" sz="4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993300"/>
              </a:solidFill>
              <a:effectLst>
                <a:outerShdw dist="50800" dir="2700000" algn="bl" rotWithShape="0">
                  <a:srgbClr val="AEA50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0698F0F-0F78-207E-1CC6-B47DACB08184}"/>
              </a:ext>
            </a:extLst>
          </p:cNvPr>
          <p:cNvSpPr txBox="1"/>
          <p:nvPr/>
        </p:nvSpPr>
        <p:spPr>
          <a:xfrm>
            <a:off x="1728787" y="514647"/>
            <a:ext cx="8734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sr-Latn-R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Vjerom</a:t>
            </a:r>
            <a:r>
              <a:rPr lang="sr-Latn-R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bludnica </a:t>
            </a:r>
            <a:r>
              <a:rPr lang="sr-Latn-R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Rahaba</a:t>
            </a:r>
            <a:r>
              <a:rPr lang="sr-Latn-R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ne poginu s </a:t>
            </a:r>
            <a:r>
              <a:rPr lang="sr-Latn-R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nevjernicima</a:t>
            </a:r>
            <a:r>
              <a:rPr lang="sr-Latn-R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jer je </a:t>
            </a:r>
            <a:r>
              <a:rPr lang="sr-Latn-R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lijepo</a:t>
            </a:r>
            <a:r>
              <a:rPr lang="sr-Latn-R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primila uhode.“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(He</a:t>
            </a:r>
            <a:r>
              <a:rPr lang="sr-Latn-RS" sz="14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brejima</a:t>
            </a:r>
            <a:r>
              <a:rPr lang="en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11</a:t>
            </a:r>
            <a:r>
              <a:rPr lang="sr-Latn-R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31)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35EC6DE-AD99-9FC0-9307-3F1BA306DD25}"/>
              </a:ext>
            </a:extLst>
          </p:cNvPr>
          <p:cNvSpPr txBox="1"/>
          <p:nvPr/>
        </p:nvSpPr>
        <p:spPr>
          <a:xfrm>
            <a:off x="4787057" y="1148969"/>
            <a:ext cx="7289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Na </a:t>
            </a:r>
            <a:r>
              <a:rPr lang="en-US" sz="2000" b="1" dirty="0" err="1"/>
              <a:t>čemu</a:t>
            </a:r>
            <a:r>
              <a:rPr lang="en-US" sz="2000" b="1" dirty="0"/>
              <a:t> se </a:t>
            </a:r>
            <a:r>
              <a:rPr lang="en-US" sz="2000" b="1" dirty="0" err="1"/>
              <a:t>temeljila</a:t>
            </a:r>
            <a:r>
              <a:rPr lang="en-US" sz="2000" b="1" dirty="0"/>
              <a:t> </a:t>
            </a:r>
            <a:r>
              <a:rPr lang="en-US" sz="2000" b="1" dirty="0" err="1"/>
              <a:t>Rahabina</a:t>
            </a:r>
            <a:r>
              <a:rPr lang="en-US" sz="2000" b="1" dirty="0"/>
              <a:t> </a:t>
            </a:r>
            <a:r>
              <a:rPr lang="en-US" sz="2000" b="1" dirty="0" err="1"/>
              <a:t>vjera</a:t>
            </a:r>
            <a:r>
              <a:rPr lang="en-US" sz="2000" b="1" dirty="0"/>
              <a:t> (</a:t>
            </a:r>
            <a:r>
              <a:rPr lang="en-US" sz="2000" b="1" dirty="0" err="1"/>
              <a:t>Još</a:t>
            </a:r>
            <a:r>
              <a:rPr lang="sr-Latn-RS" sz="2000" b="1" dirty="0"/>
              <a:t>ua</a:t>
            </a:r>
            <a:r>
              <a:rPr lang="en-US" sz="2000" b="1" dirty="0"/>
              <a:t> 2</a:t>
            </a:r>
            <a:r>
              <a:rPr lang="sr-Latn-RS" sz="2000" b="1" dirty="0"/>
              <a:t>,</a:t>
            </a:r>
            <a:r>
              <a:rPr lang="en-US" sz="2000" b="1" dirty="0"/>
              <a:t>9-11)?</a:t>
            </a:r>
            <a:endParaRPr lang="en" sz="2000" b="1" dirty="0"/>
          </a:p>
        </p:txBody>
      </p:sp>
      <p:pic>
        <p:nvPicPr>
          <p:cNvPr id="18" name="Imagen 17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84EE2A5A-A415-9726-B734-30B4DA413C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96" y="1399635"/>
            <a:ext cx="2165783" cy="1624338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Imagen 19" descr="Imagen que contiene persona, hombre, mujer, parado&#10;&#10;El contenido generado por IA puede ser incorrecto.">
            <a:extLst>
              <a:ext uri="{FF2B5EF4-FFF2-40B4-BE49-F238E27FC236}">
                <a16:creationId xmlns:a16="http://schemas.microsoft.com/office/drawing/2014/main" id="{13AAA693-1A1A-7365-A294-818A133056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76" y="1399635"/>
            <a:ext cx="2165783" cy="1616632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Imagen 21" descr="Dibujo animado de un personaje de una carpa&#10;&#10;El contenido generado por IA puede ser incorrecto.">
            <a:extLst>
              <a:ext uri="{FF2B5EF4-FFF2-40B4-BE49-F238E27FC236}">
                <a16:creationId xmlns:a16="http://schemas.microsoft.com/office/drawing/2014/main" id="{EF22AE3C-14D4-FB42-F846-9B2F39D569B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00" y="3190599"/>
            <a:ext cx="2165780" cy="1624335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8A598F18-4232-517D-A311-65756BE43B9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78" y="3190598"/>
            <a:ext cx="2165782" cy="1624336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" name="Imagen 25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04AAC96E-564C-4C20-7C97-2EB0C0F4B3A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99" y="4981560"/>
            <a:ext cx="2165781" cy="1624336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Imagen 27" descr="Diagrama&#10;&#10;El contenido generado por IA puede ser incorrecto.">
            <a:extLst>
              <a:ext uri="{FF2B5EF4-FFF2-40B4-BE49-F238E27FC236}">
                <a16:creationId xmlns:a16="http://schemas.microsoft.com/office/drawing/2014/main" id="{560AD097-DFE4-5545-7960-7079D5221D2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77" y="4989265"/>
            <a:ext cx="2165783" cy="1624337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96D5D7E-664D-DE7A-7653-CF3A996C6DFD}"/>
              </a:ext>
            </a:extLst>
          </p:cNvPr>
          <p:cNvSpPr txBox="1"/>
          <p:nvPr/>
        </p:nvSpPr>
        <p:spPr>
          <a:xfrm>
            <a:off x="4787056" y="6165727"/>
            <a:ext cx="74049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Rahaba</a:t>
            </a:r>
            <a:r>
              <a:rPr lang="en-US" sz="2000" b="1" dirty="0"/>
              <a:t> je </a:t>
            </a:r>
            <a:r>
              <a:rPr lang="en-US" sz="2000" b="1" dirty="0" err="1"/>
              <a:t>primjer</a:t>
            </a:r>
            <a:r>
              <a:rPr lang="en-US" sz="2000" b="1" dirty="0"/>
              <a:t> </a:t>
            </a:r>
            <a:r>
              <a:rPr lang="en-US" sz="2000" b="1" dirty="0" err="1"/>
              <a:t>onoga</a:t>
            </a:r>
            <a:r>
              <a:rPr lang="en-US" sz="2000" b="1" dirty="0"/>
              <a:t> </a:t>
            </a:r>
            <a:r>
              <a:rPr lang="en-US" sz="2000" b="1" dirty="0" err="1"/>
              <a:t>što</a:t>
            </a:r>
            <a:r>
              <a:rPr lang="en-US" sz="2000" b="1" dirty="0"/>
              <a:t> bi se </a:t>
            </a:r>
            <a:r>
              <a:rPr lang="en-US" sz="2000" b="1" dirty="0" err="1"/>
              <a:t>dogodilo</a:t>
            </a:r>
            <a:r>
              <a:rPr lang="en-US" sz="2000" b="1" dirty="0"/>
              <a:t> </a:t>
            </a:r>
            <a:r>
              <a:rPr lang="en-US" sz="2000" b="1" dirty="0" err="1"/>
              <a:t>svakom</a:t>
            </a:r>
            <a:r>
              <a:rPr lang="en-US" sz="2000" b="1" dirty="0"/>
              <a:t> </a:t>
            </a:r>
            <a:r>
              <a:rPr lang="en-US" sz="2000" b="1" dirty="0" err="1"/>
              <a:t>stanovniku</a:t>
            </a:r>
            <a:r>
              <a:rPr lang="en-US" sz="2000" b="1" dirty="0"/>
              <a:t> </a:t>
            </a:r>
            <a:r>
              <a:rPr lang="en-US" sz="2000" b="1" dirty="0" err="1"/>
              <a:t>Jerihona</a:t>
            </a:r>
            <a:r>
              <a:rPr lang="en-US" sz="2000" b="1" dirty="0"/>
              <a:t> koji se </a:t>
            </a:r>
            <a:r>
              <a:rPr lang="en-US" sz="2000" b="1" dirty="0" err="1"/>
              <a:t>predao</a:t>
            </a:r>
            <a:r>
              <a:rPr lang="en-US" sz="2000" b="1" dirty="0"/>
              <a:t> </a:t>
            </a:r>
            <a:r>
              <a:rPr lang="en-US" sz="2000" b="1" dirty="0" err="1"/>
              <a:t>Bogu</a:t>
            </a:r>
            <a:r>
              <a:rPr lang="en-US" sz="2000" b="1" dirty="0"/>
              <a:t>.</a:t>
            </a:r>
            <a:endParaRPr lang="en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1916AC3-E58E-58AB-6A8E-6AAAD96B7713}"/>
              </a:ext>
            </a:extLst>
          </p:cNvPr>
          <p:cNvSpPr txBox="1"/>
          <p:nvPr/>
        </p:nvSpPr>
        <p:spPr>
          <a:xfrm>
            <a:off x="4787056" y="5039263"/>
            <a:ext cx="74049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Biblija</a:t>
            </a:r>
            <a:r>
              <a:rPr lang="en-US" sz="2000" b="1" dirty="0"/>
              <a:t> je </a:t>
            </a:r>
            <a:r>
              <a:rPr lang="en-US" sz="2000" b="1" dirty="0" err="1"/>
              <a:t>pohvaljuje</a:t>
            </a:r>
            <a:r>
              <a:rPr lang="en-US" sz="2000" b="1" dirty="0"/>
              <a:t> za </a:t>
            </a:r>
            <a:r>
              <a:rPr lang="en-US" sz="2000" b="1" dirty="0" err="1"/>
              <a:t>odluku</a:t>
            </a:r>
            <a:r>
              <a:rPr lang="en-US" sz="2000" b="1" dirty="0"/>
              <a:t> </a:t>
            </a:r>
            <a:r>
              <a:rPr lang="en-US" sz="2000" b="1" dirty="0" err="1"/>
              <a:t>koju</a:t>
            </a:r>
            <a:r>
              <a:rPr lang="en-US" sz="2000" b="1" dirty="0"/>
              <a:t> je </a:t>
            </a:r>
            <a:r>
              <a:rPr lang="en-US" sz="2000" b="1" dirty="0" err="1"/>
              <a:t>donijela</a:t>
            </a:r>
            <a:r>
              <a:rPr lang="en-US" sz="2000" b="1" dirty="0"/>
              <a:t>; za </a:t>
            </a:r>
            <a:r>
              <a:rPr lang="en-US" sz="2000" b="1" dirty="0" err="1"/>
              <a:t>njezino</a:t>
            </a:r>
            <a:r>
              <a:rPr lang="en-US" sz="2000" b="1" dirty="0"/>
              <a:t> </a:t>
            </a:r>
            <a:r>
              <a:rPr lang="en-US" sz="2000" b="1" dirty="0" err="1"/>
              <a:t>razumijevanje</a:t>
            </a:r>
            <a:r>
              <a:rPr lang="en-US" sz="2000" b="1" dirty="0"/>
              <a:t> </a:t>
            </a:r>
            <a:r>
              <a:rPr lang="en-US" sz="2000" b="1" dirty="0" err="1"/>
              <a:t>Božjeg</a:t>
            </a:r>
            <a:r>
              <a:rPr lang="en-US" sz="2000" b="1" dirty="0"/>
              <a:t> </a:t>
            </a:r>
            <a:r>
              <a:rPr lang="en-US" sz="2000" b="1" dirty="0" err="1"/>
              <a:t>načina</a:t>
            </a:r>
            <a:r>
              <a:rPr lang="en-US" sz="2000" b="1" dirty="0"/>
              <a:t> </a:t>
            </a:r>
            <a:r>
              <a:rPr lang="en-US" sz="2000" b="1" dirty="0" err="1"/>
              <a:t>djelovanja</a:t>
            </a:r>
            <a:r>
              <a:rPr lang="en-US" sz="2000" b="1" dirty="0"/>
              <a:t>;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zbog</a:t>
            </a:r>
            <a:r>
              <a:rPr lang="en-US" sz="2000" b="1" dirty="0"/>
              <a:t> </a:t>
            </a:r>
            <a:r>
              <a:rPr lang="en-US" sz="2000" b="1" dirty="0" err="1"/>
              <a:t>načina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koji je </a:t>
            </a:r>
            <a:r>
              <a:rPr lang="en-US" sz="2000" b="1" dirty="0" err="1"/>
              <a:t>svoje</a:t>
            </a:r>
            <a:r>
              <a:rPr lang="en-US" sz="2000" b="1" dirty="0"/>
              <a:t> </a:t>
            </a:r>
            <a:r>
              <a:rPr lang="en-US" sz="2000" b="1" dirty="0" err="1"/>
              <a:t>riječi</a:t>
            </a:r>
            <a:r>
              <a:rPr lang="en-US" sz="2000" b="1" dirty="0"/>
              <a:t> </a:t>
            </a:r>
            <a:r>
              <a:rPr lang="en-US" sz="2000" b="1" dirty="0" err="1"/>
              <a:t>potkrijepila</a:t>
            </a:r>
            <a:r>
              <a:rPr lang="en-US" sz="2000" b="1" dirty="0"/>
              <a:t> </a:t>
            </a:r>
            <a:r>
              <a:rPr lang="en-US" sz="2000" b="1" dirty="0" err="1"/>
              <a:t>konkretnim</a:t>
            </a:r>
            <a:r>
              <a:rPr lang="en-US" sz="2000" b="1" dirty="0"/>
              <a:t> </a:t>
            </a:r>
            <a:r>
              <a:rPr lang="en-US" sz="2000" b="1" dirty="0" err="1"/>
              <a:t>djelima</a:t>
            </a:r>
            <a:r>
              <a:rPr lang="en-US" sz="2000" b="1" dirty="0"/>
              <a:t> (Jakov 2,25).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05B0C1C-10EA-3258-5161-2B011EED2ADA}"/>
              </a:ext>
            </a:extLst>
          </p:cNvPr>
          <p:cNvSpPr txBox="1"/>
          <p:nvPr/>
        </p:nvSpPr>
        <p:spPr>
          <a:xfrm>
            <a:off x="4787057" y="3605025"/>
            <a:ext cx="74049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Njezina</a:t>
            </a:r>
            <a:r>
              <a:rPr lang="en-US" sz="2000" b="1" dirty="0"/>
              <a:t> </a:t>
            </a:r>
            <a:r>
              <a:rPr lang="en-US" sz="2000" b="1" dirty="0" err="1"/>
              <a:t>mlada</a:t>
            </a:r>
            <a:r>
              <a:rPr lang="en-US" sz="2000" b="1" dirty="0"/>
              <a:t> </a:t>
            </a:r>
            <a:r>
              <a:rPr lang="en-US" sz="2000" b="1" dirty="0" err="1"/>
              <a:t>vjera</a:t>
            </a:r>
            <a:r>
              <a:rPr lang="en-US" sz="2000" b="1" dirty="0"/>
              <a:t> </a:t>
            </a:r>
            <a:r>
              <a:rPr lang="en-US" sz="2000" b="1" dirty="0" err="1"/>
              <a:t>nije</a:t>
            </a:r>
            <a:r>
              <a:rPr lang="en-US" sz="2000" b="1" dirty="0"/>
              <a:t> </a:t>
            </a:r>
            <a:r>
              <a:rPr lang="sr-Latn-RS" sz="2000" b="1" dirty="0"/>
              <a:t>ima</a:t>
            </a:r>
            <a:r>
              <a:rPr lang="en-US" sz="2000" b="1" dirty="0"/>
              <a:t>la </a:t>
            </a:r>
            <a:r>
              <a:rPr lang="en-US" sz="2000" b="1" dirty="0" err="1"/>
              <a:t>potpuno</a:t>
            </a:r>
            <a:r>
              <a:rPr lang="en-US" sz="2000" b="1" dirty="0"/>
              <a:t> </a:t>
            </a:r>
            <a:r>
              <a:rPr lang="en-US" sz="2000" b="1" dirty="0" err="1"/>
              <a:t>razumijevanje</a:t>
            </a:r>
            <a:r>
              <a:rPr lang="en-US" sz="2000" b="1" dirty="0"/>
              <a:t> </a:t>
            </a:r>
            <a:r>
              <a:rPr lang="en-US" sz="2000" b="1" dirty="0" err="1"/>
              <a:t>Božje</a:t>
            </a:r>
            <a:r>
              <a:rPr lang="en-US" sz="2000" b="1" dirty="0"/>
              <a:t> </a:t>
            </a:r>
            <a:r>
              <a:rPr lang="en-US" sz="2000" b="1" dirty="0" err="1"/>
              <a:t>volje</a:t>
            </a:r>
            <a:r>
              <a:rPr lang="en-US" sz="2000" b="1" dirty="0"/>
              <a:t>. </a:t>
            </a:r>
            <a:r>
              <a:rPr lang="en-US" sz="2000" b="1" dirty="0" err="1"/>
              <a:t>Djelovala</a:t>
            </a:r>
            <a:r>
              <a:rPr lang="en-US" sz="2000" b="1" dirty="0"/>
              <a:t> je </a:t>
            </a:r>
            <a:r>
              <a:rPr lang="en-US" sz="2000" b="1" dirty="0" err="1"/>
              <a:t>najbolje</a:t>
            </a:r>
            <a:r>
              <a:rPr lang="en-US" sz="2000" b="1" dirty="0"/>
              <a:t> </a:t>
            </a:r>
            <a:r>
              <a:rPr lang="en-US" sz="2000" b="1" dirty="0" err="1"/>
              <a:t>što</a:t>
            </a:r>
            <a:r>
              <a:rPr lang="en-US" sz="2000" b="1" dirty="0"/>
              <a:t> je </a:t>
            </a:r>
            <a:r>
              <a:rPr lang="en-US" sz="2000" b="1" dirty="0" err="1"/>
              <a:t>mogla</a:t>
            </a:r>
            <a:r>
              <a:rPr lang="en-US" sz="2000" b="1" dirty="0"/>
              <a:t> </a:t>
            </a:r>
            <a:r>
              <a:rPr lang="en-US" sz="2000" b="1" dirty="0" err="1"/>
              <a:t>kako</a:t>
            </a:r>
            <a:r>
              <a:rPr lang="en-US" sz="2000" b="1" dirty="0"/>
              <a:t> bi </a:t>
            </a:r>
            <a:r>
              <a:rPr lang="en-US" sz="2000" b="1" dirty="0" err="1"/>
              <a:t>pomogla</a:t>
            </a:r>
            <a:r>
              <a:rPr lang="en-US" sz="2000" b="1" dirty="0"/>
              <a:t> </a:t>
            </a:r>
            <a:r>
              <a:rPr lang="sr-Latn-RS" sz="2000" b="1" dirty="0"/>
              <a:t>uhode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spasila</a:t>
            </a:r>
            <a:r>
              <a:rPr lang="en-US" sz="2000" b="1" dirty="0"/>
              <a:t> </a:t>
            </a:r>
            <a:r>
              <a:rPr lang="en-US" sz="2000" b="1" dirty="0" err="1"/>
              <a:t>svoj</a:t>
            </a:r>
            <a:r>
              <a:rPr lang="en-US" sz="2000" b="1" dirty="0"/>
              <a:t> </a:t>
            </a:r>
            <a:r>
              <a:rPr lang="en-US" sz="2000" b="1" dirty="0" err="1"/>
              <a:t>život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život</a:t>
            </a:r>
            <a:r>
              <a:rPr lang="en-US" sz="2000" b="1" dirty="0"/>
              <a:t> </a:t>
            </a:r>
            <a:r>
              <a:rPr lang="en-US" sz="2000" b="1" dirty="0" err="1"/>
              <a:t>svoje</a:t>
            </a:r>
            <a:r>
              <a:rPr lang="en-US" sz="2000" b="1" dirty="0"/>
              <a:t> </a:t>
            </a:r>
            <a:r>
              <a:rPr lang="en-US" sz="2000" b="1" dirty="0" err="1"/>
              <a:t>obitelji</a:t>
            </a:r>
            <a:r>
              <a:rPr lang="en-US" sz="2000" b="1" dirty="0"/>
              <a:t>. </a:t>
            </a:r>
            <a:r>
              <a:rPr lang="sr-Latn-RS" sz="2000" b="1" dirty="0"/>
              <a:t>Veće I bogatije z</a:t>
            </a:r>
            <a:r>
              <a:rPr lang="en-US" sz="2000" b="1" dirty="0" err="1"/>
              <a:t>nanje</a:t>
            </a:r>
            <a:r>
              <a:rPr lang="en-US" sz="2000" b="1" dirty="0"/>
              <a:t> </a:t>
            </a:r>
            <a:r>
              <a:rPr lang="en-US" sz="2000" b="1" dirty="0" err="1"/>
              <a:t>će</a:t>
            </a:r>
            <a:r>
              <a:rPr lang="en-US" sz="2000" b="1" dirty="0"/>
              <a:t> </a:t>
            </a:r>
            <a:r>
              <a:rPr lang="en-US" sz="2000" b="1" dirty="0" err="1"/>
              <a:t>doći</a:t>
            </a:r>
            <a:r>
              <a:rPr lang="en-US" sz="2000" b="1" dirty="0"/>
              <a:t> </a:t>
            </a:r>
            <a:r>
              <a:rPr lang="en-US" sz="2000" b="1" dirty="0" err="1"/>
              <a:t>kasnije</a:t>
            </a:r>
            <a:r>
              <a:rPr lang="en-US" sz="2000" b="1" dirty="0"/>
              <a:t>.</a:t>
            </a:r>
            <a:endParaRPr lang="en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7D712EB-F4BC-8297-304A-A4A9F0C119F2}"/>
              </a:ext>
            </a:extLst>
          </p:cNvPr>
          <p:cNvSpPr txBox="1"/>
          <p:nvPr/>
        </p:nvSpPr>
        <p:spPr>
          <a:xfrm>
            <a:off x="4784873" y="2838661"/>
            <a:ext cx="74049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Zašto</a:t>
            </a:r>
            <a:r>
              <a:rPr lang="en-US" sz="2000" b="1" dirty="0"/>
              <a:t> je, </a:t>
            </a:r>
            <a:r>
              <a:rPr lang="en-US" sz="2000" b="1" dirty="0" err="1"/>
              <a:t>ako</a:t>
            </a:r>
            <a:r>
              <a:rPr lang="en-US" sz="2000" b="1" dirty="0"/>
              <a:t> je </a:t>
            </a:r>
            <a:r>
              <a:rPr lang="en-US" sz="2000" b="1" dirty="0" err="1"/>
              <a:t>vjerovala</a:t>
            </a:r>
            <a:r>
              <a:rPr lang="en-US" sz="2000" b="1" dirty="0"/>
              <a:t> u Boga, </a:t>
            </a:r>
            <a:r>
              <a:rPr lang="en-US" sz="2000" b="1" dirty="0" err="1"/>
              <a:t>upotrijebila</a:t>
            </a:r>
            <a:r>
              <a:rPr lang="en-US" sz="2000" b="1" dirty="0"/>
              <a:t> </a:t>
            </a:r>
            <a:r>
              <a:rPr lang="en-US" sz="2000" b="1" dirty="0" err="1"/>
              <a:t>laž</a:t>
            </a:r>
            <a:r>
              <a:rPr lang="en-US" sz="2000" b="1" dirty="0"/>
              <a:t> </a:t>
            </a:r>
            <a:r>
              <a:rPr lang="en-US" sz="2000" b="1" dirty="0" err="1"/>
              <a:t>kako</a:t>
            </a:r>
            <a:r>
              <a:rPr lang="en-US" sz="2000" b="1" dirty="0"/>
              <a:t> bi </a:t>
            </a:r>
            <a:r>
              <a:rPr lang="en-US" sz="2000" b="1" dirty="0" err="1"/>
              <a:t>pomogla</a:t>
            </a:r>
            <a:r>
              <a:rPr lang="en-US" sz="2000" b="1" dirty="0"/>
              <a:t> </a:t>
            </a:r>
            <a:r>
              <a:rPr lang="sr-Latn-RS" sz="2000" b="1" dirty="0"/>
              <a:t>uhoda</a:t>
            </a:r>
            <a:r>
              <a:rPr lang="en-US" sz="2000" b="1" dirty="0"/>
              <a:t>ma?</a:t>
            </a:r>
            <a:endParaRPr lang="en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4CA9D70-CD5C-8D80-1C5F-410999FDA4FA}"/>
              </a:ext>
            </a:extLst>
          </p:cNvPr>
          <p:cNvSpPr txBox="1"/>
          <p:nvPr/>
        </p:nvSpPr>
        <p:spPr>
          <a:xfrm>
            <a:off x="4787056" y="1515222"/>
            <a:ext cx="74027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Zapazi</a:t>
            </a:r>
            <a:r>
              <a:rPr lang="en-US" sz="2000" b="1" dirty="0"/>
              <a:t> da </a:t>
            </a:r>
            <a:r>
              <a:rPr lang="en-US" sz="2000" b="1" dirty="0" err="1"/>
              <a:t>Rahaba</a:t>
            </a:r>
            <a:r>
              <a:rPr lang="en-US" sz="2000" b="1" dirty="0"/>
              <a:t> </a:t>
            </a:r>
            <a:r>
              <a:rPr lang="en-US" sz="2000" b="1" dirty="0" err="1"/>
              <a:t>govori</a:t>
            </a:r>
            <a:r>
              <a:rPr lang="en-US" sz="2000" b="1" dirty="0"/>
              <a:t> o </a:t>
            </a:r>
            <a:r>
              <a:rPr lang="en-US" sz="2000" b="1" dirty="0" err="1"/>
              <a:t>događajima</a:t>
            </a:r>
            <a:r>
              <a:rPr lang="en-US" sz="2000" b="1" dirty="0"/>
              <a:t> za </a:t>
            </a:r>
            <a:r>
              <a:rPr lang="en-US" sz="2000" b="1" dirty="0" err="1"/>
              <a:t>koje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svi</a:t>
            </a:r>
            <a:r>
              <a:rPr lang="en-US" sz="2000" b="1" dirty="0"/>
              <a:t> </a:t>
            </a:r>
            <a:r>
              <a:rPr lang="en-US" sz="2000" b="1" dirty="0" err="1"/>
              <a:t>znali</a:t>
            </a:r>
            <a:r>
              <a:rPr lang="en-US" sz="2000" b="1" dirty="0"/>
              <a:t>, </a:t>
            </a:r>
            <a:r>
              <a:rPr lang="en-US" sz="2000" b="1" dirty="0" err="1"/>
              <a:t>kao</a:t>
            </a:r>
            <a:r>
              <a:rPr lang="en-US" sz="2000" b="1" dirty="0"/>
              <a:t> </a:t>
            </a:r>
            <a:r>
              <a:rPr lang="en-US" sz="2000" b="1" dirty="0" err="1"/>
              <a:t>što</a:t>
            </a:r>
            <a:r>
              <a:rPr lang="en-US" sz="2000" b="1" dirty="0"/>
              <a:t> je </a:t>
            </a:r>
            <a:r>
              <a:rPr lang="en-US" sz="2000" b="1" dirty="0" err="1"/>
              <a:t>prelazak</a:t>
            </a:r>
            <a:r>
              <a:rPr lang="en-US" sz="2000" b="1" dirty="0"/>
              <a:t> </a:t>
            </a:r>
            <a:r>
              <a:rPr lang="en-US" sz="2000" b="1" dirty="0" err="1"/>
              <a:t>preko</a:t>
            </a:r>
            <a:r>
              <a:rPr lang="en-US" sz="2000" b="1" dirty="0"/>
              <a:t> </a:t>
            </a:r>
            <a:r>
              <a:rPr lang="en-US" sz="2000" b="1" dirty="0" err="1"/>
              <a:t>Crvenog</a:t>
            </a:r>
            <a:r>
              <a:rPr lang="en-US" sz="2000" b="1" dirty="0"/>
              <a:t> mora. Ali </a:t>
            </a:r>
            <a:r>
              <a:rPr lang="en-US" sz="2000" b="1" dirty="0" err="1"/>
              <a:t>dok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se </a:t>
            </a:r>
            <a:r>
              <a:rPr lang="en-US" sz="2000" b="1" dirty="0" err="1"/>
              <a:t>drugi</a:t>
            </a:r>
            <a:r>
              <a:rPr lang="en-US" sz="2000" b="1" dirty="0"/>
              <a:t> </a:t>
            </a:r>
            <a:r>
              <a:rPr lang="en-US" sz="2000" b="1" dirty="0" err="1"/>
              <a:t>bojali</a:t>
            </a:r>
            <a:r>
              <a:rPr lang="en-US" sz="2000" b="1" dirty="0"/>
              <a:t> Boga </a:t>
            </a:r>
            <a:r>
              <a:rPr lang="en-US" sz="2000" b="1" dirty="0" err="1"/>
              <a:t>Hebreja</a:t>
            </a:r>
            <a:r>
              <a:rPr lang="en-US" sz="2000" b="1" dirty="0"/>
              <a:t>, </a:t>
            </a:r>
            <a:r>
              <a:rPr lang="en-US" sz="2000" b="1" dirty="0" err="1"/>
              <a:t>ona</a:t>
            </a:r>
            <a:r>
              <a:rPr lang="en-US" sz="2000" b="1" dirty="0"/>
              <a:t> je </a:t>
            </a:r>
            <a:r>
              <a:rPr lang="en-US" sz="2000" b="1" dirty="0" err="1"/>
              <a:t>odlučila</a:t>
            </a:r>
            <a:r>
              <a:rPr lang="en-US" sz="2000" b="1" dirty="0"/>
              <a:t> </a:t>
            </a:r>
            <a:r>
              <a:rPr lang="en-US" sz="2000" b="1" dirty="0" err="1"/>
              <a:t>potražiti</a:t>
            </a:r>
            <a:r>
              <a:rPr lang="en-US" sz="2000" b="1" dirty="0"/>
              <a:t> </a:t>
            </a:r>
            <a:r>
              <a:rPr lang="en-US" sz="2000" b="1" dirty="0" err="1"/>
              <a:t>utočište</a:t>
            </a:r>
            <a:r>
              <a:rPr lang="en-US" sz="2000" b="1" dirty="0"/>
              <a:t> pod </a:t>
            </a:r>
            <a:r>
              <a:rPr lang="en-US" sz="2000" b="1" dirty="0" err="1"/>
              <a:t>njegovim</a:t>
            </a:r>
            <a:r>
              <a:rPr lang="en-US" sz="2000" b="1" dirty="0"/>
              <a:t> </a:t>
            </a:r>
            <a:r>
              <a:rPr lang="en-US" sz="2000" b="1" dirty="0" err="1"/>
              <a:t>krilima</a:t>
            </a:r>
            <a:r>
              <a:rPr lang="en-US" sz="2000" b="1" dirty="0"/>
              <a:t> (</a:t>
            </a:r>
            <a:r>
              <a:rPr lang="en-US" sz="2000" b="1" dirty="0" err="1"/>
              <a:t>Iz</a:t>
            </a:r>
            <a:r>
              <a:rPr lang="sr-Latn-RS" sz="2000" b="1" dirty="0"/>
              <a:t>a.</a:t>
            </a:r>
            <a:r>
              <a:rPr lang="en-US" sz="2000" b="1" dirty="0"/>
              <a:t> 2</a:t>
            </a:r>
            <a:r>
              <a:rPr lang="sr-Latn-RS" sz="2000" b="1" dirty="0"/>
              <a:t>,</a:t>
            </a:r>
            <a:r>
              <a:rPr lang="en-US" sz="2000" b="1" dirty="0"/>
              <a:t>12</a:t>
            </a:r>
            <a:r>
              <a:rPr lang="sr-Latn-RS" sz="2000" b="1" dirty="0"/>
              <a:t>.</a:t>
            </a:r>
            <a:r>
              <a:rPr lang="en-US" sz="2000" b="1" dirty="0"/>
              <a:t>13).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41868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10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FF00FF"/>
    </a:dk2>
    <a:lt2>
      <a:srgbClr val="CCCC00"/>
    </a:lt2>
    <a:accent1>
      <a:srgbClr val="2FC753"/>
    </a:accent1>
    <a:accent2>
      <a:srgbClr val="E3B84B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ppt/theme/themeOverride2.xml><?xml version="1.0" encoding="utf-8"?>
<a:themeOverride xmlns:a="http://schemas.openxmlformats.org/drawingml/2006/main">
  <a:clrScheme name="Personalizado 6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FF0066"/>
    </a:accent3>
    <a:accent4>
      <a:srgbClr val="FFC000"/>
    </a:accent4>
    <a:accent5>
      <a:srgbClr val="990099"/>
    </a:accent5>
    <a:accent6>
      <a:srgbClr val="70AD47"/>
    </a:accent6>
    <a:hlink>
      <a:srgbClr val="0563C1"/>
    </a:hlink>
    <a:folHlink>
      <a:srgbClr val="2992F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2248</Words>
  <Application>Microsoft Office PowerPoint</Application>
  <PresentationFormat>Panorámica</PresentationFormat>
  <Paragraphs>133</Paragraphs>
  <Slides>19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19</vt:i4>
      </vt:variant>
    </vt:vector>
  </HeadingPairs>
  <TitlesOfParts>
    <vt:vector size="36" baseType="lpstr">
      <vt:lpstr>Constantia</vt:lpstr>
      <vt:lpstr>Aptos</vt:lpstr>
      <vt:lpstr>Britannic Bold</vt:lpstr>
      <vt:lpstr>Aptos Display</vt:lpstr>
      <vt:lpstr>Arial</vt:lpstr>
      <vt:lpstr>Times New Roman</vt:lpstr>
      <vt:lpstr>Impact</vt:lpstr>
      <vt:lpstr>Gill Sans MT Ext Condensed Bold</vt:lpstr>
      <vt:lpstr>Comic Sans MS</vt:lpstr>
      <vt:lpstr>Arial Narrow</vt:lpstr>
      <vt:lpstr>Bodoni MT Poster Compressed</vt:lpstr>
      <vt:lpstr>Calibri</vt:lpstr>
      <vt:lpstr>Tema de Office</vt:lpstr>
      <vt:lpstr>1_Tema de Office</vt:lpstr>
      <vt:lpstr>3_Default Design</vt:lpstr>
      <vt:lpstr>5_Default Design</vt:lpstr>
      <vt:lpstr>6_Default Design</vt:lpstr>
      <vt:lpstr>Presentación de PowerPoint</vt:lpstr>
      <vt:lpstr>Upamtite redak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PRIMJENA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95</cp:revision>
  <dcterms:created xsi:type="dcterms:W3CDTF">2025-09-18T09:24:05Z</dcterms:created>
  <dcterms:modified xsi:type="dcterms:W3CDTF">2025-09-30T09:02:03Z</dcterms:modified>
</cp:coreProperties>
</file>