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5"/>
  </p:notesMasterIdLst>
  <p:sldIdLst>
    <p:sldId id="396" r:id="rId6"/>
    <p:sldId id="388" r:id="rId7"/>
    <p:sldId id="470" r:id="rId8"/>
    <p:sldId id="293" r:id="rId9"/>
    <p:sldId id="257" r:id="rId10"/>
    <p:sldId id="258" r:id="rId11"/>
    <p:sldId id="259" r:id="rId12"/>
    <p:sldId id="260" r:id="rId13"/>
    <p:sldId id="302" r:id="rId14"/>
    <p:sldId id="304" r:id="rId15"/>
    <p:sldId id="305" r:id="rId16"/>
    <p:sldId id="303" r:id="rId17"/>
    <p:sldId id="294" r:id="rId18"/>
    <p:sldId id="295" r:id="rId19"/>
    <p:sldId id="469" r:id="rId20"/>
    <p:sldId id="408" r:id="rId21"/>
    <p:sldId id="390" r:id="rId22"/>
    <p:sldId id="404" r:id="rId23"/>
    <p:sldId id="471" r:id="rId24"/>
  </p:sldIdLst>
  <p:sldSz cx="12192000" cy="6858000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Bodoni MT Poster Compressed" panose="02070706080601050204" pitchFamily="18" charset="0"/>
      <p:regular r:id="rId30"/>
    </p:embeddedFont>
    <p:embeddedFont>
      <p:font typeface="Britannic Bold" panose="020B0903060703020204" pitchFamily="34" charset="0"/>
      <p:regular r:id="rId31"/>
    </p:embeddedFont>
    <p:embeddedFont>
      <p:font typeface="Comic Sans MS" panose="030F0702030302020204" pitchFamily="66" charset="0"/>
      <p:regular r:id="rId32"/>
      <p:bold r:id="rId33"/>
      <p:italic r:id="rId34"/>
      <p:boldItalic r:id="rId35"/>
    </p:embeddedFont>
    <p:embeddedFont>
      <p:font typeface="Constantia" panose="02030602050306030303" pitchFamily="18" charset="0"/>
      <p:regular r:id="rId36"/>
      <p:bold r:id="rId37"/>
      <p:italic r:id="rId38"/>
      <p:boldItalic r:id="rId39"/>
    </p:embeddedFont>
    <p:embeddedFont>
      <p:font typeface="Gill Sans MT Ext Condensed Bold" panose="020B0902020104020203" pitchFamily="34" charset="0"/>
      <p:regular r:id="rId40"/>
    </p:embeddedFont>
    <p:embeddedFont>
      <p:font typeface="Impact" panose="020B0806030902050204" pitchFamily="34" charset="0"/>
      <p:regular r:id="rId4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ED0"/>
    <a:srgbClr val="345E80"/>
    <a:srgbClr val="69795B"/>
    <a:srgbClr val="926D36"/>
    <a:srgbClr val="C89800"/>
    <a:srgbClr val="FFF0C1"/>
    <a:srgbClr val="FFE593"/>
    <a:srgbClr val="FFE7B1"/>
    <a:srgbClr val="FBF5A1"/>
    <a:srgbClr val="654B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0" Type="http://schemas.openxmlformats.org/officeDocument/2006/relationships/slide" Target="slides/slide15.xml"/><Relationship Id="rId41" Type="http://schemas.openxmlformats.org/officeDocument/2006/relationships/font" Target="fonts/font16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497AD1-813F-4250-BC43-2983C10A89A7}" type="doc">
      <dgm:prSet loTypeId="urn:microsoft.com/office/officeart/2008/layout/PictureAccentLis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76991B6-5F6E-4B14-8E46-BAA8CE6D11EE}">
      <dgm:prSet phldrT="[Texto]" custT="1"/>
      <dgm:spPr>
        <a:solidFill>
          <a:schemeClr val="accent1"/>
        </a:solidFill>
      </dgm:spPr>
      <dgm:t>
        <a:bodyPr/>
        <a:lstStyle/>
        <a:p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Slijeđenje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arke</a:t>
          </a:r>
          <a:r>
            <a:rPr lang="es-E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podrazumijeva</a:t>
          </a:r>
          <a:r>
            <a: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1138D4-367B-4881-9CD5-4EC28F62E1A0}" type="par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930A9A90-59EC-49FF-A6B4-044A47608ACE}" type="sibTrans" cxnId="{8BCA052D-9B38-4D1B-9EBA-5D8B41536D04}">
      <dgm:prSet/>
      <dgm:spPr/>
      <dgm:t>
        <a:bodyPr/>
        <a:lstStyle/>
        <a:p>
          <a:endParaRPr lang="es-ES" sz="2000" b="1"/>
        </a:p>
      </dgm:t>
    </dgm:pt>
    <dgm:pt modelId="{4B4FFAE0-51EA-4D2B-A544-E864A141AB02}">
      <dgm:prSet phldrT="[Texto]" custT="1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Poslušnost Bogu!</a:t>
          </a:r>
          <a:endParaRPr lang="es-E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C54568-C4DA-46E8-89EA-4CA4CD9F1258}" type="par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AE7D922C-3C64-4220-9211-8E888689D8A8}" type="sibTrans" cxnId="{B2BC22C2-FE8C-4860-8191-856A6DB46177}">
      <dgm:prSet/>
      <dgm:spPr/>
      <dgm:t>
        <a:bodyPr/>
        <a:lstStyle/>
        <a:p>
          <a:endParaRPr lang="es-ES" sz="2000" b="1"/>
        </a:p>
      </dgm:t>
    </dgm:pt>
    <dgm:pt modelId="{22BACF2F-220F-49E9-91B2-13230CE6C339}">
      <dgm:prSet phldrT="[Texto]"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Confiar en el cuidado de Dios (la vasija con el maná)</a:t>
          </a:r>
        </a:p>
      </dgm:t>
    </dgm:pt>
    <dgm:pt modelId="{F383C144-F147-4C8A-8D75-A90FFD38F67C}" type="par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A419EB90-0A9B-4D14-B36D-C2FB91663C8C}" type="sibTrans" cxnId="{1490743D-0BD5-4C07-8EAD-0130F4D690DB}">
      <dgm:prSet/>
      <dgm:spPr/>
      <dgm:t>
        <a:bodyPr/>
        <a:lstStyle/>
        <a:p>
          <a:endParaRPr lang="es-ES" sz="2000" b="1"/>
        </a:p>
      </dgm:t>
    </dgm:pt>
    <dgm:pt modelId="{73C484F6-10A9-4207-9098-426C0555E4AD}">
      <dgm:prSet phldrT="[Texto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Respetar a los dirigentes designados por Dios (la vara de Aarón)</a:t>
          </a:r>
        </a:p>
      </dgm:t>
    </dgm:pt>
    <dgm:pt modelId="{29C87F81-4D05-4AB0-BD6D-611C7315B683}" type="par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74A487F-7366-495F-8334-D5C5AE56986F}" type="sibTrans" cxnId="{C34CE4A8-49DE-45AC-B797-EBE117288C35}">
      <dgm:prSet/>
      <dgm:spPr/>
      <dgm:t>
        <a:bodyPr/>
        <a:lstStyle/>
        <a:p>
          <a:endParaRPr lang="es-ES" sz="2000" b="1"/>
        </a:p>
      </dgm:t>
    </dgm:pt>
    <dgm:pt modelId="{E5A79DE6-3D5A-4B3A-8BEE-3781F5BE9310}" type="pres">
      <dgm:prSet presAssocID="{83497AD1-813F-4250-BC43-2983C10A89A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DC672227-EA61-4502-A89B-A9F8CD194F13}" type="pres">
      <dgm:prSet presAssocID="{A76991B6-5F6E-4B14-8E46-BAA8CE6D11EE}" presName="root" presStyleCnt="0">
        <dgm:presLayoutVars>
          <dgm:chMax/>
          <dgm:chPref val="4"/>
        </dgm:presLayoutVars>
      </dgm:prSet>
      <dgm:spPr/>
    </dgm:pt>
    <dgm:pt modelId="{135D1122-E54D-4976-8DBF-B3285BB0595E}" type="pres">
      <dgm:prSet presAssocID="{A76991B6-5F6E-4B14-8E46-BAA8CE6D11EE}" presName="rootComposite" presStyleCnt="0">
        <dgm:presLayoutVars/>
      </dgm:prSet>
      <dgm:spPr/>
    </dgm:pt>
    <dgm:pt modelId="{3B700EE6-F90D-44FA-9DA9-155E3DDF52C8}" type="pres">
      <dgm:prSet presAssocID="{A76991B6-5F6E-4B14-8E46-BAA8CE6D11EE}" presName="rootText" presStyleLbl="node0" presStyleIdx="0" presStyleCnt="1" custScaleY="56263">
        <dgm:presLayoutVars>
          <dgm:chMax/>
          <dgm:chPref val="4"/>
        </dgm:presLayoutVars>
      </dgm:prSet>
      <dgm:spPr/>
    </dgm:pt>
    <dgm:pt modelId="{19DC043D-1305-4CB4-9C8F-BA6ED851B124}" type="pres">
      <dgm:prSet presAssocID="{A76991B6-5F6E-4B14-8E46-BAA8CE6D11EE}" presName="childShape" presStyleCnt="0">
        <dgm:presLayoutVars>
          <dgm:chMax val="0"/>
          <dgm:chPref val="0"/>
        </dgm:presLayoutVars>
      </dgm:prSet>
      <dgm:spPr/>
    </dgm:pt>
    <dgm:pt modelId="{8B397925-9355-4A8B-B114-675373DC2FEA}" type="pres">
      <dgm:prSet presAssocID="{4B4FFAE0-51EA-4D2B-A544-E864A141AB02}" presName="childComposite" presStyleCnt="0">
        <dgm:presLayoutVars>
          <dgm:chMax val="0"/>
          <dgm:chPref val="0"/>
        </dgm:presLayoutVars>
      </dgm:prSet>
      <dgm:spPr/>
    </dgm:pt>
    <dgm:pt modelId="{3A3C2CE7-D117-4FDD-AA4D-036C9293A5CD}" type="pres">
      <dgm:prSet presAssocID="{4B4FFAE0-51EA-4D2B-A544-E864A141AB02}" presName="Image" presStyleLbl="node1" presStyleIdx="0" presStyleCnt="3"/>
      <dgm:spPr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177AED7-6976-4950-8E6D-7D308EBE87D8}" type="pres">
      <dgm:prSet presAssocID="{4B4FFAE0-51EA-4D2B-A544-E864A141AB02}" presName="childText" presStyleLbl="lnNode1" presStyleIdx="0" presStyleCnt="3">
        <dgm:presLayoutVars>
          <dgm:chMax val="0"/>
          <dgm:chPref val="0"/>
          <dgm:bulletEnabled val="1"/>
        </dgm:presLayoutVars>
      </dgm:prSet>
      <dgm:spPr/>
    </dgm:pt>
    <dgm:pt modelId="{BCBAA743-8D8B-4E49-8CA2-8952FA8E50E9}" type="pres">
      <dgm:prSet presAssocID="{22BACF2F-220F-49E9-91B2-13230CE6C339}" presName="childComposite" presStyleCnt="0">
        <dgm:presLayoutVars>
          <dgm:chMax val="0"/>
          <dgm:chPref val="0"/>
        </dgm:presLayoutVars>
      </dgm:prSet>
      <dgm:spPr/>
    </dgm:pt>
    <dgm:pt modelId="{125E4A80-B916-4674-86F6-0CBEA861CFCA}" type="pres">
      <dgm:prSet presAssocID="{22BACF2F-220F-49E9-91B2-13230CE6C339}" presName="Image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</dgm:spPr>
    </dgm:pt>
    <dgm:pt modelId="{4D24E318-0B83-45D6-9383-872D859926FE}" type="pres">
      <dgm:prSet presAssocID="{22BACF2F-220F-49E9-91B2-13230CE6C339}" presName="childText" presStyleLbl="lnNode1" presStyleIdx="1" presStyleCnt="3">
        <dgm:presLayoutVars>
          <dgm:chMax val="0"/>
          <dgm:chPref val="0"/>
          <dgm:bulletEnabled val="1"/>
        </dgm:presLayoutVars>
      </dgm:prSet>
      <dgm:spPr/>
    </dgm:pt>
    <dgm:pt modelId="{A93E8572-FDD5-403E-BC00-57DAE40FDAF0}" type="pres">
      <dgm:prSet presAssocID="{73C484F6-10A9-4207-9098-426C0555E4AD}" presName="childComposite" presStyleCnt="0">
        <dgm:presLayoutVars>
          <dgm:chMax val="0"/>
          <dgm:chPref val="0"/>
        </dgm:presLayoutVars>
      </dgm:prSet>
      <dgm:spPr/>
    </dgm:pt>
    <dgm:pt modelId="{0759605B-5584-4948-935D-6D3B7E321BF5}" type="pres">
      <dgm:prSet presAssocID="{73C484F6-10A9-4207-9098-426C0555E4AD}" presName="Image" presStyleLbl="node1" presStyleIdx="2" presStyleCnt="3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E0DCAB5-1783-4F64-AF28-E96BEE454A05}" type="pres">
      <dgm:prSet presAssocID="{73C484F6-10A9-4207-9098-426C0555E4AD}" presName="childText" presStyleLbl="ln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8BCA052D-9B38-4D1B-9EBA-5D8B41536D04}" srcId="{83497AD1-813F-4250-BC43-2983C10A89A7}" destId="{A76991B6-5F6E-4B14-8E46-BAA8CE6D11EE}" srcOrd="0" destOrd="0" parTransId="{601138D4-367B-4881-9CD5-4EC28F62E1A0}" sibTransId="{930A9A90-59EC-49FF-A6B4-044A47608ACE}"/>
    <dgm:cxn modelId="{05F6202D-4CF7-4145-B0F0-585156AE325E}" type="presOf" srcId="{4B4FFAE0-51EA-4D2B-A544-E864A141AB02}" destId="{5177AED7-6976-4950-8E6D-7D308EBE87D8}" srcOrd="0" destOrd="0" presId="urn:microsoft.com/office/officeart/2008/layout/PictureAccentList"/>
    <dgm:cxn modelId="{1490743D-0BD5-4C07-8EAD-0130F4D690DB}" srcId="{A76991B6-5F6E-4B14-8E46-BAA8CE6D11EE}" destId="{22BACF2F-220F-49E9-91B2-13230CE6C339}" srcOrd="1" destOrd="0" parTransId="{F383C144-F147-4C8A-8D75-A90FFD38F67C}" sibTransId="{A419EB90-0A9B-4D14-B36D-C2FB91663C8C}"/>
    <dgm:cxn modelId="{20C5D350-521D-4959-B7ED-C9CAED9AE04C}" type="presOf" srcId="{83497AD1-813F-4250-BC43-2983C10A89A7}" destId="{E5A79DE6-3D5A-4B3A-8BEE-3781F5BE9310}" srcOrd="0" destOrd="0" presId="urn:microsoft.com/office/officeart/2008/layout/PictureAccentList"/>
    <dgm:cxn modelId="{518A0783-8E60-41FF-A1C2-8B2CFF7A370B}" type="presOf" srcId="{22BACF2F-220F-49E9-91B2-13230CE6C339}" destId="{4D24E318-0B83-45D6-9383-872D859926FE}" srcOrd="0" destOrd="0" presId="urn:microsoft.com/office/officeart/2008/layout/PictureAccentList"/>
    <dgm:cxn modelId="{D347A786-8F74-4E49-9F6C-4A528FDD1016}" type="presOf" srcId="{73C484F6-10A9-4207-9098-426C0555E4AD}" destId="{FE0DCAB5-1783-4F64-AF28-E96BEE454A05}" srcOrd="0" destOrd="0" presId="urn:microsoft.com/office/officeart/2008/layout/PictureAccentList"/>
    <dgm:cxn modelId="{C34CE4A8-49DE-45AC-B797-EBE117288C35}" srcId="{A76991B6-5F6E-4B14-8E46-BAA8CE6D11EE}" destId="{73C484F6-10A9-4207-9098-426C0555E4AD}" srcOrd="2" destOrd="0" parTransId="{29C87F81-4D05-4AB0-BD6D-611C7315B683}" sibTransId="{E74A487F-7366-495F-8334-D5C5AE56986F}"/>
    <dgm:cxn modelId="{B2BC22C2-FE8C-4860-8191-856A6DB46177}" srcId="{A76991B6-5F6E-4B14-8E46-BAA8CE6D11EE}" destId="{4B4FFAE0-51EA-4D2B-A544-E864A141AB02}" srcOrd="0" destOrd="0" parTransId="{6BC54568-C4DA-46E8-89EA-4CA4CD9F1258}" sibTransId="{AE7D922C-3C64-4220-9211-8E888689D8A8}"/>
    <dgm:cxn modelId="{136926FD-C069-40D0-8094-6410F3F0D59A}" type="presOf" srcId="{A76991B6-5F6E-4B14-8E46-BAA8CE6D11EE}" destId="{3B700EE6-F90D-44FA-9DA9-155E3DDF52C8}" srcOrd="0" destOrd="0" presId="urn:microsoft.com/office/officeart/2008/layout/PictureAccentList"/>
    <dgm:cxn modelId="{CB70DDB2-CE37-4D8D-8AF7-0973E46742B4}" type="presParOf" srcId="{E5A79DE6-3D5A-4B3A-8BEE-3781F5BE9310}" destId="{DC672227-EA61-4502-A89B-A9F8CD194F13}" srcOrd="0" destOrd="0" presId="urn:microsoft.com/office/officeart/2008/layout/PictureAccentList"/>
    <dgm:cxn modelId="{66375F2A-2695-4B90-9E15-6CEB1AA4AC65}" type="presParOf" srcId="{DC672227-EA61-4502-A89B-A9F8CD194F13}" destId="{135D1122-E54D-4976-8DBF-B3285BB0595E}" srcOrd="0" destOrd="0" presId="urn:microsoft.com/office/officeart/2008/layout/PictureAccentList"/>
    <dgm:cxn modelId="{CE94E481-DE1A-4FA0-8130-4EB51F0B1BBE}" type="presParOf" srcId="{135D1122-E54D-4976-8DBF-B3285BB0595E}" destId="{3B700EE6-F90D-44FA-9DA9-155E3DDF52C8}" srcOrd="0" destOrd="0" presId="urn:microsoft.com/office/officeart/2008/layout/PictureAccentList"/>
    <dgm:cxn modelId="{6C5E605B-D1E7-4CC2-995F-1475F54D9B27}" type="presParOf" srcId="{DC672227-EA61-4502-A89B-A9F8CD194F13}" destId="{19DC043D-1305-4CB4-9C8F-BA6ED851B124}" srcOrd="1" destOrd="0" presId="urn:microsoft.com/office/officeart/2008/layout/PictureAccentList"/>
    <dgm:cxn modelId="{92B8C5FE-3D74-4C25-9115-E8E95AE32E19}" type="presParOf" srcId="{19DC043D-1305-4CB4-9C8F-BA6ED851B124}" destId="{8B397925-9355-4A8B-B114-675373DC2FEA}" srcOrd="0" destOrd="0" presId="urn:microsoft.com/office/officeart/2008/layout/PictureAccentList"/>
    <dgm:cxn modelId="{20C33F2D-428D-4A51-8C7E-F579F0033721}" type="presParOf" srcId="{8B397925-9355-4A8B-B114-675373DC2FEA}" destId="{3A3C2CE7-D117-4FDD-AA4D-036C9293A5CD}" srcOrd="0" destOrd="0" presId="urn:microsoft.com/office/officeart/2008/layout/PictureAccentList"/>
    <dgm:cxn modelId="{46A87C6B-AE3E-4173-9337-187EB7D1081B}" type="presParOf" srcId="{8B397925-9355-4A8B-B114-675373DC2FEA}" destId="{5177AED7-6976-4950-8E6D-7D308EBE87D8}" srcOrd="1" destOrd="0" presId="urn:microsoft.com/office/officeart/2008/layout/PictureAccentList"/>
    <dgm:cxn modelId="{D26FE5CA-8992-49FB-8ECE-0EA0864780A3}" type="presParOf" srcId="{19DC043D-1305-4CB4-9C8F-BA6ED851B124}" destId="{BCBAA743-8D8B-4E49-8CA2-8952FA8E50E9}" srcOrd="1" destOrd="0" presId="urn:microsoft.com/office/officeart/2008/layout/PictureAccentList"/>
    <dgm:cxn modelId="{3D39047D-B759-4CA5-B413-9190BA0E8077}" type="presParOf" srcId="{BCBAA743-8D8B-4E49-8CA2-8952FA8E50E9}" destId="{125E4A80-B916-4674-86F6-0CBEA861CFCA}" srcOrd="0" destOrd="0" presId="urn:microsoft.com/office/officeart/2008/layout/PictureAccentList"/>
    <dgm:cxn modelId="{2A919F03-C407-409C-9494-6E42755A226B}" type="presParOf" srcId="{BCBAA743-8D8B-4E49-8CA2-8952FA8E50E9}" destId="{4D24E318-0B83-45D6-9383-872D859926FE}" srcOrd="1" destOrd="0" presId="urn:microsoft.com/office/officeart/2008/layout/PictureAccentList"/>
    <dgm:cxn modelId="{F1D0E645-E883-4F9B-9D89-D819E7007621}" type="presParOf" srcId="{19DC043D-1305-4CB4-9C8F-BA6ED851B124}" destId="{A93E8572-FDD5-403E-BC00-57DAE40FDAF0}" srcOrd="2" destOrd="0" presId="urn:microsoft.com/office/officeart/2008/layout/PictureAccentList"/>
    <dgm:cxn modelId="{B47C4127-E7C5-4C08-94F5-9536A064BAB3}" type="presParOf" srcId="{A93E8572-FDD5-403E-BC00-57DAE40FDAF0}" destId="{0759605B-5584-4948-935D-6D3B7E321BF5}" srcOrd="0" destOrd="0" presId="urn:microsoft.com/office/officeart/2008/layout/PictureAccentList"/>
    <dgm:cxn modelId="{E664A121-1026-4206-8F66-8432187E3823}" type="presParOf" srcId="{A93E8572-FDD5-403E-BC00-57DAE40FDAF0}" destId="{FE0DCAB5-1783-4F64-AF28-E96BEE454A05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942AB69-1267-4C16-9589-64CAC3E1A38A}" type="doc">
      <dgm:prSet loTypeId="urn:microsoft.com/office/officeart/2008/layout/BendingPictureCaptionList" loCatId="pictur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5E45C127-1C54-49FE-BA6B-50ED57610584}">
      <dgm:prSet custT="1"/>
      <dgm:spPr>
        <a:solidFill>
          <a:srgbClr val="345E80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 err="1"/>
            <a:t>Bog</a:t>
          </a:r>
          <a:r>
            <a:rPr lang="es-ES" sz="2000" b="1" dirty="0"/>
            <a:t> je </a:t>
          </a:r>
          <a:r>
            <a:rPr lang="es-ES" sz="2000" b="1" dirty="0" err="1"/>
            <a:t>isušio</a:t>
          </a:r>
          <a:r>
            <a:rPr lang="es-ES" sz="2000" b="1" dirty="0"/>
            <a:t> </a:t>
          </a:r>
          <a:r>
            <a:rPr lang="es-ES" sz="2000" b="1" dirty="0" err="1"/>
            <a:t>Crveno</a:t>
          </a:r>
          <a:r>
            <a:rPr lang="es-ES" sz="2000" b="1" dirty="0"/>
            <a:t> more </a:t>
          </a:r>
          <a:r>
            <a:rPr lang="es-ES" sz="2000" b="1" dirty="0" err="1"/>
            <a:t>pred</a:t>
          </a:r>
          <a:r>
            <a:rPr lang="es-ES" sz="2000" b="1" dirty="0"/>
            <a:t> </a:t>
          </a:r>
          <a:r>
            <a:rPr lang="es-ES" sz="2000" b="1" dirty="0" err="1"/>
            <a:t>nama</a:t>
          </a:r>
          <a:r>
            <a:rPr lang="es-ES" sz="2000" b="1" dirty="0"/>
            <a:t> (</a:t>
          </a:r>
          <a:r>
            <a:rPr lang="es-ES" sz="2000" b="1" dirty="0" err="1"/>
            <a:t>Jošua</a:t>
          </a:r>
          <a:r>
            <a:rPr lang="es-ES" sz="2000" b="1" dirty="0"/>
            <a:t>, </a:t>
          </a:r>
          <a:r>
            <a:rPr lang="es-ES" sz="2000" b="1" dirty="0" err="1"/>
            <a:t>Kaleb</a:t>
          </a:r>
          <a:r>
            <a:rPr lang="es-ES" sz="2000" b="1" dirty="0"/>
            <a:t> i </a:t>
          </a:r>
          <a:r>
            <a:rPr lang="es-ES" sz="2000" b="1" dirty="0" err="1"/>
            <a:t>nekolicina</a:t>
          </a:r>
          <a:r>
            <a:rPr lang="es-ES" sz="2000" b="1" dirty="0"/>
            <a:t> </a:t>
          </a:r>
          <a:r>
            <a:rPr lang="es-ES" sz="2000" b="1" dirty="0" err="1"/>
            <a:t>koji</a:t>
          </a:r>
          <a:r>
            <a:rPr lang="es-ES" sz="2000" b="1" dirty="0"/>
            <a:t> su </a:t>
          </a:r>
          <a:r>
            <a:rPr lang="es-ES" sz="2000" b="1" dirty="0" err="1"/>
            <a:t>još</a:t>
          </a:r>
          <a:r>
            <a:rPr lang="es-ES" sz="2000" b="1" dirty="0"/>
            <a:t> </a:t>
          </a:r>
          <a:r>
            <a:rPr lang="es-ES" sz="2000" b="1" dirty="0" err="1"/>
            <a:t>živjeli</a:t>
          </a:r>
          <a:r>
            <a:rPr lang="es-ES" sz="2000" b="1" dirty="0"/>
            <a:t> </a:t>
          </a:r>
          <a:r>
            <a:rPr lang="es-ES" sz="2000" b="1" dirty="0" err="1"/>
            <a:t>iz</a:t>
          </a:r>
          <a:r>
            <a:rPr lang="es-ES" sz="2000" b="1" dirty="0"/>
            <a:t> </a:t>
          </a:r>
          <a:r>
            <a:rPr lang="es-ES" sz="2000" b="1" dirty="0" err="1"/>
            <a:t>generacije</a:t>
          </a:r>
          <a:r>
            <a:rPr lang="es-ES" sz="2000" b="1" dirty="0"/>
            <a:t> </a:t>
          </a:r>
          <a:r>
            <a:rPr lang="es-ES" sz="2000" b="1" dirty="0" err="1"/>
            <a:t>koja</a:t>
          </a:r>
          <a:r>
            <a:rPr lang="es-ES" sz="2000" b="1" dirty="0"/>
            <a:t> je </a:t>
          </a:r>
          <a:r>
            <a:rPr lang="es-ES" sz="2000" b="1" dirty="0" err="1"/>
            <a:t>izašla</a:t>
          </a:r>
          <a:r>
            <a:rPr lang="es-ES" sz="2000" b="1" dirty="0"/>
            <a:t> </a:t>
          </a:r>
          <a:r>
            <a:rPr lang="es-ES" sz="2000" b="1" dirty="0" err="1"/>
            <a:t>iz</a:t>
          </a:r>
          <a:r>
            <a:rPr lang="es-ES" sz="2000" b="1" dirty="0"/>
            <a:t> </a:t>
          </a:r>
          <a:r>
            <a:rPr lang="es-ES" sz="2000" b="1" dirty="0" err="1"/>
            <a:t>Egipta</a:t>
          </a:r>
          <a:r>
            <a:rPr lang="es-ES" sz="2000" b="1" dirty="0"/>
            <a:t>)</a:t>
          </a:r>
          <a:endParaRPr lang="es-ES" sz="2000" dirty="0"/>
        </a:p>
      </dgm:t>
    </dgm:pt>
    <dgm:pt modelId="{B6F44EB8-D669-4330-AF55-262495F488F9}" type="parTrans" cxnId="{1628C3B3-C0A8-4EB9-8EEC-82913E744D41}">
      <dgm:prSet/>
      <dgm:spPr/>
      <dgm:t>
        <a:bodyPr/>
        <a:lstStyle/>
        <a:p>
          <a:endParaRPr lang="es-ES" sz="2000"/>
        </a:p>
      </dgm:t>
    </dgm:pt>
    <dgm:pt modelId="{126DBA58-4954-4E30-B044-CA2921D6B19D}" type="sibTrans" cxnId="{1628C3B3-C0A8-4EB9-8EEC-82913E744D41}">
      <dgm:prSet/>
      <dgm:spPr/>
      <dgm:t>
        <a:bodyPr/>
        <a:lstStyle/>
        <a:p>
          <a:endParaRPr lang="es-ES" sz="2000"/>
        </a:p>
      </dgm:t>
    </dgm:pt>
    <dgm:pt modelId="{A42455E6-483C-4078-BC0B-F8B8F22839CA}">
      <dgm:prSet custT="1"/>
      <dgm:spPr>
        <a:solidFill>
          <a:srgbClr val="69795B"/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es-ES" sz="2000" b="1" dirty="0" err="1"/>
            <a:t>Bog</a:t>
          </a:r>
          <a:r>
            <a:rPr lang="es-ES" sz="2000" b="1" dirty="0"/>
            <a:t> je </a:t>
          </a:r>
          <a:r>
            <a:rPr lang="es-ES" sz="2000" b="1" dirty="0" err="1"/>
            <a:t>isušio</a:t>
          </a:r>
          <a:r>
            <a:rPr lang="es-ES" sz="2000" b="1" dirty="0"/>
            <a:t> </a:t>
          </a:r>
          <a:r>
            <a:rPr lang="es-ES" sz="2000" b="1" dirty="0" err="1"/>
            <a:t>Jordan</a:t>
          </a:r>
          <a:r>
            <a:rPr lang="es-ES" sz="2000" b="1" dirty="0"/>
            <a:t> </a:t>
          </a:r>
          <a:r>
            <a:rPr lang="es-ES" sz="2000" b="1" dirty="0" err="1"/>
            <a:t>pred</a:t>
          </a:r>
          <a:r>
            <a:rPr lang="es-ES" sz="2000" b="1" dirty="0"/>
            <a:t> </a:t>
          </a:r>
          <a:r>
            <a:rPr lang="es-ES" sz="2000" b="1" dirty="0" err="1"/>
            <a:t>tobom</a:t>
          </a:r>
          <a:r>
            <a:rPr lang="es-ES" sz="2000" b="1" dirty="0"/>
            <a:t> (</a:t>
          </a:r>
          <a:r>
            <a:rPr lang="es-ES" sz="2000" b="1" dirty="0" err="1"/>
            <a:t>novi</a:t>
          </a:r>
          <a:r>
            <a:rPr lang="es-ES" sz="2000" b="1" dirty="0"/>
            <a:t> </a:t>
          </a:r>
          <a:r>
            <a:rPr lang="es-ES" sz="2000" b="1" dirty="0" err="1"/>
            <a:t>naraštaj</a:t>
          </a:r>
          <a:r>
            <a:rPr lang="es-ES" sz="2000" b="1" dirty="0"/>
            <a:t> </a:t>
          </a:r>
          <a:r>
            <a:rPr lang="es-ES" sz="2000" b="1" dirty="0" err="1"/>
            <a:t>rođen</a:t>
          </a:r>
          <a:r>
            <a:rPr lang="es-ES" sz="2000" b="1" dirty="0"/>
            <a:t> u </a:t>
          </a:r>
          <a:r>
            <a:rPr lang="es-ES" sz="2000" b="1" dirty="0" err="1"/>
            <a:t>pustinji</a:t>
          </a:r>
          <a:r>
            <a:rPr lang="es-ES" sz="2000" b="1" dirty="0"/>
            <a:t> i </a:t>
          </a:r>
          <a:r>
            <a:rPr lang="es-ES" sz="2000" b="1" dirty="0" err="1"/>
            <a:t>predodređen</a:t>
          </a:r>
          <a:r>
            <a:rPr lang="es-ES" sz="2000" b="1" dirty="0"/>
            <a:t> da </a:t>
          </a:r>
          <a:r>
            <a:rPr lang="es-ES" sz="2000" b="1" dirty="0" err="1"/>
            <a:t>osvoji</a:t>
          </a:r>
          <a:r>
            <a:rPr lang="es-ES" sz="2000" b="1" dirty="0"/>
            <a:t> Kanaan)</a:t>
          </a:r>
          <a:r>
            <a:rPr lang="hr-HR" sz="2000" b="1" dirty="0"/>
            <a:t>.</a:t>
          </a:r>
          <a:endParaRPr lang="es-ES" sz="2000" dirty="0"/>
        </a:p>
      </dgm:t>
    </dgm:pt>
    <dgm:pt modelId="{79E1ED44-3317-4CC1-8A4C-69E977CFC486}" type="parTrans" cxnId="{864EEA15-1DC4-4840-AC14-BC1E9DA3B374}">
      <dgm:prSet/>
      <dgm:spPr/>
      <dgm:t>
        <a:bodyPr/>
        <a:lstStyle/>
        <a:p>
          <a:endParaRPr lang="es-ES" sz="2000"/>
        </a:p>
      </dgm:t>
    </dgm:pt>
    <dgm:pt modelId="{D674D218-94C9-4862-98AC-BDC18D6E2CA3}" type="sibTrans" cxnId="{864EEA15-1DC4-4840-AC14-BC1E9DA3B374}">
      <dgm:prSet/>
      <dgm:spPr/>
      <dgm:t>
        <a:bodyPr/>
        <a:lstStyle/>
        <a:p>
          <a:endParaRPr lang="es-ES" sz="2000"/>
        </a:p>
      </dgm:t>
    </dgm:pt>
    <dgm:pt modelId="{ED6BBF2B-A21E-46FA-A87E-9EA933D7C0A9}" type="pres">
      <dgm:prSet presAssocID="{A942AB69-1267-4C16-9589-64CAC3E1A38A}" presName="Name0" presStyleCnt="0">
        <dgm:presLayoutVars>
          <dgm:dir/>
          <dgm:resizeHandles val="exact"/>
        </dgm:presLayoutVars>
      </dgm:prSet>
      <dgm:spPr/>
    </dgm:pt>
    <dgm:pt modelId="{6659D50D-9853-4E12-BFD7-C30E907C945A}" type="pres">
      <dgm:prSet presAssocID="{5E45C127-1C54-49FE-BA6B-50ED57610584}" presName="composite" presStyleCnt="0"/>
      <dgm:spPr/>
    </dgm:pt>
    <dgm:pt modelId="{1DBC163E-CA53-47E2-A4F1-8FD0C1739CD9}" type="pres">
      <dgm:prSet presAssocID="{5E45C127-1C54-49FE-BA6B-50ED57610584}" presName="rect1" presStyleLbl="bgImgPlace1" presStyleIdx="0" presStyleCnt="2" custScaleX="665499" custScaleY="272614" custLinFactNeighborY="-66363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345E80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9900CE34-8A0F-463C-ADF3-D4EF6BF119DC}" type="pres">
      <dgm:prSet presAssocID="{5E45C127-1C54-49FE-BA6B-50ED57610584}" presName="wedgeRectCallout1" presStyleLbl="node1" presStyleIdx="0" presStyleCnt="2" custScaleX="793996" custScaleY="379551" custLinFactY="100000" custLinFactNeighborY="114335">
        <dgm:presLayoutVars>
          <dgm:bulletEnabled val="1"/>
        </dgm:presLayoutVars>
      </dgm:prSet>
      <dgm:spPr/>
    </dgm:pt>
    <dgm:pt modelId="{1851AD4B-D91F-4DD8-A96C-84D264288ED7}" type="pres">
      <dgm:prSet presAssocID="{126DBA58-4954-4E30-B044-CA2921D6B19D}" presName="sibTrans" presStyleCnt="0"/>
      <dgm:spPr/>
    </dgm:pt>
    <dgm:pt modelId="{DECD0434-4D45-40E4-9342-22E6B8A133AB}" type="pres">
      <dgm:prSet presAssocID="{A42455E6-483C-4078-BC0B-F8B8F22839CA}" presName="composite" presStyleCnt="0"/>
      <dgm:spPr/>
    </dgm:pt>
    <dgm:pt modelId="{E24F0F28-3AFA-4E7A-8FCD-D0AD630BB311}" type="pres">
      <dgm:prSet presAssocID="{A42455E6-483C-4078-BC0B-F8B8F22839CA}" presName="rect1" presStyleLbl="bgImgPlace1" presStyleIdx="1" presStyleCnt="2" custScaleX="665499" custScaleY="272614" custLinFactNeighborY="-66363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69795B"/>
          </a:solidFill>
        </a:ln>
        <a:scene3d>
          <a:camera prst="orthographicFront"/>
          <a:lightRig rig="threePt" dir="t"/>
        </a:scene3d>
        <a:sp3d>
          <a:bevelT w="101600" prst="riblet"/>
        </a:sp3d>
      </dgm:spPr>
    </dgm:pt>
    <dgm:pt modelId="{FEA02886-E86B-444D-B54B-A2D1D4A0311F}" type="pres">
      <dgm:prSet presAssocID="{A42455E6-483C-4078-BC0B-F8B8F22839CA}" presName="wedgeRectCallout1" presStyleLbl="node1" presStyleIdx="1" presStyleCnt="2" custScaleX="793996" custScaleY="379551" custLinFactY="100000" custLinFactNeighborY="114335">
        <dgm:presLayoutVars>
          <dgm:bulletEnabled val="1"/>
        </dgm:presLayoutVars>
      </dgm:prSet>
      <dgm:spPr/>
    </dgm:pt>
  </dgm:ptLst>
  <dgm:cxnLst>
    <dgm:cxn modelId="{864EEA15-1DC4-4840-AC14-BC1E9DA3B374}" srcId="{A942AB69-1267-4C16-9589-64CAC3E1A38A}" destId="{A42455E6-483C-4078-BC0B-F8B8F22839CA}" srcOrd="1" destOrd="0" parTransId="{79E1ED44-3317-4CC1-8A4C-69E977CFC486}" sibTransId="{D674D218-94C9-4862-98AC-BDC18D6E2CA3}"/>
    <dgm:cxn modelId="{FFD6C438-EA4A-4D02-B957-5DFFC81C1378}" type="presOf" srcId="{5E45C127-1C54-49FE-BA6B-50ED57610584}" destId="{9900CE34-8A0F-463C-ADF3-D4EF6BF119DC}" srcOrd="0" destOrd="0" presId="urn:microsoft.com/office/officeart/2008/layout/BendingPictureCaptionList"/>
    <dgm:cxn modelId="{C5812E76-A701-43E6-9DBC-FDDC9EA432A0}" type="presOf" srcId="{A942AB69-1267-4C16-9589-64CAC3E1A38A}" destId="{ED6BBF2B-A21E-46FA-A87E-9EA933D7C0A9}" srcOrd="0" destOrd="0" presId="urn:microsoft.com/office/officeart/2008/layout/BendingPictureCaptionList"/>
    <dgm:cxn modelId="{1628C3B3-C0A8-4EB9-8EEC-82913E744D41}" srcId="{A942AB69-1267-4C16-9589-64CAC3E1A38A}" destId="{5E45C127-1C54-49FE-BA6B-50ED57610584}" srcOrd="0" destOrd="0" parTransId="{B6F44EB8-D669-4330-AF55-262495F488F9}" sibTransId="{126DBA58-4954-4E30-B044-CA2921D6B19D}"/>
    <dgm:cxn modelId="{7D23BEF7-2B67-4AC6-8B05-4A37B6E95658}" type="presOf" srcId="{A42455E6-483C-4078-BC0B-F8B8F22839CA}" destId="{FEA02886-E86B-444D-B54B-A2D1D4A0311F}" srcOrd="0" destOrd="0" presId="urn:microsoft.com/office/officeart/2008/layout/BendingPictureCaptionList"/>
    <dgm:cxn modelId="{7D891431-49CC-4A64-A83C-49ACCF3ECA9C}" type="presParOf" srcId="{ED6BBF2B-A21E-46FA-A87E-9EA933D7C0A9}" destId="{6659D50D-9853-4E12-BFD7-C30E907C945A}" srcOrd="0" destOrd="0" presId="urn:microsoft.com/office/officeart/2008/layout/BendingPictureCaptionList"/>
    <dgm:cxn modelId="{7AEA03FF-21B5-441B-BD8A-BE2B53CBC405}" type="presParOf" srcId="{6659D50D-9853-4E12-BFD7-C30E907C945A}" destId="{1DBC163E-CA53-47E2-A4F1-8FD0C1739CD9}" srcOrd="0" destOrd="0" presId="urn:microsoft.com/office/officeart/2008/layout/BendingPictureCaptionList"/>
    <dgm:cxn modelId="{D3BB30B4-5A11-42AB-B840-9DCC0ACB5858}" type="presParOf" srcId="{6659D50D-9853-4E12-BFD7-C30E907C945A}" destId="{9900CE34-8A0F-463C-ADF3-D4EF6BF119DC}" srcOrd="1" destOrd="0" presId="urn:microsoft.com/office/officeart/2008/layout/BendingPictureCaptionList"/>
    <dgm:cxn modelId="{2AAC0F89-6F4D-4C1C-8177-482D20E9DD8E}" type="presParOf" srcId="{ED6BBF2B-A21E-46FA-A87E-9EA933D7C0A9}" destId="{1851AD4B-D91F-4DD8-A96C-84D264288ED7}" srcOrd="1" destOrd="0" presId="urn:microsoft.com/office/officeart/2008/layout/BendingPictureCaptionList"/>
    <dgm:cxn modelId="{2FB95D61-610D-43A5-9F19-1360A21B5482}" type="presParOf" srcId="{ED6BBF2B-A21E-46FA-A87E-9EA933D7C0A9}" destId="{DECD0434-4D45-40E4-9342-22E6B8A133AB}" srcOrd="2" destOrd="0" presId="urn:microsoft.com/office/officeart/2008/layout/BendingPictureCaptionList"/>
    <dgm:cxn modelId="{A015AF6A-5037-44ED-9CD6-A7EB60EB44CD}" type="presParOf" srcId="{DECD0434-4D45-40E4-9342-22E6B8A133AB}" destId="{E24F0F28-3AFA-4E7A-8FCD-D0AD630BB311}" srcOrd="0" destOrd="0" presId="urn:microsoft.com/office/officeart/2008/layout/BendingPictureCaptionList"/>
    <dgm:cxn modelId="{929BB7CF-2FEB-47C2-B233-D66A29833F8F}" type="presParOf" srcId="{DECD0434-4D45-40E4-9342-22E6B8A133AB}" destId="{FEA02886-E86B-444D-B54B-A2D1D4A0311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00EE6-F90D-44FA-9DA9-155E3DDF52C8}">
      <dsp:nvSpPr>
        <dsp:cNvPr id="0" name=""/>
        <dsp:cNvSpPr/>
      </dsp:nvSpPr>
      <dsp:spPr>
        <a:xfrm>
          <a:off x="0" y="11353"/>
          <a:ext cx="4591049" cy="735529"/>
        </a:xfrm>
        <a:prstGeom prst="roundRect">
          <a:avLst>
            <a:gd name="adj" fmla="val 100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Slijeđenje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arke</a:t>
          </a:r>
          <a:r>
            <a:rPr lang="es-ES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4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podrazumijeva</a:t>
          </a:r>
          <a:r>
            <a:rPr lang="hr-HR" sz="2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:</a:t>
          </a:r>
          <a:endParaRPr lang="es-ES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1543" y="32896"/>
        <a:ext cx="4547963" cy="692443"/>
      </dsp:txXfrm>
    </dsp:sp>
    <dsp:sp modelId="{3A3C2CE7-D117-4FDD-AA4D-036C9293A5CD}">
      <dsp:nvSpPr>
        <dsp:cNvPr id="0" name=""/>
        <dsp:cNvSpPr/>
      </dsp:nvSpPr>
      <dsp:spPr>
        <a:xfrm>
          <a:off x="0" y="982198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177AED7-6976-4950-8E6D-7D308EBE87D8}">
      <dsp:nvSpPr>
        <dsp:cNvPr id="0" name=""/>
        <dsp:cNvSpPr/>
      </dsp:nvSpPr>
      <dsp:spPr>
        <a:xfrm>
          <a:off x="1385744" y="982198"/>
          <a:ext cx="3205305" cy="1307306"/>
        </a:xfrm>
        <a:prstGeom prst="roundRect">
          <a:avLst>
            <a:gd name="adj" fmla="val 16670"/>
          </a:avLst>
        </a:prstGeom>
        <a:solidFill>
          <a:schemeClr val="accent5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Poslušnost Bogu!</a:t>
          </a:r>
          <a:endParaRPr lang="es-ES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49573" y="1046027"/>
        <a:ext cx="3077647" cy="1179648"/>
      </dsp:txXfrm>
    </dsp:sp>
    <dsp:sp modelId="{125E4A80-B916-4674-86F6-0CBEA861CFCA}">
      <dsp:nvSpPr>
        <dsp:cNvPr id="0" name=""/>
        <dsp:cNvSpPr/>
      </dsp:nvSpPr>
      <dsp:spPr>
        <a:xfrm>
          <a:off x="0" y="2446381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D24E318-0B83-45D6-9383-872D859926FE}">
      <dsp:nvSpPr>
        <dsp:cNvPr id="0" name=""/>
        <dsp:cNvSpPr/>
      </dsp:nvSpPr>
      <dsp:spPr>
        <a:xfrm>
          <a:off x="1385744" y="2446381"/>
          <a:ext cx="3205305" cy="1307306"/>
        </a:xfrm>
        <a:prstGeom prst="roundRect">
          <a:avLst>
            <a:gd name="adj" fmla="val 1667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Confiar en el cuidado de Dios (la vasija con el maná)</a:t>
          </a:r>
        </a:p>
      </dsp:txBody>
      <dsp:txXfrm>
        <a:off x="1449573" y="2510210"/>
        <a:ext cx="3077647" cy="1179648"/>
      </dsp:txXfrm>
    </dsp:sp>
    <dsp:sp modelId="{0759605B-5584-4948-935D-6D3B7E321BF5}">
      <dsp:nvSpPr>
        <dsp:cNvPr id="0" name=""/>
        <dsp:cNvSpPr/>
      </dsp:nvSpPr>
      <dsp:spPr>
        <a:xfrm>
          <a:off x="0" y="3910564"/>
          <a:ext cx="1307306" cy="1307306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E0DCAB5-1783-4F64-AF28-E96BEE454A05}">
      <dsp:nvSpPr>
        <dsp:cNvPr id="0" name=""/>
        <dsp:cNvSpPr/>
      </dsp:nvSpPr>
      <dsp:spPr>
        <a:xfrm>
          <a:off x="1385744" y="3910564"/>
          <a:ext cx="3205305" cy="1307306"/>
        </a:xfrm>
        <a:prstGeom prst="roundRect">
          <a:avLst>
            <a:gd name="adj" fmla="val 1667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Respetar a los dirigentes designados por Dios (la vara de Aarón)</a:t>
          </a:r>
        </a:p>
      </dsp:txBody>
      <dsp:txXfrm>
        <a:off x="1449573" y="3974393"/>
        <a:ext cx="3077647" cy="117964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BC163E-CA53-47E2-A4F1-8FD0C1739CD9}">
      <dsp:nvSpPr>
        <dsp:cNvPr id="0" name=""/>
        <dsp:cNvSpPr/>
      </dsp:nvSpPr>
      <dsp:spPr>
        <a:xfrm>
          <a:off x="146659" y="0"/>
          <a:ext cx="5492478" cy="179994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345E80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900CE34-8A0F-463C-ADF3-D4EF6BF119DC}">
      <dsp:nvSpPr>
        <dsp:cNvPr id="0" name=""/>
        <dsp:cNvSpPr/>
      </dsp:nvSpPr>
      <dsp:spPr>
        <a:xfrm>
          <a:off x="5706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345E8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Bog</a:t>
          </a:r>
          <a:r>
            <a:rPr lang="es-ES" sz="2000" b="1" kern="1200" dirty="0"/>
            <a:t> je </a:t>
          </a:r>
          <a:r>
            <a:rPr lang="es-ES" sz="2000" b="1" kern="1200" dirty="0" err="1"/>
            <a:t>isušio</a:t>
          </a:r>
          <a:r>
            <a:rPr lang="es-ES" sz="2000" b="1" kern="1200" dirty="0"/>
            <a:t> </a:t>
          </a:r>
          <a:r>
            <a:rPr lang="es-ES" sz="2000" b="1" kern="1200" dirty="0" err="1"/>
            <a:t>Crveno</a:t>
          </a:r>
          <a:r>
            <a:rPr lang="es-ES" sz="2000" b="1" kern="1200" dirty="0"/>
            <a:t> more </a:t>
          </a:r>
          <a:r>
            <a:rPr lang="es-ES" sz="2000" b="1" kern="1200" dirty="0" err="1"/>
            <a:t>pred</a:t>
          </a:r>
          <a:r>
            <a:rPr lang="es-ES" sz="2000" b="1" kern="1200" dirty="0"/>
            <a:t> </a:t>
          </a:r>
          <a:r>
            <a:rPr lang="es-ES" sz="2000" b="1" kern="1200" dirty="0" err="1"/>
            <a:t>nama</a:t>
          </a:r>
          <a:r>
            <a:rPr lang="es-ES" sz="2000" b="1" kern="1200" dirty="0"/>
            <a:t> (</a:t>
          </a:r>
          <a:r>
            <a:rPr lang="es-ES" sz="2000" b="1" kern="1200" dirty="0" err="1"/>
            <a:t>Jošua</a:t>
          </a:r>
          <a:r>
            <a:rPr lang="es-ES" sz="2000" b="1" kern="1200" dirty="0"/>
            <a:t>, </a:t>
          </a:r>
          <a:r>
            <a:rPr lang="es-ES" sz="2000" b="1" kern="1200" dirty="0" err="1"/>
            <a:t>Kaleb</a:t>
          </a:r>
          <a:r>
            <a:rPr lang="es-ES" sz="2000" b="1" kern="1200" dirty="0"/>
            <a:t> i </a:t>
          </a:r>
          <a:r>
            <a:rPr lang="es-ES" sz="2000" b="1" kern="1200" dirty="0" err="1"/>
            <a:t>nekolicina</a:t>
          </a:r>
          <a:r>
            <a:rPr lang="es-ES" sz="2000" b="1" kern="1200" dirty="0"/>
            <a:t> </a:t>
          </a:r>
          <a:r>
            <a:rPr lang="es-ES" sz="2000" b="1" kern="1200" dirty="0" err="1"/>
            <a:t>koji</a:t>
          </a:r>
          <a:r>
            <a:rPr lang="es-ES" sz="2000" b="1" kern="1200" dirty="0"/>
            <a:t> su </a:t>
          </a:r>
          <a:r>
            <a:rPr lang="es-ES" sz="2000" b="1" kern="1200" dirty="0" err="1"/>
            <a:t>još</a:t>
          </a:r>
          <a:r>
            <a:rPr lang="es-ES" sz="2000" b="1" kern="1200" dirty="0"/>
            <a:t> </a:t>
          </a:r>
          <a:r>
            <a:rPr lang="es-ES" sz="2000" b="1" kern="1200" dirty="0" err="1"/>
            <a:t>živjeli</a:t>
          </a:r>
          <a:r>
            <a:rPr lang="es-ES" sz="2000" b="1" kern="1200" dirty="0"/>
            <a:t> </a:t>
          </a:r>
          <a:r>
            <a:rPr lang="es-ES" sz="2000" b="1" kern="1200" dirty="0" err="1"/>
            <a:t>iz</a:t>
          </a:r>
          <a:r>
            <a:rPr lang="es-ES" sz="2000" b="1" kern="1200" dirty="0"/>
            <a:t> </a:t>
          </a:r>
          <a:r>
            <a:rPr lang="es-ES" sz="2000" b="1" kern="1200" dirty="0" err="1"/>
            <a:t>generacije</a:t>
          </a:r>
          <a:r>
            <a:rPr lang="es-ES" sz="2000" b="1" kern="1200" dirty="0"/>
            <a:t> </a:t>
          </a:r>
          <a:r>
            <a:rPr lang="es-ES" sz="2000" b="1" kern="1200" dirty="0" err="1"/>
            <a:t>koja</a:t>
          </a:r>
          <a:r>
            <a:rPr lang="es-ES" sz="2000" b="1" kern="1200" dirty="0"/>
            <a:t> je </a:t>
          </a:r>
          <a:r>
            <a:rPr lang="es-ES" sz="2000" b="1" kern="1200" dirty="0" err="1"/>
            <a:t>izašla</a:t>
          </a:r>
          <a:r>
            <a:rPr lang="es-ES" sz="2000" b="1" kern="1200" dirty="0"/>
            <a:t> </a:t>
          </a:r>
          <a:r>
            <a:rPr lang="es-ES" sz="2000" b="1" kern="1200" dirty="0" err="1"/>
            <a:t>iz</a:t>
          </a:r>
          <a:r>
            <a:rPr lang="es-ES" sz="2000" b="1" kern="1200" dirty="0"/>
            <a:t> </a:t>
          </a:r>
          <a:r>
            <a:rPr lang="es-ES" sz="2000" b="1" kern="1200" dirty="0" err="1"/>
            <a:t>Egipta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5706" y="1542249"/>
        <a:ext cx="5832158" cy="877100"/>
      </dsp:txXfrm>
    </dsp:sp>
    <dsp:sp modelId="{E24F0F28-3AFA-4E7A-8FCD-D0AD630BB311}">
      <dsp:nvSpPr>
        <dsp:cNvPr id="0" name=""/>
        <dsp:cNvSpPr/>
      </dsp:nvSpPr>
      <dsp:spPr>
        <a:xfrm>
          <a:off x="6061349" y="0"/>
          <a:ext cx="5492478" cy="1799944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rgbClr val="69795B"/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w="101600" prst="ribl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EA02886-E86B-444D-B54B-A2D1D4A0311F}">
      <dsp:nvSpPr>
        <dsp:cNvPr id="0" name=""/>
        <dsp:cNvSpPr/>
      </dsp:nvSpPr>
      <dsp:spPr>
        <a:xfrm>
          <a:off x="5920395" y="1542249"/>
          <a:ext cx="5832158" cy="877100"/>
        </a:xfrm>
        <a:prstGeom prst="wedgeRectCallout">
          <a:avLst>
            <a:gd name="adj1" fmla="val 20250"/>
            <a:gd name="adj2" fmla="val -60700"/>
          </a:avLst>
        </a:prstGeom>
        <a:solidFill>
          <a:srgbClr val="69795B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 err="1"/>
            <a:t>Bog</a:t>
          </a:r>
          <a:r>
            <a:rPr lang="es-ES" sz="2000" b="1" kern="1200" dirty="0"/>
            <a:t> je </a:t>
          </a:r>
          <a:r>
            <a:rPr lang="es-ES" sz="2000" b="1" kern="1200" dirty="0" err="1"/>
            <a:t>isušio</a:t>
          </a:r>
          <a:r>
            <a:rPr lang="es-ES" sz="2000" b="1" kern="1200" dirty="0"/>
            <a:t> </a:t>
          </a:r>
          <a:r>
            <a:rPr lang="es-ES" sz="2000" b="1" kern="1200" dirty="0" err="1"/>
            <a:t>Jordan</a:t>
          </a:r>
          <a:r>
            <a:rPr lang="es-ES" sz="2000" b="1" kern="1200" dirty="0"/>
            <a:t> </a:t>
          </a:r>
          <a:r>
            <a:rPr lang="es-ES" sz="2000" b="1" kern="1200" dirty="0" err="1"/>
            <a:t>pred</a:t>
          </a:r>
          <a:r>
            <a:rPr lang="es-ES" sz="2000" b="1" kern="1200" dirty="0"/>
            <a:t> </a:t>
          </a:r>
          <a:r>
            <a:rPr lang="es-ES" sz="2000" b="1" kern="1200" dirty="0" err="1"/>
            <a:t>tobom</a:t>
          </a:r>
          <a:r>
            <a:rPr lang="es-ES" sz="2000" b="1" kern="1200" dirty="0"/>
            <a:t> (</a:t>
          </a:r>
          <a:r>
            <a:rPr lang="es-ES" sz="2000" b="1" kern="1200" dirty="0" err="1"/>
            <a:t>novi</a:t>
          </a:r>
          <a:r>
            <a:rPr lang="es-ES" sz="2000" b="1" kern="1200" dirty="0"/>
            <a:t> </a:t>
          </a:r>
          <a:r>
            <a:rPr lang="es-ES" sz="2000" b="1" kern="1200" dirty="0" err="1"/>
            <a:t>naraštaj</a:t>
          </a:r>
          <a:r>
            <a:rPr lang="es-ES" sz="2000" b="1" kern="1200" dirty="0"/>
            <a:t> </a:t>
          </a:r>
          <a:r>
            <a:rPr lang="es-ES" sz="2000" b="1" kern="1200" dirty="0" err="1"/>
            <a:t>rođen</a:t>
          </a:r>
          <a:r>
            <a:rPr lang="es-ES" sz="2000" b="1" kern="1200" dirty="0"/>
            <a:t> u </a:t>
          </a:r>
          <a:r>
            <a:rPr lang="es-ES" sz="2000" b="1" kern="1200" dirty="0" err="1"/>
            <a:t>pustinji</a:t>
          </a:r>
          <a:r>
            <a:rPr lang="es-ES" sz="2000" b="1" kern="1200" dirty="0"/>
            <a:t> i </a:t>
          </a:r>
          <a:r>
            <a:rPr lang="es-ES" sz="2000" b="1" kern="1200" dirty="0" err="1"/>
            <a:t>predodređen</a:t>
          </a:r>
          <a:r>
            <a:rPr lang="es-ES" sz="2000" b="1" kern="1200" dirty="0"/>
            <a:t> da </a:t>
          </a:r>
          <a:r>
            <a:rPr lang="es-ES" sz="2000" b="1" kern="1200" dirty="0" err="1"/>
            <a:t>osvoji</a:t>
          </a:r>
          <a:r>
            <a:rPr lang="es-ES" sz="2000" b="1" kern="1200" dirty="0"/>
            <a:t> Kanaan)</a:t>
          </a:r>
          <a:r>
            <a:rPr lang="hr-HR" sz="2000" b="1" kern="1200" dirty="0"/>
            <a:t>.</a:t>
          </a:r>
          <a:endParaRPr lang="es-ES" sz="2000" kern="1200" dirty="0"/>
        </a:p>
      </dsp:txBody>
      <dsp:txXfrm>
        <a:off x="5920395" y="1542249"/>
        <a:ext cx="5832158" cy="8771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57D11-6958-4A62-8BE6-DD27AAC2D1DA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1254A-0617-493E-B443-33B18904B6E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5599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3032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0A4AA-C307-837C-0BB2-0113EE618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B33222A-8835-BDF2-1639-494F8A2618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2CEB1391-EB70-FE3A-CF21-25C65E526B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7A87A47-41C2-6B20-B87A-50EC6ABBF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445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51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BCB056-C715-FEF6-AF83-414529B16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DAFF73E5-DCFA-0E41-7496-9BA648EDF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825A1711-59F0-57F9-E9A4-0718874F8D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F7E65C1-9A3D-4754-0A65-180B5744C9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51254A-0617-493E-B443-33B18904B6EA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332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31779-688C-A837-5D42-6B793CB5C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B490F76-E3D8-F670-2716-096DF0166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5779905-FE61-F2DB-4FB7-734223D2F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7B14C4-CF70-9AE5-12C9-53149F5EB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2701573-8145-C11B-264D-69C11B7C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89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83C5BC-5443-94E2-A027-698DFD4EA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4D6433B-05AD-C8BB-4540-C7D295C6B4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0017CAF-440D-9181-1723-7D95B5C03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057C5C-965E-9D37-4300-B25A22194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BAEF7E-8542-DCD3-334A-CE197329A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84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B6874D8-B1F3-9130-C222-9E3A5547C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6CCF2D0-FE05-747A-3751-F564A05E6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B46106-CCF6-3A6D-8EA8-D0D6AE84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5FB6C55-00AC-DDCA-530E-6AC1C202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22C39F-9A1F-FE92-C4F8-2122039DF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874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954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592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363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950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40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277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169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28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724C9-0D52-DE74-6B3E-674628FF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22CE3E-9EBE-B78E-B152-6ADD6AE13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8AA2BF-8334-6738-A070-16E2FF32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FCE4BC-751D-BFA0-3489-2F802264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956153-1B57-4DE3-01F9-5FF391256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929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404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698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739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491401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58415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027001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164099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834124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255281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608808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00837-B5DB-91AB-FC65-366FEA97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A7EF9A2-1AA3-A78E-A7EB-BA6AB7BB6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C786337-0260-A5EF-E1C0-88B62C7F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C5D64A-96CD-0566-424A-B9AAB576B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2776D72-1273-C293-E7E1-94CF96954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818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80055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53398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321028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193178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73463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727855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55620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56538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65496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262111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DE0B47-17E1-EA04-D8F0-9B24CF7F4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74F8939-C092-BE56-ED7E-C2DEBCCD49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B36540-5AC5-2090-A586-DD1FB34633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388182-719D-B25E-E3AE-E127A001C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89D68CD-5A5A-0773-2B27-46E964FEB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AD28B7F-1567-6772-0E7F-699FAB090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6801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482850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4272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247550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54404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767170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054139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23945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99606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508737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916752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EC42E9-A18B-55F4-5726-B85A709E9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418BA9-3282-7630-C7CE-F1749F691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F5D289C-BF29-67D3-988F-76A0DA6A9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202FBAA-6E96-FEC7-D252-F909C2811B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B5D12D6-151A-E348-2E38-B12A288B1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3116CC4-BE41-4BC3-626C-973986C5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3A480C-A596-13CF-F64C-9E6C7BABC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53173EA1-94A2-0C1B-706E-565F077E7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01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41734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76903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759816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716787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44926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114675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41032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08704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560544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47330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18C0D5-19FC-6ACE-1846-0AE4D9316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AD3449F-87E1-0FE6-8ED8-5477E801B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374007-4499-37CD-3623-A8CE662F1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EA5EDB8-BBC4-AB06-34FB-C6139B26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82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08082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30820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ADE82A7-C756-F91C-43CC-1C7B119CC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C3AD978-03FC-F97B-2191-5E4ECC973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72EF553-86D5-34BA-0752-8F4DBD468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0606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EC9EDB-161E-A9D8-7A09-3059A6603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D49C3F-B7CD-FB1F-649B-4CAD9D318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6B9080-3040-6395-DC87-1F79D72AAD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2495E9-EE38-468B-02A6-E9995FFC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A97A625-9B82-3298-4C86-FCE9B3B5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085A38-D4D4-107C-C400-873A36B3A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460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D93B5-63FC-2E96-87BF-240842A39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2A6F436-E512-9ACF-6276-60CE883A19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D119E7-25C1-3742-98EE-BBF3406CC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A389CE-8E6E-33CF-C18E-608EB3889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CE4F89-4A2F-C680-07FF-71B87DDC0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12E2380-18AD-A2B8-F939-253D4AEFB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61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2E4A8DE-4263-9DD3-73DE-AC963F301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24CBA9-CF15-790C-9656-B201C6935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00CAEF-9B72-3BE0-92BE-504A52C472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6C8DB71-E707-450B-803D-18E9ECD6E7C8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B219BF-D3F5-73C1-7BBD-933BCB74DB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B399A2-C110-9968-59D4-625AD218BC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019195-8575-4EC0-BFC6-3D316C6E126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2327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02/10/2025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64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116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48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67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microsoft.com/office/2007/relationships/hdphoto" Target="../media/hdphoto3.wdp"/><Relationship Id="rId10" Type="http://schemas.openxmlformats.org/officeDocument/2006/relationships/image" Target="../media/image39.jpeg"/><Relationship Id="rId4" Type="http://schemas.openxmlformats.org/officeDocument/2006/relationships/image" Target="../media/image35.pn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2.xml"/><Relationship Id="rId12" Type="http://schemas.microsoft.com/office/2007/relationships/hdphoto" Target="../media/hdphoto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45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44.jpeg"/><Relationship Id="rId4" Type="http://schemas.openxmlformats.org/officeDocument/2006/relationships/diagramData" Target="../diagrams/data2.xml"/><Relationship Id="rId9" Type="http://schemas.openxmlformats.org/officeDocument/2006/relationships/image" Target="../media/image4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4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-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O VJERI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IZ KNJIGE JO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Š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UE NUNOVA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4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</a:t>
            </a:r>
            <a:r>
              <a:rPr lang="sr-Latn-R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18.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lang="sr-Latn-R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listopad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3B62BC-37FB-CC41-3259-7717FF2B0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33855"/>
            <a:ext cx="12286035" cy="530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9F61B8-CB93-D056-BB29-A90CCDEF2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E44BFA-A5F9-1E96-B1CD-A5E54C88A43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ZNAKOVI ZA PAMĆENJE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45A30FC-2FE4-190D-F756-1049BC89C6E2}"/>
              </a:ext>
            </a:extLst>
          </p:cNvPr>
          <p:cNvSpPr txBox="1"/>
          <p:nvPr/>
        </p:nvSpPr>
        <p:spPr>
          <a:xfrm>
            <a:off x="976311" y="628947"/>
            <a:ext cx="10239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Potom je Jošua pozvao svećenike i </a:t>
            </a:r>
            <a:r>
              <a:rPr lang="hr-HR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trekao</a:t>
            </a:r>
            <a:r>
              <a:rPr lang="hr-HR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im: ‘Ponesite Božji Kovčeg saveza i neka ispred njega sedmorica svećenika nose svaki po trubu od ovnovog roga.</a:t>
            </a:r>
            <a:r>
              <a:rPr lang="es-ES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…” 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hr-HR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6</a:t>
            </a:r>
            <a:r>
              <a:rPr lang="hr-HR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7a)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5704F5E-C7F1-E1E5-FC3C-68853C69F0C6}"/>
              </a:ext>
            </a:extLst>
          </p:cNvPr>
          <p:cNvSpPr txBox="1"/>
          <p:nvPr/>
        </p:nvSpPr>
        <p:spPr>
          <a:xfrm>
            <a:off x="152400" y="1341501"/>
            <a:ext cx="6877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l-PL" sz="2000" b="1" dirty="0"/>
              <a:t>U Bibliji znak može imati različita značenja</a:t>
            </a:r>
            <a:r>
              <a:rPr lang="es-ES" sz="2000" b="1" dirty="0"/>
              <a:t>: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50DFF90F-28DE-F238-90B7-0104F9FABA30}"/>
              </a:ext>
            </a:extLst>
          </p:cNvPr>
          <p:cNvGrpSpPr/>
          <p:nvPr/>
        </p:nvGrpSpPr>
        <p:grpSpPr>
          <a:xfrm>
            <a:off x="84212" y="1861033"/>
            <a:ext cx="2368133" cy="1374889"/>
            <a:chOff x="84212" y="1861033"/>
            <a:chExt cx="2368133" cy="1374889"/>
          </a:xfrm>
        </p:grpSpPr>
        <p:sp>
          <p:nvSpPr>
            <p:cNvPr id="11" name="Forma libre: forma 10">
              <a:extLst>
                <a:ext uri="{FF2B5EF4-FFF2-40B4-BE49-F238E27FC236}">
                  <a16:creationId xmlns:a16="http://schemas.microsoft.com/office/drawing/2014/main" id="{02EB1938-2CF1-1102-06CB-BC2EA37432B5}"/>
                </a:ext>
              </a:extLst>
            </p:cNvPr>
            <p:cNvSpPr/>
            <p:nvPr/>
          </p:nvSpPr>
          <p:spPr>
            <a:xfrm>
              <a:off x="754300" y="1866859"/>
              <a:ext cx="1698045" cy="1369063"/>
            </a:xfrm>
            <a:custGeom>
              <a:avLst/>
              <a:gdLst>
                <a:gd name="connsiteX0" fmla="*/ 0 w 1848157"/>
                <a:gd name="connsiteY0" fmla="*/ 0 h 1161427"/>
                <a:gd name="connsiteX1" fmla="*/ 1848157 w 1848157"/>
                <a:gd name="connsiteY1" fmla="*/ 0 h 1161427"/>
                <a:gd name="connsiteX2" fmla="*/ 1848157 w 1848157"/>
                <a:gd name="connsiteY2" fmla="*/ 1161427 h 1161427"/>
                <a:gd name="connsiteX3" fmla="*/ 0 w 1848157"/>
                <a:gd name="connsiteY3" fmla="*/ 1161427 h 1161427"/>
                <a:gd name="connsiteX4" fmla="*/ 0 w 1848157"/>
                <a:gd name="connsiteY4" fmla="*/ 0 h 116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8157" h="1161427">
                  <a:moveTo>
                    <a:pt x="0" y="0"/>
                  </a:moveTo>
                  <a:lnTo>
                    <a:pt x="1848157" y="0"/>
                  </a:lnTo>
                  <a:lnTo>
                    <a:pt x="1848157" y="1161427"/>
                  </a:lnTo>
                  <a:lnTo>
                    <a:pt x="0" y="11614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681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 err="1"/>
                <a:t>Čudesno</a:t>
              </a:r>
              <a:r>
                <a:rPr lang="es-ES" b="1" dirty="0"/>
                <a:t> </a:t>
              </a:r>
              <a:r>
                <a:rPr lang="es-ES" b="1" dirty="0" err="1"/>
                <a:t>djelo</a:t>
              </a:r>
              <a:r>
                <a:rPr lang="es-ES" b="1" dirty="0"/>
                <a:t> </a:t>
              </a:r>
              <a:r>
                <a:rPr lang="hr-HR" b="1" dirty="0"/>
                <a:t>        </a:t>
              </a:r>
              <a:r>
                <a:rPr lang="es-ES" b="1" dirty="0"/>
                <a:t>(1. </a:t>
              </a:r>
              <a:r>
                <a:rPr lang="es-ES" b="1" dirty="0" err="1"/>
                <a:t>Kralj</a:t>
              </a:r>
              <a:r>
                <a:rPr lang="hr-HR" b="1" dirty="0"/>
                <a:t>.</a:t>
              </a:r>
              <a:r>
                <a:rPr lang="es-ES" b="1" dirty="0"/>
                <a:t> 13</a:t>
              </a:r>
              <a:r>
                <a:rPr lang="hr-HR" b="1" dirty="0"/>
                <a:t>,</a:t>
              </a:r>
              <a:r>
                <a:rPr lang="es-ES" b="1" dirty="0"/>
                <a:t>3)</a:t>
              </a:r>
              <a:endParaRPr lang="es-ES" kern="1200" dirty="0"/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F915D9F-B31D-F85D-731C-A607BA578C20}"/>
                </a:ext>
              </a:extLst>
            </p:cNvPr>
            <p:cNvSpPr/>
            <p:nvPr/>
          </p:nvSpPr>
          <p:spPr>
            <a:xfrm>
              <a:off x="84212" y="1861033"/>
              <a:ext cx="1022075" cy="1362067"/>
            </a:xfrm>
            <a:prstGeom prst="rect">
              <a:avLst/>
            </a:prstGeom>
            <a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4" name="Grupo 23">
            <a:extLst>
              <a:ext uri="{FF2B5EF4-FFF2-40B4-BE49-F238E27FC236}">
                <a16:creationId xmlns:a16="http://schemas.microsoft.com/office/drawing/2014/main" id="{5FD581DE-9BC7-0C8A-B145-17CD02B0855B}"/>
              </a:ext>
            </a:extLst>
          </p:cNvPr>
          <p:cNvGrpSpPr/>
          <p:nvPr/>
        </p:nvGrpSpPr>
        <p:grpSpPr>
          <a:xfrm>
            <a:off x="2517614" y="1861641"/>
            <a:ext cx="2366028" cy="1369584"/>
            <a:chOff x="2517614" y="1861641"/>
            <a:chExt cx="2366028" cy="1369584"/>
          </a:xfrm>
        </p:grpSpPr>
        <p:sp>
          <p:nvSpPr>
            <p:cNvPr id="13" name="Forma libre: forma 12">
              <a:extLst>
                <a:ext uri="{FF2B5EF4-FFF2-40B4-BE49-F238E27FC236}">
                  <a16:creationId xmlns:a16="http://schemas.microsoft.com/office/drawing/2014/main" id="{0D1D8166-B2BC-FCF9-0B7F-58A262100318}"/>
                </a:ext>
              </a:extLst>
            </p:cNvPr>
            <p:cNvSpPr/>
            <p:nvPr/>
          </p:nvSpPr>
          <p:spPr>
            <a:xfrm>
              <a:off x="3189053" y="1866859"/>
              <a:ext cx="1694589" cy="1364366"/>
            </a:xfrm>
            <a:custGeom>
              <a:avLst/>
              <a:gdLst>
                <a:gd name="connsiteX0" fmla="*/ 0 w 1844395"/>
                <a:gd name="connsiteY0" fmla="*/ 0 h 1157443"/>
                <a:gd name="connsiteX1" fmla="*/ 1844395 w 1844395"/>
                <a:gd name="connsiteY1" fmla="*/ 0 h 1157443"/>
                <a:gd name="connsiteX2" fmla="*/ 1844395 w 1844395"/>
                <a:gd name="connsiteY2" fmla="*/ 1157443 h 1157443"/>
                <a:gd name="connsiteX3" fmla="*/ 0 w 1844395"/>
                <a:gd name="connsiteY3" fmla="*/ 1157443 h 1157443"/>
                <a:gd name="connsiteX4" fmla="*/ 0 w 1844395"/>
                <a:gd name="connsiteY4" fmla="*/ 0 h 1157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4395" h="1157443">
                  <a:moveTo>
                    <a:pt x="0" y="0"/>
                  </a:moveTo>
                  <a:lnTo>
                    <a:pt x="1844395" y="0"/>
                  </a:lnTo>
                  <a:lnTo>
                    <a:pt x="1844395" y="1157443"/>
                  </a:lnTo>
                  <a:lnTo>
                    <a:pt x="0" y="11574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9404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/>
                <a:t>Simbol </a:t>
              </a:r>
              <a:r>
                <a:rPr lang="hr-HR" b="1" dirty="0"/>
                <a:t>potopa</a:t>
              </a:r>
              <a:br>
                <a:rPr lang="es-ES" b="1" dirty="0"/>
              </a:br>
              <a:r>
                <a:rPr lang="es-ES" b="1" dirty="0"/>
                <a:t>(Post</a:t>
              </a:r>
              <a:r>
                <a:rPr lang="hr-HR" b="1" dirty="0"/>
                <a:t>.</a:t>
              </a:r>
              <a:r>
                <a:rPr lang="es-ES" b="1" dirty="0"/>
                <a:t> 9</a:t>
              </a:r>
              <a:r>
                <a:rPr lang="hr-HR" b="1" dirty="0"/>
                <a:t>,</a:t>
              </a:r>
              <a:r>
                <a:rPr lang="es-ES" b="1" dirty="0"/>
                <a:t>13).</a:t>
              </a:r>
              <a:endParaRPr lang="es-ES" kern="1200" dirty="0"/>
            </a:p>
          </p:txBody>
        </p:sp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F1302451-25C8-601A-78B5-6C9B19B361E5}"/>
                </a:ext>
              </a:extLst>
            </p:cNvPr>
            <p:cNvSpPr/>
            <p:nvPr/>
          </p:nvSpPr>
          <p:spPr>
            <a:xfrm>
              <a:off x="2517614" y="1861641"/>
              <a:ext cx="1020786" cy="1360344"/>
            </a:xfrm>
            <a:prstGeom prst="rect">
              <a:avLst/>
            </a:prstGeom>
            <a:blipFill rotWithShape="1">
              <a:blip r:embed="rId4" cstate="hq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 t="-7000" b="-7000"/>
              </a:stretch>
            </a:blip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 dirty="0"/>
            </a:p>
          </p:txBody>
        </p:sp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CD2A3CBD-2410-EC68-70A9-7B1A16D8E02F}"/>
              </a:ext>
            </a:extLst>
          </p:cNvPr>
          <p:cNvGrpSpPr/>
          <p:nvPr/>
        </p:nvGrpSpPr>
        <p:grpSpPr>
          <a:xfrm>
            <a:off x="4949727" y="1865266"/>
            <a:ext cx="2351134" cy="1352800"/>
            <a:chOff x="4949727" y="1865266"/>
            <a:chExt cx="2351134" cy="1352800"/>
          </a:xfrm>
        </p:grpSpPr>
        <p:sp>
          <p:nvSpPr>
            <p:cNvPr id="15" name="Forma libre: forma 14">
              <a:extLst>
                <a:ext uri="{FF2B5EF4-FFF2-40B4-BE49-F238E27FC236}">
                  <a16:creationId xmlns:a16="http://schemas.microsoft.com/office/drawing/2014/main" id="{CB60D68B-6838-1997-9807-6F2437053877}"/>
                </a:ext>
              </a:extLst>
            </p:cNvPr>
            <p:cNvSpPr/>
            <p:nvPr/>
          </p:nvSpPr>
          <p:spPr>
            <a:xfrm>
              <a:off x="5620350" y="1866859"/>
              <a:ext cx="1680511" cy="1351207"/>
            </a:xfrm>
            <a:custGeom>
              <a:avLst/>
              <a:gdLst>
                <a:gd name="connsiteX0" fmla="*/ 0 w 1829073"/>
                <a:gd name="connsiteY0" fmla="*/ 0 h 1146279"/>
                <a:gd name="connsiteX1" fmla="*/ 1829073 w 1829073"/>
                <a:gd name="connsiteY1" fmla="*/ 0 h 1146279"/>
                <a:gd name="connsiteX2" fmla="*/ 1829073 w 1829073"/>
                <a:gd name="connsiteY2" fmla="*/ 1146279 h 1146279"/>
                <a:gd name="connsiteX3" fmla="*/ 0 w 1829073"/>
                <a:gd name="connsiteY3" fmla="*/ 1146279 h 1146279"/>
                <a:gd name="connsiteX4" fmla="*/ 0 w 1829073"/>
                <a:gd name="connsiteY4" fmla="*/ 0 h 1146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9073" h="1146279">
                  <a:moveTo>
                    <a:pt x="0" y="0"/>
                  </a:moveTo>
                  <a:lnTo>
                    <a:pt x="1829073" y="0"/>
                  </a:lnTo>
                  <a:lnTo>
                    <a:pt x="1829073" y="1146279"/>
                  </a:lnTo>
                  <a:lnTo>
                    <a:pt x="0" y="11462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 err="1"/>
                <a:t>Znak</a:t>
              </a:r>
              <a:r>
                <a:rPr lang="es-ES" b="1" dirty="0"/>
                <a:t> </a:t>
              </a:r>
              <a:r>
                <a:rPr lang="es-ES" b="1" dirty="0" err="1"/>
                <a:t>upozorenja</a:t>
              </a:r>
              <a:r>
                <a:rPr lang="es-ES" b="1" dirty="0"/>
                <a:t> (</a:t>
              </a:r>
              <a:r>
                <a:rPr lang="es-ES" b="1" dirty="0" err="1"/>
                <a:t>Izl</a:t>
              </a:r>
              <a:r>
                <a:rPr lang="hr-HR" b="1" dirty="0"/>
                <a:t>.</a:t>
              </a:r>
              <a:r>
                <a:rPr lang="es-ES" b="1" dirty="0"/>
                <a:t> 12:13)</a:t>
              </a:r>
              <a:endParaRPr lang="es-ES" kern="1200" dirty="0"/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B7E29DFF-B7A1-069B-AC30-85D6A5284602}"/>
                </a:ext>
              </a:extLst>
            </p:cNvPr>
            <p:cNvSpPr/>
            <p:nvPr/>
          </p:nvSpPr>
          <p:spPr>
            <a:xfrm>
              <a:off x="4949727" y="1865266"/>
              <a:ext cx="1013067" cy="1350057"/>
            </a:xfrm>
            <a:prstGeom prst="rect">
              <a:avLst/>
            </a:prstGeom>
            <a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2" name="Grupo 21">
            <a:extLst>
              <a:ext uri="{FF2B5EF4-FFF2-40B4-BE49-F238E27FC236}">
                <a16:creationId xmlns:a16="http://schemas.microsoft.com/office/drawing/2014/main" id="{6605A4DA-0CD4-3F1A-2884-5082D14C1FBA}"/>
              </a:ext>
            </a:extLst>
          </p:cNvPr>
          <p:cNvGrpSpPr/>
          <p:nvPr/>
        </p:nvGrpSpPr>
        <p:grpSpPr>
          <a:xfrm>
            <a:off x="7374121" y="1865266"/>
            <a:ext cx="2342743" cy="1350057"/>
            <a:chOff x="7374121" y="1865266"/>
            <a:chExt cx="2342743" cy="1350057"/>
          </a:xfrm>
        </p:grpSpPr>
        <p:sp>
          <p:nvSpPr>
            <p:cNvPr id="17" name="Forma libre: forma 16">
              <a:extLst>
                <a:ext uri="{FF2B5EF4-FFF2-40B4-BE49-F238E27FC236}">
                  <a16:creationId xmlns:a16="http://schemas.microsoft.com/office/drawing/2014/main" id="{4516A642-64F6-5E3A-F96E-69E710E3973A}"/>
                </a:ext>
              </a:extLst>
            </p:cNvPr>
            <p:cNvSpPr/>
            <p:nvPr/>
          </p:nvSpPr>
          <p:spPr>
            <a:xfrm>
              <a:off x="8037569" y="1866859"/>
              <a:ext cx="1679295" cy="1348464"/>
            </a:xfrm>
            <a:custGeom>
              <a:avLst/>
              <a:gdLst>
                <a:gd name="connsiteX0" fmla="*/ 0 w 1827749"/>
                <a:gd name="connsiteY0" fmla="*/ 0 h 1143952"/>
                <a:gd name="connsiteX1" fmla="*/ 1827749 w 1827749"/>
                <a:gd name="connsiteY1" fmla="*/ 0 h 1143952"/>
                <a:gd name="connsiteX2" fmla="*/ 1827749 w 1827749"/>
                <a:gd name="connsiteY2" fmla="*/ 1143952 h 1143952"/>
                <a:gd name="connsiteX3" fmla="*/ 0 w 1827749"/>
                <a:gd name="connsiteY3" fmla="*/ 1143952 h 1143952"/>
                <a:gd name="connsiteX4" fmla="*/ 0 w 1827749"/>
                <a:gd name="connsiteY4" fmla="*/ 0 h 1143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7749" h="1143952">
                  <a:moveTo>
                    <a:pt x="0" y="0"/>
                  </a:moveTo>
                  <a:lnTo>
                    <a:pt x="1827749" y="0"/>
                  </a:lnTo>
                  <a:lnTo>
                    <a:pt x="1827749" y="1143952"/>
                  </a:lnTo>
                  <a:lnTo>
                    <a:pt x="0" y="11439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 err="1"/>
                <a:t>Prepoznat</a:t>
              </a:r>
              <a:r>
                <a:rPr lang="hr-HR" b="1" dirty="0"/>
                <a:t>-</a:t>
              </a:r>
              <a:r>
                <a:rPr lang="es-ES" b="1" dirty="0" err="1"/>
                <a:t>ljiv</a:t>
              </a:r>
              <a:r>
                <a:rPr lang="es-ES" b="1" dirty="0"/>
                <a:t> </a:t>
              </a:r>
              <a:r>
                <a:rPr lang="es-ES" b="1" dirty="0" err="1"/>
                <a:t>znak</a:t>
              </a:r>
              <a:r>
                <a:rPr lang="es-ES" b="1" dirty="0"/>
                <a:t> (Ez. 20</a:t>
              </a:r>
              <a:r>
                <a:rPr lang="hr-HR" b="1" dirty="0"/>
                <a:t>,</a:t>
              </a:r>
              <a:r>
                <a:rPr lang="es-ES" b="1" dirty="0"/>
                <a:t>20)</a:t>
              </a:r>
              <a:endParaRPr lang="es-ES" kern="1200" dirty="0"/>
            </a:p>
          </p:txBody>
        </p:sp>
        <p:sp>
          <p:nvSpPr>
            <p:cNvPr id="18" name="Rectángulo 17">
              <a:extLst>
                <a:ext uri="{FF2B5EF4-FFF2-40B4-BE49-F238E27FC236}">
                  <a16:creationId xmlns:a16="http://schemas.microsoft.com/office/drawing/2014/main" id="{F9AD51C1-7962-05EF-2426-5684ACBF3899}"/>
                </a:ext>
              </a:extLst>
            </p:cNvPr>
            <p:cNvSpPr/>
            <p:nvPr/>
          </p:nvSpPr>
          <p:spPr>
            <a:xfrm>
              <a:off x="7374121" y="1865266"/>
              <a:ext cx="1013067" cy="1350057"/>
            </a:xfrm>
            <a:prstGeom prst="rect">
              <a:avLst/>
            </a:prstGeom>
            <a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B8FA4016-2674-40E6-1C9E-DC334F757A81}"/>
              </a:ext>
            </a:extLst>
          </p:cNvPr>
          <p:cNvGrpSpPr/>
          <p:nvPr/>
        </p:nvGrpSpPr>
        <p:grpSpPr>
          <a:xfrm>
            <a:off x="9798514" y="1865266"/>
            <a:ext cx="2333175" cy="1365960"/>
            <a:chOff x="9798514" y="1865266"/>
            <a:chExt cx="2333175" cy="1365960"/>
          </a:xfrm>
        </p:grpSpPr>
        <p:sp>
          <p:nvSpPr>
            <p:cNvPr id="19" name="Forma libre: forma 18">
              <a:extLst>
                <a:ext uri="{FF2B5EF4-FFF2-40B4-BE49-F238E27FC236}">
                  <a16:creationId xmlns:a16="http://schemas.microsoft.com/office/drawing/2014/main" id="{58255379-E3FF-FF42-E8EB-EDC65DCF0C98}"/>
                </a:ext>
              </a:extLst>
            </p:cNvPr>
            <p:cNvSpPr/>
            <p:nvPr/>
          </p:nvSpPr>
          <p:spPr>
            <a:xfrm>
              <a:off x="10453572" y="1866860"/>
              <a:ext cx="1678117" cy="1364366"/>
            </a:xfrm>
            <a:custGeom>
              <a:avLst/>
              <a:gdLst>
                <a:gd name="connsiteX0" fmla="*/ 0 w 1826467"/>
                <a:gd name="connsiteY0" fmla="*/ 0 h 1218157"/>
                <a:gd name="connsiteX1" fmla="*/ 1826467 w 1826467"/>
                <a:gd name="connsiteY1" fmla="*/ 0 h 1218157"/>
                <a:gd name="connsiteX2" fmla="*/ 1826467 w 1826467"/>
                <a:gd name="connsiteY2" fmla="*/ 1218157 h 1218157"/>
                <a:gd name="connsiteX3" fmla="*/ 0 w 1826467"/>
                <a:gd name="connsiteY3" fmla="*/ 1218157 h 1218157"/>
                <a:gd name="connsiteX4" fmla="*/ 0 w 1826467"/>
                <a:gd name="connsiteY4" fmla="*/ 0 h 121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26467" h="1218157">
                  <a:moveTo>
                    <a:pt x="0" y="0"/>
                  </a:moveTo>
                  <a:lnTo>
                    <a:pt x="1826467" y="0"/>
                  </a:lnTo>
                  <a:lnTo>
                    <a:pt x="1826467" y="1218157"/>
                  </a:lnTo>
                  <a:lnTo>
                    <a:pt x="0" y="12181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0C1"/>
            </a:solidFill>
          </p:spPr>
          <p:style>
            <a:lnRef idx="1">
              <a:schemeClr val="dk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dk1">
                <a:alpha val="4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37739" tIns="76200" rIns="76200" bIns="76200" numCol="1" spcCol="1270" anchor="ctr" anchorCtr="0">
              <a:noAutofit/>
            </a:bodyPr>
            <a:lstStyle/>
            <a:p>
              <a:pPr lvl="0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b="1" dirty="0" err="1"/>
                <a:t>Spomen-svečanost</a:t>
              </a:r>
              <a:r>
                <a:rPr lang="es-ES" b="1" dirty="0"/>
                <a:t> (Post</a:t>
              </a:r>
              <a:r>
                <a:rPr lang="hr-HR" b="1" dirty="0"/>
                <a:t>.</a:t>
              </a:r>
              <a:r>
                <a:rPr lang="es-ES" b="1" dirty="0"/>
                <a:t> 28</a:t>
              </a:r>
              <a:r>
                <a:rPr lang="hr-HR" b="1" dirty="0"/>
                <a:t>,</a:t>
              </a:r>
              <a:r>
                <a:rPr lang="es-ES" b="1" dirty="0"/>
                <a:t>18)</a:t>
              </a:r>
              <a:endParaRPr lang="es-ES" kern="1200" dirty="0"/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A83EEF63-BC30-2CA5-DE0E-FE773D30DAEB}"/>
                </a:ext>
              </a:extLst>
            </p:cNvPr>
            <p:cNvSpPr/>
            <p:nvPr/>
          </p:nvSpPr>
          <p:spPr>
            <a:xfrm>
              <a:off x="9798514" y="1865266"/>
              <a:ext cx="1013067" cy="1350057"/>
            </a:xfrm>
            <a:prstGeom prst="rect">
              <a:avLst/>
            </a:prstGeom>
            <a:blipFill rotWithShape="1">
              <a:blip r:embed="rId8" cstate="hq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C89800"/>
              </a:solidFill>
            </a:ln>
          </p:spPr>
          <p:style>
            <a:lnRef idx="3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dk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7" name="CuadroTexto 6">
            <a:extLst>
              <a:ext uri="{FF2B5EF4-FFF2-40B4-BE49-F238E27FC236}">
                <a16:creationId xmlns:a16="http://schemas.microsoft.com/office/drawing/2014/main" id="{0BA2DA80-26A1-D87D-AF1A-236BE048D0FC}"/>
              </a:ext>
            </a:extLst>
          </p:cNvPr>
          <p:cNvSpPr txBox="1"/>
          <p:nvPr/>
        </p:nvSpPr>
        <p:spPr>
          <a:xfrm>
            <a:off x="133350" y="3412391"/>
            <a:ext cx="6896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12 </a:t>
            </a:r>
            <a:r>
              <a:rPr lang="es-ES" sz="2000" b="1" dirty="0" err="1"/>
              <a:t>kame</a:t>
            </a:r>
            <a:r>
              <a:rPr lang="hr-HR" sz="2000" b="1" dirty="0"/>
              <a:t>nov</a:t>
            </a:r>
            <a:r>
              <a:rPr lang="es-ES" sz="2000" b="1" dirty="0"/>
              <a:t>a </a:t>
            </a:r>
            <a:r>
              <a:rPr lang="es-ES" sz="2000" b="1" dirty="0" err="1"/>
              <a:t>uzetih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Jordana </a:t>
            </a:r>
            <a:r>
              <a:rPr lang="es-ES" sz="2000" b="1" dirty="0" err="1"/>
              <a:t>koje</a:t>
            </a:r>
            <a:r>
              <a:rPr lang="es-ES" sz="2000" b="1" dirty="0"/>
              <a:t> je </a:t>
            </a:r>
            <a:r>
              <a:rPr lang="es-ES" sz="2000" b="1" dirty="0" err="1"/>
              <a:t>Jošua</a:t>
            </a:r>
            <a:r>
              <a:rPr lang="es-ES" sz="2000" b="1" dirty="0"/>
              <a:t> </a:t>
            </a:r>
            <a:r>
              <a:rPr lang="es-ES" sz="2000" b="1" dirty="0" err="1"/>
              <a:t>podigao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znak</a:t>
            </a:r>
            <a:r>
              <a:rPr lang="es-ES" sz="2000" b="1" dirty="0"/>
              <a:t> </a:t>
            </a:r>
            <a:r>
              <a:rPr lang="es-ES" sz="2000" b="1" dirty="0" err="1"/>
              <a:t>pripadaju</a:t>
            </a:r>
            <a:r>
              <a:rPr lang="es-ES" sz="2000" b="1" dirty="0"/>
              <a:t> </a:t>
            </a:r>
            <a:r>
              <a:rPr lang="es-ES" sz="2000" b="1" dirty="0" err="1"/>
              <a:t>potonjoj</a:t>
            </a:r>
            <a:r>
              <a:rPr lang="es-ES" sz="2000" b="1" dirty="0"/>
              <a:t> </a:t>
            </a:r>
            <a:r>
              <a:rPr lang="es-ES" sz="2000" b="1" dirty="0" err="1"/>
              <a:t>vrsti</a:t>
            </a:r>
            <a:r>
              <a:rPr lang="es-ES" sz="2000" b="1" dirty="0"/>
              <a:t>: </a:t>
            </a:r>
            <a:r>
              <a:rPr lang="es-ES" sz="2000" b="1" dirty="0" err="1"/>
              <a:t>spomeniku</a:t>
            </a:r>
            <a:r>
              <a:rPr lang="hr-HR" sz="2000" b="1" dirty="0"/>
              <a:t> za sječanje</a:t>
            </a:r>
            <a:r>
              <a:rPr lang="es-ES" sz="2000" b="1" dirty="0"/>
              <a:t>.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83E4246-8532-C88A-6FC8-F4885DF702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3938" y="3469422"/>
            <a:ext cx="5035474" cy="320992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85CEAC1-AD89-F10C-1F28-A1FFCE497BF2}"/>
              </a:ext>
            </a:extLst>
          </p:cNvPr>
          <p:cNvSpPr txBox="1"/>
          <p:nvPr/>
        </p:nvSpPr>
        <p:spPr>
          <a:xfrm>
            <a:off x="152400" y="5120551"/>
            <a:ext cx="68961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Nove </a:t>
            </a:r>
            <a:r>
              <a:rPr lang="es-ES" sz="2000" b="1" dirty="0" err="1"/>
              <a:t>generacije</a:t>
            </a:r>
            <a:r>
              <a:rPr lang="es-ES" sz="2000" b="1" dirty="0"/>
              <a:t> </a:t>
            </a:r>
            <a:r>
              <a:rPr lang="es-ES" sz="2000" b="1" dirty="0" err="1"/>
              <a:t>morale</a:t>
            </a:r>
            <a:r>
              <a:rPr lang="es-ES" sz="2000" b="1" dirty="0"/>
              <a:t> su </a:t>
            </a:r>
            <a:r>
              <a:rPr lang="es-ES" sz="2000" b="1" dirty="0" err="1"/>
              <a:t>znati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je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učinio</a:t>
            </a:r>
            <a:r>
              <a:rPr lang="es-ES" sz="2000" b="1" dirty="0"/>
              <a:t>. </a:t>
            </a:r>
            <a:r>
              <a:rPr lang="es-ES" sz="2000" b="1" dirty="0" err="1"/>
              <a:t>Vaša</a:t>
            </a:r>
            <a:r>
              <a:rPr lang="es-ES" sz="2000" b="1" dirty="0"/>
              <a:t> </a:t>
            </a:r>
            <a:r>
              <a:rPr lang="es-ES" sz="2000" b="1" dirty="0" err="1"/>
              <a:t>vjera</a:t>
            </a:r>
            <a:r>
              <a:rPr lang="es-ES" sz="2000" b="1" dirty="0"/>
              <a:t> mora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utemeljena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Božjim</a:t>
            </a:r>
            <a:r>
              <a:rPr lang="es-ES" sz="2000" b="1" dirty="0"/>
              <a:t> </a:t>
            </a:r>
            <a:r>
              <a:rPr lang="es-ES" sz="2000" b="1" dirty="0" err="1"/>
              <a:t>čudesima</a:t>
            </a:r>
            <a:r>
              <a:rPr lang="es-ES" sz="2000" b="1" dirty="0"/>
              <a:t>. </a:t>
            </a:r>
            <a:r>
              <a:rPr lang="es-ES" sz="2000" b="1" dirty="0" err="1"/>
              <a:t>Odgovornost</a:t>
            </a:r>
            <a:r>
              <a:rPr lang="es-ES" sz="2000" b="1" dirty="0"/>
              <a:t> je </a:t>
            </a:r>
            <a:r>
              <a:rPr lang="es-ES" sz="2000" b="1" dirty="0" err="1"/>
              <a:t>roditelja</a:t>
            </a:r>
            <a:r>
              <a:rPr lang="es-ES" sz="2000" b="1" dirty="0"/>
              <a:t> da </a:t>
            </a:r>
            <a:r>
              <a:rPr lang="es-ES" sz="2000" b="1" dirty="0" err="1"/>
              <a:t>prenesu</a:t>
            </a:r>
            <a:r>
              <a:rPr lang="es-ES" sz="2000" b="1" dirty="0"/>
              <a:t> ovo </a:t>
            </a:r>
            <a:r>
              <a:rPr lang="es-ES" sz="2000" b="1" dirty="0" err="1"/>
              <a:t>znanje</a:t>
            </a:r>
            <a:r>
              <a:rPr lang="es-ES" sz="2000" b="1" dirty="0"/>
              <a:t> </a:t>
            </a:r>
            <a:r>
              <a:rPr lang="es-ES" sz="2000" b="1" dirty="0" err="1"/>
              <a:t>svojoj</a:t>
            </a:r>
            <a:r>
              <a:rPr lang="es-ES" sz="2000" b="1" dirty="0"/>
              <a:t> </a:t>
            </a:r>
            <a:r>
              <a:rPr lang="es-ES" sz="2000" b="1" dirty="0" err="1"/>
              <a:t>djeci</a:t>
            </a:r>
            <a:r>
              <a:rPr lang="es-ES" sz="2000" b="1" dirty="0"/>
              <a:t> (P</a:t>
            </a:r>
            <a:r>
              <a:rPr lang="hr-HR" sz="2000" b="1" dirty="0" err="1"/>
              <a:t>nz</a:t>
            </a:r>
            <a:r>
              <a:rPr lang="hr-HR" sz="2000" b="1" dirty="0"/>
              <a:t>.</a:t>
            </a:r>
            <a:r>
              <a:rPr lang="es-ES" sz="2000" b="1" dirty="0"/>
              <a:t> 4,9). S </a:t>
            </a:r>
            <a:r>
              <a:rPr lang="es-ES" sz="2000" b="1" dirty="0" err="1"/>
              <a:t>tim</a:t>
            </a:r>
            <a:r>
              <a:rPr lang="es-ES" sz="2000" b="1" dirty="0"/>
              <a:t> </a:t>
            </a:r>
            <a:r>
              <a:rPr lang="es-ES" sz="2000" b="1" dirty="0" err="1"/>
              <a:t>znanjem</a:t>
            </a:r>
            <a:r>
              <a:rPr lang="es-ES" sz="2000" b="1" dirty="0"/>
              <a:t> </a:t>
            </a:r>
            <a:r>
              <a:rPr lang="es-ES" sz="2000" b="1" dirty="0" err="1"/>
              <a:t>svatko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mora </a:t>
            </a:r>
            <a:r>
              <a:rPr lang="es-ES" sz="2000" b="1" dirty="0" err="1"/>
              <a:t>živjeti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vlastitoj</a:t>
            </a:r>
            <a:r>
              <a:rPr lang="es-ES" sz="2000" b="1" dirty="0"/>
              <a:t> </a:t>
            </a:r>
            <a:r>
              <a:rPr lang="es-ES" sz="2000" b="1" dirty="0" err="1"/>
              <a:t>vjeri</a:t>
            </a:r>
            <a:r>
              <a:rPr lang="es-ES" sz="2000" b="1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0F53E23-62AC-9185-B623-A662D735B334}"/>
              </a:ext>
            </a:extLst>
          </p:cNvPr>
          <p:cNvSpPr txBox="1"/>
          <p:nvPr/>
        </p:nvSpPr>
        <p:spPr>
          <a:xfrm>
            <a:off x="152400" y="4120277"/>
            <a:ext cx="68770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Osim</a:t>
            </a:r>
            <a:r>
              <a:rPr lang="es-ES" sz="2000" b="1" dirty="0"/>
              <a:t> </a:t>
            </a:r>
            <a:r>
              <a:rPr lang="es-ES" sz="2000" b="1" dirty="0" err="1"/>
              <a:t>samog</a:t>
            </a:r>
            <a:r>
              <a:rPr lang="es-ES" sz="2000" b="1" dirty="0"/>
              <a:t> </a:t>
            </a:r>
            <a:r>
              <a:rPr lang="es-ES" sz="2000" b="1" dirty="0" err="1"/>
              <a:t>sjećanja</a:t>
            </a:r>
            <a:r>
              <a:rPr lang="es-ES" sz="2000" b="1" dirty="0"/>
              <a:t>, </a:t>
            </a:r>
            <a:r>
              <a:rPr lang="es-ES" sz="2000" b="1" dirty="0" err="1"/>
              <a:t>koja</a:t>
            </a:r>
            <a:r>
              <a:rPr lang="es-ES" sz="2000" b="1" dirty="0"/>
              <a:t> je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Božja</a:t>
            </a:r>
            <a:r>
              <a:rPr lang="es-ES" sz="2000" b="1" dirty="0"/>
              <a:t> </a:t>
            </a:r>
            <a:r>
              <a:rPr lang="es-ES" sz="2000" b="1" dirty="0" err="1"/>
              <a:t>svrha</a:t>
            </a:r>
            <a:r>
              <a:rPr lang="es-ES" sz="2000" b="1" dirty="0"/>
              <a:t> u </a:t>
            </a:r>
            <a:r>
              <a:rPr lang="es-ES" sz="2000" b="1" dirty="0" err="1"/>
              <a:t>traženju</a:t>
            </a:r>
            <a:r>
              <a:rPr lang="es-ES" sz="2000" b="1" dirty="0"/>
              <a:t> da se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kamenje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hr-HR" sz="2000" b="1" dirty="0"/>
              <a:t>stavi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hr-HR" sz="2000" b="1" dirty="0"/>
              <a:t> </a:t>
            </a:r>
            <a:r>
              <a:rPr lang="es-ES" sz="2000" b="1" dirty="0"/>
              <a:t>4</a:t>
            </a:r>
            <a:r>
              <a:rPr lang="hr-HR" sz="2000" b="1" dirty="0"/>
              <a:t>,</a:t>
            </a:r>
            <a:r>
              <a:rPr lang="es-ES" sz="2000" b="1" dirty="0"/>
              <a:t>6</a:t>
            </a:r>
            <a:r>
              <a:rPr lang="hr-HR" sz="2000" b="1" dirty="0"/>
              <a:t>.</a:t>
            </a:r>
            <a:r>
              <a:rPr lang="es-ES" sz="2000" b="1" dirty="0"/>
              <a:t>7)?</a:t>
            </a:r>
          </a:p>
        </p:txBody>
      </p:sp>
    </p:spTree>
    <p:extLst>
      <p:ext uri="{BB962C8B-B14F-4D97-AF65-F5344CB8AC3E}">
        <p14:creationId xmlns:p14="http://schemas.microsoft.com/office/powerpoint/2010/main" val="2518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A1D611-BBA3-0BE5-9E26-898D6542D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000A15-7C5F-B7D0-5E47-0A0F98F62E82}"/>
              </a:ext>
            </a:extLst>
          </p:cNvPr>
          <p:cNvSpPr txBox="1"/>
          <p:nvPr/>
        </p:nvSpPr>
        <p:spPr>
          <a:xfrm>
            <a:off x="0" y="-4762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dist="38100" dir="2700000" algn="tl" rotWithShape="0">
                    <a:schemeClr val="accent4"/>
                  </a:outerShdw>
                </a:effectLst>
              </a:rPr>
              <a:t>OPASNOSTI ZABORAVA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57D169C-540D-8A13-509E-F433C4CF0EAA}"/>
              </a:ext>
            </a:extLst>
          </p:cNvPr>
          <p:cNvSpPr txBox="1"/>
          <p:nvPr/>
        </p:nvSpPr>
        <p:spPr>
          <a:xfrm>
            <a:off x="485774" y="562272"/>
            <a:ext cx="112204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Izraelci su činili zlo pred bogom. Zaboravili su svoga Boga i štovali su lažne bogove </a:t>
            </a:r>
            <a:r>
              <a:rPr lang="hr-HR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Baala</a:t>
            </a:r>
            <a:r>
              <a:rPr lang="hr-HR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hr-HR" b="1" dirty="0" err="1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Ašeru</a:t>
            </a:r>
            <a:r>
              <a:rPr lang="hr-HR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Suci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FFCED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7)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EBFAA3-4A3B-D9BE-B5E6-65BEC062B815}"/>
              </a:ext>
            </a:extLst>
          </p:cNvPr>
          <p:cNvSpPr txBox="1"/>
          <p:nvPr/>
        </p:nvSpPr>
        <p:spPr>
          <a:xfrm>
            <a:off x="257175" y="1381125"/>
            <a:ext cx="11934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Podižući</a:t>
            </a:r>
            <a:r>
              <a:rPr lang="es-ES" sz="2000" b="1" dirty="0"/>
              <a:t> 12 </a:t>
            </a:r>
            <a:r>
              <a:rPr lang="es-ES" sz="2000" b="1" dirty="0" err="1"/>
              <a:t>spomen</a:t>
            </a:r>
            <a:r>
              <a:rPr lang="hr-HR" sz="2000" b="1" dirty="0" err="1"/>
              <a:t>ičkih</a:t>
            </a:r>
            <a:r>
              <a:rPr lang="es-ES" sz="2000" b="1" dirty="0"/>
              <a:t> </a:t>
            </a:r>
            <a:r>
              <a:rPr lang="es-ES" sz="2000" b="1" dirty="0" err="1"/>
              <a:t>kamen</a:t>
            </a:r>
            <a:r>
              <a:rPr lang="hr-HR" sz="2000" b="1" dirty="0"/>
              <a:t>ov</a:t>
            </a:r>
            <a:r>
              <a:rPr lang="es-ES" sz="2000" b="1" dirty="0"/>
              <a:t>a u </a:t>
            </a:r>
            <a:r>
              <a:rPr lang="es-ES" sz="2000" b="1" dirty="0" err="1"/>
              <a:t>Gilgalu</a:t>
            </a:r>
            <a:r>
              <a:rPr lang="es-ES" sz="2000" b="1" dirty="0"/>
              <a:t>, </a:t>
            </a:r>
            <a:r>
              <a:rPr lang="es-ES" sz="2000" b="1" dirty="0" err="1"/>
              <a:t>Jošua</a:t>
            </a:r>
            <a:r>
              <a:rPr lang="es-ES" sz="2000" b="1" dirty="0"/>
              <a:t> je </a:t>
            </a:r>
            <a:r>
              <a:rPr lang="es-ES" sz="2000" b="1" dirty="0" err="1"/>
              <a:t>naglasio</a:t>
            </a:r>
            <a:r>
              <a:rPr lang="es-ES" sz="2000" b="1" dirty="0"/>
              <a:t> </a:t>
            </a:r>
            <a:r>
              <a:rPr lang="es-ES" sz="2000" b="1" dirty="0" err="1"/>
              <a:t>dvije</a:t>
            </a:r>
            <a:r>
              <a:rPr lang="es-ES" sz="2000" b="1" dirty="0"/>
              <a:t> </a:t>
            </a:r>
            <a:r>
              <a:rPr lang="es-ES" sz="2000" b="1" dirty="0" err="1"/>
              <a:t>točke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es-ES" sz="2000" b="1" dirty="0"/>
              <a:t> 4</a:t>
            </a:r>
            <a:r>
              <a:rPr lang="hr-HR" sz="2000" b="1" dirty="0"/>
              <a:t>,</a:t>
            </a:r>
            <a:r>
              <a:rPr lang="es-ES" sz="2000" b="1" dirty="0"/>
              <a:t>23):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F814F0B-81C0-8DC1-00F2-206D9504F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1349285"/>
              </p:ext>
            </p:extLst>
          </p:nvPr>
        </p:nvGraphicFramePr>
        <p:xfrm>
          <a:off x="257175" y="1798960"/>
          <a:ext cx="11758260" cy="2419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E958F7C-AF7F-E3CF-5155-7E4EDC6E332E}"/>
              </a:ext>
            </a:extLst>
          </p:cNvPr>
          <p:cNvSpPr txBox="1"/>
          <p:nvPr/>
        </p:nvSpPr>
        <p:spPr>
          <a:xfrm>
            <a:off x="2576513" y="4226510"/>
            <a:ext cx="61198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Nadolazeći</a:t>
            </a:r>
            <a:r>
              <a:rPr lang="es-ES" sz="2000" b="1" dirty="0"/>
              <a:t> </a:t>
            </a:r>
            <a:r>
              <a:rPr lang="es-ES" sz="2000" b="1" dirty="0" err="1"/>
              <a:t>naraštaj</a:t>
            </a:r>
            <a:r>
              <a:rPr lang="es-ES" sz="2000" b="1" dirty="0"/>
              <a:t> bio je u </a:t>
            </a:r>
            <a:r>
              <a:rPr lang="es-ES" sz="2000" b="1" dirty="0" err="1"/>
              <a:t>opasnosti</a:t>
            </a:r>
            <a:r>
              <a:rPr lang="es-ES" sz="2000" b="1" dirty="0"/>
              <a:t> da </a:t>
            </a:r>
            <a:r>
              <a:rPr lang="es-ES" sz="2000" b="1" dirty="0" err="1"/>
              <a:t>napravi</a:t>
            </a:r>
            <a:r>
              <a:rPr lang="es-ES" sz="2000" b="1" dirty="0"/>
              <a:t> </a:t>
            </a:r>
            <a:r>
              <a:rPr lang="es-ES" sz="2000" b="1" dirty="0" err="1"/>
              <a:t>istu</a:t>
            </a:r>
            <a:r>
              <a:rPr lang="es-ES" sz="2000" b="1" dirty="0"/>
              <a:t> </a:t>
            </a:r>
            <a:r>
              <a:rPr lang="es-ES" sz="2000" b="1" dirty="0" err="1"/>
              <a:t>pogrešku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i </a:t>
            </a:r>
            <a:r>
              <a:rPr lang="es-ES" sz="2000" b="1" dirty="0" err="1"/>
              <a:t>njihovi</a:t>
            </a:r>
            <a:r>
              <a:rPr lang="es-ES" sz="2000" b="1" dirty="0"/>
              <a:t> </a:t>
            </a:r>
            <a:r>
              <a:rPr lang="es-ES" sz="2000" b="1" dirty="0" err="1"/>
              <a:t>očevi</a:t>
            </a:r>
            <a:r>
              <a:rPr lang="es-ES" sz="2000" b="1" dirty="0"/>
              <a:t>: </a:t>
            </a:r>
            <a:r>
              <a:rPr lang="hr-HR" sz="2000" b="1" dirty="0"/>
              <a:t> da </a:t>
            </a:r>
            <a:r>
              <a:rPr lang="es-ES" sz="2000" b="1" dirty="0" err="1"/>
              <a:t>zaboravi</a:t>
            </a:r>
            <a:r>
              <a:rPr lang="es-ES" sz="2000" b="1" dirty="0"/>
              <a:t> </a:t>
            </a:r>
            <a:r>
              <a:rPr lang="es-ES" sz="2000" b="1" dirty="0" err="1"/>
              <a:t>Božja</a:t>
            </a:r>
            <a:r>
              <a:rPr lang="es-ES" sz="2000" b="1" dirty="0"/>
              <a:t> </a:t>
            </a:r>
            <a:r>
              <a:rPr lang="es-ES" sz="2000" b="1" dirty="0" err="1"/>
              <a:t>moćna</a:t>
            </a:r>
            <a:r>
              <a:rPr lang="es-ES" sz="2000" b="1" dirty="0"/>
              <a:t> </a:t>
            </a:r>
            <a:r>
              <a:rPr lang="es-ES" sz="2000" b="1" dirty="0" err="1"/>
              <a:t>djela</a:t>
            </a:r>
            <a:r>
              <a:rPr lang="es-ES" sz="2000" b="1" dirty="0"/>
              <a:t>. </a:t>
            </a:r>
            <a:r>
              <a:rPr lang="es-ES" sz="2000" b="1" dirty="0" err="1"/>
              <a:t>Nažalost</a:t>
            </a:r>
            <a:r>
              <a:rPr lang="es-ES" sz="2000" b="1" dirty="0"/>
              <a:t>, </a:t>
            </a:r>
            <a:r>
              <a:rPr lang="es-ES" sz="2000" b="1" dirty="0" err="1"/>
              <a:t>zaboravili</a:t>
            </a:r>
            <a:r>
              <a:rPr lang="es-ES" sz="2000" b="1" dirty="0"/>
              <a:t> su i </a:t>
            </a:r>
            <a:r>
              <a:rPr lang="es-ES" sz="2000" b="1" dirty="0" err="1"/>
              <a:t>platili</a:t>
            </a:r>
            <a:r>
              <a:rPr lang="es-ES" sz="2000" b="1" dirty="0"/>
              <a:t> </a:t>
            </a:r>
            <a:r>
              <a:rPr lang="es-ES" sz="2000" b="1" dirty="0" err="1"/>
              <a:t>posljedice</a:t>
            </a:r>
            <a:r>
              <a:rPr lang="es-ES" sz="2000" b="1" dirty="0"/>
              <a:t> (</a:t>
            </a:r>
            <a:r>
              <a:rPr lang="es-ES" sz="2000" b="1" dirty="0" err="1"/>
              <a:t>Suci</a:t>
            </a:r>
            <a:r>
              <a:rPr lang="es-ES" sz="2000" b="1" dirty="0"/>
              <a:t> 3</a:t>
            </a:r>
            <a:r>
              <a:rPr lang="hr-HR" sz="2000" b="1" dirty="0"/>
              <a:t>,</a:t>
            </a:r>
            <a:r>
              <a:rPr lang="es-ES" sz="2000" b="1" dirty="0"/>
              <a:t>7</a:t>
            </a:r>
            <a:r>
              <a:rPr lang="hr-HR" sz="2000" b="1" dirty="0"/>
              <a:t>.</a:t>
            </a:r>
            <a:r>
              <a:rPr lang="es-ES" sz="2000" b="1" dirty="0"/>
              <a:t>8).</a:t>
            </a:r>
          </a:p>
        </p:txBody>
      </p:sp>
      <p:pic>
        <p:nvPicPr>
          <p:cNvPr id="8" name="Imagen 7" descr="Un grupo de hombres posando para una foto&#10;&#10;El contenido generado por IA puede ser incorrecto.">
            <a:extLst>
              <a:ext uri="{FF2B5EF4-FFF2-40B4-BE49-F238E27FC236}">
                <a16:creationId xmlns:a16="http://schemas.microsoft.com/office/drawing/2014/main" id="{2B6F04EC-309E-F609-E150-E60837AF6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66" y="4478554"/>
            <a:ext cx="2328510" cy="2054078"/>
          </a:xfrm>
          <a:prstGeom prst="round2DiagRect">
            <a:avLst>
              <a:gd name="adj1" fmla="val 0"/>
              <a:gd name="adj2" fmla="val 14058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27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 descr="Un par de personas de pie en la calle&#10;&#10;El contenido generado por IA puede ser incorrecto.">
            <a:extLst>
              <a:ext uri="{FF2B5EF4-FFF2-40B4-BE49-F238E27FC236}">
                <a16:creationId xmlns:a16="http://schemas.microsoft.com/office/drawing/2014/main" id="{5244E412-A237-0F7A-B904-8F5A6E17006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29875" y="4472208"/>
            <a:ext cx="1585560" cy="206042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gradFill flip="none" rotWithShape="1">
              <a:gsLst>
                <a:gs pos="0">
                  <a:srgbClr val="FFFF00"/>
                </a:gs>
                <a:gs pos="47000">
                  <a:srgbClr val="FFFF00"/>
                </a:gs>
                <a:gs pos="83000">
                  <a:schemeClr val="accent4"/>
                </a:gs>
                <a:gs pos="100000">
                  <a:schemeClr val="accent4"/>
                </a:gs>
              </a:gsLst>
              <a:lin ang="8100000" scaled="1"/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40596663-F28C-81E2-BC99-544F48CA83B4}"/>
              </a:ext>
            </a:extLst>
          </p:cNvPr>
          <p:cNvSpPr txBox="1"/>
          <p:nvPr/>
        </p:nvSpPr>
        <p:spPr>
          <a:xfrm>
            <a:off x="2576513" y="5502419"/>
            <a:ext cx="759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Stoga</a:t>
            </a:r>
            <a:r>
              <a:rPr lang="es-ES" sz="2000" b="1" dirty="0"/>
              <a:t> je </a:t>
            </a:r>
            <a:r>
              <a:rPr lang="es-ES" sz="2000" b="1" dirty="0" err="1"/>
              <a:t>važno</a:t>
            </a:r>
            <a:r>
              <a:rPr lang="es-ES" sz="2000" b="1" dirty="0"/>
              <a:t> da </a:t>
            </a:r>
            <a:r>
              <a:rPr lang="es-ES" sz="2000" b="1" dirty="0" err="1"/>
              <a:t>zadržimo</a:t>
            </a:r>
            <a:r>
              <a:rPr lang="es-ES" sz="2000" b="1" dirty="0"/>
              <a:t> </a:t>
            </a:r>
            <a:r>
              <a:rPr lang="es-ES" sz="2000" b="1" dirty="0" err="1"/>
              <a:t>svježe</a:t>
            </a:r>
            <a:r>
              <a:rPr lang="es-ES" sz="2000" b="1" dirty="0"/>
              <a:t> u </a:t>
            </a:r>
            <a:r>
              <a:rPr lang="es-ES" sz="2000" b="1" dirty="0" err="1"/>
              <a:t>mislima</a:t>
            </a:r>
            <a:r>
              <a:rPr lang="es-ES" sz="2000" b="1" dirty="0"/>
              <a:t> </a:t>
            </a:r>
            <a:r>
              <a:rPr lang="es-ES" sz="2000" b="1" dirty="0" err="1"/>
              <a:t>kako</a:t>
            </a:r>
            <a:r>
              <a:rPr lang="es-ES" sz="2000" b="1" dirty="0"/>
              <a:t> se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brinuo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pretke</a:t>
            </a:r>
            <a:r>
              <a:rPr lang="es-ES" sz="2000" b="1" dirty="0"/>
              <a:t> i </a:t>
            </a:r>
            <a:r>
              <a:rPr lang="es-ES" sz="2000" b="1" dirty="0" err="1"/>
              <a:t>vremena</a:t>
            </a:r>
            <a:r>
              <a:rPr lang="es-ES" sz="2000" b="1" dirty="0"/>
              <a:t> </a:t>
            </a:r>
            <a:r>
              <a:rPr lang="es-ES" sz="2000" b="1" dirty="0" err="1"/>
              <a:t>kada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</a:t>
            </a:r>
            <a:r>
              <a:rPr lang="es-ES" sz="2000" b="1" dirty="0" err="1"/>
              <a:t>vlastitim</a:t>
            </a:r>
            <a:r>
              <a:rPr lang="es-ES" sz="2000" b="1" dirty="0"/>
              <a:t> </a:t>
            </a:r>
            <a:r>
              <a:rPr lang="es-ES" sz="2000" b="1" dirty="0" err="1"/>
              <a:t>očima</a:t>
            </a:r>
            <a:r>
              <a:rPr lang="es-ES" sz="2000" b="1" dirty="0"/>
              <a:t> </a:t>
            </a:r>
            <a:r>
              <a:rPr lang="es-ES" sz="2000" b="1" dirty="0" err="1"/>
              <a:t>vidjeli</a:t>
            </a:r>
            <a:r>
              <a:rPr lang="es-ES" sz="2000" b="1" dirty="0"/>
              <a:t> </a:t>
            </a:r>
            <a:r>
              <a:rPr lang="es-ES" sz="2000" b="1" dirty="0" err="1"/>
              <a:t>moćnu</a:t>
            </a:r>
            <a:r>
              <a:rPr lang="es-ES" sz="2000" b="1" dirty="0"/>
              <a:t> </a:t>
            </a:r>
            <a:r>
              <a:rPr lang="es-ES" sz="2000" b="1" dirty="0" err="1"/>
              <a:t>Božju</a:t>
            </a:r>
            <a:r>
              <a:rPr lang="es-ES" sz="2000" b="1" dirty="0"/>
              <a:t> </a:t>
            </a:r>
            <a:r>
              <a:rPr lang="es-ES" sz="2000" b="1" dirty="0" err="1"/>
              <a:t>ruku</a:t>
            </a:r>
            <a:r>
              <a:rPr lang="es-ES" sz="2000" b="1" dirty="0"/>
              <a:t>!</a:t>
            </a:r>
          </a:p>
        </p:txBody>
      </p:sp>
      <p:pic>
        <p:nvPicPr>
          <p:cNvPr id="13" name="Imagen 12" descr="Grupo de personas caminando en un parque&#10;&#10;El contenido generado por IA puede ser incorrecto.">
            <a:extLst>
              <a:ext uri="{FF2B5EF4-FFF2-40B4-BE49-F238E27FC236}">
                <a16:creationId xmlns:a16="http://schemas.microsoft.com/office/drawing/2014/main" id="{08D26641-E676-1A0C-7B94-492CF03AB44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767761" y="4305300"/>
            <a:ext cx="1481136" cy="1201673"/>
          </a:xfrm>
          <a:prstGeom prst="ellipse">
            <a:avLst/>
          </a:prstGeom>
          <a:ln w="381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17689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graphicEl>
                                              <a:dgm id="{1DBC163E-CA53-47E2-A4F1-8FD0C1739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graphicEl>
                                              <a:dgm id="{9900CE34-8A0F-463C-ADF3-D4EF6BF119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graphicEl>
                                              <a:dgm id="{E24F0F28-3AFA-4E7A-8FCD-D0AD630BB3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>
                                            <p:graphicEl>
                                              <a:dgm id="{FEA02886-E86B-444D-B54B-A2D1D4A031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>
        <p:bldSub>
          <a:bldDgm bld="one"/>
        </p:bldSub>
      </p:bldGraphic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72DF6-A8A0-2CD5-1EB5-7DA0F73AB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persona, viejo, micrófono&#10;&#10;El contenido generado por IA puede ser incorrecto.">
            <a:extLst>
              <a:ext uri="{FF2B5EF4-FFF2-40B4-BE49-F238E27FC236}">
                <a16:creationId xmlns:a16="http://schemas.microsoft.com/office/drawing/2014/main" id="{39678A3E-ADD1-E58B-F839-A0291783BB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429" y="431183"/>
            <a:ext cx="6074109" cy="63341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 descr="Imagen que contiene persona, hombre, pastel, agua&#10;&#10;El contenido generado por IA puede ser incorrecto.">
            <a:extLst>
              <a:ext uri="{FF2B5EF4-FFF2-40B4-BE49-F238E27FC236}">
                <a16:creationId xmlns:a16="http://schemas.microsoft.com/office/drawing/2014/main" id="{ADD322CC-83EB-C881-91E1-1F01A1F4FE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7664" y="1838848"/>
            <a:ext cx="6784336" cy="50191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6CCFED5-E53B-E8FD-7186-0FA230096D1C}"/>
              </a:ext>
            </a:extLst>
          </p:cNvPr>
          <p:cNvSpPr txBox="1"/>
          <p:nvPr/>
        </p:nvSpPr>
        <p:spPr>
          <a:xfrm>
            <a:off x="5321939" y="2182878"/>
            <a:ext cx="4217049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>
                <a:ln w="0"/>
                <a:gradFill>
                  <a:gsLst>
                    <a:gs pos="0">
                      <a:srgbClr val="1A5992"/>
                    </a:gs>
                    <a:gs pos="50000">
                      <a:srgbClr val="4997DF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PREKRETNICE JORDANA</a:t>
            </a:r>
          </a:p>
        </p:txBody>
      </p:sp>
    </p:spTree>
    <p:extLst>
      <p:ext uri="{BB962C8B-B14F-4D97-AF65-F5344CB8AC3E}">
        <p14:creationId xmlns:p14="http://schemas.microsoft.com/office/powerpoint/2010/main" val="177072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3E32BC5-0B24-6914-3C1D-2604E062212D}"/>
              </a:ext>
            </a:extLst>
          </p:cNvPr>
          <p:cNvSpPr txBox="1"/>
          <p:nvPr/>
        </p:nvSpPr>
        <p:spPr>
          <a:xfrm>
            <a:off x="533399" y="255193"/>
            <a:ext cx="5419725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M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ore 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je pretvorio 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u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suho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 tlo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pješice su prošli (kao) kroz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rije</a:t>
            </a:r>
            <a:r>
              <a:rPr lang="hr-HR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čno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hr-HR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korito.Zbog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 toga se sada radujemo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!" (</a:t>
            </a:r>
            <a:r>
              <a:rPr lang="es-ES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Ps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 66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,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6</a:t>
            </a:r>
            <a:r>
              <a:rPr lang="hr-HR" b="1" dirty="0">
                <a:solidFill>
                  <a:schemeClr val="tx1"/>
                </a:solidFill>
                <a:latin typeface="Comic Sans MS" panose="030F0702030302020204" pitchFamily="66" charset="0"/>
              </a:rPr>
              <a:t>  SHP</a:t>
            </a:r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14D661B-91FE-5129-1CC7-AEB12FEDD51C}"/>
              </a:ext>
            </a:extLst>
          </p:cNvPr>
          <p:cNvSpPr txBox="1"/>
          <p:nvPr/>
        </p:nvSpPr>
        <p:spPr>
          <a:xfrm>
            <a:off x="6617231" y="255193"/>
            <a:ext cx="5095273" cy="61555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tx1"/>
                </a:solidFill>
                <a:latin typeface="Comic Sans MS" panose="030F0702030302020204" pitchFamily="66" charset="0"/>
              </a:rPr>
              <a:t>“</a:t>
            </a:r>
            <a:r>
              <a:rPr lang="hr-HR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Crveno more pred njima se povuklo</a:t>
            </a:r>
            <a:r>
              <a:rPr lang="es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, a </a:t>
            </a:r>
            <a:r>
              <a:rPr lang="es-ES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Jordan</a:t>
            </a:r>
            <a:r>
              <a:rPr lang="hr-HR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zastao i potekao unazad.</a:t>
            </a:r>
            <a:r>
              <a:rPr lang="es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" (</a:t>
            </a:r>
            <a:r>
              <a:rPr lang="es-ES" sz="16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Ps</a:t>
            </a:r>
            <a:r>
              <a:rPr lang="hr-HR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r>
              <a:rPr lang="es-E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 114,3)</a:t>
            </a:r>
            <a:endParaRPr lang="es-ES" sz="1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753915E-8DAB-8459-A56D-8F737B54F88F}"/>
              </a:ext>
            </a:extLst>
          </p:cNvPr>
          <p:cNvSpPr txBox="1"/>
          <p:nvPr/>
        </p:nvSpPr>
        <p:spPr>
          <a:xfrm>
            <a:off x="468029" y="1303651"/>
            <a:ext cx="598992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Prelazak</a:t>
            </a:r>
            <a:r>
              <a:rPr lang="es-ES" sz="2000" b="1" dirty="0"/>
              <a:t> </a:t>
            </a:r>
            <a:r>
              <a:rPr lang="es-ES" sz="2000" b="1" dirty="0" err="1"/>
              <a:t>preko</a:t>
            </a:r>
            <a:r>
              <a:rPr lang="es-ES" sz="2000" b="1" dirty="0"/>
              <a:t> </a:t>
            </a:r>
            <a:r>
              <a:rPr lang="es-ES" sz="2000" b="1" dirty="0" err="1"/>
              <a:t>Crvenog</a:t>
            </a:r>
            <a:r>
              <a:rPr lang="es-ES" sz="2000" b="1" dirty="0"/>
              <a:t> mora i </a:t>
            </a:r>
            <a:r>
              <a:rPr lang="es-ES" sz="2000" b="1" dirty="0" err="1"/>
              <a:t>prelazak</a:t>
            </a:r>
            <a:r>
              <a:rPr lang="es-ES" sz="2000" b="1" dirty="0"/>
              <a:t> </a:t>
            </a:r>
            <a:r>
              <a:rPr lang="es-ES" sz="2000" b="1" dirty="0" err="1"/>
              <a:t>preko</a:t>
            </a:r>
            <a:r>
              <a:rPr lang="es-ES" sz="2000" b="1" dirty="0"/>
              <a:t> </a:t>
            </a:r>
            <a:r>
              <a:rPr lang="es-ES" sz="2000" b="1" dirty="0" err="1"/>
              <a:t>Jordan</a:t>
            </a:r>
            <a:r>
              <a:rPr lang="hr-HR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dva</a:t>
            </a:r>
            <a:r>
              <a:rPr lang="es-ES" sz="2000" b="1" dirty="0"/>
              <a:t> su </a:t>
            </a:r>
            <a:r>
              <a:rPr lang="es-ES" sz="2000" b="1" dirty="0" err="1"/>
              <a:t>povijesna</a:t>
            </a:r>
            <a:r>
              <a:rPr lang="es-ES" sz="2000" b="1" dirty="0"/>
              <a:t> </a:t>
            </a:r>
            <a:r>
              <a:rPr lang="es-ES" sz="2000" b="1" dirty="0" err="1"/>
              <a:t>događaja</a:t>
            </a:r>
            <a:r>
              <a:rPr lang="es-ES" sz="2000" b="1" dirty="0"/>
              <a:t> </a:t>
            </a:r>
            <a:r>
              <a:rPr lang="es-ES" sz="2000" b="1" dirty="0" err="1"/>
              <a:t>koja</a:t>
            </a:r>
            <a:r>
              <a:rPr lang="es-ES" sz="2000" b="1" dirty="0"/>
              <a:t> su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povezana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prekretnice</a:t>
            </a:r>
            <a:r>
              <a:rPr lang="es-ES" sz="2000" b="1" dirty="0"/>
              <a:t> u </a:t>
            </a:r>
            <a:r>
              <a:rPr lang="es-ES" sz="2000" b="1" dirty="0" err="1"/>
              <a:t>povijesti</a:t>
            </a:r>
            <a:r>
              <a:rPr lang="es-ES" sz="2000" b="1" dirty="0"/>
              <a:t> </a:t>
            </a:r>
            <a:r>
              <a:rPr lang="es-ES" sz="2000" b="1" dirty="0" err="1"/>
              <a:t>Otkupljenja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66</a:t>
            </a:r>
            <a:r>
              <a:rPr lang="hr-HR" sz="2000" b="1" dirty="0"/>
              <a:t>,</a:t>
            </a:r>
            <a:r>
              <a:rPr lang="es-ES" sz="2000" b="1" dirty="0"/>
              <a:t>6; 114). </a:t>
            </a:r>
            <a:r>
              <a:rPr lang="es-ES" sz="2000" b="1" dirty="0" err="1"/>
              <a:t>Zajedno</a:t>
            </a:r>
            <a:r>
              <a:rPr lang="es-ES" sz="2000" b="1" dirty="0"/>
              <a:t> </a:t>
            </a:r>
            <a:r>
              <a:rPr lang="es-ES" sz="2000" b="1" dirty="0" err="1"/>
              <a:t>signaliziraju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hr-HR" sz="2000" b="1" dirty="0"/>
              <a:t> </a:t>
            </a:r>
            <a:r>
              <a:rPr lang="hr-HR" sz="2000" b="1" dirty="0" err="1"/>
              <a:t>oslobo</a:t>
            </a:r>
            <a:r>
              <a:rPr lang="hr-HR" sz="2000" b="1" dirty="0"/>
              <a:t>-</a:t>
            </a:r>
            <a:r>
              <a:rPr lang="es-ES" sz="2000" b="1" dirty="0"/>
              <a:t> </a:t>
            </a:r>
            <a:r>
              <a:rPr lang="es-ES" sz="2000" b="1" dirty="0" err="1"/>
              <a:t>đenje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grijeha</a:t>
            </a:r>
            <a:r>
              <a:rPr lang="es-ES" sz="2000" b="1" dirty="0"/>
              <a:t> i </a:t>
            </a:r>
            <a:r>
              <a:rPr lang="es-ES" sz="2000" b="1" dirty="0" err="1"/>
              <a:t>naš</a:t>
            </a:r>
            <a:r>
              <a:rPr lang="es-ES" sz="2000" b="1" dirty="0"/>
              <a:t> </a:t>
            </a:r>
            <a:r>
              <a:rPr lang="es-ES" sz="2000" b="1" dirty="0" err="1"/>
              <a:t>pristup</a:t>
            </a:r>
            <a:r>
              <a:rPr lang="es-ES" sz="2000" b="1" dirty="0"/>
              <a:t> </a:t>
            </a:r>
            <a:r>
              <a:rPr lang="es-ES" sz="2000" b="1" dirty="0" err="1"/>
              <a:t>vječnom</a:t>
            </a:r>
            <a:r>
              <a:rPr lang="es-ES" sz="2000" b="1" dirty="0"/>
              <a:t> </a:t>
            </a:r>
            <a:r>
              <a:rPr lang="es-ES" sz="2000" b="1" dirty="0" err="1"/>
              <a:t>životu</a:t>
            </a:r>
            <a:r>
              <a:rPr lang="es-ES" sz="2000" b="1" dirty="0"/>
              <a:t>.</a:t>
            </a:r>
          </a:p>
        </p:txBody>
      </p:sp>
      <p:pic>
        <p:nvPicPr>
          <p:cNvPr id="6" name="Imagen 5" descr="Grupo de personas en el agua&#10;&#10;El contenido generado por IA puede ser incorrecto.">
            <a:extLst>
              <a:ext uri="{FF2B5EF4-FFF2-40B4-BE49-F238E27FC236}">
                <a16:creationId xmlns:a16="http://schemas.microsoft.com/office/drawing/2014/main" id="{9D6E3C37-5995-5C6F-3649-6769B1E65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7949" y="1140023"/>
            <a:ext cx="2501867" cy="3447675"/>
          </a:xfrm>
          <a:prstGeom prst="snip2DiagRect">
            <a:avLst>
              <a:gd name="adj1" fmla="val 15836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hombre con una tabla de surf en el agua&#10;&#10;El contenido generado por IA puede ser incorrecto.">
            <a:extLst>
              <a:ext uri="{FF2B5EF4-FFF2-40B4-BE49-F238E27FC236}">
                <a16:creationId xmlns:a16="http://schemas.microsoft.com/office/drawing/2014/main" id="{BA9AD13D-C23C-57FF-2D10-A6B8F1DE6F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2950" y="1140023"/>
            <a:ext cx="2630530" cy="34476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1B567B2-AB2D-F880-B10C-BD79C3DF96B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7949" y="4715438"/>
            <a:ext cx="5525531" cy="1887369"/>
          </a:xfrm>
          <a:prstGeom prst="snip2DiagRect">
            <a:avLst>
              <a:gd name="adj1" fmla="val 16802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CBFD153-0A08-23C4-6F42-A1CC4126D636}"/>
              </a:ext>
            </a:extLst>
          </p:cNvPr>
          <p:cNvSpPr txBox="1"/>
          <p:nvPr/>
        </p:nvSpPr>
        <p:spPr>
          <a:xfrm>
            <a:off x="468029" y="4935414"/>
            <a:ext cx="573264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Ulazak</a:t>
            </a:r>
            <a:r>
              <a:rPr lang="es-ES" sz="2000" b="1" dirty="0"/>
              <a:t> u </a:t>
            </a:r>
            <a:r>
              <a:rPr lang="es-ES" sz="2000" b="1" dirty="0" err="1"/>
              <a:t>vode</a:t>
            </a:r>
            <a:r>
              <a:rPr lang="es-ES" sz="2000" b="1" dirty="0"/>
              <a:t> Jordana </a:t>
            </a:r>
            <a:r>
              <a:rPr lang="es-ES" sz="2000" b="1" dirty="0" err="1"/>
              <a:t>imao</a:t>
            </a:r>
            <a:r>
              <a:rPr lang="es-ES" sz="2000" b="1" dirty="0"/>
              <a:t> je </a:t>
            </a:r>
            <a:r>
              <a:rPr lang="es-ES" sz="2000" b="1" dirty="0" err="1"/>
              <a:t>isti</a:t>
            </a:r>
            <a:r>
              <a:rPr lang="es-ES" sz="2000" b="1" dirty="0"/>
              <a:t> </a:t>
            </a:r>
            <a:r>
              <a:rPr lang="es-ES" sz="2000" b="1" dirty="0" err="1"/>
              <a:t>učinak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je bio </a:t>
            </a:r>
            <a:r>
              <a:rPr lang="es-ES" sz="2000" b="1" dirty="0" err="1"/>
              <a:t>osnažen</a:t>
            </a:r>
            <a:r>
              <a:rPr lang="es-ES" sz="2000" b="1" dirty="0"/>
              <a:t> </a:t>
            </a:r>
            <a:r>
              <a:rPr lang="es-ES" sz="2000" b="1" dirty="0" err="1"/>
              <a:t>Duhom</a:t>
            </a:r>
            <a:r>
              <a:rPr lang="es-ES" sz="2000" b="1" dirty="0"/>
              <a:t> </a:t>
            </a:r>
            <a:r>
              <a:rPr lang="es-ES" sz="2000" b="1" dirty="0" err="1"/>
              <a:t>Svetim</a:t>
            </a:r>
            <a:r>
              <a:rPr lang="es-ES" sz="2000" b="1" dirty="0"/>
              <a:t> da </a:t>
            </a:r>
            <a:r>
              <a:rPr lang="es-ES" sz="2000" b="1" dirty="0" err="1"/>
              <a:t>ispuni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poslanje</a:t>
            </a:r>
            <a:r>
              <a:rPr lang="es-ES" sz="2000" b="1" dirty="0"/>
              <a:t>: </a:t>
            </a:r>
            <a:r>
              <a:rPr lang="es-ES" sz="2000" b="1" dirty="0" err="1"/>
              <a:t>osloboditi</a:t>
            </a:r>
            <a:r>
              <a:rPr lang="es-ES" sz="2000" b="1" dirty="0"/>
              <a:t> </a:t>
            </a:r>
            <a:r>
              <a:rPr lang="es-ES" sz="2000" b="1" dirty="0" err="1"/>
              <a:t>nas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grijeha</a:t>
            </a:r>
            <a:r>
              <a:rPr lang="es-ES" sz="2000" b="1" dirty="0"/>
              <a:t>; i da </a:t>
            </a:r>
            <a:r>
              <a:rPr lang="es-ES" sz="2000" b="1" dirty="0" err="1"/>
              <a:t>nam</a:t>
            </a:r>
            <a:r>
              <a:rPr lang="es-ES" sz="2000" b="1" dirty="0"/>
              <a:t> da </a:t>
            </a:r>
            <a:r>
              <a:rPr lang="es-ES" sz="2000" b="1" dirty="0" err="1"/>
              <a:t>vječni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(</a:t>
            </a:r>
            <a:r>
              <a:rPr lang="es-ES" sz="2000" b="1" dirty="0" err="1"/>
              <a:t>Marko</a:t>
            </a:r>
            <a:r>
              <a:rPr lang="es-ES" sz="2000" b="1" dirty="0"/>
              <a:t> 1,9-11; </a:t>
            </a:r>
            <a:r>
              <a:rPr lang="es-ES" sz="2000" b="1" dirty="0" err="1"/>
              <a:t>Ivan</a:t>
            </a:r>
            <a:r>
              <a:rPr lang="es-ES" sz="2000" b="1" dirty="0"/>
              <a:t> 1,29; 3,16).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41044B0-4486-FF22-6333-F80EBF0096C2}"/>
              </a:ext>
            </a:extLst>
          </p:cNvPr>
          <p:cNvSpPr txBox="1"/>
          <p:nvPr/>
        </p:nvSpPr>
        <p:spPr>
          <a:xfrm>
            <a:off x="468029" y="3827419"/>
            <a:ext cx="57980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Elizeja</a:t>
            </a:r>
            <a:r>
              <a:rPr lang="es-ES" sz="2000" b="1" dirty="0"/>
              <a:t>, </a:t>
            </a:r>
            <a:r>
              <a:rPr lang="es-ES" sz="2000" b="1" dirty="0" err="1"/>
              <a:t>međutim</a:t>
            </a:r>
            <a:r>
              <a:rPr lang="es-ES" sz="2000" b="1" dirty="0"/>
              <a:t>, </a:t>
            </a:r>
            <a:r>
              <a:rPr lang="es-ES" sz="2000" b="1" dirty="0" err="1"/>
              <a:t>isti</a:t>
            </a:r>
            <a:r>
              <a:rPr lang="es-ES" sz="2000" b="1" dirty="0"/>
              <a:t> je </a:t>
            </a:r>
            <a:r>
              <a:rPr lang="es-ES" sz="2000" b="1" dirty="0" err="1"/>
              <a:t>događaj</a:t>
            </a:r>
            <a:r>
              <a:rPr lang="es-ES" sz="2000" b="1" dirty="0"/>
              <a:t> bio </a:t>
            </a:r>
            <a:r>
              <a:rPr lang="es-ES" sz="2000" b="1" dirty="0" err="1"/>
              <a:t>znak</a:t>
            </a:r>
            <a:r>
              <a:rPr lang="es-ES" sz="2000" b="1" dirty="0"/>
              <a:t> </a:t>
            </a:r>
            <a:r>
              <a:rPr lang="es-ES" sz="2000" b="1" dirty="0" err="1"/>
              <a:t>primanja</a:t>
            </a:r>
            <a:r>
              <a:rPr lang="es-ES" sz="2000" b="1" dirty="0"/>
              <a:t> </a:t>
            </a:r>
            <a:r>
              <a:rPr lang="es-ES" sz="2000" b="1" dirty="0" err="1"/>
              <a:t>Duha</a:t>
            </a:r>
            <a:r>
              <a:rPr lang="es-ES" sz="2000" b="1" dirty="0"/>
              <a:t> </a:t>
            </a:r>
            <a:r>
              <a:rPr lang="es-ES" sz="2000" b="1" dirty="0" err="1"/>
              <a:t>Svetoga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mu je </a:t>
            </a:r>
            <a:r>
              <a:rPr lang="es-ES" sz="2000" b="1" dirty="0" err="1"/>
              <a:t>omogućio</a:t>
            </a:r>
            <a:r>
              <a:rPr lang="es-ES" sz="2000" b="1" dirty="0"/>
              <a:t> da </a:t>
            </a:r>
            <a:r>
              <a:rPr lang="es-ES" sz="2000" b="1" dirty="0" err="1"/>
              <a:t>ispuni</a:t>
            </a:r>
            <a:r>
              <a:rPr lang="es-ES" sz="2000" b="1" dirty="0"/>
              <a:t> </a:t>
            </a:r>
            <a:r>
              <a:rPr lang="es-ES" sz="2000" b="1" dirty="0" err="1"/>
              <a:t>svoje</a:t>
            </a:r>
            <a:r>
              <a:rPr lang="es-ES" sz="2000" b="1" dirty="0"/>
              <a:t> </a:t>
            </a:r>
            <a:r>
              <a:rPr lang="es-ES" sz="2000" b="1" dirty="0" err="1"/>
              <a:t>poslanje</a:t>
            </a:r>
            <a:r>
              <a:rPr lang="es-ES" sz="2000" b="1" dirty="0"/>
              <a:t> (2</a:t>
            </a:r>
            <a:r>
              <a:rPr lang="hr-HR" sz="2000" b="1" dirty="0"/>
              <a:t>.</a:t>
            </a:r>
            <a:r>
              <a:rPr lang="es-ES" sz="2000" b="1" dirty="0"/>
              <a:t> Kr</a:t>
            </a:r>
            <a:r>
              <a:rPr lang="hr-HR" sz="2000" b="1" dirty="0" err="1"/>
              <a:t>alj</a:t>
            </a:r>
            <a:r>
              <a:rPr lang="hr-HR" sz="2000" b="1" dirty="0"/>
              <a:t>.</a:t>
            </a:r>
            <a:r>
              <a:rPr lang="es-ES" sz="2000" b="1" dirty="0"/>
              <a:t> 2,14</a:t>
            </a:r>
            <a:r>
              <a:rPr lang="hr-HR" sz="2000" b="1" dirty="0"/>
              <a:t>.</a:t>
            </a:r>
            <a:r>
              <a:rPr lang="es-ES" sz="2000" b="1" dirty="0"/>
              <a:t>15).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29CD6C9-460F-BA90-E110-EDD6C85788D7}"/>
              </a:ext>
            </a:extLst>
          </p:cNvPr>
          <p:cNvSpPr txBox="1"/>
          <p:nvPr/>
        </p:nvSpPr>
        <p:spPr>
          <a:xfrm>
            <a:off x="468029" y="3027200"/>
            <a:ext cx="59899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Ilija je č</a:t>
            </a:r>
            <a:r>
              <a:rPr lang="es-ES" sz="2000" b="1" dirty="0" err="1"/>
              <a:t>udesno</a:t>
            </a:r>
            <a:r>
              <a:rPr lang="es-ES" sz="2000" b="1" dirty="0"/>
              <a:t> </a:t>
            </a:r>
            <a:r>
              <a:rPr lang="es-ES" sz="2000" b="1" dirty="0" err="1"/>
              <a:t>prešao</a:t>
            </a:r>
            <a:r>
              <a:rPr lang="es-ES" sz="2000" b="1" dirty="0"/>
              <a:t> </a:t>
            </a:r>
            <a:r>
              <a:rPr lang="es-ES" sz="2000" b="1" dirty="0" err="1"/>
              <a:t>rijeku</a:t>
            </a:r>
            <a:r>
              <a:rPr lang="es-ES" sz="2000" b="1" dirty="0"/>
              <a:t> </a:t>
            </a:r>
            <a:r>
              <a:rPr lang="es-ES" sz="2000" b="1" dirty="0" err="1"/>
              <a:t>Jordan</a:t>
            </a:r>
            <a:r>
              <a:rPr lang="es-ES" sz="2000" b="1" dirty="0"/>
              <a:t> i bio </a:t>
            </a:r>
            <a:r>
              <a:rPr lang="es-ES" sz="2000" b="1" dirty="0" err="1"/>
              <a:t>prenesen</a:t>
            </a:r>
            <a:r>
              <a:rPr lang="es-ES" sz="2000" b="1" dirty="0"/>
              <a:t> u </a:t>
            </a:r>
            <a:r>
              <a:rPr lang="es-ES" sz="2000" b="1" dirty="0" err="1"/>
              <a:t>Božju</a:t>
            </a:r>
            <a:r>
              <a:rPr lang="es-ES" sz="2000" b="1" dirty="0"/>
              <a:t> </a:t>
            </a:r>
            <a:r>
              <a:rPr lang="es-ES" sz="2000" b="1" dirty="0" err="1"/>
              <a:t>nazočnost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(2. </a:t>
            </a:r>
            <a:r>
              <a:rPr lang="es-ES" sz="2000" b="1" dirty="0" err="1"/>
              <a:t>kralj</a:t>
            </a:r>
            <a:r>
              <a:rPr lang="hr-HR" sz="2000" b="1" dirty="0"/>
              <a:t>.</a:t>
            </a:r>
            <a:r>
              <a:rPr lang="es-ES" sz="2000" b="1" dirty="0"/>
              <a:t> 2</a:t>
            </a:r>
            <a:r>
              <a:rPr lang="hr-HR" sz="2000" b="1" dirty="0"/>
              <a:t>,</a:t>
            </a:r>
            <a:r>
              <a:rPr lang="es-ES" sz="2000" b="1" dirty="0"/>
              <a:t>1</a:t>
            </a:r>
            <a:r>
              <a:rPr lang="hr-HR" sz="2000" b="1" dirty="0"/>
              <a:t>.</a:t>
            </a:r>
            <a:r>
              <a:rPr lang="es-ES" sz="2000" b="1" dirty="0"/>
              <a:t>7</a:t>
            </a:r>
            <a:r>
              <a:rPr lang="hr-HR" sz="2000" b="1" dirty="0"/>
              <a:t>.</a:t>
            </a:r>
            <a:r>
              <a:rPr lang="es-ES" sz="2000" b="1" dirty="0"/>
              <a:t>8</a:t>
            </a:r>
            <a:r>
              <a:rPr lang="hr-HR" sz="2000" b="1" dirty="0"/>
              <a:t>.</a:t>
            </a:r>
            <a:r>
              <a:rPr lang="es-ES" sz="2000" b="1" dirty="0"/>
              <a:t>11).</a:t>
            </a:r>
          </a:p>
        </p:txBody>
      </p:sp>
    </p:spTree>
    <p:extLst>
      <p:ext uri="{BB962C8B-B14F-4D97-AF65-F5344CB8AC3E}">
        <p14:creationId xmlns:p14="http://schemas.microsoft.com/office/powerpoint/2010/main" val="11799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7" grpId="0"/>
      <p:bldP spid="11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C374FF-DACA-5ADA-AC4A-C5CA59483ACF}"/>
              </a:ext>
            </a:extLst>
          </p:cNvPr>
          <p:cNvSpPr txBox="1"/>
          <p:nvPr/>
        </p:nvSpPr>
        <p:spPr>
          <a:xfrm>
            <a:off x="1014413" y="1362075"/>
            <a:ext cx="1016317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Sjetimo</a:t>
            </a:r>
            <a:r>
              <a:rPr lang="es-ES" sz="2800" b="1" dirty="0">
                <a:latin typeface="Constantia" panose="02030602050306030303" pitchFamily="18" charset="0"/>
              </a:rPr>
              <a:t> se, </a:t>
            </a:r>
            <a:r>
              <a:rPr lang="es-ES" sz="2800" b="1" dirty="0" err="1">
                <a:latin typeface="Constantia" panose="02030602050306030303" pitchFamily="18" charset="0"/>
              </a:rPr>
              <a:t>dakle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dobrote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Gospodnje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mnoštva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njegovih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nježnih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milosrđa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Poput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izraelskog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naroda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podignimo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svoje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kamenje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svjedočanstva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upiši</a:t>
            </a:r>
            <a:r>
              <a:rPr lang="hr-HR" sz="2800" b="1" dirty="0" err="1">
                <a:latin typeface="Constantia" panose="02030602050306030303" pitchFamily="18" charset="0"/>
              </a:rPr>
              <a:t>mo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njih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dragocjenu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priču</a:t>
            </a:r>
            <a:r>
              <a:rPr lang="es-ES" sz="2800" b="1" dirty="0">
                <a:latin typeface="Constantia" panose="02030602050306030303" pitchFamily="18" charset="0"/>
              </a:rPr>
              <a:t> o tome </a:t>
            </a:r>
            <a:r>
              <a:rPr lang="es-ES" sz="2800" b="1" dirty="0" err="1">
                <a:latin typeface="Constantia" panose="02030602050306030303" pitchFamily="18" charset="0"/>
              </a:rPr>
              <a:t>što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Bog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učinio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nas</a:t>
            </a:r>
            <a:r>
              <a:rPr lang="es-ES" sz="2800" b="1" dirty="0">
                <a:latin typeface="Constantia" panose="02030602050306030303" pitchFamily="18" charset="0"/>
              </a:rPr>
              <a:t>. I </a:t>
            </a:r>
            <a:r>
              <a:rPr lang="es-ES" sz="2800" b="1" dirty="0" err="1">
                <a:latin typeface="Constantia" panose="02030602050306030303" pitchFamily="18" charset="0"/>
              </a:rPr>
              <a:t>dok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razmišljamo</a:t>
            </a:r>
            <a:r>
              <a:rPr lang="es-ES" sz="2800" b="1" dirty="0">
                <a:latin typeface="Constantia" panose="02030602050306030303" pitchFamily="18" charset="0"/>
              </a:rPr>
              <a:t> o tome </a:t>
            </a:r>
            <a:r>
              <a:rPr lang="es-ES" sz="2800" b="1" dirty="0" err="1">
                <a:latin typeface="Constantia" panose="02030602050306030303" pitchFamily="18" charset="0"/>
              </a:rPr>
              <a:t>kako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postupao</a:t>
            </a:r>
            <a:r>
              <a:rPr lang="es-ES" sz="2800" b="1" dirty="0">
                <a:latin typeface="Constantia" panose="02030602050306030303" pitchFamily="18" charset="0"/>
              </a:rPr>
              <a:t> s </a:t>
            </a:r>
            <a:r>
              <a:rPr lang="es-ES" sz="2800" b="1" dirty="0" err="1">
                <a:latin typeface="Constantia" panose="02030602050306030303" pitchFamily="18" charset="0"/>
              </a:rPr>
              <a:t>nama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našem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hodočašću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izjavimo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srcem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dirnutim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zahvalnošću</a:t>
            </a:r>
            <a:r>
              <a:rPr lang="es-ES" sz="2800" b="1" dirty="0">
                <a:latin typeface="Constantia" panose="02030602050306030303" pitchFamily="18" charset="0"/>
              </a:rPr>
              <a:t>: </a:t>
            </a:r>
            <a:r>
              <a:rPr lang="hr-HR" sz="2800" b="1" dirty="0">
                <a:latin typeface="Constantia" panose="02030602050306030303" pitchFamily="18" charset="0"/>
              </a:rPr>
              <a:t>‘</a:t>
            </a:r>
            <a:r>
              <a:rPr lang="es-ES" sz="2800" b="1" dirty="0" err="1">
                <a:latin typeface="Constantia" panose="02030602050306030303" pitchFamily="18" charset="0"/>
              </a:rPr>
              <a:t>Što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da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uz</a:t>
            </a:r>
            <a:r>
              <a:rPr lang="es-ES" sz="2800" b="1" dirty="0" err="1">
                <a:latin typeface="Constantia" panose="02030602050306030303" pitchFamily="18" charset="0"/>
              </a:rPr>
              <a:t>vrati</a:t>
            </a:r>
            <a:r>
              <a:rPr lang="hr-HR" sz="2800" b="1" dirty="0">
                <a:latin typeface="Constantia" panose="02030602050306030303" pitchFamily="18" charset="0"/>
              </a:rPr>
              <a:t>m</a:t>
            </a:r>
            <a:r>
              <a:rPr lang="es-ES" sz="2800" b="1" dirty="0">
                <a:latin typeface="Constantia" panose="02030602050306030303" pitchFamily="18" charset="0"/>
              </a:rPr>
              <a:t> J</a:t>
            </a:r>
            <a:r>
              <a:rPr lang="hr-HR" sz="2800" b="1" dirty="0">
                <a:latin typeface="Constantia" panose="02030602050306030303" pitchFamily="18" charset="0"/>
              </a:rPr>
              <a:t>a</a:t>
            </a:r>
            <a:r>
              <a:rPr lang="es-ES" sz="2800" b="1" dirty="0" err="1">
                <a:latin typeface="Constantia" panose="02030602050306030303" pitchFamily="18" charset="0"/>
              </a:rPr>
              <a:t>hvi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što</a:t>
            </a:r>
            <a:r>
              <a:rPr lang="es-ES" sz="2800" b="1" dirty="0">
                <a:latin typeface="Constantia" panose="02030602050306030303" pitchFamily="18" charset="0"/>
              </a:rPr>
              <a:t> mi je </a:t>
            </a:r>
            <a:r>
              <a:rPr lang="hr-HR" sz="2800" b="1" dirty="0" err="1">
                <a:latin typeface="Constantia" panose="02030602050306030303" pitchFamily="18" charset="0"/>
              </a:rPr>
              <a:t>učin</a:t>
            </a:r>
            <a:r>
              <a:rPr lang="es-ES" sz="2800" b="1" dirty="0" err="1">
                <a:latin typeface="Constantia" panose="02030602050306030303" pitchFamily="18" charset="0"/>
              </a:rPr>
              <a:t>io</a:t>
            </a:r>
            <a:r>
              <a:rPr lang="es-ES" sz="2800" b="1" dirty="0">
                <a:latin typeface="Constantia" panose="02030602050306030303" pitchFamily="18" charset="0"/>
              </a:rPr>
              <a:t>? </a:t>
            </a:r>
            <a:r>
              <a:rPr lang="es-ES" sz="2800" b="1" dirty="0" err="1">
                <a:latin typeface="Constantia" panose="02030602050306030303" pitchFamily="18" charset="0"/>
              </a:rPr>
              <a:t>Uzet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ću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čašu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spasenja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zazvat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ću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ime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Jahvino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hr-HR" sz="2800" b="1" dirty="0">
                <a:latin typeface="Constantia" panose="02030602050306030303" pitchFamily="18" charset="0"/>
              </a:rPr>
              <a:t>Izvršit </a:t>
            </a:r>
            <a:r>
              <a:rPr lang="es-ES" sz="2800" b="1" dirty="0" err="1">
                <a:latin typeface="Constantia" panose="02030602050306030303" pitchFamily="18" charset="0"/>
              </a:rPr>
              <a:t>ću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Jahvi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zavjete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svoje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pred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svim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narodom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njegovim</a:t>
            </a:r>
            <a:r>
              <a:rPr lang="es-ES" sz="2800" b="1" dirty="0">
                <a:latin typeface="Constantia" panose="02030602050306030303" pitchFamily="18" charset="0"/>
              </a:rPr>
              <a:t>" (</a:t>
            </a:r>
            <a:r>
              <a:rPr lang="es-ES" sz="2800" b="1" dirty="0" err="1">
                <a:latin typeface="Constantia" panose="02030602050306030303" pitchFamily="18" charset="0"/>
              </a:rPr>
              <a:t>Psal</a:t>
            </a:r>
            <a:r>
              <a:rPr lang="hr-HR" sz="2800" b="1" dirty="0">
                <a:latin typeface="Constantia" panose="02030602050306030303" pitchFamily="18" charset="0"/>
              </a:rPr>
              <a:t>am</a:t>
            </a:r>
            <a:r>
              <a:rPr lang="es-ES" sz="2800" b="1" dirty="0">
                <a:latin typeface="Constantia" panose="02030602050306030303" pitchFamily="18" charset="0"/>
              </a:rPr>
              <a:t> 116</a:t>
            </a:r>
            <a:r>
              <a:rPr lang="hr-HR" sz="2800" b="1" dirty="0">
                <a:latin typeface="Constantia" panose="02030602050306030303" pitchFamily="18" charset="0"/>
              </a:rPr>
              <a:t>,</a:t>
            </a:r>
            <a:r>
              <a:rPr lang="es-ES" sz="2800" b="1" dirty="0">
                <a:latin typeface="Constantia" panose="02030602050306030303" pitchFamily="18" charset="0"/>
              </a:rPr>
              <a:t>12-14).”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0DFBCBD-99AD-E0ED-5471-C12DE9C3B910}"/>
              </a:ext>
            </a:extLst>
          </p:cNvPr>
          <p:cNvSpPr txBox="1"/>
          <p:nvPr/>
        </p:nvSpPr>
        <p:spPr>
          <a:xfrm>
            <a:off x="6554041" y="5561049"/>
            <a:ext cx="46188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hr-HR" sz="1600" i="1" dirty="0"/>
              <a:t>Isusov život</a:t>
            </a:r>
            <a:r>
              <a:rPr lang="es-ES" sz="1600" b="1" dirty="0"/>
              <a:t>, </a:t>
            </a:r>
            <a:r>
              <a:rPr lang="hr-HR" sz="1600" b="1" dirty="0"/>
              <a:t>str</a:t>
            </a:r>
            <a:r>
              <a:rPr lang="es-ES" sz="1600" b="1" dirty="0"/>
              <a:t>. 314</a:t>
            </a:r>
            <a:r>
              <a:rPr lang="hr-HR" sz="1600" b="1" dirty="0"/>
              <a:t>. u izvorniku.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27809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150920" y="3898178"/>
            <a:ext cx="120410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Više od 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č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etiri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stotine godina nakon prvobitnog obećanja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Abrahamu,oni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ponovno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koraćaju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prema 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nećemu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što izgleda neostvarivo. Od prelaska preko Crvenog mora do prelaska Jordana, Bog je pozvao svoj narod da se suoči s nemogućim kako bi im dokazao da je s Njim sve moguće.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Kovćeg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saveza ide ispred njih da pokaže da prolazak po suhu nije slučajnost ili ljudski plan, već Božje djelo. Prelazak preko Jordana jedinstven je događaj u povijesti izraelskog naroda. On je i geografski obilježen dvama </a:t>
            </a:r>
            <a:r>
              <a:rPr lang="hr-HR" sz="20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ž</a:t>
            </a:r>
            <a:r>
              <a:rPr kumimoji="0" lang="hr-H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rtvenicima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od po dvanaest kamenova. Pitanje je hoće li ovaj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događaj obilježiti sjećanje budućih naraštaja ili ne. Nažalost, kako vrijeme prolazi, duhovno značenje ovog kamenja se izgubilo. Ovaj tragični zaborav doveo je Izrael ne samo do idolopoklonstva, već i natrag u Egipat.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40169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321040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</a:t>
            </a:r>
            <a:r>
              <a:rPr lang="sr-Latn-RS" sz="2800" dirty="0">
                <a:solidFill>
                  <a:srgbClr val="FFFF99"/>
                </a:solidFill>
              </a:rPr>
              <a:t>Spomenici milosti</a:t>
            </a:r>
            <a:r>
              <a:rPr lang="hr-HR" sz="2800" dirty="0">
                <a:solidFill>
                  <a:srgbClr val="FFFF99"/>
                </a:solidFill>
              </a:rPr>
              <a:t>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1" y="3886201"/>
            <a:ext cx="7423484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Sveto pismo kao autoritativno, nepogrješivo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ostati vjeran cijelom Pismu a to znači vršiti  zapovijedi Božje i čuvati svjedočanstvo Isusa Krista?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Razumjevši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podsjetim naloga: ”Prestanite i znajte da sam ja Bog (Ps.46,10), da shvatim da je Biblija još uvijek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04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486400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trebamo ostvariti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1" y="1549063"/>
            <a:ext cx="8826331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”Spomenici milosti”, možemo  koristiti iduće sedmice? </a:t>
            </a: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58459" y="2369822"/>
            <a:ext cx="11008803" cy="38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skupini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342900" marR="0" lvl="0" indent="-34290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Još. 3,1-5; Br.14,41-</a:t>
            </a:r>
            <a:r>
              <a:rPr lang="hr-HR" i="1" dirty="0">
                <a:solidFill>
                  <a:srgbClr val="FFFFFF"/>
                </a:solidFill>
                <a:latin typeface="Arial"/>
                <a:cs typeface="Arial" charset="0"/>
              </a:rPr>
              <a:t>44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Zašto je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Bog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tra</a:t>
            </a:r>
            <a:r>
              <a:rPr lang="sr-Latn-RS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ži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 od Izraelaca da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se posebno pripreme za ono što se      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</a:t>
            </a:r>
            <a:r>
              <a:rPr kumimoji="0" lang="hr-HR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upravo trebalo dogoditi?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Pročitaj </a:t>
            </a:r>
            <a:r>
              <a:rPr lang="sr-Latn-RS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Izl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19,10-14.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Što je sve to posvećivanje </a:t>
            </a:r>
            <a:r>
              <a:rPr lang="hr-HR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obuhvatalo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hr-HR" sz="1467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Još.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3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6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-17</a:t>
            </a:r>
            <a:r>
              <a:rPr kumimoji="0" lang="hr-HR" sz="18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67" b="1" dirty="0">
                <a:solidFill>
                  <a:srgbClr val="FFFFFF"/>
                </a:solidFill>
                <a:latin typeface="Arial"/>
                <a:cs typeface="Arial" charset="0"/>
              </a:rPr>
              <a:t>Što nam čudesni prelazak preko Jordana govori o naravi Boga kojem služimo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Luka 18,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18-27.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Kako vas Isusov odgovor učenicima ohrabruje da se uzdate u Boga čak I u onome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što izgleda nemoguće?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Pročitaj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Jošua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4.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Zašto je Bog tražio od Izraelaca da podignu spomenik?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Pročitaj 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Jošua 4,20-24; Suci 3,7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; 8,34;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. 78,11; Pnz. 8,2.18; </a:t>
            </a:r>
            <a:r>
              <a:rPr lang="hr-HR" sz="1600" i="1" dirty="0" err="1">
                <a:solidFill>
                  <a:srgbClr val="FFFFFF"/>
                </a:solidFill>
                <a:latin typeface="Arial"/>
                <a:cs typeface="Arial" charset="0"/>
              </a:rPr>
              <a:t>Ps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. 45,17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Zašto je bilo toliko važno </a:t>
            </a:r>
            <a:r>
              <a:rPr lang="hr-HR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sećati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 se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      moćnih Božjih djela?                                           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Pročitaj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1. Kor.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11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,24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25</a:t>
            </a:r>
            <a:r>
              <a:rPr lang="hr-HR" sz="1600" i="1" dirty="0">
                <a:solidFill>
                  <a:srgbClr val="FFFFFF"/>
                </a:solidFill>
                <a:latin typeface="Arial"/>
                <a:cs typeface="Arial" charset="0"/>
              </a:rPr>
              <a:t>; Ivan 14,26.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Zašto moramo uvijek imati na umu što je Krist učinio za nas? Što je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uopće važno ako toga nema?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Matej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600" i="1" dirty="0">
                <a:solidFill>
                  <a:srgbClr val="FFFFFF"/>
                </a:solidFill>
                <a:latin typeface="Arial"/>
                <a:cs typeface="Arial" charset="0"/>
              </a:rPr>
              <a:t>3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16.17; Marko </a:t>
            </a:r>
            <a:r>
              <a:rPr kumimoji="0" lang="sr-Latn-R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1,9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Kako </a:t>
            </a:r>
            <a:r>
              <a:rPr lang="sr-Latn-RS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novozavjetni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 pisci gledaju na simbolično, duhovno značenje Jordana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165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25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25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53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5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53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253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253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253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2532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253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2532">
                                            <p:txEl>
                                              <p:pRg st="26" end="2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253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2532">
                                            <p:txEl>
                                              <p:pRg st="28" end="2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2532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2532">
                                            <p:txEl>
                                              <p:pRg st="29" end="2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2532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2532">
                                            <p:txEl>
                                              <p:pRg st="31" end="3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2532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22532">
                                            <p:txEl>
                                              <p:pRg st="32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2532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22532">
                                            <p:txEl>
                                              <p:pRg st="34" end="3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2532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2532">
                                            <p:txEl>
                                              <p:pRg st="3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2532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22532">
                                            <p:txEl>
                                              <p:pRg st="38" end="3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 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utjecaj se I dalje osjećao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svitala nova „zora”.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Navin,Mojsijev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pomoćnik preuzeo je vodstvo Izraela I uz Božju pomoć uveo je taj narod u Bogom obećanu zemlju. U vrijeme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uvidio da Bog drži do svojih obećanja. Glavno pitanje kojim knjiga počinje glasi:  Hoće li Izrael iskoristiti svoju novu prigodu I slijediti recept uspjeha?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26209"/>
            <a:chOff x="2639" y="2358"/>
            <a:chExt cx="961" cy="171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63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I mi sto-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skog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os- taje pitanje: Hoćemo li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Gospodin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bodu.  Taj neočekivani niz bo-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žanskih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djela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nji-hovog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 Bogom iz Egipta u K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trebaju biti opomena i izvor 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drukčije,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8" y="3581400"/>
            <a:ext cx="2903500" cy="2621101"/>
            <a:chOff x="3571" y="2256"/>
            <a:chExt cx="1757" cy="2323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71" y="2663"/>
              <a:ext cx="1757" cy="19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Jošue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izgledat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 ovako:. Knjiga je podije-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ljena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tri različite tematske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cijeline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1. Prelazak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rijeke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Jordan; 2. Ratovi za zemlju; 3.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Podijela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zemlje po pleme-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Svaki tjedan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obradit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događaje određenog poglavlja. Isti božanski poziv se I nama danas upućuje: ”Samo budi odvažan I hrabar!” (Jošua 1,7). Što je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693375" y="3505200"/>
            <a:ext cx="2326425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5588648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36321" y="2050201"/>
            <a:ext cx="7459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sr-Latn-RS" sz="4800" dirty="0">
                <a:solidFill>
                  <a:srgbClr val="FFFF99"/>
                </a:solidFill>
                <a:latin typeface="Impact" pitchFamily="34" charset="0"/>
              </a:rPr>
              <a:t>HEB</a:t>
            </a:r>
            <a:r>
              <a:rPr kumimoji="0" lang="sr-Latn-R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REJIMA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sr-Latn-R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11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sr-Latn-R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31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85874" y="2809875"/>
            <a:ext cx="6999145" cy="1198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sr-Latn-RS" dirty="0" err="1"/>
              <a:t>Vjerom</a:t>
            </a:r>
            <a:r>
              <a:rPr lang="sr-Latn-RS" dirty="0"/>
              <a:t> bludnica </a:t>
            </a:r>
            <a:r>
              <a:rPr lang="sr-Latn-RS" dirty="0" err="1"/>
              <a:t>Rahaba</a:t>
            </a:r>
            <a:r>
              <a:rPr lang="sr-Latn-RS" dirty="0"/>
              <a:t> ne poginu s </a:t>
            </a:r>
            <a:r>
              <a:rPr lang="sr-Latn-RS" dirty="0" err="1"/>
              <a:t>nevjernicima</a:t>
            </a:r>
            <a:r>
              <a:rPr lang="sr-Latn-RS" dirty="0"/>
              <a:t>, jer je </a:t>
            </a:r>
            <a:r>
              <a:rPr lang="sr-Latn-RS" dirty="0" err="1"/>
              <a:t>lijepo</a:t>
            </a:r>
            <a:r>
              <a:rPr lang="sr-Latn-RS" dirty="0"/>
              <a:t>  primila uhode</a:t>
            </a:r>
            <a:r>
              <a:rPr lang="hr-HR" dirty="0"/>
              <a:t>.</a:t>
            </a:r>
            <a:r>
              <a:rPr lang="hr-HR" sz="4000" baseline="30000" dirty="0"/>
              <a:t>” 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933D3-2E46-44D9-897D-4333543F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180" y="129696"/>
            <a:ext cx="4718228" cy="6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195308" y="3515557"/>
            <a:ext cx="11904955" cy="3496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 povratkom uhoda, Izraelci su spremni ući u Obećanu Zemlju. Još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uvijek postoji nepremostiva prepreka, barem gledano iz ljudske perspektive: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Jordan tijekom sezone poplavi. Međutim, ništa ne može zaustaviti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ž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ivog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Boga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Izraelevog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I ovog puta On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ć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 se objaviti kao Gospodar cijele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Zemlje. Otkako je Izrael napustio Egipat, Božja moć da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ć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ini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č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uda nikada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nije bila pod upitnikom, već spremnost Njegovog naroda koja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ć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 još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jednom biti ispitana nakon što su pozvani da se posvete. Kao i njihovi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preci koji idu prema obalama Crvenog mora, Izraelci se pakiraju i posljednji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put napuštaju tabor prije nego što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ć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 konačno ući u Kanaan.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584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D1E809-7C92-1947-A824-92A5FCCA7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41570EE-7754-16A8-950A-09CB164BC1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20" y="431"/>
            <a:ext cx="8115280" cy="640831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9C75E11-E303-C107-3B73-C50F5A02D589}"/>
              </a:ext>
            </a:extLst>
          </p:cNvPr>
          <p:cNvSpPr txBox="1"/>
          <p:nvPr/>
        </p:nvSpPr>
        <p:spPr>
          <a:xfrm>
            <a:off x="8115296" y="261257"/>
            <a:ext cx="4010017" cy="529375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hr-HR" sz="2600" b="1" dirty="0">
                <a:ln w="12700" cmpd="sng">
                  <a:noFill/>
                  <a:prstDash val="solid"/>
                </a:ln>
                <a:solidFill>
                  <a:srgbClr val="A3293D"/>
                </a:solidFill>
                <a:latin typeface="Comic Sans MS" panose="030F0702030302020204" pitchFamily="66" charset="0"/>
              </a:rPr>
              <a:t>Jer, vaš je Bog pred vama isušio Jordan sve dok ga niste prešli, baš kao što je bio učinio I s Crvenim morem, isušivši ga sve dok nismo prešli na drugu stranu. Učinio je to da bi svi narodi te zemlje znali koliko je bog moćan I da biste zauvijek slušali I poštovali svog boga.</a:t>
            </a:r>
            <a:r>
              <a:rPr kumimoji="0" lang="es-ES" sz="2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A3293D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23D6669-D962-BB15-7E73-2E919264F88E}"/>
              </a:ext>
            </a:extLst>
          </p:cNvPr>
          <p:cNvSpPr txBox="1"/>
          <p:nvPr/>
        </p:nvSpPr>
        <p:spPr>
          <a:xfrm>
            <a:off x="8029303" y="5738949"/>
            <a:ext cx="41626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</a:t>
            </a:r>
            <a:r>
              <a:rPr lang="hr-HR" sz="2400" b="1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</a:t>
            </a:r>
            <a:r>
              <a:rPr kumimoji="0" lang="es-ES" sz="24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ua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</a:t>
            </a:r>
            <a:r>
              <a:rPr kumimoji="0" lang="hr-H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23</a:t>
            </a:r>
            <a:r>
              <a:rPr kumimoji="0" lang="hr-H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  <a:r>
              <a:rPr kumimoji="0" lang="es-ES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24</a:t>
            </a:r>
            <a:r>
              <a:rPr kumimoji="0" lang="hr-HR" sz="2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SHP</a:t>
            </a:r>
            <a:endParaRPr kumimoji="0" lang="es-E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70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CF670C-16CC-957A-8F45-91E6B251605C}"/>
              </a:ext>
            </a:extLst>
          </p:cNvPr>
          <p:cNvSpPr txBox="1"/>
          <p:nvPr/>
        </p:nvSpPr>
        <p:spPr>
          <a:xfrm>
            <a:off x="7335297" y="3743380"/>
            <a:ext cx="452259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Prijelaz preko Jordana</a:t>
            </a:r>
            <a:r>
              <a:rPr lang="es-ES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(J</a:t>
            </a:r>
            <a:r>
              <a:rPr lang="hr-HR" sz="2000" b="1" dirty="0" err="1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ošua</a:t>
            </a:r>
            <a:r>
              <a:rPr lang="es-ES" sz="2000" b="1" dirty="0">
                <a:solidFill>
                  <a:srgbClr val="9AF4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3):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Potrebno je  posvećenje</a:t>
            </a:r>
            <a:endParaRPr lang="es-E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Božja čuda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</a:t>
            </a:r>
            <a:r>
              <a:rPr lang="hr-HR" sz="2000" b="1" dirty="0" err="1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sječanje</a:t>
            </a:r>
            <a:r>
              <a:rPr lang="hr-HR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(Jo</a:t>
            </a:r>
            <a:r>
              <a:rPr lang="hr-HR" sz="2000" b="1" dirty="0" err="1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šua</a:t>
            </a:r>
            <a:r>
              <a:rPr lang="es-ES" sz="2000" b="1" dirty="0">
                <a:solidFill>
                  <a:srgbClr val="8DFF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4):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Znaci za pamćenje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Opasnosti zaborava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hr-HR" sz="2000" b="1" dirty="0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Prekretnice Jordana</a:t>
            </a:r>
            <a:r>
              <a:rPr lang="es-ES" sz="2000" b="1" dirty="0">
                <a:solidFill>
                  <a:srgbClr val="FFFF3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5719E01-7E48-3CD0-F0D5-08F1BBB6069D}"/>
              </a:ext>
            </a:extLst>
          </p:cNvPr>
          <p:cNvSpPr txBox="1"/>
          <p:nvPr/>
        </p:nvSpPr>
        <p:spPr>
          <a:xfrm>
            <a:off x="282678" y="201892"/>
            <a:ext cx="593131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Proljeće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Kiše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odmrzavanje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ispunili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korito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rijeke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Jordan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izlije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Njegove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brzo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teku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Mrtvom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u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plićim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dijelovima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gazovima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Jordana –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prelazak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rijeke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opasna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avantura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7" name="Imagen 6" descr="Imagen que contiene exterior, persona, montaña, pasto&#10;&#10;El contenido generado por IA puede ser incorrecto.">
            <a:extLst>
              <a:ext uri="{FF2B5EF4-FFF2-40B4-BE49-F238E27FC236}">
                <a16:creationId xmlns:a16="http://schemas.microsoft.com/office/drawing/2014/main" id="{75C4C8C7-1308-33B8-E725-FF023E9447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" y="3419278"/>
            <a:ext cx="4964724" cy="3300984"/>
          </a:xfrm>
          <a:prstGeom prst="snip2DiagRect">
            <a:avLst>
              <a:gd name="adj1" fmla="val 1638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Imagen 16" descr="Imagen que contiene agua, grande, manada, montaña&#10;&#10;El contenido generado por IA puede ser incorrecto.">
            <a:extLst>
              <a:ext uri="{FF2B5EF4-FFF2-40B4-BE49-F238E27FC236}">
                <a16:creationId xmlns:a16="http://schemas.microsoft.com/office/drawing/2014/main" id="{18E7D1F0-5ED2-139C-9203-217F859921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1912" y="137738"/>
            <a:ext cx="5321071" cy="33009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AF4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" name="Imagen 47" descr="Forma&#10;&#10;El contenido generado por IA puede ser incorrecto.">
            <a:extLst>
              <a:ext uri="{FF2B5EF4-FFF2-40B4-BE49-F238E27FC236}">
                <a16:creationId xmlns:a16="http://schemas.microsoft.com/office/drawing/2014/main" id="{3F6C57C9-17EA-0EF3-697A-D40682BB3BA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4212334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0" name="Imagen 49" descr="Forma&#10;&#10;El contenido generado por IA puede ser incorrecto.">
            <a:extLst>
              <a:ext uri="{FF2B5EF4-FFF2-40B4-BE49-F238E27FC236}">
                <a16:creationId xmlns:a16="http://schemas.microsoft.com/office/drawing/2014/main" id="{81AEAFFF-4F15-63F7-62BA-8BCD8861E4A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4560762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6" name="Imagen 55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9638933F-DB01-D099-BC2B-22484D6AC5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5862240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1" name="Imagen 60" descr="Forma, Círculo&#10;&#10;El contenido generado por IA puede ser incorrecto.">
            <a:extLst>
              <a:ext uri="{FF2B5EF4-FFF2-40B4-BE49-F238E27FC236}">
                <a16:creationId xmlns:a16="http://schemas.microsoft.com/office/drawing/2014/main" id="{606F5363-661C-959E-6A7C-61020ED5574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464" y="5487022"/>
            <a:ext cx="248304" cy="24089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4" name="Imagen 63" descr="Logotipo&#10;&#10;El contenido generado por IA puede ser incorrecto.">
            <a:extLst>
              <a:ext uri="{FF2B5EF4-FFF2-40B4-BE49-F238E27FC236}">
                <a16:creationId xmlns:a16="http://schemas.microsoft.com/office/drawing/2014/main" id="{8DE309A0-5920-6456-2BEA-34076BF9E7F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6344949"/>
            <a:ext cx="570681" cy="375250"/>
          </a:xfrm>
          <a:prstGeom prst="rect">
            <a:avLst/>
          </a:prstGeom>
        </p:spPr>
      </p:pic>
      <p:pic>
        <p:nvPicPr>
          <p:cNvPr id="68" name="Imagen 67" descr="Icono&#10;&#10;El contenido generado por IA puede ser incorrecto.">
            <a:extLst>
              <a:ext uri="{FF2B5EF4-FFF2-40B4-BE49-F238E27FC236}">
                <a16:creationId xmlns:a16="http://schemas.microsoft.com/office/drawing/2014/main" id="{06916564-6DB7-1FCC-C58E-486466A2E8B6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5053838"/>
            <a:ext cx="570681" cy="375250"/>
          </a:xfrm>
          <a:prstGeom prst="rect">
            <a:avLst/>
          </a:prstGeom>
        </p:spPr>
      </p:pic>
      <p:pic>
        <p:nvPicPr>
          <p:cNvPr id="71" name="Imagen 70" descr="Icono&#10;&#10;El contenido generado por IA puede ser incorrecto.">
            <a:extLst>
              <a:ext uri="{FF2B5EF4-FFF2-40B4-BE49-F238E27FC236}">
                <a16:creationId xmlns:a16="http://schemas.microsoft.com/office/drawing/2014/main" id="{F825EE70-A3C3-BC30-B36D-AA4D1A5433D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377" y="3757104"/>
            <a:ext cx="570681" cy="37525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80005F48-1AD9-BA37-6821-77FF72B81841}"/>
              </a:ext>
            </a:extLst>
          </p:cNvPr>
          <p:cNvSpPr txBox="1"/>
          <p:nvPr/>
        </p:nvSpPr>
        <p:spPr>
          <a:xfrm>
            <a:off x="282678" y="2525605"/>
            <a:ext cx="59313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čovjeka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nemoguće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Boga,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lako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„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osvetite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prijeđite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Jordan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FE93F18-61F8-8AE1-E412-ED22C8FF508C}"/>
              </a:ext>
            </a:extLst>
          </p:cNvPr>
          <p:cNvSpPr txBox="1"/>
          <p:nvPr/>
        </p:nvSpPr>
        <p:spPr>
          <a:xfrm>
            <a:off x="239017" y="1833108"/>
            <a:ext cx="59749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prijeći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taj narod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noseći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starce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trudnice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djecu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stoku</a:t>
            </a: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263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50"/>
                            </p:stCondLst>
                            <p:childTnLst>
                              <p:par>
                                <p:cTn id="4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7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"/>
                            </p:stCondLst>
                            <p:childTnLst>
                              <p:par>
                                <p:cTn id="69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75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50"/>
                            </p:stCondLst>
                            <p:childTnLst>
                              <p:par>
                                <p:cTn id="7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>
            <a:extLst>
              <a:ext uri="{FF2B5EF4-FFF2-40B4-BE49-F238E27FC236}">
                <a16:creationId xmlns:a16="http://schemas.microsoft.com/office/drawing/2014/main" id="{CDEBDB06-5277-79FD-6295-1FC388DF74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87" y="92889"/>
            <a:ext cx="4946340" cy="66722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906D153-292F-B9C5-527D-2B68174019DD}"/>
              </a:ext>
            </a:extLst>
          </p:cNvPr>
          <p:cNvSpPr txBox="1"/>
          <p:nvPr/>
        </p:nvSpPr>
        <p:spPr>
          <a:xfrm>
            <a:off x="5146026" y="2767280"/>
            <a:ext cx="7045973" cy="15696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>
                <a:ln w="0"/>
                <a:gradFill>
                  <a:gsLst>
                    <a:gs pos="0">
                      <a:srgbClr val="99791F"/>
                    </a:gs>
                    <a:gs pos="50000">
                      <a:srgbClr val="DAB549"/>
                    </a:gs>
                    <a:gs pos="100000">
                      <a:srgbClr val="E8D190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PRELAZAK JORDANA
(JOŠUA 3)</a:t>
            </a:r>
            <a:endParaRPr lang="es-ES" sz="4000" b="1" dirty="0">
              <a:ln w="0"/>
              <a:gradFill>
                <a:gsLst>
                  <a:gs pos="0">
                    <a:srgbClr val="99791F"/>
                  </a:gs>
                  <a:gs pos="50000">
                    <a:srgbClr val="DAB549"/>
                  </a:gs>
                  <a:gs pos="100000">
                    <a:srgbClr val="E8D190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390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6B5E391-A444-0495-3324-88D026EA3712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400" b="1" spc="3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POTREBNO JE POSVEĆENJE</a:t>
            </a:r>
            <a:endParaRPr lang="es-ES" sz="4400" b="1" spc="3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DB887B5-B6AF-121C-9C2A-3B8B66646878}"/>
              </a:ext>
            </a:extLst>
          </p:cNvPr>
          <p:cNvSpPr txBox="1"/>
          <p:nvPr/>
        </p:nvSpPr>
        <p:spPr>
          <a:xfrm>
            <a:off x="0" y="662672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Posvećujte se jer će sutra Bog za vas učiniti veliko čudo, rekao je Jošua narodu.</a:t>
            </a:r>
            <a:r>
              <a:rPr lang="es-ES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E8D1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C72C639-E722-B310-3CFF-8D92AD4C28E5}"/>
              </a:ext>
            </a:extLst>
          </p:cNvPr>
          <p:cNvSpPr txBox="1"/>
          <p:nvPr/>
        </p:nvSpPr>
        <p:spPr>
          <a:xfrm>
            <a:off x="390525" y="1219200"/>
            <a:ext cx="7296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Oblak</a:t>
            </a:r>
            <a:r>
              <a:rPr lang="es-ES" sz="2000" b="1" dirty="0"/>
              <a:t> je 40 </a:t>
            </a:r>
            <a:r>
              <a:rPr lang="es-ES" sz="2000" b="1" dirty="0" err="1"/>
              <a:t>godina</a:t>
            </a:r>
            <a:r>
              <a:rPr lang="es-ES" sz="2000" b="1" dirty="0"/>
              <a:t> </a:t>
            </a:r>
            <a:r>
              <a:rPr lang="es-ES" sz="2000" b="1" dirty="0" err="1"/>
              <a:t>označavao</a:t>
            </a:r>
            <a:r>
              <a:rPr lang="es-ES" sz="2000" b="1" dirty="0"/>
              <a:t> </a:t>
            </a:r>
            <a:r>
              <a:rPr lang="es-ES" sz="2000" b="1" dirty="0" err="1"/>
              <a:t>vrijeme</a:t>
            </a:r>
            <a:r>
              <a:rPr lang="es-ES" sz="2000" b="1" dirty="0"/>
              <a:t> da se </a:t>
            </a:r>
            <a:r>
              <a:rPr lang="hr-HR" sz="2000" b="1" dirty="0" err="1"/>
              <a:t>spakuje</a:t>
            </a:r>
            <a:r>
              <a:rPr lang="es-ES" sz="2000" b="1" dirty="0"/>
              <a:t> tabor i </a:t>
            </a:r>
            <a:r>
              <a:rPr lang="es-ES" sz="2000" b="1" dirty="0" err="1"/>
              <a:t>krene</a:t>
            </a:r>
            <a:r>
              <a:rPr lang="es-ES" sz="2000" b="1" dirty="0"/>
              <a:t>, a </a:t>
            </a:r>
            <a:r>
              <a:rPr lang="es-ES" sz="2000" b="1" dirty="0" err="1"/>
              <a:t>kovčeg</a:t>
            </a:r>
            <a:r>
              <a:rPr lang="es-ES" sz="2000" b="1" dirty="0"/>
              <a:t> je </a:t>
            </a:r>
            <a:r>
              <a:rPr lang="es-ES" sz="2000" b="1" dirty="0" err="1"/>
              <a:t>vodio</a:t>
            </a:r>
            <a:r>
              <a:rPr lang="es-ES" sz="2000" b="1" dirty="0"/>
              <a:t> </a:t>
            </a:r>
            <a:r>
              <a:rPr lang="es-ES" sz="2000" b="1" dirty="0" err="1"/>
              <a:t>Izrael</a:t>
            </a:r>
            <a:r>
              <a:rPr lang="es-ES" sz="2000" b="1" dirty="0"/>
              <a:t> </a:t>
            </a:r>
            <a:r>
              <a:rPr lang="es-ES" sz="2000" b="1" dirty="0" err="1"/>
              <a:t>prema</a:t>
            </a:r>
            <a:r>
              <a:rPr lang="es-ES" sz="2000" b="1" dirty="0"/>
              <a:t> </a:t>
            </a:r>
            <a:r>
              <a:rPr lang="es-ES" sz="2000" b="1" dirty="0" err="1"/>
              <a:t>novom</a:t>
            </a:r>
            <a:r>
              <a:rPr lang="es-ES" sz="2000" b="1" dirty="0"/>
              <a:t> </a:t>
            </a:r>
            <a:r>
              <a:rPr lang="es-ES" sz="2000" b="1" dirty="0" err="1"/>
              <a:t>odredištu</a:t>
            </a:r>
            <a:r>
              <a:rPr lang="es-ES" sz="2000" b="1" dirty="0"/>
              <a:t> </a:t>
            </a:r>
            <a:r>
              <a:rPr lang="hr-HR" sz="2000" b="1" dirty="0"/>
              <a:t>           </a:t>
            </a:r>
            <a:r>
              <a:rPr lang="es-ES" sz="2000" b="1" dirty="0"/>
              <a:t>(Br </a:t>
            </a:r>
            <a:r>
              <a:rPr lang="hr-HR" sz="2000" b="1" dirty="0"/>
              <a:t>.</a:t>
            </a:r>
            <a:r>
              <a:rPr lang="es-ES" sz="2000" b="1" dirty="0"/>
              <a:t>9,17</a:t>
            </a:r>
            <a:r>
              <a:rPr lang="hr-HR" sz="2000" b="1" dirty="0"/>
              <a:t>.</a:t>
            </a:r>
            <a:r>
              <a:rPr lang="es-ES" sz="2000" b="1" dirty="0"/>
              <a:t>10</a:t>
            </a:r>
            <a:r>
              <a:rPr lang="hr-HR" sz="2000" b="1" dirty="0"/>
              <a:t>.</a:t>
            </a:r>
            <a:r>
              <a:rPr lang="es-ES" sz="2000" b="1" dirty="0"/>
              <a:t>33).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17A5C5C4-24A4-EBE3-9619-5757E30C8C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1044775"/>
              </p:ext>
            </p:extLst>
          </p:nvPr>
        </p:nvGraphicFramePr>
        <p:xfrm>
          <a:off x="7486650" y="1371600"/>
          <a:ext cx="4591050" cy="522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AA39B965-0B32-6D03-2522-ADAA1DCFFE21}"/>
              </a:ext>
            </a:extLst>
          </p:cNvPr>
          <p:cNvSpPr txBox="1"/>
          <p:nvPr/>
        </p:nvSpPr>
        <p:spPr>
          <a:xfrm>
            <a:off x="3162300" y="2311063"/>
            <a:ext cx="43243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Bilo</a:t>
            </a:r>
            <a:r>
              <a:rPr lang="es-ES" sz="2000" b="1" dirty="0"/>
              <a:t> je </a:t>
            </a:r>
            <a:r>
              <a:rPr lang="es-ES" sz="2000" b="1" dirty="0" err="1"/>
              <a:t>vrijeme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kretanje</a:t>
            </a:r>
            <a:r>
              <a:rPr lang="es-ES" sz="2000" b="1" dirty="0"/>
              <a:t>. </a:t>
            </a:r>
            <a:r>
              <a:rPr lang="es-ES" sz="2000" b="1" dirty="0" err="1"/>
              <a:t>Šitimov</a:t>
            </a:r>
            <a:r>
              <a:rPr lang="es-ES" sz="2000" b="1" dirty="0"/>
              <a:t> tabor je </a:t>
            </a:r>
            <a:r>
              <a:rPr lang="hr-HR" sz="2000" b="1" dirty="0" err="1"/>
              <a:t>rastavl</a:t>
            </a:r>
            <a:r>
              <a:rPr lang="es-ES" sz="2000" b="1" dirty="0" err="1"/>
              <a:t>jen</a:t>
            </a:r>
            <a:r>
              <a:rPr lang="es-ES" sz="2000" b="1" dirty="0"/>
              <a:t> i oni su se </a:t>
            </a:r>
            <a:r>
              <a:rPr lang="hr-HR" sz="2000" b="1" dirty="0"/>
              <a:t>nakon </a:t>
            </a:r>
            <a:r>
              <a:rPr lang="es-ES" sz="2000" b="1" dirty="0"/>
              <a:t>tri </a:t>
            </a:r>
            <a:r>
              <a:rPr lang="es-ES" sz="2000" b="1" dirty="0" err="1"/>
              <a:t>dana</a:t>
            </a:r>
            <a:r>
              <a:rPr lang="es-ES" sz="2000" b="1" dirty="0"/>
              <a:t> </a:t>
            </a:r>
            <a:r>
              <a:rPr lang="es-ES" sz="2000" b="1" dirty="0" err="1"/>
              <a:t>utaborili</a:t>
            </a:r>
            <a:r>
              <a:rPr lang="es-ES" sz="2000" b="1" dirty="0"/>
              <a:t> </a:t>
            </a:r>
            <a:r>
              <a:rPr lang="es-ES" sz="2000" b="1" dirty="0" err="1"/>
              <a:t>ispred</a:t>
            </a:r>
            <a:r>
              <a:rPr lang="es-ES" sz="2000" b="1" dirty="0"/>
              <a:t> Jordana. </a:t>
            </a:r>
            <a:r>
              <a:rPr lang="es-ES" sz="2000" b="1" dirty="0" err="1"/>
              <a:t>Zatim</a:t>
            </a:r>
            <a:r>
              <a:rPr lang="es-ES" sz="2000" b="1" dirty="0"/>
              <a:t> </a:t>
            </a:r>
            <a:r>
              <a:rPr lang="es-ES" sz="2000" b="1" dirty="0" err="1"/>
              <a:t>im</a:t>
            </a:r>
            <a:r>
              <a:rPr lang="es-ES" sz="2000" b="1" dirty="0"/>
              <a:t> je </a:t>
            </a:r>
            <a:r>
              <a:rPr lang="es-ES" sz="2000" b="1" dirty="0" err="1"/>
              <a:t>zapovjeđeno</a:t>
            </a:r>
            <a:r>
              <a:rPr lang="es-ES" sz="2000" b="1" dirty="0"/>
              <a:t> da </a:t>
            </a:r>
            <a:r>
              <a:rPr lang="hr-HR" sz="2000" b="1" dirty="0"/>
              <a:t>pođu za</a:t>
            </a:r>
            <a:r>
              <a:rPr lang="es-ES" sz="2000" b="1" dirty="0"/>
              <a:t> </a:t>
            </a:r>
            <a:r>
              <a:rPr lang="es-ES" sz="2000" b="1" dirty="0" err="1"/>
              <a:t>kovčeg</a:t>
            </a:r>
            <a:r>
              <a:rPr lang="hr-HR" sz="2000" b="1" dirty="0"/>
              <a:t>om</a:t>
            </a:r>
            <a:r>
              <a:rPr lang="es-ES" sz="2000" b="1" dirty="0"/>
              <a:t> u </a:t>
            </a:r>
            <a:r>
              <a:rPr lang="es-ES" sz="2000" b="1" dirty="0" err="1"/>
              <a:t>Obećanu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hr-HR" sz="2000" b="1" dirty="0"/>
              <a:t> </a:t>
            </a:r>
            <a:r>
              <a:rPr lang="es-ES" sz="2000" b="1" dirty="0"/>
              <a:t>3</a:t>
            </a:r>
            <a:r>
              <a:rPr lang="hr-HR" sz="2000" b="1" dirty="0"/>
              <a:t>,</a:t>
            </a:r>
            <a:r>
              <a:rPr lang="es-ES" sz="2000" b="1" dirty="0"/>
              <a:t>1-3).</a:t>
            </a:r>
          </a:p>
        </p:txBody>
      </p:sp>
      <p:pic>
        <p:nvPicPr>
          <p:cNvPr id="9" name="Imagen 8" descr="Imagen que contiene exterior, persona, oveja, grupo&#10;&#10;El contenido generado por IA puede ser incorrecto.">
            <a:extLst>
              <a:ext uri="{FF2B5EF4-FFF2-40B4-BE49-F238E27FC236}">
                <a16:creationId xmlns:a16="http://schemas.microsoft.com/office/drawing/2014/main" id="{DA39D169-22AC-D394-5D8B-7CFB83A1D6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2311064"/>
            <a:ext cx="2865638" cy="2727662"/>
          </a:xfrm>
          <a:prstGeom prst="rect">
            <a:avLst/>
          </a:prstGeom>
          <a:ln w="57150" cap="sq">
            <a:solidFill>
              <a:schemeClr val="accent1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Un dibujo de un árbol&#10;&#10;El contenido generado por IA puede ser incorrecto.">
            <a:extLst>
              <a:ext uri="{FF2B5EF4-FFF2-40B4-BE49-F238E27FC236}">
                <a16:creationId xmlns:a16="http://schemas.microsoft.com/office/drawing/2014/main" id="{F71B6FC3-4832-18AD-5810-EF4E0B97C4E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5229224"/>
            <a:ext cx="2865638" cy="15038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2A665CEB-9462-F28C-EBFF-D37BE9405F4B}"/>
              </a:ext>
            </a:extLst>
          </p:cNvPr>
          <p:cNvSpPr txBox="1"/>
          <p:nvPr/>
        </p:nvSpPr>
        <p:spPr>
          <a:xfrm>
            <a:off x="3162298" y="4250055"/>
            <a:ext cx="43243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Ali </a:t>
            </a:r>
            <a:r>
              <a:rPr lang="es-ES" sz="2000" b="1" dirty="0" err="1"/>
              <a:t>postojao</a:t>
            </a:r>
            <a:r>
              <a:rPr lang="es-ES" sz="2000" b="1" dirty="0"/>
              <a:t> je jedan </a:t>
            </a:r>
            <a:r>
              <a:rPr lang="es-ES" sz="2000" b="1" dirty="0" err="1"/>
              <a:t>preduvjet</a:t>
            </a:r>
            <a:r>
              <a:rPr lang="es-ES" sz="2000" b="1" dirty="0"/>
              <a:t>: </a:t>
            </a:r>
            <a:r>
              <a:rPr lang="es-ES" sz="2000" b="1" dirty="0" err="1"/>
              <a:t>trebali</a:t>
            </a:r>
            <a:r>
              <a:rPr lang="es-ES" sz="2000" b="1" dirty="0"/>
              <a:t> su </a:t>
            </a:r>
            <a:r>
              <a:rPr lang="es-ES" sz="2000" b="1" dirty="0" err="1"/>
              <a:t>biti</a:t>
            </a:r>
            <a:r>
              <a:rPr lang="es-ES" sz="2000" b="1" dirty="0"/>
              <a:t> </a:t>
            </a:r>
            <a:r>
              <a:rPr lang="es-ES" sz="2000" b="1" dirty="0" err="1"/>
              <a:t>posvećeni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hr-HR" sz="2000" b="1" dirty="0"/>
              <a:t> </a:t>
            </a:r>
            <a:r>
              <a:rPr lang="es-ES" sz="2000" b="1" dirty="0"/>
              <a:t>3</a:t>
            </a:r>
            <a:r>
              <a:rPr lang="hr-HR" sz="2000" b="1" dirty="0"/>
              <a:t>,</a:t>
            </a:r>
            <a:r>
              <a:rPr lang="es-ES" sz="2000" b="1" dirty="0"/>
              <a:t>5). Ovo </a:t>
            </a:r>
            <a:r>
              <a:rPr lang="es-ES" sz="2000" b="1" dirty="0" err="1"/>
              <a:t>posvećenje</a:t>
            </a:r>
            <a:r>
              <a:rPr lang="es-ES" sz="2000" b="1" dirty="0"/>
              <a:t> </a:t>
            </a:r>
            <a:r>
              <a:rPr lang="es-ES" sz="2000" b="1" dirty="0" err="1"/>
              <a:t>uključivalo</a:t>
            </a:r>
            <a:r>
              <a:rPr lang="es-ES" sz="2000" b="1" dirty="0"/>
              <a:t> je </a:t>
            </a:r>
            <a:r>
              <a:rPr lang="es-ES" sz="2000" b="1" dirty="0" err="1"/>
              <a:t>ceremonijalno</a:t>
            </a:r>
            <a:r>
              <a:rPr lang="es-ES" sz="2000" b="1" dirty="0"/>
              <a:t> </a:t>
            </a:r>
            <a:r>
              <a:rPr lang="es-ES" sz="2000" b="1" dirty="0" err="1"/>
              <a:t>pročišćenje</a:t>
            </a:r>
            <a:r>
              <a:rPr lang="es-ES" sz="2000" b="1" dirty="0"/>
              <a:t> (</a:t>
            </a:r>
            <a:r>
              <a:rPr lang="es-ES" sz="2000" b="1" dirty="0" err="1"/>
              <a:t>pranje</a:t>
            </a:r>
            <a:r>
              <a:rPr lang="es-ES" sz="2000" b="1" dirty="0"/>
              <a:t> </a:t>
            </a:r>
            <a:r>
              <a:rPr lang="es-ES" sz="2000" b="1" dirty="0" err="1"/>
              <a:t>odjeće</a:t>
            </a:r>
            <a:r>
              <a:rPr lang="es-ES" sz="2000" b="1" dirty="0"/>
              <a:t> i </a:t>
            </a:r>
            <a:r>
              <a:rPr lang="es-ES" sz="2000" b="1" dirty="0" err="1"/>
              <a:t>tijela</a:t>
            </a:r>
            <a:r>
              <a:rPr lang="es-ES" sz="2000" b="1" dirty="0"/>
              <a:t>), </a:t>
            </a:r>
            <a:r>
              <a:rPr lang="es-ES" sz="2000" b="1" dirty="0" err="1"/>
              <a:t>odbacivanje</a:t>
            </a:r>
            <a:r>
              <a:rPr lang="es-ES" sz="2000" b="1" dirty="0"/>
              <a:t> </a:t>
            </a:r>
            <a:r>
              <a:rPr lang="es-ES" sz="2000" b="1" dirty="0" err="1"/>
              <a:t>grijeha</a:t>
            </a:r>
            <a:r>
              <a:rPr lang="es-ES" sz="2000" b="1" dirty="0"/>
              <a:t> i </a:t>
            </a:r>
            <a:r>
              <a:rPr lang="es-ES" sz="2000" b="1" dirty="0" err="1"/>
              <a:t>prijemčiv</a:t>
            </a:r>
            <a:r>
              <a:rPr lang="es-ES" sz="2000" b="1" dirty="0"/>
              <a:t> </a:t>
            </a:r>
            <a:r>
              <a:rPr lang="es-ES" sz="2000" b="1" dirty="0" err="1"/>
              <a:t>stav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poslušnost</a:t>
            </a:r>
            <a:r>
              <a:rPr lang="es-ES" sz="2000" b="1" dirty="0"/>
              <a:t> </a:t>
            </a:r>
            <a:r>
              <a:rPr lang="es-ES" sz="2000" b="1" dirty="0" err="1"/>
              <a:t>Božjim</a:t>
            </a:r>
            <a:r>
              <a:rPr lang="es-ES" sz="2000" b="1" dirty="0"/>
              <a:t> </a:t>
            </a:r>
            <a:r>
              <a:rPr lang="es-ES" sz="2000" b="1" dirty="0" err="1"/>
              <a:t>zapovijedima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203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graphicEl>
                                              <a:dgm id="{3B700EE6-F90D-44FA-9DA9-155E3DDF52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>
                                            <p:graphicEl>
                                              <a:dgm id="{3A3C2CE7-D117-4FDD-AA4D-036C9293A5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>
                                            <p:graphicEl>
                                              <a:dgm id="{5177AED7-6976-4950-8E6D-7D308EBE87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">
                                            <p:graphicEl>
                                              <a:dgm id="{125E4A80-B916-4674-86F6-0CBEA861C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>
                                            <p:graphicEl>
                                              <a:dgm id="{4D24E318-0B83-45D6-9383-872D85992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graphicEl>
                                              <a:dgm id="{0759605B-5584-4948-935D-6D3B7E321B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">
                                            <p:graphicEl>
                                              <a:dgm id="{FE0DCAB5-1783-4F64-AF28-E96BEE454A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>
        <p:bldSub>
          <a:bldDgm bld="one"/>
        </p:bldSub>
      </p:bldGraphic>
      <p:bldP spid="4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3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E58591A-4319-1438-A224-AEB1B8D12542}"/>
              </a:ext>
            </a:extLst>
          </p:cNvPr>
          <p:cNvSpPr txBox="1"/>
          <p:nvPr/>
        </p:nvSpPr>
        <p:spPr>
          <a:xfrm>
            <a:off x="209549" y="0"/>
            <a:ext cx="117729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BOŽJA ČUDESA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B1BDF9-F71B-88C0-8CC3-C2DD7588CA4E}"/>
              </a:ext>
            </a:extLst>
          </p:cNvPr>
          <p:cNvSpPr txBox="1"/>
          <p:nvPr/>
        </p:nvSpPr>
        <p:spPr>
          <a:xfrm>
            <a:off x="438149" y="618548"/>
            <a:ext cx="11315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 ovome ćete znati da je živi Bog zaista među vama I da će pred vama istjerati Kanaance, Hetite, </a:t>
            </a:r>
            <a:r>
              <a:rPr lang="hr-HR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Hivijce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Perižane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Girgašane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hr-HR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Amorejce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hr-HR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Jebusejce</a:t>
            </a:r>
            <a:r>
              <a:rPr lang="hr-HR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..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hr-HR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32CA84-A8A9-0F80-16A3-84944AD60BB2}"/>
              </a:ext>
            </a:extLst>
          </p:cNvPr>
          <p:cNvSpPr txBox="1"/>
          <p:nvPr/>
        </p:nvSpPr>
        <p:spPr>
          <a:xfrm>
            <a:off x="6438900" y="1576387"/>
            <a:ext cx="5753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Bog</a:t>
            </a:r>
            <a:r>
              <a:rPr lang="es-ES" sz="2000" b="1" dirty="0"/>
              <a:t> je "</a:t>
            </a:r>
            <a:r>
              <a:rPr lang="es-ES" sz="2000" b="1" dirty="0" err="1"/>
              <a:t>jedini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čini</a:t>
            </a:r>
            <a:r>
              <a:rPr lang="es-ES" sz="2000" b="1" dirty="0"/>
              <a:t> </a:t>
            </a:r>
            <a:r>
              <a:rPr lang="es-ES" sz="2000" b="1" dirty="0" err="1"/>
              <a:t>čudesa</a:t>
            </a:r>
            <a:r>
              <a:rPr lang="es-ES" sz="2000" b="1" dirty="0"/>
              <a:t>"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72,18).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tog</a:t>
            </a:r>
            <a:r>
              <a:rPr lang="es-ES" sz="2000" b="1" dirty="0"/>
              <a:t> </a:t>
            </a:r>
            <a:r>
              <a:rPr lang="es-ES" sz="2000" b="1" dirty="0" err="1"/>
              <a:t>razloga</a:t>
            </a:r>
            <a:r>
              <a:rPr lang="es-ES" sz="2000" b="1" dirty="0"/>
              <a:t>, </a:t>
            </a:r>
            <a:r>
              <a:rPr lang="es-ES" sz="2000" b="1" dirty="0" err="1"/>
              <a:t>prepoznajemo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jedinog</a:t>
            </a:r>
            <a:r>
              <a:rPr lang="es-ES" sz="2000" b="1" dirty="0"/>
              <a:t> Boga</a:t>
            </a:r>
            <a:r>
              <a:rPr lang="hr-HR" sz="2000" b="1" dirty="0"/>
              <a:t>   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86,10); </a:t>
            </a:r>
            <a:r>
              <a:rPr lang="es-ES" sz="2000" b="1" dirty="0" err="1"/>
              <a:t>sjećamo</a:t>
            </a:r>
            <a:r>
              <a:rPr lang="es-ES" sz="2000" b="1" dirty="0"/>
              <a:t> se </a:t>
            </a:r>
            <a:r>
              <a:rPr lang="es-ES" sz="2000" b="1" dirty="0" err="1"/>
              <a:t>njegovih</a:t>
            </a:r>
            <a:r>
              <a:rPr lang="es-ES" sz="2000" b="1" dirty="0"/>
              <a:t> </a:t>
            </a:r>
            <a:r>
              <a:rPr lang="es-ES" sz="2000" b="1" dirty="0" err="1"/>
              <a:t>čud</a:t>
            </a:r>
            <a:r>
              <a:rPr lang="hr-HR" sz="2000" b="1" dirty="0"/>
              <a:t>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77,11); i </a:t>
            </a:r>
            <a:r>
              <a:rPr lang="es-ES" sz="2000" b="1" dirty="0" err="1"/>
              <a:t>pripovijedamo</a:t>
            </a:r>
            <a:r>
              <a:rPr lang="es-ES" sz="2000" b="1" dirty="0"/>
              <a:t> o </a:t>
            </a:r>
            <a:r>
              <a:rPr lang="es-ES" sz="2000" b="1" dirty="0" err="1"/>
              <a:t>njihovim</a:t>
            </a:r>
            <a:r>
              <a:rPr lang="es-ES" sz="2000" b="1" dirty="0"/>
              <a:t> </a:t>
            </a:r>
            <a:r>
              <a:rPr lang="es-ES" sz="2000" b="1" dirty="0" err="1"/>
              <a:t>zadivljujućim</a:t>
            </a:r>
            <a:r>
              <a:rPr lang="es-ES" sz="2000" b="1" dirty="0"/>
              <a:t> </a:t>
            </a:r>
            <a:r>
              <a:rPr lang="es-ES" sz="2000" b="1" dirty="0" err="1"/>
              <a:t>djelima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96,3).</a:t>
            </a:r>
          </a:p>
        </p:txBody>
      </p:sp>
      <p:pic>
        <p:nvPicPr>
          <p:cNvPr id="4" name="Imagen 3" descr="Imagen que contiene tabla, hecho de madera, viejo, grande&#10;&#10;El contenido generado por IA puede ser incorrecto.">
            <a:extLst>
              <a:ext uri="{FF2B5EF4-FFF2-40B4-BE49-F238E27FC236}">
                <a16:creationId xmlns:a16="http://schemas.microsoft.com/office/drawing/2014/main" id="{DDD47B7F-6019-71F0-12B2-C12C62670C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49" y="1685780"/>
            <a:ext cx="6024563" cy="3803006"/>
          </a:xfrm>
          <a:prstGeom prst="rect">
            <a:avLst/>
          </a:prstGeom>
          <a:ln w="88900" cap="sq" cmpd="thickThin">
            <a:solidFill>
              <a:srgbClr val="926D3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05D4EEF-1520-14E4-D6D3-FA034A480F38}"/>
              </a:ext>
            </a:extLst>
          </p:cNvPr>
          <p:cNvSpPr txBox="1"/>
          <p:nvPr/>
        </p:nvSpPr>
        <p:spPr>
          <a:xfrm>
            <a:off x="128587" y="5530007"/>
            <a:ext cx="67198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Prelazak</a:t>
            </a:r>
            <a:r>
              <a:rPr lang="es-ES" sz="2000" b="1" dirty="0"/>
              <a:t> Jordana </a:t>
            </a:r>
            <a:r>
              <a:rPr lang="es-ES" sz="2000" b="1" dirty="0" err="1"/>
              <a:t>jedno</a:t>
            </a:r>
            <a:r>
              <a:rPr lang="es-ES" sz="2000" b="1" dirty="0"/>
              <a:t> je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Božjih</a:t>
            </a:r>
            <a:r>
              <a:rPr lang="es-ES" sz="2000" b="1" dirty="0"/>
              <a:t> </a:t>
            </a:r>
            <a:r>
              <a:rPr lang="es-ES" sz="2000" b="1" dirty="0" err="1"/>
              <a:t>čuda</a:t>
            </a:r>
            <a:r>
              <a:rPr lang="es-ES" sz="2000" b="1" dirty="0"/>
              <a:t>, </a:t>
            </a:r>
            <a:r>
              <a:rPr lang="es-ES" sz="2000" b="1" dirty="0" err="1"/>
              <a:t>koje</a:t>
            </a:r>
            <a:r>
              <a:rPr lang="es-ES" sz="2000" b="1" dirty="0"/>
              <a:t> </a:t>
            </a:r>
            <a:r>
              <a:rPr lang="es-ES" sz="2000" b="1" dirty="0" err="1"/>
              <a:t>proročanski</a:t>
            </a:r>
            <a:r>
              <a:rPr lang="es-ES" sz="2000" b="1" dirty="0"/>
              <a:t> </a:t>
            </a:r>
            <a:r>
              <a:rPr lang="es-ES" sz="2000" b="1" dirty="0" err="1"/>
              <a:t>ukazuje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još</a:t>
            </a:r>
            <a:r>
              <a:rPr lang="es-ES" sz="2000" b="1" dirty="0"/>
              <a:t> </a:t>
            </a:r>
            <a:r>
              <a:rPr lang="es-ES" sz="2000" b="1" dirty="0" err="1"/>
              <a:t>jedno</a:t>
            </a:r>
            <a:r>
              <a:rPr lang="es-ES" sz="2000" b="1" dirty="0"/>
              <a:t> </a:t>
            </a:r>
            <a:r>
              <a:rPr lang="es-ES" sz="2000" b="1" dirty="0" err="1"/>
              <a:t>od</a:t>
            </a:r>
            <a:r>
              <a:rPr lang="es-ES" sz="2000" b="1" dirty="0"/>
              <a:t> </a:t>
            </a:r>
            <a:r>
              <a:rPr lang="es-ES" sz="2000" b="1" dirty="0" err="1"/>
              <a:t>velikih</a:t>
            </a:r>
            <a:r>
              <a:rPr lang="es-ES" sz="2000" b="1" dirty="0"/>
              <a:t> </a:t>
            </a:r>
            <a:r>
              <a:rPr lang="es-ES" sz="2000" b="1" dirty="0" err="1"/>
              <a:t>čuda</a:t>
            </a:r>
            <a:r>
              <a:rPr lang="es-ES" sz="2000" b="1" dirty="0"/>
              <a:t> </a:t>
            </a:r>
            <a:r>
              <a:rPr lang="es-ES" sz="2000" b="1" dirty="0" err="1"/>
              <a:t>koje</a:t>
            </a:r>
            <a:r>
              <a:rPr lang="es-ES" sz="2000" b="1" dirty="0"/>
              <a:t> je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obećao</a:t>
            </a:r>
            <a:r>
              <a:rPr lang="es-ES" sz="2000" b="1" dirty="0"/>
              <a:t> </a:t>
            </a:r>
            <a:r>
              <a:rPr lang="es-ES" sz="2000" b="1" dirty="0" err="1"/>
              <a:t>učiniti</a:t>
            </a:r>
            <a:r>
              <a:rPr lang="es-ES" sz="2000" b="1" dirty="0"/>
              <a:t> </a:t>
            </a:r>
            <a:r>
              <a:rPr lang="es-ES" sz="2000" b="1" dirty="0" err="1"/>
              <a:t>nama</a:t>
            </a:r>
            <a:r>
              <a:rPr lang="es-ES" sz="2000" b="1" dirty="0"/>
              <a:t>: </a:t>
            </a:r>
            <a:r>
              <a:rPr lang="es-ES" sz="2000" b="1" dirty="0" err="1"/>
              <a:t>ulazak</a:t>
            </a:r>
            <a:r>
              <a:rPr lang="es-ES" sz="2000" b="1" dirty="0"/>
              <a:t> u </a:t>
            </a:r>
            <a:r>
              <a:rPr lang="es-ES" sz="2000" b="1" dirty="0" err="1"/>
              <a:t>nebeski</a:t>
            </a:r>
            <a:r>
              <a:rPr lang="es-ES" sz="2000" b="1" dirty="0"/>
              <a:t> Kanaan </a:t>
            </a:r>
            <a:r>
              <a:rPr lang="hr-HR" sz="2000" b="1" dirty="0"/>
              <a:t>    </a:t>
            </a:r>
            <a:r>
              <a:rPr lang="es-ES" sz="2000" b="1" dirty="0"/>
              <a:t>(</a:t>
            </a:r>
            <a:r>
              <a:rPr lang="es-ES" sz="2000" b="1" dirty="0" err="1"/>
              <a:t>Zah</a:t>
            </a:r>
            <a:r>
              <a:rPr lang="hr-HR" sz="2000" b="1" dirty="0"/>
              <a:t>.</a:t>
            </a:r>
            <a:r>
              <a:rPr lang="es-ES" sz="2000" b="1" dirty="0"/>
              <a:t> 8,6-8).</a:t>
            </a:r>
          </a:p>
        </p:txBody>
      </p:sp>
      <p:pic>
        <p:nvPicPr>
          <p:cNvPr id="10" name="Imagen 9" descr="Un grupo de personas en medio de varios árboles&#10;&#10;El contenido generado por IA puede ser incorrecto.">
            <a:extLst>
              <a:ext uri="{FF2B5EF4-FFF2-40B4-BE49-F238E27FC236}">
                <a16:creationId xmlns:a16="http://schemas.microsoft.com/office/drawing/2014/main" id="{A538EC3F-93EF-B448-A06B-B06D882EE1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3724" y="4895423"/>
            <a:ext cx="5119689" cy="1858442"/>
          </a:xfrm>
          <a:prstGeom prst="rect">
            <a:avLst/>
          </a:prstGeom>
          <a:ln w="88900" cap="sq" cmpd="thickThin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3B297A29-913F-E0CE-D7A1-D102B22DD393}"/>
              </a:ext>
            </a:extLst>
          </p:cNvPr>
          <p:cNvSpPr txBox="1"/>
          <p:nvPr/>
        </p:nvSpPr>
        <p:spPr>
          <a:xfrm>
            <a:off x="6438900" y="3207603"/>
            <a:ext cx="5753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Ne </a:t>
            </a:r>
            <a:r>
              <a:rPr lang="es-ES" sz="2000" b="1" dirty="0" err="1"/>
              <a:t>postoji</a:t>
            </a:r>
            <a:r>
              <a:rPr lang="es-ES" sz="2000" b="1" dirty="0"/>
              <a:t> </a:t>
            </a:r>
            <a:r>
              <a:rPr lang="es-ES" sz="2000" b="1" dirty="0" err="1"/>
              <a:t>ništa</a:t>
            </a:r>
            <a:r>
              <a:rPr lang="es-ES" sz="2000" b="1" dirty="0"/>
              <a:t> </a:t>
            </a:r>
            <a:r>
              <a:rPr lang="es-ES" sz="2000" b="1" dirty="0" err="1"/>
              <a:t>previše</a:t>
            </a:r>
            <a:r>
              <a:rPr lang="es-ES" sz="2000" b="1" dirty="0"/>
              <a:t> </a:t>
            </a:r>
            <a:r>
              <a:rPr lang="es-ES" sz="2000" b="1" dirty="0" err="1"/>
              <a:t>teško</a:t>
            </a:r>
            <a:r>
              <a:rPr lang="es-ES" sz="2000" b="1" dirty="0"/>
              <a:t>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predivno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,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stvorio</a:t>
            </a:r>
            <a:r>
              <a:rPr lang="es-ES" sz="2000" b="1" dirty="0"/>
              <a:t>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postoji</a:t>
            </a:r>
            <a:r>
              <a:rPr lang="es-ES" sz="2000" b="1" dirty="0"/>
              <a:t> (</a:t>
            </a:r>
            <a:r>
              <a:rPr lang="es-ES" sz="2000" b="1" dirty="0" err="1"/>
              <a:t>Jr</a:t>
            </a:r>
            <a:r>
              <a:rPr lang="hr-HR" sz="2000" b="1" dirty="0"/>
              <a:t>.</a:t>
            </a:r>
            <a:r>
              <a:rPr lang="es-ES" sz="2000" b="1" dirty="0"/>
              <a:t> 32,17; Luka 1,37). </a:t>
            </a:r>
            <a:r>
              <a:rPr lang="es-ES" sz="2000" b="1" dirty="0" err="1"/>
              <a:t>Zbog</a:t>
            </a:r>
            <a:r>
              <a:rPr lang="es-ES" sz="2000" b="1" dirty="0"/>
              <a:t> toga </a:t>
            </a:r>
            <a:r>
              <a:rPr lang="es-ES" sz="2000" b="1" dirty="0" err="1"/>
              <a:t>možemo</a:t>
            </a:r>
            <a:r>
              <a:rPr lang="es-ES" sz="2000" b="1" dirty="0"/>
              <a:t> </a:t>
            </a:r>
            <a:r>
              <a:rPr lang="es-ES" sz="2000" b="1" dirty="0" err="1"/>
              <a:t>vjerovati</a:t>
            </a:r>
            <a:r>
              <a:rPr lang="es-ES" sz="2000" b="1" dirty="0"/>
              <a:t> da i u </a:t>
            </a:r>
            <a:r>
              <a:rPr lang="es-ES" sz="2000" b="1" dirty="0" err="1"/>
              <a:t>našem</a:t>
            </a:r>
            <a:r>
              <a:rPr lang="es-ES" sz="2000" b="1" dirty="0"/>
              <a:t> </a:t>
            </a:r>
            <a:r>
              <a:rPr lang="es-ES" sz="2000" b="1" dirty="0" err="1"/>
              <a:t>životu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učiniti</a:t>
            </a:r>
            <a:r>
              <a:rPr lang="es-ES" sz="2000" b="1" dirty="0"/>
              <a:t> </a:t>
            </a:r>
            <a:r>
              <a:rPr lang="es-ES" sz="2000" b="1" dirty="0" err="1"/>
              <a:t>čuda</a:t>
            </a:r>
            <a:r>
              <a:rPr lang="es-ES" sz="2000" b="1" dirty="0"/>
              <a:t> (</a:t>
            </a:r>
            <a:r>
              <a:rPr lang="es-ES" sz="2000" b="1" dirty="0" err="1"/>
              <a:t>Ps</a:t>
            </a:r>
            <a:r>
              <a:rPr lang="es-ES" sz="2000" b="1" dirty="0"/>
              <a:t>. 107</a:t>
            </a:r>
            <a:r>
              <a:rPr lang="hr-HR" sz="2000" b="1" dirty="0"/>
              <a:t>,</a:t>
            </a:r>
            <a:r>
              <a:rPr lang="es-ES" sz="2000" b="1" dirty="0"/>
              <a:t>8).</a:t>
            </a:r>
          </a:p>
        </p:txBody>
      </p:sp>
    </p:spTree>
    <p:extLst>
      <p:ext uri="{BB962C8B-B14F-4D97-AF65-F5344CB8AC3E}">
        <p14:creationId xmlns:p14="http://schemas.microsoft.com/office/powerpoint/2010/main" val="245137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7A87FA-955C-C6BD-19DA-E2570729E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3204D56-6CBE-FF8F-2258-E1939E6BE67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724" y="1973359"/>
            <a:ext cx="6350805" cy="47959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2C00827E-BC99-8061-2A79-1C9CD6C30B3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039" y="639011"/>
            <a:ext cx="949974" cy="21282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F67824F-84D0-05EB-DFD3-131616173D33}"/>
              </a:ext>
            </a:extLst>
          </p:cNvPr>
          <p:cNvSpPr txBox="1"/>
          <p:nvPr/>
        </p:nvSpPr>
        <p:spPr>
          <a:xfrm>
            <a:off x="5146026" y="2274838"/>
            <a:ext cx="7045973" cy="230832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800" b="1" dirty="0">
                <a:ln w="0"/>
                <a:gradFill>
                  <a:gsLst>
                    <a:gs pos="0">
                      <a:srgbClr val="A47E64"/>
                    </a:gs>
                    <a:gs pos="50000">
                      <a:srgbClr val="D1BDB0"/>
                    </a:gs>
                    <a:gs pos="100000">
                      <a:srgbClr val="C5BBCF"/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SJEĆANJE I ZABORAVLJANJE
(JOŠUA 4)</a:t>
            </a:r>
            <a:endParaRPr lang="es-ES" sz="4000" b="1" dirty="0">
              <a:ln w="0"/>
              <a:gradFill>
                <a:gsLst>
                  <a:gs pos="0">
                    <a:srgbClr val="A47E64"/>
                  </a:gs>
                  <a:gs pos="50000">
                    <a:srgbClr val="D1BDB0"/>
                  </a:gs>
                  <a:gs pos="100000">
                    <a:srgbClr val="C5BBCF"/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6938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2178</Words>
  <Application>Microsoft Office PowerPoint</Application>
  <PresentationFormat>Panorámica</PresentationFormat>
  <Paragraphs>155</Paragraphs>
  <Slides>19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19</vt:i4>
      </vt:variant>
    </vt:vector>
  </HeadingPairs>
  <TitlesOfParts>
    <vt:vector size="36" baseType="lpstr">
      <vt:lpstr>Bodoni MT Poster Compressed</vt:lpstr>
      <vt:lpstr>Calibri</vt:lpstr>
      <vt:lpstr>Constantia</vt:lpstr>
      <vt:lpstr>Aptos</vt:lpstr>
      <vt:lpstr>Britannic Bold</vt:lpstr>
      <vt:lpstr>Aptos Display</vt:lpstr>
      <vt:lpstr>Arial</vt:lpstr>
      <vt:lpstr>Times New Roman</vt:lpstr>
      <vt:lpstr>Impact</vt:lpstr>
      <vt:lpstr>Gill Sans MT Ext Condensed Bold</vt:lpstr>
      <vt:lpstr>Comic Sans MS</vt:lpstr>
      <vt:lpstr>Arial Narrow</vt:lpstr>
      <vt:lpstr>Tema de Office</vt:lpstr>
      <vt:lpstr>1_Tema de Office</vt:lpstr>
      <vt:lpstr>3_Default Design</vt:lpstr>
      <vt:lpstr>5_Default Design</vt:lpstr>
      <vt:lpstr>6_Default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84</cp:revision>
  <dcterms:created xsi:type="dcterms:W3CDTF">2025-09-23T16:48:06Z</dcterms:created>
  <dcterms:modified xsi:type="dcterms:W3CDTF">2025-10-02T09:06:20Z</dcterms:modified>
</cp:coreProperties>
</file>