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10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4B"/>
    <a:srgbClr val="036C94"/>
    <a:srgbClr val="B2BF5E"/>
    <a:srgbClr val="F7DC83"/>
    <a:srgbClr val="F389CD"/>
    <a:srgbClr val="9BFF9B"/>
    <a:srgbClr val="2E1500"/>
    <a:srgbClr val="752C24"/>
    <a:srgbClr val="E9B477"/>
    <a:srgbClr val="FDD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4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C10AE-1E1C-4EA3-A425-6F58F6688395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9D3DE4F-B035-4419-AD42-BC19FCCA72F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2000" b="1" dirty="0" err="1"/>
            <a:t>Priča</a:t>
          </a:r>
          <a:r>
            <a:rPr lang="en-US" sz="2000" b="1" dirty="0"/>
            <a:t> </a:t>
          </a:r>
          <a:r>
            <a:rPr lang="en-US" sz="2000" b="1" dirty="0" err="1"/>
            <a:t>koju</a:t>
          </a:r>
          <a:r>
            <a:rPr lang="en-US" sz="2000" b="1" dirty="0"/>
            <a:t> je Bog </a:t>
          </a:r>
          <a:r>
            <a:rPr lang="en-US" sz="2000" b="1" dirty="0" err="1"/>
            <a:t>napisao</a:t>
          </a:r>
          <a:r>
            <a:rPr lang="en-US" sz="2000" b="1" dirty="0"/>
            <a:t> (</a:t>
          </a:r>
          <a:r>
            <a:rPr lang="en-US" sz="2000" b="1" dirty="0" err="1"/>
            <a:t>Jošua</a:t>
          </a:r>
          <a:r>
            <a:rPr lang="en-US" sz="2000" b="1" dirty="0"/>
            <a:t> 24</a:t>
          </a:r>
          <a:r>
            <a:rPr lang="hr-HR" sz="2000" b="1" dirty="0"/>
            <a:t>,</a:t>
          </a:r>
          <a:r>
            <a:rPr lang="en-US" sz="2000" b="1" dirty="0"/>
            <a:t>1-13)</a:t>
          </a:r>
          <a:r>
            <a:rPr lang="hr-HR" sz="2000" b="1" dirty="0"/>
            <a:t>.</a:t>
          </a:r>
          <a:endParaRPr lang="es-ES" sz="2000" dirty="0"/>
        </a:p>
      </dgm:t>
    </dgm:pt>
    <dgm:pt modelId="{A1B53E60-9D13-4BE9-91F7-7B16909B0AEF}" type="parTrans" cxnId="{97D0D79E-C93E-499D-9A9D-28C6673EB9ED}">
      <dgm:prSet/>
      <dgm:spPr/>
      <dgm:t>
        <a:bodyPr/>
        <a:lstStyle/>
        <a:p>
          <a:endParaRPr lang="es-ES" sz="1800"/>
        </a:p>
      </dgm:t>
    </dgm:pt>
    <dgm:pt modelId="{91A12EA2-232C-43CD-8203-FBE0C5DE4404}" type="sibTrans" cxnId="{97D0D79E-C93E-499D-9A9D-28C6673EB9ED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1A6284D3-E313-48D3-B99B-D0070036B40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2000" b="1" dirty="0" err="1"/>
            <a:t>Poziv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čestitost</a:t>
          </a:r>
          <a:r>
            <a:rPr lang="en-US" sz="2000" b="1" dirty="0"/>
            <a:t> (</a:t>
          </a:r>
          <a:r>
            <a:rPr lang="en-US" sz="2000" b="1" dirty="0" err="1"/>
            <a:t>Jošua</a:t>
          </a:r>
          <a:r>
            <a:rPr lang="en-US" sz="2000" b="1" dirty="0"/>
            <a:t> 24</a:t>
          </a:r>
          <a:r>
            <a:rPr lang="hr-HR" sz="2000" b="1" dirty="0"/>
            <a:t>,</a:t>
          </a:r>
          <a:r>
            <a:rPr lang="en-US" sz="2000" b="1" dirty="0"/>
            <a:t>14</a:t>
          </a:r>
          <a:r>
            <a:rPr lang="hr-HR" sz="2000" b="1" dirty="0"/>
            <a:t>.</a:t>
          </a:r>
          <a:r>
            <a:rPr lang="en-US" sz="2000" b="1" dirty="0"/>
            <a:t>15)</a:t>
          </a:r>
          <a:r>
            <a:rPr lang="hr-HR" sz="2000" b="1" dirty="0"/>
            <a:t>.</a:t>
          </a:r>
          <a:endParaRPr lang="es-ES" sz="2000" dirty="0"/>
        </a:p>
      </dgm:t>
    </dgm:pt>
    <dgm:pt modelId="{49CF05A3-0305-44C5-B26D-D1CA93F52DB9}" type="parTrans" cxnId="{B4001F67-C065-4AE4-9419-B5FA3125DDB3}">
      <dgm:prSet/>
      <dgm:spPr/>
      <dgm:t>
        <a:bodyPr/>
        <a:lstStyle/>
        <a:p>
          <a:endParaRPr lang="es-ES" sz="1800"/>
        </a:p>
      </dgm:t>
    </dgm:pt>
    <dgm:pt modelId="{B70DD2CC-751A-4730-9BEE-743ABCDC9BBB}" type="sibTrans" cxnId="{B4001F67-C065-4AE4-9419-B5FA3125DDB3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B0754501-22AF-43A4-95CC-8DBB6EC082B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2000" b="1" dirty="0" err="1"/>
            <a:t>Izbor</a:t>
          </a:r>
          <a:r>
            <a:rPr lang="en-US" sz="2000" b="1" dirty="0"/>
            <a:t> </a:t>
          </a:r>
          <a:r>
            <a:rPr lang="en-US" sz="2000" b="1" dirty="0" err="1"/>
            <a:t>naroda</a:t>
          </a:r>
          <a:r>
            <a:rPr lang="en-US" sz="2000" b="1" dirty="0"/>
            <a:t> (</a:t>
          </a:r>
          <a:r>
            <a:rPr lang="en-US" sz="2000" b="1" dirty="0" err="1"/>
            <a:t>Jošua</a:t>
          </a:r>
          <a:r>
            <a:rPr lang="en-US" sz="2000" b="1" dirty="0"/>
            <a:t> 24</a:t>
          </a:r>
          <a:r>
            <a:rPr lang="hr-HR" sz="2000" b="1" dirty="0"/>
            <a:t>,</a:t>
          </a:r>
          <a:r>
            <a:rPr lang="en-US" sz="2000" b="1" dirty="0"/>
            <a:t>16-21)</a:t>
          </a:r>
          <a:r>
            <a:rPr lang="hr-HR" sz="2000" b="1" dirty="0"/>
            <a:t>.</a:t>
          </a:r>
          <a:endParaRPr lang="es-ES" sz="2000" dirty="0"/>
        </a:p>
      </dgm:t>
    </dgm:pt>
    <dgm:pt modelId="{AE2A275F-E5F3-4212-BC77-A4CDD94A7B18}" type="parTrans" cxnId="{F802C522-6422-4224-88CC-62D8C8E722BB}">
      <dgm:prSet/>
      <dgm:spPr/>
      <dgm:t>
        <a:bodyPr/>
        <a:lstStyle/>
        <a:p>
          <a:endParaRPr lang="es-ES" sz="1800"/>
        </a:p>
      </dgm:t>
    </dgm:pt>
    <dgm:pt modelId="{58DA6EA0-74B8-401E-AA9D-EC13163F1649}" type="sibTrans" cxnId="{F802C522-6422-4224-88CC-62D8C8E722BB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96ADB1B9-DB91-4486-8D5A-89A253DAD0F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2000" b="1" dirty="0" err="1"/>
            <a:t>Obnova</a:t>
          </a:r>
          <a:r>
            <a:rPr lang="en-US" sz="2000" b="1" dirty="0"/>
            <a:t> </a:t>
          </a:r>
          <a:r>
            <a:rPr lang="hr-HR" sz="2000" b="1" dirty="0"/>
            <a:t>S</a:t>
          </a:r>
          <a:r>
            <a:rPr lang="en-US" sz="2000" b="1" dirty="0" err="1"/>
            <a:t>aveza</a:t>
          </a:r>
          <a:r>
            <a:rPr lang="en-US" sz="2000" b="1" dirty="0"/>
            <a:t> (</a:t>
          </a:r>
          <a:r>
            <a:rPr lang="en-US" sz="2000" b="1" dirty="0" err="1"/>
            <a:t>Jošua</a:t>
          </a:r>
          <a:r>
            <a:rPr lang="en-US" sz="2000" b="1" dirty="0"/>
            <a:t> 24</a:t>
          </a:r>
          <a:r>
            <a:rPr lang="hr-HR" sz="2000" b="1" dirty="0"/>
            <a:t>,</a:t>
          </a:r>
          <a:r>
            <a:rPr lang="en-US" sz="2000" b="1" dirty="0"/>
            <a:t>22-28)</a:t>
          </a:r>
          <a:r>
            <a:rPr lang="hr-HR" sz="2000" b="1" dirty="0"/>
            <a:t>.</a:t>
          </a:r>
          <a:endParaRPr lang="es-ES" sz="2000" dirty="0"/>
        </a:p>
      </dgm:t>
    </dgm:pt>
    <dgm:pt modelId="{E23060D4-195C-4D2F-9188-99FC0E923E8A}" type="parTrans" cxnId="{8F841D31-1B66-4CD5-81FB-BDEC6215F39C}">
      <dgm:prSet/>
      <dgm:spPr/>
      <dgm:t>
        <a:bodyPr/>
        <a:lstStyle/>
        <a:p>
          <a:endParaRPr lang="es-ES" sz="1800"/>
        </a:p>
      </dgm:t>
    </dgm:pt>
    <dgm:pt modelId="{9107974C-75DB-4635-BA96-54C674F07C83}" type="sibTrans" cxnId="{8F841D31-1B66-4CD5-81FB-BDEC6215F39C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EAF55A3F-1180-4F60-BCD7-EEB76A32204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2000" b="1" dirty="0" err="1"/>
            <a:t>Nastavak</a:t>
          </a:r>
          <a:r>
            <a:rPr lang="en-US" sz="2000" b="1" dirty="0"/>
            <a:t> </a:t>
          </a:r>
          <a:r>
            <a:rPr lang="en-US" sz="2000" b="1" dirty="0" err="1"/>
            <a:t>priče</a:t>
          </a:r>
          <a:r>
            <a:rPr lang="en-US" sz="2000" b="1" dirty="0"/>
            <a:t> (</a:t>
          </a:r>
          <a:r>
            <a:rPr lang="en-US" sz="2000" b="1" dirty="0" err="1"/>
            <a:t>Jošua</a:t>
          </a:r>
          <a:r>
            <a:rPr lang="en-US" sz="2000" b="1" dirty="0"/>
            <a:t> 2429-33)</a:t>
          </a:r>
          <a:r>
            <a:rPr lang="hr-HR" sz="2000" b="1" dirty="0"/>
            <a:t>.</a:t>
          </a:r>
          <a:endParaRPr lang="es-ES" sz="2000" dirty="0"/>
        </a:p>
      </dgm:t>
    </dgm:pt>
    <dgm:pt modelId="{7F4AD1DA-3CDA-4037-980B-73E5F6F9EDA1}" type="parTrans" cxnId="{EA680ABF-567B-47B3-AADB-26012927175B}">
      <dgm:prSet/>
      <dgm:spPr/>
      <dgm:t>
        <a:bodyPr/>
        <a:lstStyle/>
        <a:p>
          <a:endParaRPr lang="es-ES" sz="1800"/>
        </a:p>
      </dgm:t>
    </dgm:pt>
    <dgm:pt modelId="{762135BC-7C22-4CCC-BC86-65612B40F1D6}" type="sibTrans" cxnId="{EA680ABF-567B-47B3-AADB-26012927175B}">
      <dgm:prSet/>
      <dgm:spPr/>
      <dgm:t>
        <a:bodyPr/>
        <a:lstStyle/>
        <a:p>
          <a:endParaRPr lang="es-ES" sz="1800"/>
        </a:p>
      </dgm:t>
    </dgm:pt>
    <dgm:pt modelId="{52AC8C0A-D394-4FD5-8DCB-AF5430D490F0}" type="pres">
      <dgm:prSet presAssocID="{7D5C10AE-1E1C-4EA3-A425-6F58F6688395}" presName="outerComposite" presStyleCnt="0">
        <dgm:presLayoutVars>
          <dgm:chMax val="5"/>
          <dgm:dir/>
          <dgm:resizeHandles val="exact"/>
        </dgm:presLayoutVars>
      </dgm:prSet>
      <dgm:spPr/>
    </dgm:pt>
    <dgm:pt modelId="{013482AC-7192-4E8E-8F9D-7C92992CA12E}" type="pres">
      <dgm:prSet presAssocID="{7D5C10AE-1E1C-4EA3-A425-6F58F6688395}" presName="dummyMaxCanvas" presStyleCnt="0">
        <dgm:presLayoutVars/>
      </dgm:prSet>
      <dgm:spPr/>
    </dgm:pt>
    <dgm:pt modelId="{2127D0A3-08E0-4B77-9149-12877E4553DC}" type="pres">
      <dgm:prSet presAssocID="{7D5C10AE-1E1C-4EA3-A425-6F58F6688395}" presName="FiveNodes_1" presStyleLbl="node1" presStyleIdx="0" presStyleCnt="5">
        <dgm:presLayoutVars>
          <dgm:bulletEnabled val="1"/>
        </dgm:presLayoutVars>
      </dgm:prSet>
      <dgm:spPr/>
    </dgm:pt>
    <dgm:pt modelId="{FC48FDAD-A8DC-4628-A83F-0C218EBE3173}" type="pres">
      <dgm:prSet presAssocID="{7D5C10AE-1E1C-4EA3-A425-6F58F6688395}" presName="FiveNodes_2" presStyleLbl="node1" presStyleIdx="1" presStyleCnt="5">
        <dgm:presLayoutVars>
          <dgm:bulletEnabled val="1"/>
        </dgm:presLayoutVars>
      </dgm:prSet>
      <dgm:spPr/>
    </dgm:pt>
    <dgm:pt modelId="{171BE40D-DF9A-40DE-B4BB-CCE5EF279C3E}" type="pres">
      <dgm:prSet presAssocID="{7D5C10AE-1E1C-4EA3-A425-6F58F6688395}" presName="FiveNodes_3" presStyleLbl="node1" presStyleIdx="2" presStyleCnt="5">
        <dgm:presLayoutVars>
          <dgm:bulletEnabled val="1"/>
        </dgm:presLayoutVars>
      </dgm:prSet>
      <dgm:spPr/>
    </dgm:pt>
    <dgm:pt modelId="{7A0EC5D2-A8C8-43F0-949B-679A0C3ED567}" type="pres">
      <dgm:prSet presAssocID="{7D5C10AE-1E1C-4EA3-A425-6F58F6688395}" presName="FiveNodes_4" presStyleLbl="node1" presStyleIdx="3" presStyleCnt="5" custLinFactNeighborX="510">
        <dgm:presLayoutVars>
          <dgm:bulletEnabled val="1"/>
        </dgm:presLayoutVars>
      </dgm:prSet>
      <dgm:spPr/>
    </dgm:pt>
    <dgm:pt modelId="{A69A85D2-7D25-468F-B109-5D85D6A87DA0}" type="pres">
      <dgm:prSet presAssocID="{7D5C10AE-1E1C-4EA3-A425-6F58F6688395}" presName="FiveNodes_5" presStyleLbl="node1" presStyleIdx="4" presStyleCnt="5">
        <dgm:presLayoutVars>
          <dgm:bulletEnabled val="1"/>
        </dgm:presLayoutVars>
      </dgm:prSet>
      <dgm:spPr/>
    </dgm:pt>
    <dgm:pt modelId="{942E5999-5789-441C-A104-F2DD05307549}" type="pres">
      <dgm:prSet presAssocID="{7D5C10AE-1E1C-4EA3-A425-6F58F6688395}" presName="FiveConn_1-2" presStyleLbl="fgAccFollowNode1" presStyleIdx="0" presStyleCnt="4">
        <dgm:presLayoutVars>
          <dgm:bulletEnabled val="1"/>
        </dgm:presLayoutVars>
      </dgm:prSet>
      <dgm:spPr/>
    </dgm:pt>
    <dgm:pt modelId="{BC1B2083-8856-4B85-9091-BF19E4CB9BFA}" type="pres">
      <dgm:prSet presAssocID="{7D5C10AE-1E1C-4EA3-A425-6F58F6688395}" presName="FiveConn_2-3" presStyleLbl="fgAccFollowNode1" presStyleIdx="1" presStyleCnt="4">
        <dgm:presLayoutVars>
          <dgm:bulletEnabled val="1"/>
        </dgm:presLayoutVars>
      </dgm:prSet>
      <dgm:spPr/>
    </dgm:pt>
    <dgm:pt modelId="{C4F65A43-9A3C-4A61-BCB0-8631152C7599}" type="pres">
      <dgm:prSet presAssocID="{7D5C10AE-1E1C-4EA3-A425-6F58F6688395}" presName="FiveConn_3-4" presStyleLbl="fgAccFollowNode1" presStyleIdx="2" presStyleCnt="4">
        <dgm:presLayoutVars>
          <dgm:bulletEnabled val="1"/>
        </dgm:presLayoutVars>
      </dgm:prSet>
      <dgm:spPr/>
    </dgm:pt>
    <dgm:pt modelId="{E2A91DB1-799A-4297-93C2-42494D9CE027}" type="pres">
      <dgm:prSet presAssocID="{7D5C10AE-1E1C-4EA3-A425-6F58F6688395}" presName="FiveConn_4-5" presStyleLbl="fgAccFollowNode1" presStyleIdx="3" presStyleCnt="4">
        <dgm:presLayoutVars>
          <dgm:bulletEnabled val="1"/>
        </dgm:presLayoutVars>
      </dgm:prSet>
      <dgm:spPr/>
    </dgm:pt>
    <dgm:pt modelId="{180508B8-0DEE-4CAC-8443-C8FD4B94EDD4}" type="pres">
      <dgm:prSet presAssocID="{7D5C10AE-1E1C-4EA3-A425-6F58F6688395}" presName="FiveNodes_1_text" presStyleLbl="node1" presStyleIdx="4" presStyleCnt="5">
        <dgm:presLayoutVars>
          <dgm:bulletEnabled val="1"/>
        </dgm:presLayoutVars>
      </dgm:prSet>
      <dgm:spPr/>
    </dgm:pt>
    <dgm:pt modelId="{D5504A13-09B0-47C9-9B67-0B097066B96E}" type="pres">
      <dgm:prSet presAssocID="{7D5C10AE-1E1C-4EA3-A425-6F58F6688395}" presName="FiveNodes_2_text" presStyleLbl="node1" presStyleIdx="4" presStyleCnt="5">
        <dgm:presLayoutVars>
          <dgm:bulletEnabled val="1"/>
        </dgm:presLayoutVars>
      </dgm:prSet>
      <dgm:spPr/>
    </dgm:pt>
    <dgm:pt modelId="{95F916E9-4C9A-4EE6-9048-3FED81429CCC}" type="pres">
      <dgm:prSet presAssocID="{7D5C10AE-1E1C-4EA3-A425-6F58F6688395}" presName="FiveNodes_3_text" presStyleLbl="node1" presStyleIdx="4" presStyleCnt="5">
        <dgm:presLayoutVars>
          <dgm:bulletEnabled val="1"/>
        </dgm:presLayoutVars>
      </dgm:prSet>
      <dgm:spPr/>
    </dgm:pt>
    <dgm:pt modelId="{A06B007F-F2B4-4A30-B5C1-FAC497B4C24C}" type="pres">
      <dgm:prSet presAssocID="{7D5C10AE-1E1C-4EA3-A425-6F58F6688395}" presName="FiveNodes_4_text" presStyleLbl="node1" presStyleIdx="4" presStyleCnt="5">
        <dgm:presLayoutVars>
          <dgm:bulletEnabled val="1"/>
        </dgm:presLayoutVars>
      </dgm:prSet>
      <dgm:spPr/>
    </dgm:pt>
    <dgm:pt modelId="{5E7BF8F3-DF6A-4EAC-871F-3A9230D88A55}" type="pres">
      <dgm:prSet presAssocID="{7D5C10AE-1E1C-4EA3-A425-6F58F668839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D50A80E-DE05-4D1F-922F-900FCC36881A}" type="presOf" srcId="{69D3DE4F-B035-4419-AD42-BC19FCCA72FE}" destId="{180508B8-0DEE-4CAC-8443-C8FD4B94EDD4}" srcOrd="1" destOrd="0" presId="urn:microsoft.com/office/officeart/2005/8/layout/vProcess5"/>
    <dgm:cxn modelId="{90C4A616-1B2F-4CAF-8173-8DB27BAEB8C7}" type="presOf" srcId="{58DA6EA0-74B8-401E-AA9D-EC13163F1649}" destId="{C4F65A43-9A3C-4A61-BCB0-8631152C7599}" srcOrd="0" destOrd="0" presId="urn:microsoft.com/office/officeart/2005/8/layout/vProcess5"/>
    <dgm:cxn modelId="{1978631C-27C1-491A-8303-F98F3DC645FC}" type="presOf" srcId="{9107974C-75DB-4635-BA96-54C674F07C83}" destId="{E2A91DB1-799A-4297-93C2-42494D9CE027}" srcOrd="0" destOrd="0" presId="urn:microsoft.com/office/officeart/2005/8/layout/vProcess5"/>
    <dgm:cxn modelId="{F802C522-6422-4224-88CC-62D8C8E722BB}" srcId="{7D5C10AE-1E1C-4EA3-A425-6F58F6688395}" destId="{B0754501-22AF-43A4-95CC-8DBB6EC082BD}" srcOrd="2" destOrd="0" parTransId="{AE2A275F-E5F3-4212-BC77-A4CDD94A7B18}" sibTransId="{58DA6EA0-74B8-401E-AA9D-EC13163F1649}"/>
    <dgm:cxn modelId="{8F841D31-1B66-4CD5-81FB-BDEC6215F39C}" srcId="{7D5C10AE-1E1C-4EA3-A425-6F58F6688395}" destId="{96ADB1B9-DB91-4486-8D5A-89A253DAD0F3}" srcOrd="3" destOrd="0" parTransId="{E23060D4-195C-4D2F-9188-99FC0E923E8A}" sibTransId="{9107974C-75DB-4635-BA96-54C674F07C83}"/>
    <dgm:cxn modelId="{CE2E9733-22B2-414E-AF0D-5B8C2EB8BC77}" type="presOf" srcId="{7D5C10AE-1E1C-4EA3-A425-6F58F6688395}" destId="{52AC8C0A-D394-4FD5-8DCB-AF5430D490F0}" srcOrd="0" destOrd="0" presId="urn:microsoft.com/office/officeart/2005/8/layout/vProcess5"/>
    <dgm:cxn modelId="{92DE0645-F61F-4CD9-9322-7A431E97DB57}" type="presOf" srcId="{91A12EA2-232C-43CD-8203-FBE0C5DE4404}" destId="{942E5999-5789-441C-A104-F2DD05307549}" srcOrd="0" destOrd="0" presId="urn:microsoft.com/office/officeart/2005/8/layout/vProcess5"/>
    <dgm:cxn modelId="{6C800647-5285-4DBD-8219-DE24891D1C18}" type="presOf" srcId="{96ADB1B9-DB91-4486-8D5A-89A253DAD0F3}" destId="{7A0EC5D2-A8C8-43F0-949B-679A0C3ED567}" srcOrd="0" destOrd="0" presId="urn:microsoft.com/office/officeart/2005/8/layout/vProcess5"/>
    <dgm:cxn modelId="{B4001F67-C065-4AE4-9419-B5FA3125DDB3}" srcId="{7D5C10AE-1E1C-4EA3-A425-6F58F6688395}" destId="{1A6284D3-E313-48D3-B99B-D0070036B406}" srcOrd="1" destOrd="0" parTransId="{49CF05A3-0305-44C5-B26D-D1CA93F52DB9}" sibTransId="{B70DD2CC-751A-4730-9BEE-743ABCDC9BBB}"/>
    <dgm:cxn modelId="{4D5DB26C-5312-471D-ADB6-73DC7A06F50E}" type="presOf" srcId="{B70DD2CC-751A-4730-9BEE-743ABCDC9BBB}" destId="{BC1B2083-8856-4B85-9091-BF19E4CB9BFA}" srcOrd="0" destOrd="0" presId="urn:microsoft.com/office/officeart/2005/8/layout/vProcess5"/>
    <dgm:cxn modelId="{7C56337E-00BF-4CFD-93A6-7A67B3E2AA04}" type="presOf" srcId="{EAF55A3F-1180-4F60-BCD7-EEB76A322046}" destId="{5E7BF8F3-DF6A-4EAC-871F-3A9230D88A55}" srcOrd="1" destOrd="0" presId="urn:microsoft.com/office/officeart/2005/8/layout/vProcess5"/>
    <dgm:cxn modelId="{97D0D79E-C93E-499D-9A9D-28C6673EB9ED}" srcId="{7D5C10AE-1E1C-4EA3-A425-6F58F6688395}" destId="{69D3DE4F-B035-4419-AD42-BC19FCCA72FE}" srcOrd="0" destOrd="0" parTransId="{A1B53E60-9D13-4BE9-91F7-7B16909B0AEF}" sibTransId="{91A12EA2-232C-43CD-8203-FBE0C5DE4404}"/>
    <dgm:cxn modelId="{20F619A1-3BA3-41BA-BF7C-FC63F0AB2BEC}" type="presOf" srcId="{B0754501-22AF-43A4-95CC-8DBB6EC082BD}" destId="{95F916E9-4C9A-4EE6-9048-3FED81429CCC}" srcOrd="1" destOrd="0" presId="urn:microsoft.com/office/officeart/2005/8/layout/vProcess5"/>
    <dgm:cxn modelId="{83E139AB-42A2-4C34-B669-2A979ECE2A42}" type="presOf" srcId="{96ADB1B9-DB91-4486-8D5A-89A253DAD0F3}" destId="{A06B007F-F2B4-4A30-B5C1-FAC497B4C24C}" srcOrd="1" destOrd="0" presId="urn:microsoft.com/office/officeart/2005/8/layout/vProcess5"/>
    <dgm:cxn modelId="{C5BE20BD-0317-415F-84A0-1B63451CAAB4}" type="presOf" srcId="{EAF55A3F-1180-4F60-BCD7-EEB76A322046}" destId="{A69A85D2-7D25-468F-B109-5D85D6A87DA0}" srcOrd="0" destOrd="0" presId="urn:microsoft.com/office/officeart/2005/8/layout/vProcess5"/>
    <dgm:cxn modelId="{EA680ABF-567B-47B3-AADB-26012927175B}" srcId="{7D5C10AE-1E1C-4EA3-A425-6F58F6688395}" destId="{EAF55A3F-1180-4F60-BCD7-EEB76A322046}" srcOrd="4" destOrd="0" parTransId="{7F4AD1DA-3CDA-4037-980B-73E5F6F9EDA1}" sibTransId="{762135BC-7C22-4CCC-BC86-65612B40F1D6}"/>
    <dgm:cxn modelId="{BE830ED1-2ECC-4E6F-A3C8-79C2FEFA23F5}" type="presOf" srcId="{1A6284D3-E313-48D3-B99B-D0070036B406}" destId="{D5504A13-09B0-47C9-9B67-0B097066B96E}" srcOrd="1" destOrd="0" presId="urn:microsoft.com/office/officeart/2005/8/layout/vProcess5"/>
    <dgm:cxn modelId="{0AD243DD-5C00-4EC8-842D-EE6214933BA6}" type="presOf" srcId="{B0754501-22AF-43A4-95CC-8DBB6EC082BD}" destId="{171BE40D-DF9A-40DE-B4BB-CCE5EF279C3E}" srcOrd="0" destOrd="0" presId="urn:microsoft.com/office/officeart/2005/8/layout/vProcess5"/>
    <dgm:cxn modelId="{FCE387E9-2EAF-4592-94B5-684BB76F9776}" type="presOf" srcId="{1A6284D3-E313-48D3-B99B-D0070036B406}" destId="{FC48FDAD-A8DC-4628-A83F-0C218EBE3173}" srcOrd="0" destOrd="0" presId="urn:microsoft.com/office/officeart/2005/8/layout/vProcess5"/>
    <dgm:cxn modelId="{349286FA-4086-43BF-970D-912C2F4787FC}" type="presOf" srcId="{69D3DE4F-B035-4419-AD42-BC19FCCA72FE}" destId="{2127D0A3-08E0-4B77-9149-12877E4553DC}" srcOrd="0" destOrd="0" presId="urn:microsoft.com/office/officeart/2005/8/layout/vProcess5"/>
    <dgm:cxn modelId="{8A7F8A19-40D5-45DC-B973-1D149C40F084}" type="presParOf" srcId="{52AC8C0A-D394-4FD5-8DCB-AF5430D490F0}" destId="{013482AC-7192-4E8E-8F9D-7C92992CA12E}" srcOrd="0" destOrd="0" presId="urn:microsoft.com/office/officeart/2005/8/layout/vProcess5"/>
    <dgm:cxn modelId="{FEC341C8-8547-4CE8-9F45-F8BA673D688E}" type="presParOf" srcId="{52AC8C0A-D394-4FD5-8DCB-AF5430D490F0}" destId="{2127D0A3-08E0-4B77-9149-12877E4553DC}" srcOrd="1" destOrd="0" presId="urn:microsoft.com/office/officeart/2005/8/layout/vProcess5"/>
    <dgm:cxn modelId="{F2D546D0-A159-4316-A1F3-D4FE4DF53238}" type="presParOf" srcId="{52AC8C0A-D394-4FD5-8DCB-AF5430D490F0}" destId="{FC48FDAD-A8DC-4628-A83F-0C218EBE3173}" srcOrd="2" destOrd="0" presId="urn:microsoft.com/office/officeart/2005/8/layout/vProcess5"/>
    <dgm:cxn modelId="{9B355BBB-6126-4771-BBFF-E2EBAE758C7A}" type="presParOf" srcId="{52AC8C0A-D394-4FD5-8DCB-AF5430D490F0}" destId="{171BE40D-DF9A-40DE-B4BB-CCE5EF279C3E}" srcOrd="3" destOrd="0" presId="urn:microsoft.com/office/officeart/2005/8/layout/vProcess5"/>
    <dgm:cxn modelId="{696E1FDA-35CF-424D-91C1-7DC74DCC8E9F}" type="presParOf" srcId="{52AC8C0A-D394-4FD5-8DCB-AF5430D490F0}" destId="{7A0EC5D2-A8C8-43F0-949B-679A0C3ED567}" srcOrd="4" destOrd="0" presId="urn:microsoft.com/office/officeart/2005/8/layout/vProcess5"/>
    <dgm:cxn modelId="{41BFC8CA-F71F-4365-A176-C46FCF83B99F}" type="presParOf" srcId="{52AC8C0A-D394-4FD5-8DCB-AF5430D490F0}" destId="{A69A85D2-7D25-468F-B109-5D85D6A87DA0}" srcOrd="5" destOrd="0" presId="urn:microsoft.com/office/officeart/2005/8/layout/vProcess5"/>
    <dgm:cxn modelId="{62649F23-4350-4B4A-9465-02C9952EF4BA}" type="presParOf" srcId="{52AC8C0A-D394-4FD5-8DCB-AF5430D490F0}" destId="{942E5999-5789-441C-A104-F2DD05307549}" srcOrd="6" destOrd="0" presId="urn:microsoft.com/office/officeart/2005/8/layout/vProcess5"/>
    <dgm:cxn modelId="{9EB95C67-EDA8-4927-A762-956A5CECFEA7}" type="presParOf" srcId="{52AC8C0A-D394-4FD5-8DCB-AF5430D490F0}" destId="{BC1B2083-8856-4B85-9091-BF19E4CB9BFA}" srcOrd="7" destOrd="0" presId="urn:microsoft.com/office/officeart/2005/8/layout/vProcess5"/>
    <dgm:cxn modelId="{B3881BE3-8119-4714-8527-11A6E14E66FC}" type="presParOf" srcId="{52AC8C0A-D394-4FD5-8DCB-AF5430D490F0}" destId="{C4F65A43-9A3C-4A61-BCB0-8631152C7599}" srcOrd="8" destOrd="0" presId="urn:microsoft.com/office/officeart/2005/8/layout/vProcess5"/>
    <dgm:cxn modelId="{41161A11-2727-42F0-B2ED-0798E7E8B2F5}" type="presParOf" srcId="{52AC8C0A-D394-4FD5-8DCB-AF5430D490F0}" destId="{E2A91DB1-799A-4297-93C2-42494D9CE027}" srcOrd="9" destOrd="0" presId="urn:microsoft.com/office/officeart/2005/8/layout/vProcess5"/>
    <dgm:cxn modelId="{B1FE44CD-4E38-4FCF-AD1A-8B36E5D85331}" type="presParOf" srcId="{52AC8C0A-D394-4FD5-8DCB-AF5430D490F0}" destId="{180508B8-0DEE-4CAC-8443-C8FD4B94EDD4}" srcOrd="10" destOrd="0" presId="urn:microsoft.com/office/officeart/2005/8/layout/vProcess5"/>
    <dgm:cxn modelId="{11F35ADC-8320-4BEB-86FF-B4C8B6F29248}" type="presParOf" srcId="{52AC8C0A-D394-4FD5-8DCB-AF5430D490F0}" destId="{D5504A13-09B0-47C9-9B67-0B097066B96E}" srcOrd="11" destOrd="0" presId="urn:microsoft.com/office/officeart/2005/8/layout/vProcess5"/>
    <dgm:cxn modelId="{5406C82C-9C6A-466B-AEFF-8B071E90DE12}" type="presParOf" srcId="{52AC8C0A-D394-4FD5-8DCB-AF5430D490F0}" destId="{95F916E9-4C9A-4EE6-9048-3FED81429CCC}" srcOrd="12" destOrd="0" presId="urn:microsoft.com/office/officeart/2005/8/layout/vProcess5"/>
    <dgm:cxn modelId="{A09A7486-9F65-4722-8159-D50CBFED7F1A}" type="presParOf" srcId="{52AC8C0A-D394-4FD5-8DCB-AF5430D490F0}" destId="{A06B007F-F2B4-4A30-B5C1-FAC497B4C24C}" srcOrd="13" destOrd="0" presId="urn:microsoft.com/office/officeart/2005/8/layout/vProcess5"/>
    <dgm:cxn modelId="{38865636-8BBC-49B5-B4DC-0FBCA15AD7EE}" type="presParOf" srcId="{52AC8C0A-D394-4FD5-8DCB-AF5430D490F0}" destId="{5E7BF8F3-DF6A-4EAC-871F-3A9230D88A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10BB6-9906-415A-9957-9AAB382B0671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D387350-E4A0-417A-8737-FF93E2BBE432}">
      <dgm:prSet custT="1"/>
      <dgm:spPr>
        <a:solidFill>
          <a:srgbClr val="7030A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je bilo prvo mjesto u Kanaanu gdje je Abraham kampirao (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Post. 12,6).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04A33F-3951-4B2E-BDCB-6C608C23C2B9}" type="par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59C789-2916-481C-AC45-2AC6DEE08FF2}" type="sib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AB19D-ECD5-4E83-93C1-1F58EE9C924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je bilo prvo mjesto u Kanaanu gdje je Jakov kampirao (Post. 33,18).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1D8306-6909-42BF-A6B5-E5BFCA4E097A}" type="par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47D89-E1FA-4F40-B4AD-1013812343E6}" type="sib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2EA2-E8FC-4F08-9329-B9288A5015F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je bila jedina imovina koju je Jakov stekao (Post. 33,19).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FF5F50-66DE-4BD0-B98A-7F76583B89BD}" type="par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B1D79-C48C-4C6E-9381-445E99C7E658}" type="sib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201E9-3500-4A94-AC51-4821C99C61EC}">
      <dgm:prSet custT="1"/>
      <dgm:spPr>
        <a:solidFill>
          <a:srgbClr val="37517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Jakov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pokopao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bogove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koje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njegova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obitelj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uvijek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drža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(Post. 35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</a:t>
          </a:r>
          <a:r>
            <a: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00FFD2-0BCB-4419-BE9D-92530486C4B7}" type="par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424F7-61A9-48A4-9816-9017B5555AE2}" type="sib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698DE-538E-4611-B39E-0660C0FA78DD}" type="pres">
      <dgm:prSet presAssocID="{9AC10BB6-9906-415A-9957-9AAB382B0671}" presName="linear" presStyleCnt="0">
        <dgm:presLayoutVars>
          <dgm:animLvl val="lvl"/>
          <dgm:resizeHandles val="exact"/>
        </dgm:presLayoutVars>
      </dgm:prSet>
      <dgm:spPr/>
    </dgm:pt>
    <dgm:pt modelId="{11E0DE68-D6C6-4A99-AE8F-6B0DB7F1EF15}" type="pres">
      <dgm:prSet presAssocID="{CD387350-E4A0-417A-8737-FF93E2BBE4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E775A6-BC74-4981-AFFA-CCE0C81B60DB}" type="pres">
      <dgm:prSet presAssocID="{D159C789-2916-481C-AC45-2AC6DEE08FF2}" presName="spacer" presStyleCnt="0"/>
      <dgm:spPr/>
    </dgm:pt>
    <dgm:pt modelId="{F28057B6-914F-4162-A1E6-62C0FACC967C}" type="pres">
      <dgm:prSet presAssocID="{798AB19D-ECD5-4E83-93C1-1F58EE9C92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7CCA0B-0676-4C3E-A6E4-DA3282A1084A}" type="pres">
      <dgm:prSet presAssocID="{4E747D89-E1FA-4F40-B4AD-1013812343E6}" presName="spacer" presStyleCnt="0"/>
      <dgm:spPr/>
    </dgm:pt>
    <dgm:pt modelId="{AC61220C-B99C-49DF-98C9-45D044822E5A}" type="pres">
      <dgm:prSet presAssocID="{D1932EA2-E8FC-4F08-9329-B9288A5015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50C61C-B71E-4A5B-95DB-D1885DF61CFA}" type="pres">
      <dgm:prSet presAssocID="{906B1D79-C48C-4C6E-9381-445E99C7E658}" presName="spacer" presStyleCnt="0"/>
      <dgm:spPr/>
    </dgm:pt>
    <dgm:pt modelId="{D8E3A47D-7AAD-492B-87DB-471556F70C0E}" type="pres">
      <dgm:prSet presAssocID="{7E1201E9-3500-4A94-AC51-4821C99C61EC}" presName="parentText" presStyleLbl="node1" presStyleIdx="3" presStyleCnt="4" custLinFactY="8585" custLinFactNeighborX="1360" custLinFactNeighborY="100000">
        <dgm:presLayoutVars>
          <dgm:chMax val="0"/>
          <dgm:bulletEnabled val="1"/>
        </dgm:presLayoutVars>
      </dgm:prSet>
      <dgm:spPr/>
    </dgm:pt>
  </dgm:ptLst>
  <dgm:cxnLst>
    <dgm:cxn modelId="{074F620C-B815-4835-A0E1-BF177369AD77}" srcId="{9AC10BB6-9906-415A-9957-9AAB382B0671}" destId="{D1932EA2-E8FC-4F08-9329-B9288A5015F7}" srcOrd="2" destOrd="0" parTransId="{A6FF5F50-66DE-4BD0-B98A-7F76583B89BD}" sibTransId="{906B1D79-C48C-4C6E-9381-445E99C7E658}"/>
    <dgm:cxn modelId="{7430F156-280A-4F8F-AB88-82FD3BBE04DB}" type="presOf" srcId="{7E1201E9-3500-4A94-AC51-4821C99C61EC}" destId="{D8E3A47D-7AAD-492B-87DB-471556F70C0E}" srcOrd="0" destOrd="0" presId="urn:microsoft.com/office/officeart/2005/8/layout/vList2"/>
    <dgm:cxn modelId="{FE490D5A-4FC7-477D-81C1-B9B994831A4B}" type="presOf" srcId="{798AB19D-ECD5-4E83-93C1-1F58EE9C9242}" destId="{F28057B6-914F-4162-A1E6-62C0FACC967C}" srcOrd="0" destOrd="0" presId="urn:microsoft.com/office/officeart/2005/8/layout/vList2"/>
    <dgm:cxn modelId="{FC606192-AE35-484D-8FE2-E4F289761943}" type="presOf" srcId="{9AC10BB6-9906-415A-9957-9AAB382B0671}" destId="{8CF698DE-538E-4611-B39E-0660C0FA78DD}" srcOrd="0" destOrd="0" presId="urn:microsoft.com/office/officeart/2005/8/layout/vList2"/>
    <dgm:cxn modelId="{DF583B94-4596-4A0D-B099-A88C06C373AE}" srcId="{9AC10BB6-9906-415A-9957-9AAB382B0671}" destId="{CD387350-E4A0-417A-8737-FF93E2BBE432}" srcOrd="0" destOrd="0" parTransId="{4E04A33F-3951-4B2E-BDCB-6C608C23C2B9}" sibTransId="{D159C789-2916-481C-AC45-2AC6DEE08FF2}"/>
    <dgm:cxn modelId="{5A09459B-61BE-4C65-BAD8-6C027EE7CBC4}" srcId="{9AC10BB6-9906-415A-9957-9AAB382B0671}" destId="{7E1201E9-3500-4A94-AC51-4821C99C61EC}" srcOrd="3" destOrd="0" parTransId="{4700FFD2-0BCB-4419-BE9D-92530486C4B7}" sibTransId="{B16424F7-61A9-48A4-9816-9017B5555AE2}"/>
    <dgm:cxn modelId="{17AC4EB7-811B-4AF4-93E0-EDC902B84062}" type="presOf" srcId="{D1932EA2-E8FC-4F08-9329-B9288A5015F7}" destId="{AC61220C-B99C-49DF-98C9-45D044822E5A}" srcOrd="0" destOrd="0" presId="urn:microsoft.com/office/officeart/2005/8/layout/vList2"/>
    <dgm:cxn modelId="{5DA6ADCE-4E43-45EC-92C5-E6D7E74035A2}" srcId="{9AC10BB6-9906-415A-9957-9AAB382B0671}" destId="{798AB19D-ECD5-4E83-93C1-1F58EE9C9242}" srcOrd="1" destOrd="0" parTransId="{B31D8306-6909-42BF-A6B5-E5BFCA4E097A}" sibTransId="{4E747D89-E1FA-4F40-B4AD-1013812343E6}"/>
    <dgm:cxn modelId="{EA3726E5-E0F4-4774-9894-D89BFB1DB371}" type="presOf" srcId="{CD387350-E4A0-417A-8737-FF93E2BBE432}" destId="{11E0DE68-D6C6-4A99-AE8F-6B0DB7F1EF15}" srcOrd="0" destOrd="0" presId="urn:microsoft.com/office/officeart/2005/8/layout/vList2"/>
    <dgm:cxn modelId="{B59D99D7-75D0-4320-841F-D90D137ABDA8}" type="presParOf" srcId="{8CF698DE-538E-4611-B39E-0660C0FA78DD}" destId="{11E0DE68-D6C6-4A99-AE8F-6B0DB7F1EF15}" srcOrd="0" destOrd="0" presId="urn:microsoft.com/office/officeart/2005/8/layout/vList2"/>
    <dgm:cxn modelId="{B27704F9-E769-4C20-8129-D3E9C548EDA1}" type="presParOf" srcId="{8CF698DE-538E-4611-B39E-0660C0FA78DD}" destId="{DAE775A6-BC74-4981-AFFA-CCE0C81B60DB}" srcOrd="1" destOrd="0" presId="urn:microsoft.com/office/officeart/2005/8/layout/vList2"/>
    <dgm:cxn modelId="{E71B7355-D340-4F7B-B3A9-ABA5EDF5E096}" type="presParOf" srcId="{8CF698DE-538E-4611-B39E-0660C0FA78DD}" destId="{F28057B6-914F-4162-A1E6-62C0FACC967C}" srcOrd="2" destOrd="0" presId="urn:microsoft.com/office/officeart/2005/8/layout/vList2"/>
    <dgm:cxn modelId="{8C5F8303-1897-4B13-A383-DBF62493FE8E}" type="presParOf" srcId="{8CF698DE-538E-4611-B39E-0660C0FA78DD}" destId="{557CCA0B-0676-4C3E-A6E4-DA3282A1084A}" srcOrd="3" destOrd="0" presId="urn:microsoft.com/office/officeart/2005/8/layout/vList2"/>
    <dgm:cxn modelId="{52E12894-1D35-4A0D-B23B-692C486A3AFA}" type="presParOf" srcId="{8CF698DE-538E-4611-B39E-0660C0FA78DD}" destId="{AC61220C-B99C-49DF-98C9-45D044822E5A}" srcOrd="4" destOrd="0" presId="urn:microsoft.com/office/officeart/2005/8/layout/vList2"/>
    <dgm:cxn modelId="{F04F0397-253A-467E-982B-F7130487ACCF}" type="presParOf" srcId="{8CF698DE-538E-4611-B39E-0660C0FA78DD}" destId="{8850C61C-B71E-4A5B-95DB-D1885DF61CFA}" srcOrd="5" destOrd="0" presId="urn:microsoft.com/office/officeart/2005/8/layout/vList2"/>
    <dgm:cxn modelId="{9040D6CD-DDB9-4FCB-9232-8A0C72C31B1D}" type="presParOf" srcId="{8CF698DE-538E-4611-B39E-0660C0FA78DD}" destId="{D8E3A47D-7AAD-492B-87DB-471556F70C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756E1-E72D-4807-8D87-6D8E689921C8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82ED169-2531-4C62-A3DC-2B0118B8A22F}">
      <dgm:prSet custT="1"/>
      <dgm:spPr/>
      <dgm:t>
        <a:bodyPr/>
        <a:lstStyle/>
        <a:p>
          <a:pPr algn="ctr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Bojati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Boga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BB5BF2-3FF5-420E-B500-A2CC5076C520}" type="par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B741E-FD94-4C9B-BF46-E2AC0EF3ABC3}" type="sib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5B538-CBC3-4A5D-96C6-835A833FD8DB}">
      <dgm:prSet custT="1"/>
      <dgm:spPr/>
      <dgm:t>
        <a:bodyPr/>
        <a:lstStyle/>
        <a:p>
          <a:pPr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US" sz="2000" b="1" dirty="0" err="1">
              <a:effectLst/>
            </a:rPr>
            <a:t>Pokazati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duboko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poštovanje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prema</a:t>
          </a:r>
          <a:r>
            <a:rPr lang="en-US" sz="2000" b="1" dirty="0">
              <a:effectLst/>
            </a:rPr>
            <a:t> Onome koji je </a:t>
          </a:r>
          <a:r>
            <a:rPr lang="en-US" sz="2000" b="1" dirty="0" err="1">
              <a:effectLst/>
            </a:rPr>
            <a:t>beskrajno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veći</a:t>
          </a:r>
          <a:r>
            <a:rPr lang="en-US" sz="2000" b="1" dirty="0">
              <a:effectLst/>
            </a:rPr>
            <a:t> od </a:t>
          </a:r>
          <a:r>
            <a:rPr lang="en-US" sz="2000" b="1" dirty="0" err="1">
              <a:effectLst/>
            </a:rPr>
            <a:t>mene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i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prihvatiti</a:t>
          </a:r>
          <a:r>
            <a:rPr lang="en-US" sz="2000" b="1" dirty="0">
              <a:effectLst/>
            </a:rPr>
            <a:t> Ga </a:t>
          </a:r>
          <a:r>
            <a:rPr lang="en-US" sz="2000" b="1" dirty="0" err="1">
              <a:effectLst/>
            </a:rPr>
            <a:t>kao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svog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Kralja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i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Gospodina</a:t>
          </a:r>
          <a:r>
            <a:rPr lang="hr-HR" sz="2000" b="1" dirty="0">
              <a:effectLst/>
            </a:rPr>
            <a:t>.</a:t>
          </a:r>
          <a:endParaRPr lang="es-ES" sz="2000" dirty="0">
            <a:effectLst/>
          </a:endParaRPr>
        </a:p>
      </dgm:t>
    </dgm:pt>
    <dgm:pt modelId="{284CEC1C-7B15-4C33-8C7F-D2AB55074723}" type="par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C5BBF-A54A-4F39-B01A-76BAF292E932}" type="sib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4EEC4-DF4A-4B57-AE62-D704C4B36887}">
      <dgm:prSet custT="1"/>
      <dgm:spPr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</a:gradFill>
      </dgm:spPr>
      <dgm:t>
        <a:bodyPr/>
        <a:lstStyle/>
        <a:p>
          <a:pPr algn="ctr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Služiti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iskreno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potpuno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484190-5C0A-4B78-91B4-4459ED2044DF}" type="par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F28C9-33F4-472A-B31A-126855C473C9}" type="sib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6E93B-5677-45CB-B94E-91B158F39FBD}">
      <dgm:prSet custT="1"/>
      <dgm:spPr/>
      <dgm:t>
        <a:bodyPr/>
        <a:lstStyle/>
        <a:p>
          <a:pPr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pl-PL" sz="2000" b="1" dirty="0">
              <a:effectLst/>
            </a:rPr>
            <a:t>Usluga bez nedostataka (tako je bila definirana životinja koja je bila prikladna za klanje samo ako je bila "bez mana" [cijela])</a:t>
          </a:r>
          <a:endParaRPr lang="es-ES" sz="2000" dirty="0">
            <a:effectLst/>
          </a:endParaRPr>
        </a:p>
      </dgm:t>
    </dgm:pt>
    <dgm:pt modelId="{F0B31A59-10F3-47A4-8561-F4FCFCB6FF16}" type="par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961B2D-1246-4AEB-83D3-E6EB6B95BA43}" type="sib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7E65D-C111-415A-97A6-2D0FDEF89D6E}">
      <dgm:prSet custT="1"/>
      <dgm:spPr/>
      <dgm:t>
        <a:bodyPr/>
        <a:lstStyle/>
        <a:p>
          <a:pPr algn="ctr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Služiti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istini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2198-6F05-418E-9FF0-66A183B9187A}" type="par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77E73-D29A-4FB2-ADBF-5CD71A1DE245}" type="sib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7E86D-CC5D-41E7-9D5C-8F0BF098E704}">
      <dgm:prSet custT="1"/>
      <dgm:spPr/>
      <dgm:t>
        <a:bodyPr/>
        <a:lstStyle/>
        <a:p>
          <a:pPr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US" sz="2000" b="1" dirty="0">
              <a:effectLst/>
            </a:rPr>
            <a:t>Biti </a:t>
          </a:r>
          <a:r>
            <a:rPr lang="en-US" sz="2000" b="1" dirty="0" err="1">
              <a:effectLst/>
            </a:rPr>
            <a:t>vjeran</a:t>
          </a:r>
          <a:r>
            <a:rPr lang="en-US" sz="2000" b="1" dirty="0">
              <a:effectLst/>
            </a:rPr>
            <a:t>, </a:t>
          </a:r>
          <a:r>
            <a:rPr lang="en-US" sz="2000" b="1" dirty="0" err="1">
              <a:effectLst/>
            </a:rPr>
            <a:t>pouzdan</a:t>
          </a:r>
          <a:r>
            <a:rPr lang="en-US" sz="2000" b="1" dirty="0">
              <a:effectLst/>
            </a:rPr>
            <a:t>, </a:t>
          </a:r>
          <a:r>
            <a:rPr lang="en-US" sz="2000" b="1" dirty="0" err="1">
              <a:effectLst/>
            </a:rPr>
            <a:t>odan</a:t>
          </a:r>
          <a:r>
            <a:rPr lang="en-US" sz="2000" b="1" dirty="0">
              <a:effectLst/>
            </a:rPr>
            <a:t>, </a:t>
          </a:r>
          <a:r>
            <a:rPr lang="en-US" sz="2000" b="1" dirty="0" err="1">
              <a:effectLst/>
            </a:rPr>
            <a:t>nepodijeljen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i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dosljedan</a:t>
          </a:r>
          <a:r>
            <a:rPr lang="en-US" sz="2000" b="1" dirty="0">
              <a:effectLst/>
            </a:rPr>
            <a:t>. Da </a:t>
          </a:r>
          <a:r>
            <a:rPr lang="en-US" sz="2000" b="1" dirty="0" err="1">
              <a:effectLst/>
            </a:rPr>
            <a:t>kroz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svoj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život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odražavam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svoju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zahvalnost</a:t>
          </a:r>
          <a:r>
            <a:rPr lang="en-US" sz="2000" b="1" dirty="0">
              <a:effectLst/>
            </a:rPr>
            <a:t> </a:t>
          </a:r>
          <a:r>
            <a:rPr lang="en-US" sz="2000" b="1" dirty="0" err="1">
              <a:effectLst/>
            </a:rPr>
            <a:t>Bogu</a:t>
          </a:r>
          <a:r>
            <a:rPr lang="en-US" sz="2000" b="1" dirty="0">
              <a:effectLst/>
            </a:rPr>
            <a:t> za ono </a:t>
          </a:r>
          <a:r>
            <a:rPr lang="en-US" sz="2000" b="1" dirty="0" err="1">
              <a:effectLst/>
            </a:rPr>
            <a:t>što</a:t>
          </a:r>
          <a:r>
            <a:rPr lang="en-US" sz="2000" b="1" dirty="0">
              <a:effectLst/>
            </a:rPr>
            <a:t> je </a:t>
          </a:r>
          <a:r>
            <a:rPr lang="en-US" sz="2000" b="1" dirty="0" err="1">
              <a:effectLst/>
            </a:rPr>
            <a:t>učinio</a:t>
          </a:r>
          <a:r>
            <a:rPr lang="en-US" sz="2000" b="1" dirty="0">
              <a:effectLst/>
            </a:rPr>
            <a:t> u </a:t>
          </a:r>
          <a:r>
            <a:rPr lang="en-US" sz="2000" b="1" dirty="0" err="1">
              <a:effectLst/>
            </a:rPr>
            <a:t>meni</a:t>
          </a:r>
          <a:r>
            <a:rPr lang="en-US" sz="2000" b="1" dirty="0">
              <a:effectLst/>
            </a:rPr>
            <a:t>.</a:t>
          </a:r>
          <a:endParaRPr lang="es-ES" sz="2000" dirty="0">
            <a:effectLst/>
          </a:endParaRPr>
        </a:p>
      </dgm:t>
    </dgm:pt>
    <dgm:pt modelId="{7FFEA975-AF79-4D38-B73E-D59FC536A63D}" type="par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D6C82-253A-4160-8B21-1EFD9CA8DCEB}" type="sib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B4658F-1381-4912-BDD2-CF4A73DDEF41}" type="pres">
      <dgm:prSet presAssocID="{67C756E1-E72D-4807-8D87-6D8E689921C8}" presName="linear" presStyleCnt="0">
        <dgm:presLayoutVars>
          <dgm:animLvl val="lvl"/>
          <dgm:resizeHandles val="exact"/>
        </dgm:presLayoutVars>
      </dgm:prSet>
      <dgm:spPr/>
    </dgm:pt>
    <dgm:pt modelId="{2E1229BB-88F6-4208-A452-84AC4F717891}" type="pres">
      <dgm:prSet presAssocID="{B82ED169-2531-4C62-A3DC-2B0118B8A2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4F4650-27AE-4C03-B454-E09E451F5BDE}" type="pres">
      <dgm:prSet presAssocID="{B82ED169-2531-4C62-A3DC-2B0118B8A22F}" presName="childText" presStyleLbl="revTx" presStyleIdx="0" presStyleCnt="3">
        <dgm:presLayoutVars>
          <dgm:bulletEnabled val="1"/>
        </dgm:presLayoutVars>
      </dgm:prSet>
      <dgm:spPr/>
    </dgm:pt>
    <dgm:pt modelId="{91EBD55B-773A-4BEF-B76C-4D8BBE65E8E9}" type="pres">
      <dgm:prSet presAssocID="{0554EEC4-DF4A-4B57-AE62-D704C4B368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F48978-E8B4-4BA6-95E8-43AAEF845A18}" type="pres">
      <dgm:prSet presAssocID="{0554EEC4-DF4A-4B57-AE62-D704C4B36887}" presName="childText" presStyleLbl="revTx" presStyleIdx="1" presStyleCnt="3">
        <dgm:presLayoutVars>
          <dgm:bulletEnabled val="1"/>
        </dgm:presLayoutVars>
      </dgm:prSet>
      <dgm:spPr/>
    </dgm:pt>
    <dgm:pt modelId="{DC838278-61D5-4F0B-A5CA-D07614038E8A}" type="pres">
      <dgm:prSet presAssocID="{3B57E65D-C111-415A-97A6-2D0FDEF89D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01C0CC6-238B-429D-AD18-2848C863196E}" type="pres">
      <dgm:prSet presAssocID="{3B57E65D-C111-415A-97A6-2D0FDEF89D6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40BDA03-D6D1-43A9-8404-3850DFEBB7C8}" srcId="{0554EEC4-DF4A-4B57-AE62-D704C4B36887}" destId="{B2E6E93B-5677-45CB-B94E-91B158F39FBD}" srcOrd="0" destOrd="0" parTransId="{F0B31A59-10F3-47A4-8561-F4FCFCB6FF16}" sibTransId="{5A961B2D-1246-4AEB-83D3-E6EB6B95BA43}"/>
    <dgm:cxn modelId="{C6001206-E348-46B4-8255-CBFC8F924106}" type="presOf" srcId="{B2E6E93B-5677-45CB-B94E-91B158F39FBD}" destId="{7CF48978-E8B4-4BA6-95E8-43AAEF845A18}" srcOrd="0" destOrd="0" presId="urn:microsoft.com/office/officeart/2005/8/layout/vList2"/>
    <dgm:cxn modelId="{82FF432E-1C37-49C0-A7C1-142824BD06EB}" type="presOf" srcId="{0554EEC4-DF4A-4B57-AE62-D704C4B36887}" destId="{91EBD55B-773A-4BEF-B76C-4D8BBE65E8E9}" srcOrd="0" destOrd="0" presId="urn:microsoft.com/office/officeart/2005/8/layout/vList2"/>
    <dgm:cxn modelId="{8C11E631-1CA3-4840-9693-88064502F191}" srcId="{B82ED169-2531-4C62-A3DC-2B0118B8A22F}" destId="{03D5B538-CBC3-4A5D-96C6-835A833FD8DB}" srcOrd="0" destOrd="0" parTransId="{284CEC1C-7B15-4C33-8C7F-D2AB55074723}" sibTransId="{47FC5BBF-A54A-4F39-B01A-76BAF292E932}"/>
    <dgm:cxn modelId="{A1D31F41-FC3F-43E8-B4E5-29E829516421}" type="presOf" srcId="{67C756E1-E72D-4807-8D87-6D8E689921C8}" destId="{80B4658F-1381-4912-BDD2-CF4A73DDEF41}" srcOrd="0" destOrd="0" presId="urn:microsoft.com/office/officeart/2005/8/layout/vList2"/>
    <dgm:cxn modelId="{F64AF563-DA2F-4381-8DC9-8AD4331854EF}" srcId="{67C756E1-E72D-4807-8D87-6D8E689921C8}" destId="{3B57E65D-C111-415A-97A6-2D0FDEF89D6E}" srcOrd="2" destOrd="0" parTransId="{E9602198-6F05-418E-9FF0-66A183B9187A}" sibTransId="{49277E73-D29A-4FB2-ADBF-5CD71A1DE245}"/>
    <dgm:cxn modelId="{FC90DC4C-FBBD-4456-8C74-3F172C72D07E}" type="presOf" srcId="{03D5B538-CBC3-4A5D-96C6-835A833FD8DB}" destId="{854F4650-27AE-4C03-B454-E09E451F5BDE}" srcOrd="0" destOrd="0" presId="urn:microsoft.com/office/officeart/2005/8/layout/vList2"/>
    <dgm:cxn modelId="{574E4A83-6506-4F45-A51D-B521355A2675}" type="presOf" srcId="{3B57E65D-C111-415A-97A6-2D0FDEF89D6E}" destId="{DC838278-61D5-4F0B-A5CA-D07614038E8A}" srcOrd="0" destOrd="0" presId="urn:microsoft.com/office/officeart/2005/8/layout/vList2"/>
    <dgm:cxn modelId="{AE2048AC-29C7-43C3-A5C0-CE3667E98FB3}" type="presOf" srcId="{4F57E86D-CC5D-41E7-9D5C-8F0BF098E704}" destId="{F01C0CC6-238B-429D-AD18-2848C863196E}" srcOrd="0" destOrd="0" presId="urn:microsoft.com/office/officeart/2005/8/layout/vList2"/>
    <dgm:cxn modelId="{C2A1F0CF-479B-45A4-B9D0-C74719F75166}" type="presOf" srcId="{B82ED169-2531-4C62-A3DC-2B0118B8A22F}" destId="{2E1229BB-88F6-4208-A452-84AC4F717891}" srcOrd="0" destOrd="0" presId="urn:microsoft.com/office/officeart/2005/8/layout/vList2"/>
    <dgm:cxn modelId="{B630FDE3-8E01-40EA-8EBB-2CDE72CD207A}" srcId="{67C756E1-E72D-4807-8D87-6D8E689921C8}" destId="{0554EEC4-DF4A-4B57-AE62-D704C4B36887}" srcOrd="1" destOrd="0" parTransId="{D7484190-5C0A-4B78-91B4-4459ED2044DF}" sibTransId="{D3EF28C9-33F4-472A-B31A-126855C473C9}"/>
    <dgm:cxn modelId="{EF160BF2-027B-4562-907E-0F5BA055FB20}" srcId="{67C756E1-E72D-4807-8D87-6D8E689921C8}" destId="{B82ED169-2531-4C62-A3DC-2B0118B8A22F}" srcOrd="0" destOrd="0" parTransId="{2DBB5BF2-3FF5-420E-B500-A2CC5076C520}" sibTransId="{A29B741E-FD94-4C9B-BF46-E2AC0EF3ABC3}"/>
    <dgm:cxn modelId="{35B242FF-77B2-4A09-8454-3A6DAFE2C6CC}" srcId="{3B57E65D-C111-415A-97A6-2D0FDEF89D6E}" destId="{4F57E86D-CC5D-41E7-9D5C-8F0BF098E704}" srcOrd="0" destOrd="0" parTransId="{7FFEA975-AF79-4D38-B73E-D59FC536A63D}" sibTransId="{DE1D6C82-253A-4160-8B21-1EFD9CA8DCEB}"/>
    <dgm:cxn modelId="{B70193D8-BDD5-46DE-A7AE-661C2D67A2DA}" type="presParOf" srcId="{80B4658F-1381-4912-BDD2-CF4A73DDEF41}" destId="{2E1229BB-88F6-4208-A452-84AC4F717891}" srcOrd="0" destOrd="0" presId="urn:microsoft.com/office/officeart/2005/8/layout/vList2"/>
    <dgm:cxn modelId="{AA7D8626-8929-43E0-8FE5-DE95EF0F94D8}" type="presParOf" srcId="{80B4658F-1381-4912-BDD2-CF4A73DDEF41}" destId="{854F4650-27AE-4C03-B454-E09E451F5BDE}" srcOrd="1" destOrd="0" presId="urn:microsoft.com/office/officeart/2005/8/layout/vList2"/>
    <dgm:cxn modelId="{4A97C415-6F18-4460-BCAC-22161FAE7B8F}" type="presParOf" srcId="{80B4658F-1381-4912-BDD2-CF4A73DDEF41}" destId="{91EBD55B-773A-4BEF-B76C-4D8BBE65E8E9}" srcOrd="2" destOrd="0" presId="urn:microsoft.com/office/officeart/2005/8/layout/vList2"/>
    <dgm:cxn modelId="{52561AD6-B48B-4949-8DD9-557C850E67B8}" type="presParOf" srcId="{80B4658F-1381-4912-BDD2-CF4A73DDEF41}" destId="{7CF48978-E8B4-4BA6-95E8-43AAEF845A18}" srcOrd="3" destOrd="0" presId="urn:microsoft.com/office/officeart/2005/8/layout/vList2"/>
    <dgm:cxn modelId="{C0683F7B-762C-4DCF-AB5C-5FF8098672B7}" type="presParOf" srcId="{80B4658F-1381-4912-BDD2-CF4A73DDEF41}" destId="{DC838278-61D5-4F0B-A5CA-D07614038E8A}" srcOrd="4" destOrd="0" presId="urn:microsoft.com/office/officeart/2005/8/layout/vList2"/>
    <dgm:cxn modelId="{27FCFB85-5179-49E3-9C99-3EED1A21009E}" type="presParOf" srcId="{80B4658F-1381-4912-BDD2-CF4A73DDEF41}" destId="{F01C0CC6-238B-429D-AD18-2848C863196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7D0A3-08E0-4B77-9149-12877E4553DC}">
      <dsp:nvSpPr>
        <dsp:cNvPr id="0" name=""/>
        <dsp:cNvSpPr/>
      </dsp:nvSpPr>
      <dsp:spPr>
        <a:xfrm>
          <a:off x="0" y="0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Priča</a:t>
          </a:r>
          <a:r>
            <a:rPr lang="en-US" sz="2000" b="1" kern="1200" dirty="0"/>
            <a:t> </a:t>
          </a:r>
          <a:r>
            <a:rPr lang="en-US" sz="2000" b="1" kern="1200" dirty="0" err="1"/>
            <a:t>koju</a:t>
          </a:r>
          <a:r>
            <a:rPr lang="en-US" sz="2000" b="1" kern="1200" dirty="0"/>
            <a:t> je Bog </a:t>
          </a:r>
          <a:r>
            <a:rPr lang="en-US" sz="2000" b="1" kern="1200" dirty="0" err="1"/>
            <a:t>napisao</a:t>
          </a:r>
          <a:r>
            <a:rPr lang="en-US" sz="2000" b="1" kern="1200" dirty="0"/>
            <a:t> (</a:t>
          </a:r>
          <a:r>
            <a:rPr lang="en-US" sz="2000" b="1" kern="1200" dirty="0" err="1"/>
            <a:t>Jošua</a:t>
          </a:r>
          <a:r>
            <a:rPr lang="en-US" sz="2000" b="1" kern="1200" dirty="0"/>
            <a:t> 24</a:t>
          </a:r>
          <a:r>
            <a:rPr lang="hr-HR" sz="2000" b="1" kern="1200" dirty="0"/>
            <a:t>,</a:t>
          </a:r>
          <a:r>
            <a:rPr lang="en-US" sz="2000" b="1" kern="1200" dirty="0"/>
            <a:t>1-13)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15307" y="15307"/>
        <a:ext cx="5158035" cy="492010"/>
      </dsp:txXfrm>
    </dsp:sp>
    <dsp:sp modelId="{FC48FDAD-A8DC-4628-A83F-0C218EBE3173}">
      <dsp:nvSpPr>
        <dsp:cNvPr id="0" name=""/>
        <dsp:cNvSpPr/>
      </dsp:nvSpPr>
      <dsp:spPr>
        <a:xfrm>
          <a:off x="431857" y="595211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Poziv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čestitost</a:t>
          </a:r>
          <a:r>
            <a:rPr lang="en-US" sz="2000" b="1" kern="1200" dirty="0"/>
            <a:t> (</a:t>
          </a:r>
          <a:r>
            <a:rPr lang="en-US" sz="2000" b="1" kern="1200" dirty="0" err="1"/>
            <a:t>Jošua</a:t>
          </a:r>
          <a:r>
            <a:rPr lang="en-US" sz="2000" b="1" kern="1200" dirty="0"/>
            <a:t> 24</a:t>
          </a:r>
          <a:r>
            <a:rPr lang="hr-HR" sz="2000" b="1" kern="1200" dirty="0"/>
            <a:t>,</a:t>
          </a:r>
          <a:r>
            <a:rPr lang="en-US" sz="2000" b="1" kern="1200" dirty="0"/>
            <a:t>14</a:t>
          </a:r>
          <a:r>
            <a:rPr lang="hr-HR" sz="2000" b="1" kern="1200" dirty="0"/>
            <a:t>.</a:t>
          </a:r>
          <a:r>
            <a:rPr lang="en-US" sz="2000" b="1" kern="1200" dirty="0"/>
            <a:t>15)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447164" y="610518"/>
        <a:ext cx="4980957" cy="492010"/>
      </dsp:txXfrm>
    </dsp:sp>
    <dsp:sp modelId="{171BE40D-DF9A-40DE-B4BB-CCE5EF279C3E}">
      <dsp:nvSpPr>
        <dsp:cNvPr id="0" name=""/>
        <dsp:cNvSpPr/>
      </dsp:nvSpPr>
      <dsp:spPr>
        <a:xfrm>
          <a:off x="863714" y="1190422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Izbor</a:t>
          </a:r>
          <a:r>
            <a:rPr lang="en-US" sz="2000" b="1" kern="1200" dirty="0"/>
            <a:t> </a:t>
          </a:r>
          <a:r>
            <a:rPr lang="en-US" sz="2000" b="1" kern="1200" dirty="0" err="1"/>
            <a:t>naroda</a:t>
          </a:r>
          <a:r>
            <a:rPr lang="en-US" sz="2000" b="1" kern="1200" dirty="0"/>
            <a:t> (</a:t>
          </a:r>
          <a:r>
            <a:rPr lang="en-US" sz="2000" b="1" kern="1200" dirty="0" err="1"/>
            <a:t>Jošua</a:t>
          </a:r>
          <a:r>
            <a:rPr lang="en-US" sz="2000" b="1" kern="1200" dirty="0"/>
            <a:t> 24</a:t>
          </a:r>
          <a:r>
            <a:rPr lang="hr-HR" sz="2000" b="1" kern="1200" dirty="0"/>
            <a:t>,</a:t>
          </a:r>
          <a:r>
            <a:rPr lang="en-US" sz="2000" b="1" kern="1200" dirty="0"/>
            <a:t>16-21)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879021" y="1205729"/>
        <a:ext cx="4980957" cy="492010"/>
      </dsp:txXfrm>
    </dsp:sp>
    <dsp:sp modelId="{7A0EC5D2-A8C8-43F0-949B-679A0C3ED567}">
      <dsp:nvSpPr>
        <dsp:cNvPr id="0" name=""/>
        <dsp:cNvSpPr/>
      </dsp:nvSpPr>
      <dsp:spPr>
        <a:xfrm>
          <a:off x="1325066" y="1785634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Obnova</a:t>
          </a:r>
          <a:r>
            <a:rPr lang="en-US" sz="2000" b="1" kern="1200" dirty="0"/>
            <a:t> </a:t>
          </a:r>
          <a:r>
            <a:rPr lang="hr-HR" sz="2000" b="1" kern="1200" dirty="0"/>
            <a:t>S</a:t>
          </a:r>
          <a:r>
            <a:rPr lang="en-US" sz="2000" b="1" kern="1200" dirty="0" err="1"/>
            <a:t>aveza</a:t>
          </a:r>
          <a:r>
            <a:rPr lang="en-US" sz="2000" b="1" kern="1200" dirty="0"/>
            <a:t> (</a:t>
          </a:r>
          <a:r>
            <a:rPr lang="en-US" sz="2000" b="1" kern="1200" dirty="0" err="1"/>
            <a:t>Jošua</a:t>
          </a:r>
          <a:r>
            <a:rPr lang="en-US" sz="2000" b="1" kern="1200" dirty="0"/>
            <a:t> 24</a:t>
          </a:r>
          <a:r>
            <a:rPr lang="hr-HR" sz="2000" b="1" kern="1200" dirty="0"/>
            <a:t>,</a:t>
          </a:r>
          <a:r>
            <a:rPr lang="en-US" sz="2000" b="1" kern="1200" dirty="0"/>
            <a:t>22-28)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1340373" y="1800941"/>
        <a:ext cx="4980957" cy="492010"/>
      </dsp:txXfrm>
    </dsp:sp>
    <dsp:sp modelId="{A69A85D2-7D25-468F-B109-5D85D6A87DA0}">
      <dsp:nvSpPr>
        <dsp:cNvPr id="0" name=""/>
        <dsp:cNvSpPr/>
      </dsp:nvSpPr>
      <dsp:spPr>
        <a:xfrm>
          <a:off x="1727429" y="2380845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Nastavak</a:t>
          </a:r>
          <a:r>
            <a:rPr lang="en-US" sz="2000" b="1" kern="1200" dirty="0"/>
            <a:t> </a:t>
          </a:r>
          <a:r>
            <a:rPr lang="en-US" sz="2000" b="1" kern="1200" dirty="0" err="1"/>
            <a:t>priče</a:t>
          </a:r>
          <a:r>
            <a:rPr lang="en-US" sz="2000" b="1" kern="1200" dirty="0"/>
            <a:t> (</a:t>
          </a:r>
          <a:r>
            <a:rPr lang="en-US" sz="2000" b="1" kern="1200" dirty="0" err="1"/>
            <a:t>Jošua</a:t>
          </a:r>
          <a:r>
            <a:rPr lang="en-US" sz="2000" b="1" kern="1200" dirty="0"/>
            <a:t> 2429-33)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1742736" y="2396152"/>
        <a:ext cx="4980957" cy="492010"/>
      </dsp:txXfrm>
    </dsp:sp>
    <dsp:sp modelId="{942E5999-5789-441C-A104-F2DD05307549}">
      <dsp:nvSpPr>
        <dsp:cNvPr id="0" name=""/>
        <dsp:cNvSpPr/>
      </dsp:nvSpPr>
      <dsp:spPr>
        <a:xfrm>
          <a:off x="5443429" y="38180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519863" y="381806"/>
        <a:ext cx="186837" cy="255628"/>
      </dsp:txXfrm>
    </dsp:sp>
    <dsp:sp modelId="{BC1B2083-8856-4B85-9091-BF19E4CB9BFA}">
      <dsp:nvSpPr>
        <dsp:cNvPr id="0" name=""/>
        <dsp:cNvSpPr/>
      </dsp:nvSpPr>
      <dsp:spPr>
        <a:xfrm>
          <a:off x="5875286" y="977017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951720" y="977017"/>
        <a:ext cx="186837" cy="255628"/>
      </dsp:txXfrm>
    </dsp:sp>
    <dsp:sp modelId="{C4F65A43-9A3C-4A61-BCB0-8631152C7599}">
      <dsp:nvSpPr>
        <dsp:cNvPr id="0" name=""/>
        <dsp:cNvSpPr/>
      </dsp:nvSpPr>
      <dsp:spPr>
        <a:xfrm>
          <a:off x="6307144" y="1563518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383578" y="1563518"/>
        <a:ext cx="186837" cy="255628"/>
      </dsp:txXfrm>
    </dsp:sp>
    <dsp:sp modelId="{E2A91DB1-799A-4297-93C2-42494D9CE027}">
      <dsp:nvSpPr>
        <dsp:cNvPr id="0" name=""/>
        <dsp:cNvSpPr/>
      </dsp:nvSpPr>
      <dsp:spPr>
        <a:xfrm>
          <a:off x="6739001" y="216453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815435" y="2164536"/>
        <a:ext cx="186837" cy="25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0DE68-D6C6-4A99-AE8F-6B0DB7F1EF15}">
      <dsp:nvSpPr>
        <dsp:cNvPr id="0" name=""/>
        <dsp:cNvSpPr/>
      </dsp:nvSpPr>
      <dsp:spPr>
        <a:xfrm>
          <a:off x="0" y="620"/>
          <a:ext cx="8582025" cy="32344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je bilo prvo mjesto u Kanaanu gdje je Abraham kampirao (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Post. 12,6).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89" y="16409"/>
        <a:ext cx="8550447" cy="291863"/>
      </dsp:txXfrm>
    </dsp:sp>
    <dsp:sp modelId="{F28057B6-914F-4162-A1E6-62C0FACC967C}">
      <dsp:nvSpPr>
        <dsp:cNvPr id="0" name=""/>
        <dsp:cNvSpPr/>
      </dsp:nvSpPr>
      <dsp:spPr>
        <a:xfrm>
          <a:off x="0" y="333539"/>
          <a:ext cx="8582025" cy="323441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je bilo prvo mjesto u Kanaanu gdje je Jakov kampirao (Post. 33,18).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89" y="349328"/>
        <a:ext cx="8550447" cy="291863"/>
      </dsp:txXfrm>
    </dsp:sp>
    <dsp:sp modelId="{AC61220C-B99C-49DF-98C9-45D044822E5A}">
      <dsp:nvSpPr>
        <dsp:cNvPr id="0" name=""/>
        <dsp:cNvSpPr/>
      </dsp:nvSpPr>
      <dsp:spPr>
        <a:xfrm>
          <a:off x="0" y="666458"/>
          <a:ext cx="8582025" cy="323441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je bila jedina imovina koju je Jakov stekao (Post. 33,19).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89" y="682247"/>
        <a:ext cx="8550447" cy="291863"/>
      </dsp:txXfrm>
    </dsp:sp>
    <dsp:sp modelId="{D8E3A47D-7AAD-492B-87DB-471556F70C0E}">
      <dsp:nvSpPr>
        <dsp:cNvPr id="0" name=""/>
        <dsp:cNvSpPr/>
      </dsp:nvSpPr>
      <dsp:spPr>
        <a:xfrm>
          <a:off x="0" y="999997"/>
          <a:ext cx="8582025" cy="323441"/>
        </a:xfrm>
        <a:prstGeom prst="roundRect">
          <a:avLst/>
        </a:prstGeom>
        <a:solidFill>
          <a:srgbClr val="37517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Jakov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pokopao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bogove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koje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njegova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obitelj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uvijek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drža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(Post. 35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4)</a:t>
          </a:r>
          <a:r>
            <a:rPr lang="hr-H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89" y="1015786"/>
        <a:ext cx="8550447" cy="291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29BB-88F6-4208-A452-84AC4F717891}">
      <dsp:nvSpPr>
        <dsp:cNvPr id="0" name=""/>
        <dsp:cNvSpPr/>
      </dsp:nvSpPr>
      <dsp:spPr>
        <a:xfrm>
          <a:off x="0" y="1183"/>
          <a:ext cx="9088067" cy="4664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Bojati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Boga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70" y="23953"/>
        <a:ext cx="9042527" cy="420906"/>
      </dsp:txXfrm>
    </dsp:sp>
    <dsp:sp modelId="{854F4650-27AE-4C03-B454-E09E451F5BDE}">
      <dsp:nvSpPr>
        <dsp:cNvPr id="0" name=""/>
        <dsp:cNvSpPr/>
      </dsp:nvSpPr>
      <dsp:spPr>
        <a:xfrm>
          <a:off x="0" y="467629"/>
          <a:ext cx="9088067" cy="58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US" sz="2000" b="1" kern="1200" dirty="0" err="1">
              <a:effectLst/>
            </a:rPr>
            <a:t>Pokazati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duboko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poštovanje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prema</a:t>
          </a:r>
          <a:r>
            <a:rPr lang="en-US" sz="2000" b="1" kern="1200" dirty="0">
              <a:effectLst/>
            </a:rPr>
            <a:t> Onome koji je </a:t>
          </a:r>
          <a:r>
            <a:rPr lang="en-US" sz="2000" b="1" kern="1200" dirty="0" err="1">
              <a:effectLst/>
            </a:rPr>
            <a:t>beskrajno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veći</a:t>
          </a:r>
          <a:r>
            <a:rPr lang="en-US" sz="2000" b="1" kern="1200" dirty="0">
              <a:effectLst/>
            </a:rPr>
            <a:t> od </a:t>
          </a:r>
          <a:r>
            <a:rPr lang="en-US" sz="2000" b="1" kern="1200" dirty="0" err="1">
              <a:effectLst/>
            </a:rPr>
            <a:t>mene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prihvatiti</a:t>
          </a:r>
          <a:r>
            <a:rPr lang="en-US" sz="2000" b="1" kern="1200" dirty="0">
              <a:effectLst/>
            </a:rPr>
            <a:t> Ga </a:t>
          </a:r>
          <a:r>
            <a:rPr lang="en-US" sz="2000" b="1" kern="1200" dirty="0" err="1">
              <a:effectLst/>
            </a:rPr>
            <a:t>kao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svog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Kralja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Gospodina</a:t>
          </a:r>
          <a:r>
            <a:rPr lang="hr-HR" sz="2000" b="1" kern="1200" dirty="0">
              <a:effectLst/>
            </a:rPr>
            <a:t>.</a:t>
          </a:r>
          <a:endParaRPr lang="es-ES" sz="2000" kern="1200" dirty="0">
            <a:effectLst/>
          </a:endParaRPr>
        </a:p>
      </dsp:txBody>
      <dsp:txXfrm>
        <a:off x="0" y="467629"/>
        <a:ext cx="9088067" cy="589464"/>
      </dsp:txXfrm>
    </dsp:sp>
    <dsp:sp modelId="{91EBD55B-773A-4BEF-B76C-4D8BBE65E8E9}">
      <dsp:nvSpPr>
        <dsp:cNvPr id="0" name=""/>
        <dsp:cNvSpPr/>
      </dsp:nvSpPr>
      <dsp:spPr>
        <a:xfrm>
          <a:off x="0" y="1057094"/>
          <a:ext cx="9088067" cy="466446"/>
        </a:xfrm>
        <a:prstGeom prst="roundRect">
          <a:avLst/>
        </a:prstGeom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Služiti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iskreno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potpuno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70" y="1079864"/>
        <a:ext cx="9042527" cy="420906"/>
      </dsp:txXfrm>
    </dsp:sp>
    <dsp:sp modelId="{7CF48978-E8B4-4BA6-95E8-43AAEF845A18}">
      <dsp:nvSpPr>
        <dsp:cNvPr id="0" name=""/>
        <dsp:cNvSpPr/>
      </dsp:nvSpPr>
      <dsp:spPr>
        <a:xfrm>
          <a:off x="0" y="1523540"/>
          <a:ext cx="9088067" cy="58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pl-PL" sz="2000" b="1" kern="1200" dirty="0">
              <a:effectLst/>
            </a:rPr>
            <a:t>Usluga bez nedostataka (tako je bila definirana životinja koja je bila prikladna za klanje samo ako je bila "bez mana" [cijela])</a:t>
          </a:r>
          <a:endParaRPr lang="es-ES" sz="2000" kern="1200" dirty="0">
            <a:effectLst/>
          </a:endParaRPr>
        </a:p>
      </dsp:txBody>
      <dsp:txXfrm>
        <a:off x="0" y="1523540"/>
        <a:ext cx="9088067" cy="589464"/>
      </dsp:txXfrm>
    </dsp:sp>
    <dsp:sp modelId="{DC838278-61D5-4F0B-A5CA-D07614038E8A}">
      <dsp:nvSpPr>
        <dsp:cNvPr id="0" name=""/>
        <dsp:cNvSpPr/>
      </dsp:nvSpPr>
      <dsp:spPr>
        <a:xfrm>
          <a:off x="0" y="2113004"/>
          <a:ext cx="9088067" cy="466446"/>
        </a:xfrm>
        <a:prstGeom prst="round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7998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Služiti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istini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70" y="2135774"/>
        <a:ext cx="9042527" cy="420906"/>
      </dsp:txXfrm>
    </dsp:sp>
    <dsp:sp modelId="{F01C0CC6-238B-429D-AD18-2848C863196E}">
      <dsp:nvSpPr>
        <dsp:cNvPr id="0" name=""/>
        <dsp:cNvSpPr/>
      </dsp:nvSpPr>
      <dsp:spPr>
        <a:xfrm>
          <a:off x="0" y="2579451"/>
          <a:ext cx="9088067" cy="58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US" sz="2000" b="1" kern="1200" dirty="0">
              <a:effectLst/>
            </a:rPr>
            <a:t>Biti </a:t>
          </a:r>
          <a:r>
            <a:rPr lang="en-US" sz="2000" b="1" kern="1200" dirty="0" err="1">
              <a:effectLst/>
            </a:rPr>
            <a:t>vjeran</a:t>
          </a:r>
          <a:r>
            <a:rPr lang="en-US" sz="2000" b="1" kern="1200" dirty="0">
              <a:effectLst/>
            </a:rPr>
            <a:t>, </a:t>
          </a:r>
          <a:r>
            <a:rPr lang="en-US" sz="2000" b="1" kern="1200" dirty="0" err="1">
              <a:effectLst/>
            </a:rPr>
            <a:t>pouzdan</a:t>
          </a:r>
          <a:r>
            <a:rPr lang="en-US" sz="2000" b="1" kern="1200" dirty="0">
              <a:effectLst/>
            </a:rPr>
            <a:t>, </a:t>
          </a:r>
          <a:r>
            <a:rPr lang="en-US" sz="2000" b="1" kern="1200" dirty="0" err="1">
              <a:effectLst/>
            </a:rPr>
            <a:t>odan</a:t>
          </a:r>
          <a:r>
            <a:rPr lang="en-US" sz="2000" b="1" kern="1200" dirty="0">
              <a:effectLst/>
            </a:rPr>
            <a:t>, </a:t>
          </a:r>
          <a:r>
            <a:rPr lang="en-US" sz="2000" b="1" kern="1200" dirty="0" err="1">
              <a:effectLst/>
            </a:rPr>
            <a:t>nepodijeljen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i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dosljedan</a:t>
          </a:r>
          <a:r>
            <a:rPr lang="en-US" sz="2000" b="1" kern="1200" dirty="0">
              <a:effectLst/>
            </a:rPr>
            <a:t>. Da </a:t>
          </a:r>
          <a:r>
            <a:rPr lang="en-US" sz="2000" b="1" kern="1200" dirty="0" err="1">
              <a:effectLst/>
            </a:rPr>
            <a:t>kroz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svoj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život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odražavam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svoju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zahvalnost</a:t>
          </a:r>
          <a:r>
            <a:rPr lang="en-US" sz="2000" b="1" kern="1200" dirty="0">
              <a:effectLst/>
            </a:rPr>
            <a:t> </a:t>
          </a:r>
          <a:r>
            <a:rPr lang="en-US" sz="2000" b="1" kern="1200" dirty="0" err="1">
              <a:effectLst/>
            </a:rPr>
            <a:t>Bogu</a:t>
          </a:r>
          <a:r>
            <a:rPr lang="en-US" sz="2000" b="1" kern="1200" dirty="0">
              <a:effectLst/>
            </a:rPr>
            <a:t> za ono </a:t>
          </a:r>
          <a:r>
            <a:rPr lang="en-US" sz="2000" b="1" kern="1200" dirty="0" err="1">
              <a:effectLst/>
            </a:rPr>
            <a:t>što</a:t>
          </a:r>
          <a:r>
            <a:rPr lang="en-US" sz="2000" b="1" kern="1200" dirty="0">
              <a:effectLst/>
            </a:rPr>
            <a:t> je </a:t>
          </a:r>
          <a:r>
            <a:rPr lang="en-US" sz="2000" b="1" kern="1200" dirty="0" err="1">
              <a:effectLst/>
            </a:rPr>
            <a:t>učinio</a:t>
          </a:r>
          <a:r>
            <a:rPr lang="en-US" sz="2000" b="1" kern="1200" dirty="0">
              <a:effectLst/>
            </a:rPr>
            <a:t> u </a:t>
          </a:r>
          <a:r>
            <a:rPr lang="en-US" sz="2000" b="1" kern="1200" dirty="0" err="1">
              <a:effectLst/>
            </a:rPr>
            <a:t>meni</a:t>
          </a:r>
          <a:r>
            <a:rPr lang="en-US" sz="2000" b="1" kern="1200" dirty="0">
              <a:effectLst/>
            </a:rPr>
            <a:t>.</a:t>
          </a:r>
          <a:endParaRPr lang="es-ES" sz="2000" kern="1200" dirty="0">
            <a:effectLst/>
          </a:endParaRPr>
        </a:p>
      </dsp:txBody>
      <dsp:txXfrm>
        <a:off x="0" y="2579451"/>
        <a:ext cx="9088067" cy="589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E39D-F6F6-46C6-B189-200690514490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2CD09-7791-4ED2-A1C7-C40EE12C817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3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2CD09-7791-4ED2-A1C7-C40EE12C81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B8773-DC8C-7B87-CCE8-22525452E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F5439F-DADC-ACCA-FC81-344701BB8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256B9-7E34-4937-ACFB-08194E9A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23A86-5C39-6B06-64FA-56A521F6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6CDD3-1707-F676-3B90-F508AEE5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39037-6D5B-6971-04BA-1B0D78D4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908CB8-22AE-2A25-8606-1A5893B01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9974E-7BCD-3241-A148-52CDCEB2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726DC-1DD3-AC36-BAA3-1C6C4DBC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5D9D1-FD0B-6B4D-1DD5-A283E938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2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1D9C00-71B1-E6F1-1748-39EEBC6C7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F61124-7D92-81A6-C54B-A0B7A296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6A3457-973F-4A47-16A5-AB696D1D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01FF6-A193-4105-5DF3-AB398AD3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036A79-7F1D-23DD-F798-9E385110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8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6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0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0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2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3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DAFEA-B890-EF1E-7D3B-78F6A182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A6EAC-4006-9A11-5A10-D36F587A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B7384-AEF9-59F2-3147-B257D98B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CF877-A089-AE15-FBB6-2FCB9881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28D3B-94ED-60A1-C4C1-6F64762D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2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7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6773A-C394-495D-0975-DB432CBF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520582-3954-CD53-92D6-D53B91024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230E5-2716-92B2-AEBD-65A270CF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108F22-91F3-B441-5D54-F987CC23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2568F-5D1B-52D9-3AAF-858FDC9A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0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E2662-AB21-AAF1-335E-1C5F49E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26BB1-0DB9-74AC-DE56-DD63FAE56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E53B20-0B4C-835D-58E2-78EBC4505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358C9F-08BD-8EB9-CD1E-71DFC704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806249-0701-16F1-4C00-133C0A38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37DBC6-1AF2-E34E-F653-FBCDE034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1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9CD15-9730-77FC-4C9C-C889E295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83516-2BB3-A074-35DE-CDC0AE2CA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6A8868-D21F-207F-79AF-E90D026CD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1F6740-5A76-D747-B49B-8537D0C43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22024C-C1CA-3E84-D035-B9BEA8762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96A790-F89B-3ACB-2432-FFB3A06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BAE489-6375-B679-4DA4-56730FF5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0F27D4-ED7C-BE7C-1A86-AABE994D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5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AD523-2A5F-7733-713E-80D9FAE6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FA0C58-8138-2534-4B9E-69134FF9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445D3F-EF01-1811-C7BD-F97B0E85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0A882B-DEE4-D85F-260C-9A231CBC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5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254BC5-D173-4608-E6AB-FDC3481F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B15AC4-63D8-BBE5-7374-0F092E10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49F302-2D40-B164-D393-F56C39AD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2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30ACE-403C-D523-07EA-9699B78F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580A1-0F33-29B2-21E8-B0B9DD328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4E98E1-A283-64C5-DF88-E4A961B31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A50291-B444-A7B4-6558-1B7A3D28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BD0AB6-2219-A430-6F45-A01740F6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44F5DE-F7B4-C1A5-B9F4-A4E354A5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2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D9303-8643-2173-2E77-C616571C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332910-154E-6682-CD6F-00CA5A8F3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4566D-EE41-0325-5C34-E098259B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9E5E30-3F0E-B00C-4061-6848C0CE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F4C389-B818-E053-709C-B6A929B7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6ED8B3-D0DB-2DA5-AF06-98AC00BD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45652E-C87B-0481-65A5-9010EAC9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B74D6B-90B9-E328-4594-43C5B607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CBFE9-E79F-3FD6-B003-08BCE3D5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0A959-2ABA-42A8-AE29-75CF5FEA74BB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2ABA19-88E2-51A8-C2E1-DB8DD38C8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EC6BE-0D8A-D348-FC5E-569F685AD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82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22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3A100F-CC3E-B442-E2CB-AFBBCD6CA90B}"/>
              </a:ext>
            </a:extLst>
          </p:cNvPr>
          <p:cNvSpPr txBox="1"/>
          <p:nvPr/>
        </p:nvSpPr>
        <p:spPr>
          <a:xfrm>
            <a:off x="3042084" y="-108178"/>
            <a:ext cx="5324676" cy="212365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74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31750">
              <a:bevelT h="25400" prst="softRound"/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60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IZABERITE</a:t>
            </a:r>
            <a:r>
              <a:rPr kumimoji="0" lang="es-ES" sz="66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6600" b="1" i="0" u="none" strike="noStrike" kern="1200" cap="none" spc="60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DANAS</a:t>
            </a:r>
            <a:r>
              <a:rPr kumimoji="0" lang="es-ES" sz="66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14AEA-31C6-2C8D-584A-CF7A10B6BA16}"/>
              </a:ext>
            </a:extLst>
          </p:cNvPr>
          <p:cNvSpPr txBox="1"/>
          <p:nvPr/>
        </p:nvSpPr>
        <p:spPr>
          <a:xfrm>
            <a:off x="9104167" y="6519446"/>
            <a:ext cx="3087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13.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27.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prosinca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2025.</a:t>
            </a:r>
          </a:p>
        </p:txBody>
      </p:sp>
    </p:spTree>
    <p:extLst>
      <p:ext uri="{BB962C8B-B14F-4D97-AF65-F5344CB8AC3E}">
        <p14:creationId xmlns:p14="http://schemas.microsoft.com/office/powerpoint/2010/main" val="32164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66A97-DDA3-A931-11B5-15F0CFC2C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39DEE7D-F634-9202-C70F-72070F884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1665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E37D356-7B3D-8587-9B57-957C922CFC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9029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Imagen 10" descr="Imagen que contiene exterior, persona, hombre, agua&#10;&#10;El contenido generado por IA puede ser incorrecto.">
            <a:extLst>
              <a:ext uri="{FF2B5EF4-FFF2-40B4-BE49-F238E27FC236}">
                <a16:creationId xmlns:a16="http://schemas.microsoft.com/office/drawing/2014/main" id="{0D13B86A-E0F2-4799-15EC-7929E2FC2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b="10508"/>
          <a:stretch>
            <a:fillRect/>
          </a:stretch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DB49A09-688F-7843-AA3A-16F026BB02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2052" y="3272588"/>
            <a:ext cx="6105382" cy="3585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4BC364-77D0-43BC-53E2-AA31799ADD4A}"/>
              </a:ext>
            </a:extLst>
          </p:cNvPr>
          <p:cNvSpPr txBox="1"/>
          <p:nvPr/>
        </p:nvSpPr>
        <p:spPr>
          <a:xfrm>
            <a:off x="5086350" y="3315596"/>
            <a:ext cx="6176689" cy="3539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hr-HR" sz="2800" b="1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latin typeface="Comic Sans MS" panose="030F0702030302020204" pitchFamily="66" charset="0"/>
              </a:rPr>
              <a:t>No, ako vam se ne sviđa služiti Bogu, damnas izaberite kome ćete služiti: bogovima kojima su služili vaši preci s one strane rijeke Eufrat ili bogovima Amorejaca, u čijoj zemlji živite. A što se tiče mene i moje obitelji, mi ćemo služiti Bogu.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lang="hr-HR" sz="2800" b="1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</a:t>
            </a:r>
            <a:r>
              <a:rPr kumimoji="0" lang="hr-HR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š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24</a:t>
            </a:r>
            <a:r>
              <a:rPr kumimoji="0" lang="hr-HR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15, </a:t>
            </a:r>
            <a:r>
              <a:rPr lang="hr-HR" sz="1600" b="1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latin typeface="Comic Sans MS" panose="030F0702030302020204" pitchFamily="66" charset="0"/>
              </a:rPr>
              <a:t>SHP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316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3778858-28B2-FBDC-37D8-4B5AC2BAE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808700"/>
              </p:ext>
            </p:extLst>
          </p:nvPr>
        </p:nvGraphicFramePr>
        <p:xfrm>
          <a:off x="4633810" y="3852153"/>
          <a:ext cx="7510565" cy="290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B628F2F-2C94-90B3-31B1-D5F4C02C80F2}"/>
              </a:ext>
            </a:extLst>
          </p:cNvPr>
          <p:cNvSpPr txBox="1"/>
          <p:nvPr/>
        </p:nvSpPr>
        <p:spPr>
          <a:xfrm>
            <a:off x="234680" y="102377"/>
            <a:ext cx="6915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osjećao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mu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blizu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Borili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za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Završio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utrku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Zadržao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vjeru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s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povjerenjem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čekati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Pavla,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krunu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pravednosti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(2. Tim. 4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grupo, grande, parado, viejo&#10;&#10;El contenido generado por IA puede ser incorrecto.">
            <a:extLst>
              <a:ext uri="{FF2B5EF4-FFF2-40B4-BE49-F238E27FC236}">
                <a16:creationId xmlns:a16="http://schemas.microsoft.com/office/drawing/2014/main" id="{E80D3438-B228-FFDD-5104-2C5D3647EF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616" y="3540158"/>
            <a:ext cx="4378999" cy="29936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5332E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734384E2-2A96-C75D-6829-54FD4CEFD1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5200" y="160745"/>
            <a:ext cx="4731290" cy="34377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42BA6D-5D0E-E71A-1311-C395944CDEE0}"/>
              </a:ext>
            </a:extLst>
          </p:cNvPr>
          <p:cNvSpPr txBox="1"/>
          <p:nvPr/>
        </p:nvSpPr>
        <p:spPr>
          <a:xfrm>
            <a:off x="234678" y="2241423"/>
            <a:ext cx="6915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toga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okupio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Šekemu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obnovio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savez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vjernosti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potaknuo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izaberu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služenja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76650F-569B-405C-F97D-C438C3688631}"/>
              </a:ext>
            </a:extLst>
          </p:cNvPr>
          <p:cNvSpPr txBox="1"/>
          <p:nvPr/>
        </p:nvSpPr>
        <p:spPr>
          <a:xfrm>
            <a:off x="234678" y="1479677"/>
            <a:ext cx="6915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aleba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dalje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osigurati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preuzmu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baklju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Božji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putem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1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3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DD031E11-868D-60ED-DAD4-A251ED6E4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021" y="81756"/>
            <a:ext cx="2426774" cy="136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1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038E1B-6E5D-7350-4C3F-AD4AFFBD2495}"/>
              </a:ext>
            </a:extLst>
          </p:cNvPr>
          <p:cNvSpPr txBox="1"/>
          <p:nvPr/>
        </p:nvSpPr>
        <p:spPr>
          <a:xfrm>
            <a:off x="0" y="0"/>
            <a:ext cx="967902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400" b="1" dirty="0">
                <a:ln/>
                <a:solidFill>
                  <a:schemeClr val="accent1">
                    <a:lumMod val="50000"/>
                  </a:schemeClr>
                </a:solidFill>
              </a:rPr>
              <a:t>PRIČA KOJU JE BOG NAPISAO</a:t>
            </a:r>
            <a:endParaRPr lang="en" sz="4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69549F-F539-BC14-D64F-4AD14B99F660}"/>
              </a:ext>
            </a:extLst>
          </p:cNvPr>
          <p:cNvSpPr txBox="1"/>
          <p:nvPr/>
        </p:nvSpPr>
        <p:spPr>
          <a:xfrm>
            <a:off x="101527" y="646464"/>
            <a:ext cx="9577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dao sam vam zemlju na kojoj niste radili i grdove koje niste izgradili. Sad živite u njima i jedete plodove vinograda i maslinika koje niste posadili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(Jo</a:t>
            </a:r>
            <a:r>
              <a:rPr lang="hr-HR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ua 24</a:t>
            </a:r>
            <a:r>
              <a:rPr lang="hr-HR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13</a:t>
            </a:r>
            <a:r>
              <a:rPr lang="hr-HR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SHP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3CF3B3-EB09-F2FA-778F-B0B067FE70A2}"/>
              </a:ext>
            </a:extLst>
          </p:cNvPr>
          <p:cNvSpPr txBox="1"/>
          <p:nvPr/>
        </p:nvSpPr>
        <p:spPr>
          <a:xfrm>
            <a:off x="101527" y="1487321"/>
            <a:ext cx="1177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Mjesto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je </a:t>
            </a:r>
            <a:r>
              <a:rPr lang="en-US" sz="2000" b="1" dirty="0" err="1"/>
              <a:t>Jošua</a:t>
            </a:r>
            <a:r>
              <a:rPr lang="en-US" sz="2000" b="1" dirty="0"/>
              <a:t> </a:t>
            </a:r>
            <a:r>
              <a:rPr lang="en-US" sz="2000" b="1" dirty="0" err="1"/>
              <a:t>odabrao</a:t>
            </a:r>
            <a:r>
              <a:rPr lang="en-US" sz="2000" b="1" dirty="0"/>
              <a:t> za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završni</a:t>
            </a:r>
            <a:r>
              <a:rPr lang="en-US" sz="2000" b="1" dirty="0"/>
              <a:t> </a:t>
            </a:r>
            <a:r>
              <a:rPr lang="en-US" sz="2000" b="1" dirty="0" err="1"/>
              <a:t>govor</a:t>
            </a:r>
            <a:r>
              <a:rPr lang="en-US" sz="2000" b="1" dirty="0"/>
              <a:t> </a:t>
            </a:r>
            <a:r>
              <a:rPr lang="en-US" sz="2000" b="1" dirty="0" err="1"/>
              <a:t>bilo</a:t>
            </a:r>
            <a:r>
              <a:rPr lang="en-US" sz="2000" b="1" dirty="0"/>
              <a:t> je </a:t>
            </a:r>
            <a:r>
              <a:rPr lang="en-US" sz="2000" b="1" dirty="0" err="1"/>
              <a:t>povijesno</a:t>
            </a:r>
            <a:r>
              <a:rPr lang="en-US" sz="2000" b="1" dirty="0"/>
              <a:t> </a:t>
            </a:r>
            <a:r>
              <a:rPr lang="en-US" sz="2000" b="1" dirty="0" err="1"/>
              <a:t>mjesto</a:t>
            </a:r>
            <a:r>
              <a:rPr lang="en-US" sz="2000" b="1" dirty="0"/>
              <a:t>: </a:t>
            </a:r>
            <a:r>
              <a:rPr lang="en-US" sz="2000" b="1" dirty="0" err="1"/>
              <a:t>Šehem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1).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06ECA78-EB9D-A22F-DA05-19E694021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426418"/>
              </p:ext>
            </p:extLst>
          </p:nvPr>
        </p:nvGraphicFramePr>
        <p:xfrm>
          <a:off x="2207595" y="1935637"/>
          <a:ext cx="8582025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5397633-5406-A6F1-CF51-A456DD737843}"/>
              </a:ext>
            </a:extLst>
          </p:cNvPr>
          <p:cNvSpPr txBox="1"/>
          <p:nvPr/>
        </p:nvSpPr>
        <p:spPr>
          <a:xfrm>
            <a:off x="2150445" y="3259076"/>
            <a:ext cx="8582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Jošua</a:t>
            </a:r>
            <a:r>
              <a:rPr lang="en-US" sz="2000" b="1" dirty="0"/>
              <a:t> je </a:t>
            </a:r>
            <a:r>
              <a:rPr lang="en-US" sz="2000" b="1" dirty="0" err="1"/>
              <a:t>započeo</a:t>
            </a:r>
            <a:r>
              <a:rPr lang="en-US" sz="2000" b="1" dirty="0"/>
              <a:t> </a:t>
            </a:r>
            <a:r>
              <a:rPr lang="en-US" sz="2000" b="1" dirty="0" err="1"/>
              <a:t>pričajući</a:t>
            </a:r>
            <a:r>
              <a:rPr lang="en-US" sz="2000" b="1" dirty="0"/>
              <a:t> </a:t>
            </a:r>
            <a:r>
              <a:rPr lang="en-US" sz="2000" b="1" dirty="0" err="1"/>
              <a:t>im</a:t>
            </a:r>
            <a:r>
              <a:rPr lang="en-US" sz="2000" b="1" dirty="0"/>
              <a:t> o "</a:t>
            </a:r>
            <a:r>
              <a:rPr lang="en-US" sz="2000" b="1" dirty="0" err="1"/>
              <a:t>čudnim</a:t>
            </a:r>
            <a:r>
              <a:rPr lang="en-US" sz="2000" b="1" dirty="0"/>
              <a:t> </a:t>
            </a:r>
            <a:r>
              <a:rPr lang="en-US" sz="2000" b="1" dirty="0" err="1"/>
              <a:t>bogovima</a:t>
            </a:r>
            <a:r>
              <a:rPr lang="en-US" sz="2000" b="1" dirty="0"/>
              <a:t>" </a:t>
            </a:r>
            <a:r>
              <a:rPr lang="en-US" sz="2000" b="1" dirty="0" err="1"/>
              <a:t>koje</a:t>
            </a:r>
            <a:r>
              <a:rPr lang="en-US" sz="2000" b="1" dirty="0"/>
              <a:t> je </a:t>
            </a:r>
            <a:r>
              <a:rPr lang="en-US" sz="2000" b="1" dirty="0" err="1"/>
              <a:t>štovao</a:t>
            </a:r>
            <a:r>
              <a:rPr lang="en-US" sz="2000" b="1" dirty="0"/>
              <a:t> T</a:t>
            </a:r>
            <a:r>
              <a:rPr lang="hr-HR" sz="2000" b="1" dirty="0"/>
              <a:t>ara</a:t>
            </a:r>
            <a:r>
              <a:rPr lang="en-US" sz="2000" b="1" dirty="0"/>
              <a:t>, </a:t>
            </a:r>
            <a:r>
              <a:rPr lang="en-US" sz="2000" b="1" dirty="0" err="1"/>
              <a:t>njihov</a:t>
            </a:r>
            <a:r>
              <a:rPr lang="en-US" sz="2000" b="1" dirty="0"/>
              <a:t> </a:t>
            </a:r>
            <a:r>
              <a:rPr lang="en-US" sz="2000" b="1" dirty="0" err="1"/>
              <a:t>predak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en-US" sz="2000" b="1" dirty="0"/>
              <a:t>. 24</a:t>
            </a:r>
            <a:r>
              <a:rPr lang="hr-HR" sz="2000" b="1" dirty="0"/>
              <a:t>,</a:t>
            </a:r>
            <a:r>
              <a:rPr lang="en-US" sz="2000" b="1" dirty="0"/>
              <a:t>2). Od </a:t>
            </a:r>
            <a:r>
              <a:rPr lang="en-US" sz="2000" b="1" dirty="0" err="1"/>
              <a:t>tamo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je u </a:t>
            </a:r>
            <a:r>
              <a:rPr lang="en-US" sz="2000" b="1" dirty="0" err="1"/>
              <a:t>prvom</a:t>
            </a:r>
            <a:r>
              <a:rPr lang="en-US" sz="2000" b="1" dirty="0"/>
              <a:t> </a:t>
            </a:r>
            <a:r>
              <a:rPr lang="en-US" sz="2000" b="1" dirty="0" err="1"/>
              <a:t>licu</a:t>
            </a:r>
            <a:r>
              <a:rPr lang="en-US" sz="2000" b="1" dirty="0"/>
              <a:t> </a:t>
            </a:r>
            <a:r>
              <a:rPr lang="en-US" sz="2000" b="1" dirty="0" err="1"/>
              <a:t>podsjetio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Bog </a:t>
            </a:r>
            <a:r>
              <a:rPr lang="en-US" sz="2000" b="1" dirty="0" err="1"/>
              <a:t>učinio</a:t>
            </a:r>
            <a:r>
              <a:rPr lang="en-US" sz="2000" b="1" dirty="0"/>
              <a:t>: </a:t>
            </a:r>
            <a:r>
              <a:rPr lang="en-US" sz="2000" b="1" dirty="0" err="1"/>
              <a:t>Uzeo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; Donio </a:t>
            </a:r>
            <a:r>
              <a:rPr lang="en-US" sz="2000" b="1" dirty="0" err="1"/>
              <a:t>sam</a:t>
            </a:r>
            <a:r>
              <a:rPr lang="en-US" sz="2000" b="1" dirty="0"/>
              <a:t>; </a:t>
            </a:r>
            <a:r>
              <a:rPr lang="en-US" sz="2000" b="1" dirty="0" err="1"/>
              <a:t>Povećao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; </a:t>
            </a:r>
            <a:r>
              <a:rPr lang="en-US" sz="2000" b="1" dirty="0" err="1"/>
              <a:t>Poslao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; </a:t>
            </a:r>
            <a:r>
              <a:rPr lang="en-US" sz="2000" b="1" dirty="0" err="1"/>
              <a:t>Udario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; </a:t>
            </a:r>
            <a:r>
              <a:rPr lang="en-US" sz="2000" b="1" dirty="0" err="1"/>
              <a:t>Iznio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; </a:t>
            </a:r>
            <a:r>
              <a:rPr lang="en-US" sz="2000" b="1" dirty="0" err="1"/>
              <a:t>Doveo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; </a:t>
            </a:r>
            <a:r>
              <a:rPr lang="en-US" sz="2000" b="1" dirty="0" err="1"/>
              <a:t>Dostavio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; </a:t>
            </a:r>
            <a:r>
              <a:rPr lang="en-US" sz="2000" b="1" dirty="0" err="1"/>
              <a:t>Uništio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; Nisam </a:t>
            </a:r>
            <a:r>
              <a:rPr lang="en-US" sz="2000" b="1" dirty="0" err="1"/>
              <a:t>slušao</a:t>
            </a:r>
            <a:r>
              <a:rPr lang="en-US" sz="2000" b="1" dirty="0"/>
              <a:t> </a:t>
            </a:r>
            <a:r>
              <a:rPr lang="en-US" sz="2000" b="1" dirty="0" err="1"/>
              <a:t>Balaama</a:t>
            </a:r>
            <a:r>
              <a:rPr lang="en-US" sz="2000" b="1" dirty="0"/>
              <a:t>; </a:t>
            </a:r>
            <a:r>
              <a:rPr lang="hr-HR" sz="2000" b="1" dirty="0"/>
              <a:t>Predao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; </a:t>
            </a:r>
            <a:r>
              <a:rPr lang="en-US" sz="2000" b="1" dirty="0" err="1"/>
              <a:t>Odustao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od </a:t>
            </a:r>
            <a:r>
              <a:rPr lang="en-US" sz="2000" b="1" dirty="0" err="1"/>
              <a:t>njih</a:t>
            </a:r>
            <a:r>
              <a:rPr lang="en-US" sz="2000" b="1" dirty="0"/>
              <a:t>; </a:t>
            </a:r>
            <a:r>
              <a:rPr lang="en-US" sz="2000" b="1" dirty="0" err="1"/>
              <a:t>Poslao</a:t>
            </a:r>
            <a:r>
              <a:rPr lang="en-US" sz="2000" b="1" dirty="0"/>
              <a:t>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muhe</a:t>
            </a:r>
            <a:r>
              <a:rPr lang="en-US" sz="2000" b="1" dirty="0"/>
              <a:t>; Dao </a:t>
            </a:r>
            <a:r>
              <a:rPr lang="en-US" sz="2000" b="1" dirty="0" err="1"/>
              <a:t>sam</a:t>
            </a:r>
            <a:r>
              <a:rPr lang="en-US" sz="2000" b="1" dirty="0"/>
              <a:t> </a:t>
            </a:r>
            <a:r>
              <a:rPr lang="en-US" sz="2000" b="1" dirty="0" err="1"/>
              <a:t>vam</a:t>
            </a:r>
            <a:r>
              <a:rPr lang="en-US" sz="2000" b="1" dirty="0"/>
              <a:t> </a:t>
            </a:r>
            <a:r>
              <a:rPr lang="en-US" sz="2000" b="1" dirty="0" err="1"/>
              <a:t>zemlju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3-13).</a:t>
            </a:r>
            <a:endParaRPr lang="en" sz="2000" b="1" dirty="0"/>
          </a:p>
        </p:txBody>
      </p:sp>
      <p:pic>
        <p:nvPicPr>
          <p:cNvPr id="9" name="Imagen 8" descr="Una pintura de un 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4F5B217F-EF1D-8DAF-3659-31B5ACB4D2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1915657"/>
            <a:ext cx="1930471" cy="115828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1" name="Imagen 10" descr="Imagen que contiene edificio, parado, colgando, grupo&#10;&#10;El contenido generado por IA puede ser incorrecto.">
            <a:extLst>
              <a:ext uri="{FF2B5EF4-FFF2-40B4-BE49-F238E27FC236}">
                <a16:creationId xmlns:a16="http://schemas.microsoft.com/office/drawing/2014/main" id="{80B7B1CE-8EF0-D122-EC4A-BB7DA118E9E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894" y="1905000"/>
            <a:ext cx="1273179" cy="169757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Imagen 1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C39884F-4AFB-D873-7AF7-0DA19F1E13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170262"/>
            <a:ext cx="1939995" cy="169757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5" name="Imagen 14" descr="Imagen que contiene persona, parado, hombre, gente&#10;&#10;El contenido generado por IA puede ser incorrecto.">
            <a:extLst>
              <a:ext uri="{FF2B5EF4-FFF2-40B4-BE49-F238E27FC236}">
                <a16:creationId xmlns:a16="http://schemas.microsoft.com/office/drawing/2014/main" id="{85257F27-8005-43A8-484F-7DB8412DA91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756893" y="3688237"/>
            <a:ext cx="1273179" cy="148833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EFB3F69-1589-89E4-DEEF-975A5AE291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4964156"/>
            <a:ext cx="1930473" cy="172682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Imagen 18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09B02A7-10C7-90C8-2EAE-52E61F2A21E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6893" y="5262234"/>
            <a:ext cx="1273179" cy="1428750"/>
          </a:xfrm>
          <a:prstGeom prst="rect">
            <a:avLst/>
          </a:prstGeom>
          <a:ln w="28575">
            <a:solidFill>
              <a:srgbClr val="D5D00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EED6FE-27C1-B0D5-C8F1-4A344581AC77}"/>
              </a:ext>
            </a:extLst>
          </p:cNvPr>
          <p:cNvSpPr txBox="1"/>
          <p:nvPr/>
        </p:nvSpPr>
        <p:spPr>
          <a:xfrm>
            <a:off x="2150444" y="5176569"/>
            <a:ext cx="85248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ovom</a:t>
            </a:r>
            <a:r>
              <a:rPr lang="en-US" sz="2000" b="1" dirty="0"/>
              <a:t> </a:t>
            </a:r>
            <a:r>
              <a:rPr lang="en-US" sz="2000" b="1" dirty="0" err="1"/>
              <a:t>prikazu</a:t>
            </a:r>
            <a:r>
              <a:rPr lang="en-US" sz="2000" b="1" dirty="0"/>
              <a:t>, </a:t>
            </a:r>
            <a:r>
              <a:rPr lang="en-US" sz="2000" b="1" dirty="0" err="1"/>
              <a:t>generacije</a:t>
            </a:r>
            <a:r>
              <a:rPr lang="en-US" sz="2000" b="1" dirty="0"/>
              <a:t> </a:t>
            </a:r>
            <a:r>
              <a:rPr lang="en-US" sz="2000" b="1" dirty="0" err="1"/>
              <a:t>prolaze</a:t>
            </a:r>
            <a:r>
              <a:rPr lang="en-US" sz="2000" b="1" dirty="0"/>
              <a:t> </a:t>
            </a:r>
            <a:r>
              <a:rPr lang="en-US" sz="2000" b="1" dirty="0" err="1"/>
              <a:t>jedna</a:t>
            </a:r>
            <a:r>
              <a:rPr lang="en-US" sz="2000" b="1" dirty="0"/>
              <a:t> za </a:t>
            </a:r>
            <a:r>
              <a:rPr lang="en-US" sz="2000" b="1" dirty="0" err="1"/>
              <a:t>drugom</a:t>
            </a:r>
            <a:r>
              <a:rPr lang="en-US" sz="2000" b="1" dirty="0"/>
              <a:t> bez </a:t>
            </a:r>
            <a:r>
              <a:rPr lang="en-US" sz="2000" b="1" dirty="0" err="1"/>
              <a:t>razlike</a:t>
            </a:r>
            <a:r>
              <a:rPr lang="en-US" sz="2000" b="1" dirty="0"/>
              <a:t>. Svi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uključeni</a:t>
            </a:r>
            <a:r>
              <a:rPr lang="en-US" sz="2000" b="1" dirty="0"/>
              <a:t>. Oni koji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slušali</a:t>
            </a:r>
            <a:r>
              <a:rPr lang="en-US" sz="2000" b="1" dirty="0"/>
              <a:t> </a:t>
            </a:r>
            <a:r>
              <a:rPr lang="en-US" sz="2000" b="1" dirty="0" err="1"/>
              <a:t>Jošuu</a:t>
            </a:r>
            <a:r>
              <a:rPr lang="en-US" sz="2000" b="1" dirty="0"/>
              <a:t> </a:t>
            </a:r>
            <a:r>
              <a:rPr lang="en-US" sz="2000" b="1" dirty="0" err="1"/>
              <a:t>dolazili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"s one </a:t>
            </a:r>
            <a:r>
              <a:rPr lang="en-US" sz="2000" b="1" dirty="0" err="1"/>
              <a:t>strane</a:t>
            </a:r>
            <a:r>
              <a:rPr lang="en-US" sz="2000" b="1" dirty="0"/>
              <a:t> </a:t>
            </a:r>
            <a:r>
              <a:rPr lang="en-US" sz="2000" b="1" dirty="0" err="1"/>
              <a:t>rijeke</a:t>
            </a:r>
            <a:r>
              <a:rPr lang="en-US" sz="2000" b="1" dirty="0"/>
              <a:t>"; </a:t>
            </a:r>
            <a:r>
              <a:rPr lang="en-US" sz="2000" b="1" dirty="0" err="1"/>
              <a:t>otišli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u </a:t>
            </a:r>
            <a:r>
              <a:rPr lang="en-US" sz="2000" b="1" dirty="0" err="1"/>
              <a:t>Egipat</a:t>
            </a:r>
            <a:r>
              <a:rPr lang="en-US" sz="2000" b="1" dirty="0"/>
              <a:t>; </a:t>
            </a:r>
            <a:r>
              <a:rPr lang="en-US" sz="2000" b="1" dirty="0" err="1"/>
              <a:t>otišli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s </a:t>
            </a:r>
            <a:r>
              <a:rPr lang="en-US" sz="2000" b="1" dirty="0" err="1"/>
              <a:t>velikom</a:t>
            </a:r>
            <a:r>
              <a:rPr lang="en-US" sz="2000" b="1" dirty="0"/>
              <a:t> </a:t>
            </a:r>
            <a:r>
              <a:rPr lang="en-US" sz="2000" b="1" dirty="0" err="1"/>
              <a:t>moći</a:t>
            </a:r>
            <a:r>
              <a:rPr lang="en-US" sz="2000" b="1" dirty="0"/>
              <a:t>; </a:t>
            </a:r>
            <a:r>
              <a:rPr lang="en-US" sz="2000" b="1" dirty="0" err="1"/>
              <a:t>prešli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more; </a:t>
            </a:r>
            <a:r>
              <a:rPr lang="en-US" sz="2000" b="1" dirty="0" err="1"/>
              <a:t>zauzeli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Transjordan; </a:t>
            </a:r>
            <a:r>
              <a:rPr lang="en-US" sz="2000" b="1" dirty="0" err="1"/>
              <a:t>posjedovali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Kanaan. Ono </a:t>
            </a:r>
            <a:r>
              <a:rPr lang="en-US" sz="2000" b="1" dirty="0" err="1"/>
              <a:t>što</a:t>
            </a:r>
            <a:r>
              <a:rPr lang="en-US" sz="2000" b="1" dirty="0"/>
              <a:t> je Bog </a:t>
            </a:r>
            <a:r>
              <a:rPr lang="en-US" sz="2000" b="1" dirty="0" err="1"/>
              <a:t>učinio</a:t>
            </a:r>
            <a:r>
              <a:rPr lang="en-US" sz="2000" b="1" dirty="0"/>
              <a:t> s </a:t>
            </a:r>
            <a:r>
              <a:rPr lang="en-US" sz="2000" b="1" dirty="0" err="1"/>
              <a:t>njihovim</a:t>
            </a:r>
            <a:r>
              <a:rPr lang="en-US" sz="2000" b="1" dirty="0"/>
              <a:t> </a:t>
            </a:r>
            <a:r>
              <a:rPr lang="en-US" sz="2000" b="1" dirty="0" err="1"/>
              <a:t>precima</a:t>
            </a:r>
            <a:r>
              <a:rPr lang="en-US" sz="2000" b="1" dirty="0"/>
              <a:t>, </a:t>
            </a:r>
            <a:r>
              <a:rPr lang="en-US" sz="2000" b="1" dirty="0" err="1"/>
              <a:t>čini</a:t>
            </a:r>
            <a:r>
              <a:rPr lang="en-US" sz="2000" b="1" dirty="0"/>
              <a:t> s </a:t>
            </a:r>
            <a:r>
              <a:rPr lang="en-US" sz="2000" b="1" dirty="0" err="1"/>
              <a:t>njima</a:t>
            </a:r>
            <a:r>
              <a:rPr lang="en-US" sz="2000" b="1" dirty="0"/>
              <a:t>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učinit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s nama </a:t>
            </a:r>
            <a:r>
              <a:rPr lang="en-US" sz="2000" b="1" dirty="0" err="1"/>
              <a:t>danas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465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973D90-6B37-DAAF-0243-0CD383DC431A}"/>
              </a:ext>
            </a:extLst>
          </p:cNvPr>
          <p:cNvSpPr txBox="1"/>
          <p:nvPr/>
        </p:nvSpPr>
        <p:spPr>
          <a:xfrm>
            <a:off x="0" y="-77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POZIV NA </a:t>
            </a:r>
            <a:r>
              <a:rPr lang="hr-H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POŠTENJE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A39841-FFC3-94CF-1925-D159799B6498}"/>
              </a:ext>
            </a:extLst>
          </p:cNvPr>
          <p:cNvSpPr txBox="1"/>
          <p:nvPr/>
        </p:nvSpPr>
        <p:spPr>
          <a:xfrm>
            <a:off x="0" y="5693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Međutim, ako vam se ne sviđa služiti Jahvi, onda danas izaberite kome ćete služiti: možda bogovima kojima su služili vaši oci s onu stranu Rijeke,  ili bogovima Amorejaca u čijoj zemlji sada prebivate. Ja i moj dom služit ćemo Jahvi</a:t>
            </a:r>
            <a:r>
              <a:rPr lang="en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hr-HR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24</a:t>
            </a:r>
            <a:r>
              <a:rPr lang="hr-HR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FDD7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4A76E-A254-1A85-942A-A3A8B5029A99}"/>
              </a:ext>
            </a:extLst>
          </p:cNvPr>
          <p:cNvSpPr txBox="1"/>
          <p:nvPr/>
        </p:nvSpPr>
        <p:spPr>
          <a:xfrm>
            <a:off x="3229582" y="1835002"/>
            <a:ext cx="8962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Baš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Jakov </a:t>
            </a:r>
            <a:r>
              <a:rPr lang="en-US" sz="2000" b="1" dirty="0" err="1"/>
              <a:t>pozvao</a:t>
            </a:r>
            <a:r>
              <a:rPr lang="en-US" sz="2000" b="1" dirty="0"/>
              <a:t> </a:t>
            </a:r>
            <a:r>
              <a:rPr lang="en-US" sz="2000" b="1" dirty="0" err="1"/>
              <a:t>svoju</a:t>
            </a:r>
            <a:r>
              <a:rPr lang="en-US" sz="2000" b="1" dirty="0"/>
              <a:t> </a:t>
            </a:r>
            <a:r>
              <a:rPr lang="en-US" sz="2000" b="1" dirty="0" err="1"/>
              <a:t>obitelj</a:t>
            </a:r>
            <a:r>
              <a:rPr lang="en-US" sz="2000" b="1" dirty="0"/>
              <a:t> da </a:t>
            </a:r>
            <a:r>
              <a:rPr lang="en-US" sz="2000" b="1" dirty="0" err="1"/>
              <a:t>pokopa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bogove</a:t>
            </a:r>
            <a:r>
              <a:rPr lang="en-US" sz="2000" b="1" dirty="0"/>
              <a:t> </a:t>
            </a: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obnove</a:t>
            </a:r>
            <a:r>
              <a:rPr lang="en-US" sz="2000" b="1" dirty="0"/>
              <a:t> </a:t>
            </a:r>
            <a:r>
              <a:rPr lang="en-US" sz="2000" b="1" dirty="0" err="1"/>
              <a:t>savez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 u </a:t>
            </a:r>
            <a:r>
              <a:rPr lang="en-US" sz="2000" b="1" dirty="0" err="1"/>
              <a:t>Betelu</a:t>
            </a:r>
            <a:r>
              <a:rPr lang="en-US" sz="2000" b="1" dirty="0"/>
              <a:t>, </a:t>
            </a:r>
            <a:r>
              <a:rPr lang="en-US" sz="2000" b="1" dirty="0" err="1"/>
              <a:t>Jošua</a:t>
            </a:r>
            <a:r>
              <a:rPr lang="en-US" sz="2000" b="1" dirty="0"/>
              <a:t> </a:t>
            </a:r>
            <a:r>
              <a:rPr lang="en-US" sz="2000" b="1" dirty="0" err="1"/>
              <a:t>poziva</a:t>
            </a:r>
            <a:r>
              <a:rPr lang="en-US" sz="2000" b="1" dirty="0"/>
              <a:t> </a:t>
            </a:r>
            <a:r>
              <a:rPr lang="en-US" sz="2000" b="1" dirty="0" err="1"/>
              <a:t>narod</a:t>
            </a:r>
            <a:r>
              <a:rPr lang="en-US" sz="2000" b="1" dirty="0"/>
              <a:t> da </a:t>
            </a:r>
            <a:r>
              <a:rPr lang="en-US" sz="2000" b="1" dirty="0" err="1"/>
              <a:t>napusti</a:t>
            </a:r>
            <a:r>
              <a:rPr lang="en-US" sz="2000" b="1" dirty="0"/>
              <a:t>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bogove</a:t>
            </a:r>
            <a:r>
              <a:rPr lang="en-US" sz="2000" b="1" dirty="0"/>
              <a:t> </a:t>
            </a: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obnovi</a:t>
            </a:r>
            <a:r>
              <a:rPr lang="en-US" sz="2000" b="1" dirty="0"/>
              <a:t> </a:t>
            </a:r>
            <a:r>
              <a:rPr lang="en-US" sz="2000" b="1" dirty="0" err="1"/>
              <a:t>savez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 (Jo</a:t>
            </a:r>
            <a:r>
              <a:rPr lang="hr-HR" sz="2000" b="1" dirty="0"/>
              <a:t>šua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14b).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6A9D332-0BC2-2201-C2A6-9417CA23E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3884"/>
              </p:ext>
            </p:extLst>
          </p:nvPr>
        </p:nvGraphicFramePr>
        <p:xfrm>
          <a:off x="211576" y="3690868"/>
          <a:ext cx="9088067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E960CFFD-0A65-C3A9-F933-5768349C58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76" y="1557807"/>
            <a:ext cx="2842910" cy="1971842"/>
          </a:xfrm>
          <a:prstGeom prst="roundRect">
            <a:avLst>
              <a:gd name="adj" fmla="val 117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4A68F0-C1A9-162B-1F11-62150D26D6B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014" y="3368063"/>
            <a:ext cx="2359410" cy="330511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1489275-2147-86CE-66D9-EF51F7B2D359}"/>
              </a:ext>
            </a:extLst>
          </p:cNvPr>
          <p:cNvSpPr txBox="1"/>
          <p:nvPr/>
        </p:nvSpPr>
        <p:spPr>
          <a:xfrm>
            <a:off x="3229582" y="2850665"/>
            <a:ext cx="8962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Trebali su se bojati Boga i služiti mu "iskreno i istinito"</a:t>
            </a:r>
            <a:br>
              <a:rPr lang="it-IT" sz="2000" b="1" dirty="0"/>
            </a:br>
            <a:r>
              <a:rPr lang="it-IT" sz="2000" b="1" dirty="0"/>
              <a:t>(Jo</a:t>
            </a:r>
            <a:r>
              <a:rPr lang="hr-HR" sz="2000" b="1" dirty="0"/>
              <a:t>šua</a:t>
            </a:r>
            <a:r>
              <a:rPr lang="it-IT" sz="2000" b="1" dirty="0"/>
              <a:t> 24</a:t>
            </a:r>
            <a:r>
              <a:rPr lang="hr-HR" sz="2000" b="1" dirty="0"/>
              <a:t>,</a:t>
            </a:r>
            <a:r>
              <a:rPr lang="it-IT" sz="2000" b="1" dirty="0"/>
              <a:t>14a). Što to znači?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4532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F27709-7696-10EB-0B3B-D50741D169ED}"/>
              </a:ext>
            </a:extLst>
          </p:cNvPr>
          <p:cNvSpPr txBox="1"/>
          <p:nvPr/>
        </p:nvSpPr>
        <p:spPr>
          <a:xfrm>
            <a:off x="1847850" y="0"/>
            <a:ext cx="103441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IZBOR NARODA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rgbClr val="752C24"/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D0EFA1-92E4-690D-28C2-A1D2B66E7D66}"/>
              </a:ext>
            </a:extLst>
          </p:cNvPr>
          <p:cNvSpPr txBox="1"/>
          <p:nvPr/>
        </p:nvSpPr>
        <p:spPr>
          <a:xfrm>
            <a:off x="5535037" y="680812"/>
            <a:ext cx="635864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Naroe odgovori: ‘Daleko neka je od nas da ostavimo Jahvu i služimo drugim bogovima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(Jo</a:t>
            </a:r>
            <a:r>
              <a:rPr lang="hr-HR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šua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24</a:t>
            </a:r>
            <a:r>
              <a:rPr lang="hr-HR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DD57D5-F0E1-EF01-8D35-EBB9AE127102}"/>
              </a:ext>
            </a:extLst>
          </p:cNvPr>
          <p:cNvSpPr txBox="1"/>
          <p:nvPr/>
        </p:nvSpPr>
        <p:spPr>
          <a:xfrm>
            <a:off x="5610225" y="1584214"/>
            <a:ext cx="6581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Kakav</a:t>
            </a:r>
            <a:r>
              <a:rPr lang="en-US" sz="2000" b="1" dirty="0"/>
              <a:t> je bio </a:t>
            </a:r>
            <a:r>
              <a:rPr lang="en-US" sz="2000" b="1" dirty="0" err="1"/>
              <a:t>odgovor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Jošuin</a:t>
            </a:r>
            <a:r>
              <a:rPr lang="en-US" sz="2000" b="1" dirty="0"/>
              <a:t> </a:t>
            </a:r>
            <a:r>
              <a:rPr lang="en-US" sz="2000" b="1" dirty="0" err="1"/>
              <a:t>poziv</a:t>
            </a:r>
            <a:r>
              <a:rPr lang="en-US" sz="2000" b="1" dirty="0"/>
              <a:t> (Jo</a:t>
            </a:r>
            <a:r>
              <a:rPr lang="hr-HR" sz="2000" b="1" dirty="0"/>
              <a:t>šua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16)?                </a:t>
            </a:r>
            <a:r>
              <a:rPr lang="en-US" sz="2000" b="1" dirty="0" err="1"/>
              <a:t>Cijeli</a:t>
            </a:r>
            <a:r>
              <a:rPr lang="en-US" sz="2000" b="1" dirty="0"/>
              <a:t> </a:t>
            </a:r>
            <a:r>
              <a:rPr lang="en-US" sz="2000" b="1" dirty="0" err="1"/>
              <a:t>narod</a:t>
            </a:r>
            <a:r>
              <a:rPr lang="en-US" sz="2000" b="1" dirty="0"/>
              <a:t> je </a:t>
            </a:r>
            <a:r>
              <a:rPr lang="en-US" sz="2000" b="1" dirty="0" err="1"/>
              <a:t>rekao</a:t>
            </a:r>
            <a:r>
              <a:rPr lang="en-US" sz="2000" b="1" dirty="0"/>
              <a:t> ne </a:t>
            </a:r>
            <a:r>
              <a:rPr lang="en-US" sz="2000" b="1" dirty="0" err="1"/>
              <a:t>svojim</a:t>
            </a:r>
            <a:r>
              <a:rPr lang="en-US" sz="2000" b="1" dirty="0"/>
              <a:t> </a:t>
            </a:r>
            <a:r>
              <a:rPr lang="en-US" sz="2000" b="1" dirty="0" err="1"/>
              <a:t>bogovima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prihvatio</a:t>
            </a:r>
            <a:r>
              <a:rPr lang="en-US" sz="2000" b="1" dirty="0"/>
              <a:t> da </a:t>
            </a:r>
            <a:r>
              <a:rPr lang="en-US" sz="2000" b="1" dirty="0" err="1"/>
              <a:t>imaju</a:t>
            </a:r>
            <a:r>
              <a:rPr lang="en-US" sz="2000" b="1" dirty="0"/>
              <a:t>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jednog</a:t>
            </a:r>
            <a:r>
              <a:rPr lang="en-US" sz="2000" b="1" dirty="0"/>
              <a:t> Boga: "</a:t>
            </a:r>
            <a:r>
              <a:rPr lang="en-US" sz="2000" b="1" dirty="0" err="1"/>
              <a:t>našeg</a:t>
            </a:r>
            <a:r>
              <a:rPr lang="en-US" sz="2000" b="1" dirty="0"/>
              <a:t> Boga", </a:t>
            </a:r>
            <a:r>
              <a:rPr lang="en-US" sz="2000" b="1" dirty="0" err="1"/>
              <a:t>istog</a:t>
            </a:r>
            <a:r>
              <a:rPr lang="en-US" sz="2000" b="1" dirty="0"/>
              <a:t> </a:t>
            </a:r>
            <a:r>
              <a:rPr lang="hr-HR" sz="2000" b="1" dirty="0"/>
              <a:t>O</a:t>
            </a:r>
            <a:r>
              <a:rPr lang="en-US" sz="2000" b="1" dirty="0" err="1"/>
              <a:t>noga</a:t>
            </a:r>
            <a:r>
              <a:rPr lang="en-US" sz="2000" b="1" dirty="0"/>
              <a:t> koji </a:t>
            </a:r>
            <a:r>
              <a:rPr lang="en-US" sz="2000" b="1" dirty="0" err="1"/>
              <a:t>ih</a:t>
            </a:r>
            <a:r>
              <a:rPr lang="en-US" sz="2000" b="1" dirty="0"/>
              <a:t> je </a:t>
            </a:r>
            <a:r>
              <a:rPr lang="en-US" sz="2000" b="1" dirty="0" err="1"/>
              <a:t>vodio</a:t>
            </a:r>
            <a:r>
              <a:rPr lang="en-US" sz="2000" b="1" dirty="0"/>
              <a:t>—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njihove</a:t>
            </a:r>
            <a:r>
              <a:rPr lang="en-US" sz="2000" b="1" dirty="0"/>
              <a:t> </a:t>
            </a:r>
            <a:r>
              <a:rPr lang="en-US" sz="2000" b="1" dirty="0" err="1"/>
              <a:t>pretke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njih</a:t>
            </a:r>
            <a:r>
              <a:rPr lang="en-US" sz="2000" b="1" dirty="0"/>
              <a:t> same—do tog </a:t>
            </a:r>
            <a:r>
              <a:rPr lang="en-US" sz="2000" b="1" dirty="0" err="1"/>
              <a:t>trenutka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17</a:t>
            </a:r>
            <a:r>
              <a:rPr lang="hr-HR" sz="2000" b="1" dirty="0"/>
              <a:t>.</a:t>
            </a:r>
            <a:r>
              <a:rPr lang="en-US" sz="2000" b="1" dirty="0"/>
              <a:t>18).</a:t>
            </a:r>
            <a:endParaRPr lang="en" sz="2000" b="1" dirty="0"/>
          </a:p>
        </p:txBody>
      </p:sp>
      <p:pic>
        <p:nvPicPr>
          <p:cNvPr id="4" name="Imagen 3" descr="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C4DD677-BEF9-D158-62D7-A5255FA7A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1345" y="3287952"/>
            <a:ext cx="5640118" cy="3416192"/>
          </a:xfrm>
          <a:prstGeom prst="rect">
            <a:avLst/>
          </a:prstGeom>
          <a:ln w="88900" cap="sq" cmpd="thickThin">
            <a:solidFill>
              <a:srgbClr val="752C2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BD755FF6-2C27-75DA-8799-E7B99B22C7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50"/>
          <a:stretch>
            <a:fillRect/>
          </a:stretch>
        </p:blipFill>
        <p:spPr>
          <a:xfrm>
            <a:off x="170537" y="828675"/>
            <a:ext cx="5247769" cy="246990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3D3D9A0-2C3B-2338-BB43-650283C8903B}"/>
              </a:ext>
            </a:extLst>
          </p:cNvPr>
          <p:cNvSpPr txBox="1"/>
          <p:nvPr/>
        </p:nvSpPr>
        <p:spPr>
          <a:xfrm>
            <a:off x="170537" y="3452193"/>
            <a:ext cx="61427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Umjesto</a:t>
            </a:r>
            <a:r>
              <a:rPr lang="en-US" sz="2000" b="1" dirty="0"/>
              <a:t> da </a:t>
            </a:r>
            <a:r>
              <a:rPr lang="en-US" sz="2000" b="1" dirty="0" err="1"/>
              <a:t>čestita</a:t>
            </a:r>
            <a:r>
              <a:rPr lang="en-US" sz="2000" b="1" dirty="0"/>
              <a:t> </a:t>
            </a:r>
            <a:r>
              <a:rPr lang="en-US" sz="2000" b="1" dirty="0" err="1"/>
              <a:t>narodu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odluci</a:t>
            </a:r>
            <a:r>
              <a:rPr lang="en-US" sz="2000" b="1" dirty="0"/>
              <a:t>, </a:t>
            </a:r>
            <a:r>
              <a:rPr lang="en-US" sz="2000" b="1" dirty="0" err="1"/>
              <a:t>Jošua</a:t>
            </a:r>
            <a:r>
              <a:rPr lang="en-US" sz="2000" b="1" dirty="0"/>
              <a:t> je dao </a:t>
            </a:r>
            <a:r>
              <a:rPr lang="en-US" sz="2000" b="1" dirty="0" err="1"/>
              <a:t>neočekivan</a:t>
            </a:r>
            <a:r>
              <a:rPr lang="en-US" sz="2000" b="1" dirty="0"/>
              <a:t> </a:t>
            </a:r>
            <a:r>
              <a:rPr lang="en-US" sz="2000" b="1" dirty="0" err="1"/>
              <a:t>odgovor</a:t>
            </a:r>
            <a:r>
              <a:rPr lang="en-US" sz="2000" b="1" dirty="0"/>
              <a:t>: „</a:t>
            </a:r>
            <a:r>
              <a:rPr lang="hr-HR" sz="2000" b="1" dirty="0"/>
              <a:t>Vi n</a:t>
            </a:r>
            <a:r>
              <a:rPr lang="en-US" sz="2000" b="1" dirty="0" err="1"/>
              <a:t>iste</a:t>
            </a:r>
            <a:r>
              <a:rPr lang="en-US" sz="2000" b="1" dirty="0"/>
              <a:t> </a:t>
            </a:r>
            <a:r>
              <a:rPr lang="hr-HR" sz="2000" b="1" dirty="0"/>
              <a:t>u stanju</a:t>
            </a:r>
            <a:r>
              <a:rPr lang="en-US" sz="2000" b="1" dirty="0"/>
              <a:t> </a:t>
            </a:r>
            <a:r>
              <a:rPr lang="en-US" sz="2000" b="1" dirty="0" err="1"/>
              <a:t>služiti</a:t>
            </a:r>
            <a:r>
              <a:rPr lang="en-US" sz="2000" b="1" dirty="0"/>
              <a:t> </a:t>
            </a:r>
            <a:r>
              <a:rPr lang="hr-HR" sz="2000" b="1" dirty="0"/>
              <a:t>Jahvi</a:t>
            </a:r>
            <a:r>
              <a:rPr lang="en-US" sz="2000" b="1" dirty="0"/>
              <a:t>"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19 </a:t>
            </a:r>
            <a:r>
              <a:rPr lang="hr-HR" sz="2000" b="1" dirty="0"/>
              <a:t>a SHP</a:t>
            </a:r>
            <a:r>
              <a:rPr lang="en-US" sz="2000" b="1" dirty="0"/>
              <a:t>). </a:t>
            </a:r>
            <a:r>
              <a:rPr lang="en-US" sz="2000" b="1" dirty="0" err="1"/>
              <a:t>Kakvo</a:t>
            </a:r>
            <a:r>
              <a:rPr lang="en-US" sz="2000" b="1" dirty="0"/>
              <a:t> </a:t>
            </a:r>
            <a:r>
              <a:rPr lang="en-US" sz="2000" b="1" dirty="0" err="1"/>
              <a:t>razočaranje</a:t>
            </a:r>
            <a:r>
              <a:rPr lang="en-US" sz="2000" b="1" dirty="0"/>
              <a:t>!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808A0F-A66A-E63B-9D59-69B512E42D95}"/>
              </a:ext>
            </a:extLst>
          </p:cNvPr>
          <p:cNvSpPr txBox="1"/>
          <p:nvPr/>
        </p:nvSpPr>
        <p:spPr>
          <a:xfrm>
            <a:off x="170537" y="5842337"/>
            <a:ext cx="61427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Ovaj</a:t>
            </a:r>
            <a:r>
              <a:rPr lang="en-US" sz="2000" b="1" dirty="0"/>
              <a:t> </a:t>
            </a:r>
            <a:r>
              <a:rPr lang="en-US" sz="2000" b="1" dirty="0" err="1"/>
              <a:t>oštar</a:t>
            </a:r>
            <a:r>
              <a:rPr lang="en-US" sz="2000" b="1" dirty="0"/>
              <a:t> </a:t>
            </a:r>
            <a:r>
              <a:rPr lang="en-US" sz="2000" b="1" dirty="0" err="1"/>
              <a:t>odgovor</a:t>
            </a:r>
            <a:r>
              <a:rPr lang="en-US" sz="2000" b="1" dirty="0"/>
              <a:t> </a:t>
            </a:r>
            <a:r>
              <a:rPr lang="en-US" sz="2000" b="1" dirty="0" err="1"/>
              <a:t>ostvario</a:t>
            </a:r>
            <a:r>
              <a:rPr lang="en-US" sz="2000" b="1" dirty="0"/>
              <a:t> je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cilj</a:t>
            </a:r>
            <a:r>
              <a:rPr lang="en-US" sz="2000" b="1" dirty="0"/>
              <a:t>. Nova </a:t>
            </a:r>
            <a:r>
              <a:rPr lang="en-US" sz="2000" b="1" dirty="0" err="1"/>
              <a:t>generacija</a:t>
            </a:r>
            <a:r>
              <a:rPr lang="en-US" sz="2000" b="1" dirty="0"/>
              <a:t> </a:t>
            </a:r>
            <a:r>
              <a:rPr lang="en-US" sz="2000" b="1" dirty="0" err="1"/>
              <a:t>bila</a:t>
            </a:r>
            <a:r>
              <a:rPr lang="en-US" sz="2000" b="1" dirty="0"/>
              <a:t> je </a:t>
            </a:r>
            <a:r>
              <a:rPr lang="en-US" sz="2000" b="1" dirty="0" err="1"/>
              <a:t>odlučna</a:t>
            </a:r>
            <a:r>
              <a:rPr lang="en-US" sz="2000" b="1" dirty="0"/>
              <a:t> ne </a:t>
            </a:r>
            <a:r>
              <a:rPr lang="en-US" sz="2000" b="1" dirty="0" err="1"/>
              <a:t>ponoviti</a:t>
            </a:r>
            <a:r>
              <a:rPr lang="en-US" sz="2000" b="1" dirty="0"/>
              <a:t> </a:t>
            </a:r>
            <a:r>
              <a:rPr lang="en-US" sz="2000" b="1" dirty="0" err="1"/>
              <a:t>iste</a:t>
            </a:r>
            <a:r>
              <a:rPr lang="en-US" sz="2000" b="1" dirty="0"/>
              <a:t> </a:t>
            </a:r>
            <a:r>
              <a:rPr lang="en-US" sz="2000" b="1" dirty="0" err="1"/>
              <a:t>pogreške</a:t>
            </a:r>
            <a:r>
              <a:rPr lang="en-US" sz="2000" b="1" dirty="0"/>
              <a:t> </a:t>
            </a:r>
            <a:r>
              <a:rPr lang="hr-HR" sz="2000" b="1" dirty="0"/>
              <a:t>ranijeg naraštaja </a:t>
            </a:r>
            <a:r>
              <a:rPr lang="en-US" sz="2000" b="1" dirty="0"/>
              <a:t>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21).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885664-13F6-7FAA-E898-113364F04451}"/>
              </a:ext>
            </a:extLst>
          </p:cNvPr>
          <p:cNvSpPr txBox="1"/>
          <p:nvPr/>
        </p:nvSpPr>
        <p:spPr>
          <a:xfrm>
            <a:off x="170537" y="4621473"/>
            <a:ext cx="61427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Jošua</a:t>
            </a:r>
            <a:r>
              <a:rPr lang="en-US" sz="2000" b="1" dirty="0"/>
              <a:t> je </a:t>
            </a:r>
            <a:r>
              <a:rPr lang="en-US" sz="2000" b="1" dirty="0" err="1"/>
              <a:t>čuo</a:t>
            </a:r>
            <a:r>
              <a:rPr lang="en-US" sz="2000" b="1" dirty="0"/>
              <a:t> da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njegovi</a:t>
            </a:r>
            <a:r>
              <a:rPr lang="en-US" sz="2000" b="1" dirty="0"/>
              <a:t> </a:t>
            </a:r>
            <a:r>
              <a:rPr lang="en-US" sz="2000" b="1" dirty="0" err="1"/>
              <a:t>roditelji</a:t>
            </a:r>
            <a:r>
              <a:rPr lang="en-US" sz="2000" b="1" dirty="0"/>
              <a:t> </a:t>
            </a:r>
            <a:r>
              <a:rPr lang="en-US" sz="2000" b="1" dirty="0" err="1"/>
              <a:t>dali</a:t>
            </a:r>
            <a:r>
              <a:rPr lang="en-US" sz="2000" b="1" dirty="0"/>
              <a:t> </a:t>
            </a:r>
            <a:r>
              <a:rPr lang="en-US" sz="2000" b="1" dirty="0" err="1"/>
              <a:t>isto</a:t>
            </a:r>
            <a:r>
              <a:rPr lang="en-US" sz="2000" b="1" dirty="0"/>
              <a:t> </a:t>
            </a:r>
            <a:r>
              <a:rPr lang="en-US" sz="2000" b="1" dirty="0" err="1"/>
              <a:t>obećanje</a:t>
            </a:r>
            <a:r>
              <a:rPr lang="en-US" sz="2000" b="1" dirty="0"/>
              <a:t> (</a:t>
            </a:r>
            <a:r>
              <a:rPr lang="en-US" sz="2000" b="1" dirty="0" err="1"/>
              <a:t>Izl</a:t>
            </a:r>
            <a:r>
              <a:rPr lang="en-US" sz="2000" b="1" dirty="0"/>
              <a:t>. 19</a:t>
            </a:r>
            <a:r>
              <a:rPr lang="hr-HR" sz="2000" b="1" dirty="0"/>
              <a:t>,</a:t>
            </a:r>
            <a:r>
              <a:rPr lang="en-US" sz="2000" b="1" dirty="0"/>
              <a:t>8)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vidio</a:t>
            </a:r>
            <a:r>
              <a:rPr lang="en-US" sz="2000" b="1" dirty="0"/>
              <a:t> </a:t>
            </a:r>
            <a:r>
              <a:rPr lang="en-US" sz="2000" b="1" dirty="0" err="1"/>
              <a:t>kako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ga </a:t>
            </a:r>
            <a:r>
              <a:rPr lang="en-US" sz="2000" b="1" dirty="0" err="1"/>
              <a:t>više</a:t>
            </a:r>
            <a:r>
              <a:rPr lang="en-US" sz="2000" b="1" dirty="0"/>
              <a:t> puta </a:t>
            </a:r>
            <a:r>
              <a:rPr lang="en-US" sz="2000" b="1" dirty="0" err="1"/>
              <a:t>prekršili</a:t>
            </a:r>
            <a:r>
              <a:rPr lang="en-US" sz="2000" b="1" dirty="0"/>
              <a:t> </a:t>
            </a:r>
            <a:r>
              <a:rPr lang="en-US" sz="2000" b="1" dirty="0" err="1"/>
              <a:t>tijekom</a:t>
            </a:r>
            <a:r>
              <a:rPr lang="en-US" sz="2000" b="1" dirty="0"/>
              <a:t> 40 </a:t>
            </a:r>
            <a:r>
              <a:rPr lang="en-US" sz="2000" b="1" dirty="0" err="1"/>
              <a:t>godina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152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FB5FC50-B865-D378-A6BA-CA28F53112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977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ED3742-56EF-8569-A26E-290E9443C66E}"/>
              </a:ext>
            </a:extLst>
          </p:cNvPr>
          <p:cNvSpPr txBox="1"/>
          <p:nvPr/>
        </p:nvSpPr>
        <p:spPr>
          <a:xfrm>
            <a:off x="0" y="-76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31750" prstMaterial="powder">
              <a:bevelT h="25400" prst="softRound"/>
            </a:sp3d>
          </a:bodyPr>
          <a:lstStyle/>
          <a:p>
            <a:pPr algn="ctr"/>
            <a:r>
              <a:rPr lang="en-US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OBNOVA SAVEZA</a:t>
            </a:r>
            <a:endParaRPr lang="en" sz="4400" b="1" spc="600" dirty="0">
              <a:ln w="6600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C1FE5A-4290-A5D7-5EE4-1E75318C76E1}"/>
              </a:ext>
            </a:extLst>
          </p:cNvPr>
          <p:cNvSpPr txBox="1"/>
          <p:nvPr/>
        </p:nvSpPr>
        <p:spPr>
          <a:xfrm>
            <a:off x="1670539" y="513277"/>
            <a:ext cx="9706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Tako sklopi Jošua toga dana Savez s narodom i utvrdi mu uredbu i zakon. Bilo je to u Šekemu. </a:t>
            </a:r>
            <a:r>
              <a:rPr lang="en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</a:t>
            </a:r>
            <a:r>
              <a:rPr lang="hr-HR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24</a:t>
            </a:r>
            <a:r>
              <a:rPr lang="hr-HR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25)</a:t>
            </a:r>
            <a:endParaRPr lang="es-ES" b="1" dirty="0">
              <a:solidFill>
                <a:srgbClr val="9BFF9B"/>
              </a:solidFill>
              <a:effectLst>
                <a:glow rad="127000">
                  <a:srgbClr val="2E15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2C04F-332D-3864-786D-1E82D59EAB01}"/>
              </a:ext>
            </a:extLst>
          </p:cNvPr>
          <p:cNvSpPr txBox="1"/>
          <p:nvPr/>
        </p:nvSpPr>
        <p:spPr>
          <a:xfrm>
            <a:off x="2309662" y="1152365"/>
            <a:ext cx="9882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Za </a:t>
            </a:r>
            <a:r>
              <a:rPr lang="en-US" sz="2000" b="1" dirty="0" err="1"/>
              <a:t>kraj</a:t>
            </a:r>
            <a:r>
              <a:rPr lang="en-US" sz="2000" b="1" dirty="0"/>
              <a:t> </a:t>
            </a:r>
            <a:r>
              <a:rPr lang="en-US" sz="2000" b="1" dirty="0" err="1"/>
              <a:t>svog</a:t>
            </a:r>
            <a:r>
              <a:rPr lang="en-US" sz="2000" b="1" dirty="0"/>
              <a:t> </a:t>
            </a:r>
            <a:r>
              <a:rPr lang="en-US" sz="2000" b="1" dirty="0" err="1"/>
              <a:t>govora</a:t>
            </a:r>
            <a:r>
              <a:rPr lang="en-US" sz="2000" b="1" dirty="0"/>
              <a:t>, </a:t>
            </a:r>
            <a:r>
              <a:rPr lang="en-US" sz="2000" b="1" dirty="0" err="1"/>
              <a:t>Jošua</a:t>
            </a:r>
            <a:r>
              <a:rPr lang="en-US" sz="2000" b="1" dirty="0"/>
              <a:t> </a:t>
            </a:r>
            <a:r>
              <a:rPr lang="en-US" sz="2000" b="1" dirty="0" err="1"/>
              <a:t>ih</a:t>
            </a:r>
            <a:r>
              <a:rPr lang="en-US" sz="2000" b="1" dirty="0"/>
              <a:t> je </a:t>
            </a:r>
            <a:r>
              <a:rPr lang="en-US" sz="2000" b="1" dirty="0" err="1"/>
              <a:t>zamolio</a:t>
            </a:r>
            <a:r>
              <a:rPr lang="en-US" sz="2000" b="1" dirty="0"/>
              <a:t> da </a:t>
            </a:r>
            <a:r>
              <a:rPr lang="en-US" sz="2000" b="1" dirty="0" err="1"/>
              <a:t>uklone</a:t>
            </a:r>
            <a:r>
              <a:rPr lang="en-US" sz="2000" b="1" dirty="0"/>
              <a:t> </a:t>
            </a:r>
            <a:r>
              <a:rPr lang="en-US" sz="2000" b="1" dirty="0" err="1"/>
              <a:t>bogove</a:t>
            </a:r>
            <a:r>
              <a:rPr lang="en-US" sz="2000" b="1" dirty="0"/>
              <a:t> koji </a:t>
            </a:r>
            <a:r>
              <a:rPr lang="en-US" sz="2000" b="1" dirty="0" err="1"/>
              <a:t>su</a:t>
            </a:r>
            <a:r>
              <a:rPr lang="en-US" sz="2000" b="1" dirty="0"/>
              <a:t> "</a:t>
            </a:r>
            <a:r>
              <a:rPr lang="en-US" sz="2000" b="1" dirty="0" err="1"/>
              <a:t>među</a:t>
            </a:r>
            <a:r>
              <a:rPr lang="en-US" sz="2000" b="1" dirty="0"/>
              <a:t> </a:t>
            </a:r>
            <a:r>
              <a:rPr lang="en-US" sz="2000" b="1" dirty="0" err="1"/>
              <a:t>vama</a:t>
            </a:r>
            <a:r>
              <a:rPr lang="en-US" sz="2000" b="1" dirty="0"/>
              <a:t>" </a:t>
            </a:r>
            <a:r>
              <a:rPr lang="en-US" sz="2000" b="1" dirty="0" err="1"/>
              <a:t>i</a:t>
            </a:r>
            <a:r>
              <a:rPr lang="en-US" sz="2000" b="1" dirty="0"/>
              <a:t> da </a:t>
            </a:r>
            <a:r>
              <a:rPr lang="en-US" sz="2000" b="1" dirty="0" err="1"/>
              <a:t>svoja</a:t>
            </a:r>
            <a:r>
              <a:rPr lang="en-US" sz="2000" b="1" dirty="0"/>
              <a:t> </a:t>
            </a:r>
            <a:r>
              <a:rPr lang="en-US" sz="2000" b="1" dirty="0" err="1"/>
              <a:t>srca</a:t>
            </a:r>
            <a:r>
              <a:rPr lang="en-US" sz="2000" b="1" dirty="0"/>
              <a:t> </a:t>
            </a:r>
            <a:r>
              <a:rPr lang="en-US" sz="2000" b="1" dirty="0" err="1"/>
              <a:t>vrate</a:t>
            </a:r>
            <a:r>
              <a:rPr lang="en-US" sz="2000" b="1" dirty="0"/>
              <a:t> </a:t>
            </a:r>
            <a:r>
              <a:rPr lang="en-US" sz="2000" b="1" dirty="0" err="1"/>
              <a:t>Bogu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23).</a:t>
            </a:r>
            <a:endParaRPr lang="en" sz="2000" b="1" dirty="0"/>
          </a:p>
        </p:txBody>
      </p:sp>
      <p:pic>
        <p:nvPicPr>
          <p:cNvPr id="4" name="Imagen 3" descr="Un grupo de personas posando delante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EE44073D-F304-D653-A747-55E56DFF0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8846" y="2692362"/>
            <a:ext cx="2991912" cy="2967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grupo, hombre, gente&#10;&#10;El contenido generado por IA puede ser incorrecto.">
            <a:extLst>
              <a:ext uri="{FF2B5EF4-FFF2-40B4-BE49-F238E27FC236}">
                <a16:creationId xmlns:a16="http://schemas.microsoft.com/office/drawing/2014/main" id="{9072121F-A758-4CD0-3869-E279506C43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4540" y="2681631"/>
            <a:ext cx="3240381" cy="4035435"/>
          </a:xfrm>
          <a:prstGeom prst="snip2DiagRect">
            <a:avLst>
              <a:gd name="adj1" fmla="val 179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01FF75A-C590-03AD-3326-C6DD6325D8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79" y="1374074"/>
            <a:ext cx="1993726" cy="2548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16828F0-8D5B-C9B7-E473-D31B98ECE2B2}"/>
              </a:ext>
            </a:extLst>
          </p:cNvPr>
          <p:cNvSpPr txBox="1"/>
          <p:nvPr/>
        </p:nvSpPr>
        <p:spPr>
          <a:xfrm>
            <a:off x="2309662" y="5729517"/>
            <a:ext cx="6658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On je </a:t>
            </a:r>
            <a:r>
              <a:rPr lang="en-US" sz="2000" b="1" dirty="0" err="1"/>
              <a:t>zavjet</a:t>
            </a:r>
            <a:r>
              <a:rPr lang="en-US" sz="2000" b="1" dirty="0"/>
              <a:t> </a:t>
            </a:r>
            <a:r>
              <a:rPr lang="en-US" sz="2000" b="1" dirty="0" err="1"/>
              <a:t>zapisao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podigao</a:t>
            </a:r>
            <a:r>
              <a:rPr lang="en-US" sz="2000" b="1" dirty="0"/>
              <a:t> </a:t>
            </a:r>
            <a:r>
              <a:rPr lang="hr-HR" sz="2000" b="1" dirty="0"/>
              <a:t>memorijalni</a:t>
            </a:r>
            <a:r>
              <a:rPr lang="en-US" sz="2000" b="1" dirty="0"/>
              <a:t>-</a:t>
            </a:r>
            <a:r>
              <a:rPr lang="en-US" sz="2000" b="1" dirty="0" err="1"/>
              <a:t>spomenik</a:t>
            </a:r>
            <a:r>
              <a:rPr lang="en-US" sz="2000" b="1" dirty="0"/>
              <a:t>: </a:t>
            </a:r>
            <a:r>
              <a:rPr lang="en-US" sz="2000" b="1" dirty="0" err="1"/>
              <a:t>kamen</a:t>
            </a:r>
            <a:r>
              <a:rPr lang="en-US" sz="2000" b="1" dirty="0"/>
              <a:t> koji je </a:t>
            </a:r>
            <a:r>
              <a:rPr lang="en-US" sz="2000" b="1" dirty="0" err="1"/>
              <a:t>služio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svjedok</a:t>
            </a:r>
            <a:r>
              <a:rPr lang="en-US" sz="2000" b="1" dirty="0"/>
              <a:t> </a:t>
            </a:r>
            <a:r>
              <a:rPr lang="en-US" sz="2000" b="1" dirty="0" err="1"/>
              <a:t>predanosti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hr-HR" sz="2000" b="1" dirty="0"/>
              <a:t>   </a:t>
            </a:r>
            <a:r>
              <a:rPr lang="en-US" sz="2000" b="1" dirty="0" err="1"/>
              <a:t>dali</a:t>
            </a:r>
            <a:r>
              <a:rPr lang="en-US" sz="2000" b="1" dirty="0"/>
              <a:t> (Jo</a:t>
            </a:r>
            <a:r>
              <a:rPr lang="hr-HR" sz="2000" b="1" dirty="0"/>
              <a:t>šua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26</a:t>
            </a:r>
            <a:r>
              <a:rPr lang="hr-HR" sz="2000" b="1" dirty="0"/>
              <a:t>.</a:t>
            </a:r>
            <a:r>
              <a:rPr lang="en-US" sz="2000" b="1" dirty="0"/>
              <a:t>27).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C2B083-2995-DF5C-B723-D59542E9732F}"/>
              </a:ext>
            </a:extLst>
          </p:cNvPr>
          <p:cNvSpPr txBox="1"/>
          <p:nvPr/>
        </p:nvSpPr>
        <p:spPr>
          <a:xfrm>
            <a:off x="5434480" y="2595600"/>
            <a:ext cx="33700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Iako</a:t>
            </a:r>
            <a:r>
              <a:rPr lang="en-US" sz="2000" b="1" dirty="0"/>
              <a:t> se </a:t>
            </a:r>
            <a:r>
              <a:rPr lang="en-US" sz="2000" b="1" dirty="0" err="1"/>
              <a:t>savez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 </a:t>
            </a:r>
            <a:r>
              <a:rPr lang="en-US" sz="2000" b="1" dirty="0" err="1"/>
              <a:t>temelji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živom</a:t>
            </a:r>
            <a:r>
              <a:rPr lang="en-US" sz="2000" b="1" dirty="0"/>
              <a:t> </a:t>
            </a:r>
            <a:r>
              <a:rPr lang="en-US" sz="2000" b="1" dirty="0" err="1"/>
              <a:t>odnosu</a:t>
            </a:r>
            <a:r>
              <a:rPr lang="en-US" sz="2000" b="1" dirty="0"/>
              <a:t> s </a:t>
            </a:r>
            <a:r>
              <a:rPr lang="en-US" sz="2000" b="1" dirty="0" err="1"/>
              <a:t>Njim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ne </a:t>
            </a:r>
            <a:r>
              <a:rPr lang="en-US" sz="2000" b="1" dirty="0" err="1"/>
              <a:t>može</a:t>
            </a:r>
            <a:r>
              <a:rPr lang="en-US" sz="2000" b="1" dirty="0"/>
              <a:t> se u </a:t>
            </a:r>
            <a:r>
              <a:rPr lang="en-US" sz="2000" b="1" dirty="0" err="1"/>
              <a:t>potpunosti</a:t>
            </a:r>
            <a:r>
              <a:rPr lang="en-US" sz="2000" b="1" dirty="0"/>
              <a:t> </a:t>
            </a:r>
            <a:r>
              <a:rPr lang="en-US" sz="2000" b="1" dirty="0" err="1"/>
              <a:t>izraziti</a:t>
            </a:r>
            <a:r>
              <a:rPr lang="en-US" sz="2000" b="1" dirty="0"/>
              <a:t> </a:t>
            </a:r>
            <a:r>
              <a:rPr lang="en-US" sz="2000" b="1" dirty="0" err="1"/>
              <a:t>pukim</a:t>
            </a:r>
            <a:r>
              <a:rPr lang="en-US" sz="2000" b="1" dirty="0"/>
              <a:t> </a:t>
            </a:r>
            <a:r>
              <a:rPr lang="en-US" sz="2000" b="1" dirty="0" err="1"/>
              <a:t>propisima</a:t>
            </a:r>
            <a:r>
              <a:rPr lang="en-US" sz="2000" b="1" dirty="0"/>
              <a:t>, </a:t>
            </a:r>
            <a:r>
              <a:rPr lang="en-US" sz="2000" b="1" dirty="0" err="1"/>
              <a:t>Jošua</a:t>
            </a:r>
            <a:r>
              <a:rPr lang="en-US" sz="2000" b="1" dirty="0"/>
              <a:t> je </a:t>
            </a:r>
            <a:r>
              <a:rPr lang="en-US" sz="2000" b="1" dirty="0" err="1"/>
              <a:t>shvatio</a:t>
            </a:r>
            <a:r>
              <a:rPr lang="en-US" sz="2000" b="1" dirty="0"/>
              <a:t> da je </a:t>
            </a:r>
            <a:r>
              <a:rPr lang="en-US" sz="2000" b="1" dirty="0" err="1"/>
              <a:t>potrebno</a:t>
            </a:r>
            <a:r>
              <a:rPr lang="en-US" sz="2000" b="1" dirty="0"/>
              <a:t> </a:t>
            </a:r>
            <a:r>
              <a:rPr lang="en-US" sz="2000" b="1" dirty="0" err="1"/>
              <a:t>ostaviti</a:t>
            </a:r>
            <a:r>
              <a:rPr lang="en-US" sz="2000" b="1" dirty="0"/>
              <a:t> </a:t>
            </a:r>
            <a:r>
              <a:rPr lang="en-US" sz="2000" b="1" dirty="0" err="1"/>
              <a:t>jasne</a:t>
            </a:r>
            <a:r>
              <a:rPr lang="en-US" sz="2000" b="1" dirty="0"/>
              <a:t> </a:t>
            </a:r>
            <a:r>
              <a:rPr lang="en-US" sz="2000" b="1" dirty="0" err="1"/>
              <a:t>podsjetnike</a:t>
            </a:r>
            <a:r>
              <a:rPr lang="en-US" sz="2000" b="1" dirty="0"/>
              <a:t> koji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im</a:t>
            </a:r>
            <a:r>
              <a:rPr lang="en-US" sz="2000" b="1" dirty="0"/>
              <a:t> </a:t>
            </a:r>
            <a:r>
              <a:rPr lang="en-US" sz="2000" b="1" dirty="0" err="1"/>
              <a:t>pomoći</a:t>
            </a:r>
            <a:r>
              <a:rPr lang="en-US" sz="2000" b="1" dirty="0"/>
              <a:t> da </a:t>
            </a:r>
            <a:r>
              <a:rPr lang="en-US" sz="2000" b="1" dirty="0" err="1"/>
              <a:t>ostanu</a:t>
            </a:r>
            <a:r>
              <a:rPr lang="en-US" sz="2000" b="1" dirty="0"/>
              <a:t> u </a:t>
            </a:r>
            <a:r>
              <a:rPr lang="hr-HR" sz="2000" b="1" dirty="0"/>
              <a:t>S</a:t>
            </a:r>
            <a:r>
              <a:rPr lang="en-US" sz="2000" b="1" dirty="0" err="1"/>
              <a:t>avezu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8" name="Imagen 1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663AC796-3F93-D44D-5460-8A47B2F147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79" y="4013994"/>
            <a:ext cx="1993725" cy="2703073"/>
          </a:xfrm>
          <a:prstGeom prst="roundRect">
            <a:avLst>
              <a:gd name="adj" fmla="val 12623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991D8D-0DE4-C8D3-F345-D64E6A5C670F}"/>
              </a:ext>
            </a:extLst>
          </p:cNvPr>
          <p:cNvSpPr txBox="1"/>
          <p:nvPr/>
        </p:nvSpPr>
        <p:spPr>
          <a:xfrm>
            <a:off x="2309662" y="1854590"/>
            <a:ext cx="98823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Treći</a:t>
            </a:r>
            <a:r>
              <a:rPr lang="en-US" sz="2000" b="1" dirty="0"/>
              <a:t> put </a:t>
            </a:r>
            <a:r>
              <a:rPr lang="en-US" sz="2000" b="1" dirty="0" err="1"/>
              <a:t>narod</a:t>
            </a:r>
            <a:r>
              <a:rPr lang="en-US" sz="2000" b="1" dirty="0"/>
              <a:t> je </a:t>
            </a:r>
            <a:r>
              <a:rPr lang="en-US" sz="2000" b="1" dirty="0" err="1"/>
              <a:t>obećao</a:t>
            </a:r>
            <a:r>
              <a:rPr lang="en-US" sz="2000" b="1" dirty="0"/>
              <a:t> </a:t>
            </a:r>
            <a:r>
              <a:rPr lang="en-US" sz="2000" b="1" dirty="0" err="1"/>
              <a:t>služiti</a:t>
            </a:r>
            <a:r>
              <a:rPr lang="en-US" sz="2000" b="1" dirty="0"/>
              <a:t> </a:t>
            </a:r>
            <a:r>
              <a:rPr lang="en-US" sz="2000" b="1" dirty="0" err="1"/>
              <a:t>Bogu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24). </a:t>
            </a:r>
            <a:r>
              <a:rPr lang="en-US" sz="2000" b="1" dirty="0" err="1"/>
              <a:t>Savez</a:t>
            </a:r>
            <a:r>
              <a:rPr lang="en-US" sz="2000" b="1" dirty="0"/>
              <a:t> je </a:t>
            </a:r>
            <a:r>
              <a:rPr lang="en-US" sz="2000" b="1" dirty="0" err="1"/>
              <a:t>potvrđen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, </a:t>
            </a:r>
            <a:r>
              <a:rPr lang="en-US" sz="2000" b="1" dirty="0" err="1"/>
              <a:t>poput</a:t>
            </a:r>
            <a:r>
              <a:rPr lang="en-US" sz="2000" b="1" dirty="0"/>
              <a:t> Mojsija, </a:t>
            </a:r>
            <a:r>
              <a:rPr lang="en-US" sz="2000" b="1" dirty="0" err="1"/>
              <a:t>Jošua</a:t>
            </a:r>
            <a:r>
              <a:rPr lang="en-US" sz="2000" b="1" dirty="0"/>
              <a:t> </a:t>
            </a:r>
            <a:r>
              <a:rPr lang="en-US" sz="2000" b="1" dirty="0" err="1"/>
              <a:t>im</a:t>
            </a:r>
            <a:r>
              <a:rPr lang="en-US" sz="2000" b="1" dirty="0"/>
              <a:t> je "dao </a:t>
            </a:r>
            <a:r>
              <a:rPr lang="hr-HR" sz="2000" b="1" dirty="0"/>
              <a:t>uredb</a:t>
            </a:r>
            <a:r>
              <a:rPr lang="en-US" sz="2000" b="1" dirty="0"/>
              <a:t>e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zakone</a:t>
            </a:r>
            <a:r>
              <a:rPr lang="en-US" sz="2000" b="1" dirty="0"/>
              <a:t>"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25).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146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D13D27-CBCA-217C-03DB-DF81DCFBCED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4400" b="1" dirty="0">
                <a:ln/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NASTAVAK PRIČE</a:t>
            </a:r>
            <a:endParaRPr lang="en" sz="4400" b="1" dirty="0">
              <a:ln/>
              <a:pattFill prst="dkUpDiag">
                <a:fgClr>
                  <a:schemeClr val="bg1">
                    <a:lumMod val="75000"/>
                  </a:schemeClr>
                </a:fgClr>
                <a:bgClr>
                  <a:schemeClr val="accent2">
                    <a:lumMod val="7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4A1A73-8EE7-1A40-CBCA-6DAC81F1E139}"/>
              </a:ext>
            </a:extLst>
          </p:cNvPr>
          <p:cNvSpPr txBox="1"/>
          <p:nvPr/>
        </p:nvSpPr>
        <p:spPr>
          <a:xfrm>
            <a:off x="0" y="64284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7030A0"/>
                </a:solidFill>
                <a:latin typeface="Comic Sans MS" panose="030F0702030302020204" pitchFamily="66" charset="0"/>
              </a:rPr>
              <a:t>Izrael je služio Jahvi svega vijeka Jošuina i svega vijeka starješina koje su Jošuu nadživjele i vidjele sva djela što ih je Jhve učinio Izraelu.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(Jo</a:t>
            </a:r>
            <a:r>
              <a:rPr lang="hr-H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š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ua 24</a:t>
            </a:r>
            <a:r>
              <a:rPr lang="hr-HR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A7B3D-EC19-0D1F-D77C-5C7964A6A6F8}"/>
              </a:ext>
            </a:extLst>
          </p:cNvPr>
          <p:cNvSpPr txBox="1"/>
          <p:nvPr/>
        </p:nvSpPr>
        <p:spPr>
          <a:xfrm>
            <a:off x="197130" y="1409659"/>
            <a:ext cx="45815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Knjiga</a:t>
            </a:r>
            <a:r>
              <a:rPr lang="en-US" sz="2000" b="1" dirty="0"/>
              <a:t> o </a:t>
            </a:r>
            <a:r>
              <a:rPr lang="en-US" sz="2000" b="1" dirty="0" err="1"/>
              <a:t>Jošui</a:t>
            </a:r>
            <a:r>
              <a:rPr lang="en-US" sz="2000" b="1" dirty="0"/>
              <a:t> </a:t>
            </a:r>
            <a:r>
              <a:rPr lang="en-US" sz="2000" b="1" dirty="0" err="1"/>
              <a:t>završava</a:t>
            </a:r>
            <a:r>
              <a:rPr lang="en-US" sz="2000" b="1" dirty="0"/>
              <a:t> s tri </a:t>
            </a:r>
            <a:r>
              <a:rPr lang="hr-HR" sz="2000" b="1" dirty="0"/>
              <a:t>pokopa</a:t>
            </a:r>
            <a:r>
              <a:rPr lang="en-US" sz="2000" b="1" dirty="0"/>
              <a:t>. Jeda od </a:t>
            </a:r>
            <a:r>
              <a:rPr lang="en-US" sz="2000" b="1" dirty="0" err="1"/>
              <a:t>njih</a:t>
            </a:r>
            <a:r>
              <a:rPr lang="en-US" sz="2000" b="1" dirty="0"/>
              <a:t>, </a:t>
            </a:r>
            <a:r>
              <a:rPr lang="en-US" sz="2000" b="1" dirty="0" err="1"/>
              <a:t>prorokovana</a:t>
            </a:r>
            <a:r>
              <a:rPr lang="en-US" sz="2000" b="1" dirty="0"/>
              <a:t> </a:t>
            </a:r>
            <a:r>
              <a:rPr lang="en-US" sz="2000" b="1" dirty="0" err="1"/>
              <a:t>stotinama</a:t>
            </a:r>
            <a:r>
              <a:rPr lang="en-US" sz="2000" b="1" dirty="0"/>
              <a:t> </a:t>
            </a:r>
            <a:r>
              <a:rPr lang="en-US" sz="2000" b="1" dirty="0" err="1"/>
              <a:t>godina</a:t>
            </a:r>
            <a:r>
              <a:rPr lang="en-US" sz="2000" b="1" dirty="0"/>
              <a:t> </a:t>
            </a:r>
            <a:r>
              <a:rPr lang="en-US" sz="2000" b="1" dirty="0" err="1"/>
              <a:t>ranije</a:t>
            </a:r>
            <a:r>
              <a:rPr lang="en-US" sz="2000" b="1" dirty="0"/>
              <a:t>, bi</a:t>
            </a:r>
            <a:r>
              <a:rPr lang="hr-HR" sz="2000" b="1" dirty="0"/>
              <a:t>o</a:t>
            </a:r>
            <a:r>
              <a:rPr lang="en-US" sz="2000" b="1" dirty="0"/>
              <a:t> je </a:t>
            </a:r>
            <a:r>
              <a:rPr lang="en-US" sz="2000" b="1" dirty="0" err="1"/>
              <a:t>pokop</a:t>
            </a:r>
            <a:r>
              <a:rPr lang="en-US" sz="2000" b="1" dirty="0"/>
              <a:t> Josipa u </a:t>
            </a:r>
            <a:r>
              <a:rPr lang="en-US" sz="2000" b="1" dirty="0" err="1"/>
              <a:t>Jakovljevoj</a:t>
            </a:r>
            <a:r>
              <a:rPr lang="en-US" sz="2000" b="1" dirty="0"/>
              <a:t> </a:t>
            </a:r>
            <a:r>
              <a:rPr lang="en-US" sz="2000" b="1" dirty="0" err="1"/>
              <a:t>baštini</a:t>
            </a:r>
            <a:r>
              <a:rPr lang="en-US" sz="2000" b="1" dirty="0"/>
              <a:t> (Post. 50</a:t>
            </a:r>
            <a:r>
              <a:rPr lang="hr-HR" sz="2000" b="1" dirty="0"/>
              <a:t>,</a:t>
            </a:r>
            <a:r>
              <a:rPr lang="en-US" sz="2000" b="1" dirty="0"/>
              <a:t>24-26; Jo</a:t>
            </a:r>
            <a:r>
              <a:rPr lang="hr-HR" sz="2000" b="1" dirty="0"/>
              <a:t>šua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32).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31A66D-77BB-788F-5CA4-7BCA8DA32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3290" y="1412290"/>
            <a:ext cx="2200656" cy="1650492"/>
          </a:xfrm>
          <a:prstGeom prst="rect">
            <a:avLst/>
          </a:prstGeom>
          <a:ln w="38100" cap="sq">
            <a:solidFill>
              <a:srgbClr val="F7DC8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FA0E38B-BB85-023E-C7FA-781D02E4A1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1866" y="1411604"/>
            <a:ext cx="2391156" cy="1650492"/>
          </a:xfrm>
          <a:prstGeom prst="rect">
            <a:avLst/>
          </a:prstGeom>
          <a:ln w="38100" cap="sq">
            <a:solidFill>
              <a:srgbClr val="F389C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F4B4-476E-00B6-91F3-E7884DB34E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4214" y="1412289"/>
            <a:ext cx="2200657" cy="1650492"/>
          </a:xfrm>
          <a:prstGeom prst="rect">
            <a:avLst/>
          </a:prstGeom>
          <a:ln w="38100" cap="sq">
            <a:solidFill>
              <a:srgbClr val="CBCF4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pastel, tabla, cumpleaños&#10;&#10;El contenido generado por IA puede ser incorrecto.">
            <a:extLst>
              <a:ext uri="{FF2B5EF4-FFF2-40B4-BE49-F238E27FC236}">
                <a16:creationId xmlns:a16="http://schemas.microsoft.com/office/drawing/2014/main" id="{C18E1F97-0853-9989-A51B-4D6C672851C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288" y="4112356"/>
            <a:ext cx="3883640" cy="27456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062A7FD-2A65-CA42-1A9D-004BA1FC610F}"/>
              </a:ext>
            </a:extLst>
          </p:cNvPr>
          <p:cNvSpPr txBox="1"/>
          <p:nvPr/>
        </p:nvSpPr>
        <p:spPr>
          <a:xfrm>
            <a:off x="2796372" y="4919765"/>
            <a:ext cx="54309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Svak</a:t>
            </a:r>
            <a:r>
              <a:rPr lang="hr-HR" sz="2000" b="1" dirty="0"/>
              <a:t>i naraštaj</a:t>
            </a:r>
            <a:r>
              <a:rPr lang="en-US" sz="2000" b="1" dirty="0"/>
              <a:t> mora </a:t>
            </a:r>
            <a:r>
              <a:rPr lang="en-US" sz="2000" b="1" dirty="0" err="1"/>
              <a:t>sklopiti</a:t>
            </a:r>
            <a:r>
              <a:rPr lang="en-US" sz="2000" b="1" dirty="0"/>
              <a:t> </a:t>
            </a:r>
            <a:r>
              <a:rPr lang="en-US" sz="2000" b="1" dirty="0" err="1"/>
              <a:t>vlastiti</a:t>
            </a:r>
            <a:r>
              <a:rPr lang="en-US" sz="2000" b="1" dirty="0"/>
              <a:t> </a:t>
            </a:r>
            <a:r>
              <a:rPr lang="hr-HR" sz="2000" b="1" dirty="0"/>
              <a:t>S</a:t>
            </a:r>
            <a:r>
              <a:rPr lang="en-US" sz="2000" b="1" dirty="0" err="1"/>
              <a:t>avez</a:t>
            </a:r>
            <a:r>
              <a:rPr lang="en-US" sz="2000" b="1" dirty="0"/>
              <a:t> s </a:t>
            </a:r>
            <a:r>
              <a:rPr lang="en-US" sz="2000" b="1" dirty="0" err="1"/>
              <a:t>Bogom</a:t>
            </a:r>
            <a:r>
              <a:rPr lang="en-US" sz="2000" b="1" dirty="0"/>
              <a:t>. Vjera </a:t>
            </a:r>
            <a:r>
              <a:rPr lang="en-US" sz="2000" b="1" dirty="0" err="1"/>
              <a:t>njihovih</a:t>
            </a:r>
            <a:r>
              <a:rPr lang="en-US" sz="2000" b="1" dirty="0"/>
              <a:t> </a:t>
            </a:r>
            <a:r>
              <a:rPr lang="en-US" sz="2000" b="1" dirty="0" err="1"/>
              <a:t>roditelja</a:t>
            </a:r>
            <a:r>
              <a:rPr lang="en-US" sz="2000" b="1" dirty="0"/>
              <a:t>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im</a:t>
            </a:r>
            <a:r>
              <a:rPr lang="en-US" sz="2000" b="1" dirty="0"/>
              <a:t> </a:t>
            </a:r>
            <a:r>
              <a:rPr lang="en-US" sz="2000" b="1" dirty="0" err="1"/>
              <a:t>pomoći</a:t>
            </a:r>
            <a:r>
              <a:rPr lang="en-US" sz="2000" b="1" dirty="0"/>
              <a:t> da </a:t>
            </a:r>
            <a:r>
              <a:rPr lang="en-US" sz="2000" b="1" dirty="0" err="1"/>
              <a:t>donesu</a:t>
            </a:r>
            <a:r>
              <a:rPr lang="en-US" sz="2000" b="1" dirty="0"/>
              <a:t> </a:t>
            </a:r>
            <a:r>
              <a:rPr lang="en-US" sz="2000" b="1" dirty="0" err="1"/>
              <a:t>pravu</a:t>
            </a:r>
            <a:r>
              <a:rPr lang="en-US" sz="2000" b="1" dirty="0"/>
              <a:t> </a:t>
            </a:r>
            <a:r>
              <a:rPr lang="en-US" sz="2000" b="1" dirty="0" err="1"/>
              <a:t>odluku</a:t>
            </a:r>
            <a:r>
              <a:rPr lang="en-US" sz="2000" b="1" dirty="0"/>
              <a:t>. Ali </a:t>
            </a:r>
            <a:r>
              <a:rPr lang="en-US" sz="2000" b="1" dirty="0" err="1"/>
              <a:t>odluka</a:t>
            </a:r>
            <a:r>
              <a:rPr lang="en-US" sz="2000" b="1" dirty="0"/>
              <a:t> je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njima</a:t>
            </a:r>
            <a:r>
              <a:rPr lang="en-US" sz="2000" b="1" dirty="0"/>
              <a:t>. Danas </a:t>
            </a:r>
            <a:r>
              <a:rPr lang="en-US" sz="2000" b="1" dirty="0" err="1"/>
              <a:t>donesimo</a:t>
            </a:r>
            <a:r>
              <a:rPr lang="en-US" sz="2000" b="1" dirty="0"/>
              <a:t> </a:t>
            </a:r>
            <a:r>
              <a:rPr lang="en-US" sz="2000" b="1" dirty="0" err="1"/>
              <a:t>odluku</a:t>
            </a:r>
            <a:r>
              <a:rPr lang="en-US" sz="2000" b="1" dirty="0"/>
              <a:t>: „</a:t>
            </a:r>
            <a:r>
              <a:rPr lang="hr-HR" sz="2000" b="1" dirty="0"/>
              <a:t>A š</a:t>
            </a:r>
            <a:r>
              <a:rPr lang="en-US" sz="2000" b="1" dirty="0"/>
              <a:t>to se </a:t>
            </a:r>
            <a:r>
              <a:rPr lang="hr-HR" sz="2000" b="1" dirty="0"/>
              <a:t>tiče </a:t>
            </a:r>
            <a:r>
              <a:rPr lang="en-US" sz="2000" b="1" dirty="0" err="1"/>
              <a:t>mene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moje</a:t>
            </a:r>
            <a:r>
              <a:rPr lang="en-US" sz="2000" b="1" dirty="0"/>
              <a:t> </a:t>
            </a:r>
            <a:r>
              <a:rPr lang="en-US" sz="2000" b="1" dirty="0" err="1"/>
              <a:t>obitelji</a:t>
            </a:r>
            <a:r>
              <a:rPr lang="en-US" sz="2000" b="1" dirty="0"/>
              <a:t>, </a:t>
            </a:r>
            <a:r>
              <a:rPr lang="en-US" sz="2000" b="1" dirty="0" err="1"/>
              <a:t>služit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hr-HR" sz="2000" b="1" dirty="0"/>
              <a:t>Bogu</a:t>
            </a:r>
            <a:r>
              <a:rPr lang="en-US" sz="2000" b="1" dirty="0"/>
              <a:t>"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15 N</a:t>
            </a:r>
            <a:r>
              <a:rPr lang="hr-HR" sz="2000" b="1" dirty="0"/>
              <a:t>SP</a:t>
            </a:r>
            <a:r>
              <a:rPr lang="en-US" sz="2000" b="1" dirty="0"/>
              <a:t>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AAA361-84A7-E21A-B7F0-80148A8CA996}"/>
              </a:ext>
            </a:extLst>
          </p:cNvPr>
          <p:cNvSpPr txBox="1"/>
          <p:nvPr/>
        </p:nvSpPr>
        <p:spPr>
          <a:xfrm>
            <a:off x="197129" y="3092655"/>
            <a:ext cx="1191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Pobunjen</a:t>
            </a:r>
            <a:r>
              <a:rPr lang="hr-HR" sz="2000" b="1" dirty="0"/>
              <a:t>i</a:t>
            </a:r>
            <a:r>
              <a:rPr lang="en-US" sz="2000" b="1" dirty="0"/>
              <a:t> </a:t>
            </a:r>
            <a:r>
              <a:rPr lang="hr-HR" sz="2000" b="1" dirty="0"/>
              <a:t>naraštaj</a:t>
            </a:r>
            <a:r>
              <a:rPr lang="en-US" sz="2000" b="1" dirty="0"/>
              <a:t> </a:t>
            </a:r>
            <a:r>
              <a:rPr lang="en-US" sz="2000" b="1" dirty="0" err="1"/>
              <a:t>koj</a:t>
            </a:r>
            <a:r>
              <a:rPr lang="hr-HR" sz="2000" b="1" dirty="0"/>
              <a:t>i</a:t>
            </a:r>
            <a:r>
              <a:rPr lang="en-US" sz="2000" b="1" dirty="0"/>
              <a:t> je </a:t>
            </a:r>
            <a:r>
              <a:rPr lang="en-US" sz="2000" b="1" dirty="0" err="1"/>
              <a:t>izaš</a:t>
            </a:r>
            <a:r>
              <a:rPr lang="hr-HR" sz="2000" b="1" dirty="0"/>
              <a:t>ao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Egipta</a:t>
            </a:r>
            <a:r>
              <a:rPr lang="en-US" sz="2000" b="1" dirty="0"/>
              <a:t> bi</a:t>
            </a:r>
            <a:r>
              <a:rPr lang="hr-HR" sz="2000" b="1" dirty="0"/>
              <a:t>o</a:t>
            </a:r>
            <a:r>
              <a:rPr lang="en-US" sz="2000" b="1" dirty="0"/>
              <a:t> je </a:t>
            </a:r>
            <a:r>
              <a:rPr lang="en-US" sz="2000" b="1" dirty="0" err="1"/>
              <a:t>pokopan</a:t>
            </a:r>
            <a:r>
              <a:rPr lang="en-US" sz="2000" b="1" dirty="0"/>
              <a:t> u </a:t>
            </a:r>
            <a:r>
              <a:rPr lang="en-US" sz="2000" b="1" dirty="0" err="1"/>
              <a:t>pustinji</a:t>
            </a:r>
            <a:r>
              <a:rPr lang="en-US" sz="2000" b="1" dirty="0"/>
              <a:t>. Ali nova </a:t>
            </a:r>
            <a:r>
              <a:rPr lang="hr-HR" sz="2000" b="1" dirty="0"/>
              <a:t>naraštaj</a:t>
            </a:r>
            <a:r>
              <a:rPr lang="en-US" sz="2000" b="1" dirty="0"/>
              <a:t> </a:t>
            </a:r>
            <a:r>
              <a:rPr lang="en-US" sz="2000" b="1" dirty="0" err="1"/>
              <a:t>treba</a:t>
            </a:r>
            <a:r>
              <a:rPr lang="hr-HR" sz="2000" b="1" dirty="0"/>
              <a:t>o</a:t>
            </a:r>
            <a:r>
              <a:rPr lang="en-US" sz="2000" b="1" dirty="0"/>
              <a:t> je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pokopan</a:t>
            </a:r>
            <a:r>
              <a:rPr lang="en-US" sz="2000" b="1" dirty="0"/>
              <a:t> "u </a:t>
            </a:r>
            <a:r>
              <a:rPr lang="en-US" sz="2000" b="1" dirty="0" err="1"/>
              <a:t>svojoj</a:t>
            </a:r>
            <a:r>
              <a:rPr lang="en-US" sz="2000" b="1" dirty="0"/>
              <a:t> </a:t>
            </a:r>
            <a:r>
              <a:rPr lang="en-US" sz="2000" b="1" dirty="0" err="1"/>
              <a:t>baštini</a:t>
            </a:r>
            <a:r>
              <a:rPr lang="en-US" sz="2000" b="1" dirty="0"/>
              <a:t>", </a:t>
            </a:r>
            <a:r>
              <a:rPr lang="en-US" sz="2000" b="1" dirty="0" err="1"/>
              <a:t>zajedno</a:t>
            </a:r>
            <a:r>
              <a:rPr lang="en-US" sz="2000" b="1" dirty="0"/>
              <a:t> s </a:t>
            </a:r>
            <a:r>
              <a:rPr lang="en-US" sz="2000" b="1" dirty="0" err="1"/>
              <a:t>onima</a:t>
            </a:r>
            <a:r>
              <a:rPr lang="en-US" sz="2000" b="1" dirty="0"/>
              <a:t> koji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ostali</a:t>
            </a:r>
            <a:r>
              <a:rPr lang="en-US" sz="2000" b="1" dirty="0"/>
              <a:t> </a:t>
            </a:r>
            <a:r>
              <a:rPr lang="en-US" sz="2000" b="1" dirty="0" err="1"/>
              <a:t>vjerni</a:t>
            </a:r>
            <a:r>
              <a:rPr lang="en-US" sz="2000" b="1" dirty="0"/>
              <a:t> u </a:t>
            </a:r>
            <a:r>
              <a:rPr lang="en-US" sz="2000" b="1" dirty="0" err="1"/>
              <a:t>nevjernoj</a:t>
            </a:r>
            <a:r>
              <a:rPr lang="en-US" sz="2000" b="1" dirty="0"/>
              <a:t> </a:t>
            </a:r>
            <a:r>
              <a:rPr lang="hr-HR" sz="2000" b="1" dirty="0"/>
              <a:t>naraštaju</a:t>
            </a:r>
            <a:r>
              <a:rPr lang="en-US" sz="2000" b="1" dirty="0"/>
              <a:t>: </a:t>
            </a:r>
            <a:r>
              <a:rPr lang="hr-HR" sz="2000" b="1" dirty="0"/>
              <a:t>s </a:t>
            </a:r>
            <a:r>
              <a:rPr lang="en-US" sz="2000" b="1" dirty="0" err="1"/>
              <a:t>Jošuom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Eleazarom</a:t>
            </a:r>
            <a:r>
              <a:rPr lang="en-US" sz="2000" b="1" dirty="0"/>
              <a:t> (Jo</a:t>
            </a:r>
            <a:r>
              <a:rPr lang="hr-HR" sz="2000" b="1" dirty="0"/>
              <a:t>šua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29</a:t>
            </a:r>
            <a:r>
              <a:rPr lang="hr-HR" sz="2000" b="1" dirty="0"/>
              <a:t>.</a:t>
            </a:r>
            <a:r>
              <a:rPr lang="en-US" sz="2000" b="1" dirty="0"/>
              <a:t>30</a:t>
            </a:r>
            <a:r>
              <a:rPr lang="hr-HR" sz="2000" b="1" dirty="0"/>
              <a:t>.</a:t>
            </a:r>
            <a:r>
              <a:rPr lang="en-US" sz="2000" b="1" dirty="0"/>
              <a:t>33).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5448D7-3CDB-421F-6E7B-36A78322AC0D}"/>
              </a:ext>
            </a:extLst>
          </p:cNvPr>
          <p:cNvSpPr txBox="1"/>
          <p:nvPr/>
        </p:nvSpPr>
        <p:spPr>
          <a:xfrm>
            <a:off x="2796372" y="4160098"/>
            <a:ext cx="6599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Ova</a:t>
            </a:r>
            <a:r>
              <a:rPr lang="hr-HR" sz="2000" b="1" dirty="0"/>
              <a:t>j</a:t>
            </a:r>
            <a:r>
              <a:rPr lang="en-US" sz="2000" b="1" dirty="0"/>
              <a:t> </a:t>
            </a:r>
            <a:r>
              <a:rPr lang="en-US" sz="2000" b="1" dirty="0" err="1"/>
              <a:t>nov</a:t>
            </a:r>
            <a:r>
              <a:rPr lang="hr-HR" sz="2000" b="1" dirty="0"/>
              <a:t>i</a:t>
            </a:r>
            <a:r>
              <a:rPr lang="en-US" sz="2000" b="1" dirty="0"/>
              <a:t> </a:t>
            </a:r>
            <a:r>
              <a:rPr lang="hr-HR" sz="2000" b="1" dirty="0"/>
              <a:t>naraštaj</a:t>
            </a:r>
            <a:r>
              <a:rPr lang="en-US" sz="2000" b="1" dirty="0"/>
              <a:t> </a:t>
            </a:r>
            <a:r>
              <a:rPr lang="en-US" sz="2000" b="1" dirty="0" err="1"/>
              <a:t>osta</a:t>
            </a:r>
            <a:r>
              <a:rPr lang="hr-HR" sz="2000" b="1" dirty="0"/>
              <a:t>o</a:t>
            </a:r>
            <a:r>
              <a:rPr lang="en-US" sz="2000" b="1" dirty="0"/>
              <a:t> je </a:t>
            </a:r>
            <a:r>
              <a:rPr lang="en-US" sz="2000" b="1" dirty="0" err="1"/>
              <a:t>vjer</a:t>
            </a:r>
            <a:r>
              <a:rPr lang="hr-HR" sz="2000" b="1" dirty="0"/>
              <a:t>an</a:t>
            </a:r>
            <a:r>
              <a:rPr lang="en-US" sz="2000" b="1" dirty="0"/>
              <a:t> (</a:t>
            </a:r>
            <a:r>
              <a:rPr lang="en-US" sz="2000" b="1" dirty="0" err="1"/>
              <a:t>Još</a:t>
            </a:r>
            <a:r>
              <a:rPr lang="hr-HR" sz="2000" b="1" dirty="0"/>
              <a:t>ua</a:t>
            </a:r>
            <a:r>
              <a:rPr lang="en-US" sz="2000" b="1" dirty="0"/>
              <a:t> 24</a:t>
            </a:r>
            <a:r>
              <a:rPr lang="hr-HR" sz="2000" b="1" dirty="0"/>
              <a:t>,</a:t>
            </a:r>
            <a:r>
              <a:rPr lang="en-US" sz="2000" b="1" dirty="0"/>
              <a:t>31).                       Ali </a:t>
            </a:r>
            <a:r>
              <a:rPr lang="en-US" sz="2000" b="1" dirty="0" err="1"/>
              <a:t>što</a:t>
            </a:r>
            <a:r>
              <a:rPr lang="en-US" sz="2000" b="1" dirty="0"/>
              <a:t> je s </a:t>
            </a:r>
            <a:r>
              <a:rPr lang="en-US" sz="2000" b="1" dirty="0" err="1"/>
              <a:t>nov</a:t>
            </a:r>
            <a:r>
              <a:rPr lang="hr-HR" sz="2000" b="1" dirty="0"/>
              <a:t>im</a:t>
            </a:r>
            <a:r>
              <a:rPr lang="en-US" sz="2000" b="1" dirty="0"/>
              <a:t> </a:t>
            </a:r>
            <a:r>
              <a:rPr lang="hr-HR" sz="2000" b="1" dirty="0"/>
              <a:t>naraštaje</a:t>
            </a:r>
            <a:r>
              <a:rPr lang="en-US" sz="2000" b="1" dirty="0"/>
              <a:t>m (Su</a:t>
            </a:r>
            <a:r>
              <a:rPr lang="hr-HR" sz="2000" b="1" dirty="0"/>
              <a:t>c</a:t>
            </a:r>
            <a:r>
              <a:rPr lang="en-US" sz="2000" b="1" dirty="0" err="1"/>
              <a:t>i</a:t>
            </a:r>
            <a:r>
              <a:rPr lang="en-US" sz="2000" b="1" dirty="0"/>
              <a:t> 2</a:t>
            </a:r>
            <a:r>
              <a:rPr lang="hr-HR" sz="2000" b="1" dirty="0"/>
              <a:t>,</a:t>
            </a:r>
            <a:r>
              <a:rPr lang="en-US" sz="2000" b="1" dirty="0"/>
              <a:t>10</a:t>
            </a:r>
            <a:r>
              <a:rPr lang="hr-HR" sz="2000" b="1" dirty="0"/>
              <a:t>.</a:t>
            </a:r>
            <a:r>
              <a:rPr lang="en-US" sz="2000" b="1" dirty="0"/>
              <a:t>11)?</a:t>
            </a:r>
            <a:endParaRPr lang="en" sz="2000" b="1" dirty="0"/>
          </a:p>
        </p:txBody>
      </p:sp>
      <p:pic>
        <p:nvPicPr>
          <p:cNvPr id="20" name="Imagen 19" descr="Imagen que contiene vestido&#10;&#10;El contenido generado por IA puede ser incorrecto.">
            <a:extLst>
              <a:ext uri="{FF2B5EF4-FFF2-40B4-BE49-F238E27FC236}">
                <a16:creationId xmlns:a16="http://schemas.microsoft.com/office/drawing/2014/main" id="{9D9B5072-7B84-A6F6-35AB-E9C42FE336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794" y="4237406"/>
            <a:ext cx="2470874" cy="2511408"/>
          </a:xfrm>
          <a:prstGeom prst="rect">
            <a:avLst/>
          </a:prstGeom>
          <a:effectLst>
            <a:innerShdw blurRad="114300">
              <a:schemeClr val="accent2">
                <a:lumMod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852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A462DA-B35C-4DD5-D6F7-DB5F7B617DEB}"/>
              </a:ext>
            </a:extLst>
          </p:cNvPr>
          <p:cNvSpPr txBox="1"/>
          <p:nvPr/>
        </p:nvSpPr>
        <p:spPr>
          <a:xfrm>
            <a:off x="2271253" y="835742"/>
            <a:ext cx="94487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en-US" sz="3200" b="1" dirty="0" err="1">
                <a:latin typeface="Constantia" panose="02030602050306030303" pitchFamily="18" charset="0"/>
              </a:rPr>
              <a:t>Naš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Vojskovođa</a:t>
            </a:r>
            <a:r>
              <a:rPr lang="en-US" sz="3200" b="1" dirty="0">
                <a:latin typeface="Constantia" panose="02030602050306030303" pitchFamily="18" charset="0"/>
              </a:rPr>
              <a:t>, koji </a:t>
            </a:r>
            <a:r>
              <a:rPr lang="en-US" sz="3200" b="1" dirty="0" err="1">
                <a:latin typeface="Constantia" panose="02030602050306030303" pitchFamily="18" charset="0"/>
              </a:rPr>
              <a:t>nikada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nije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izgubio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bitku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očekuje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dobro</a:t>
            </a:r>
            <a:r>
              <a:rPr lang="en-US" sz="3200" b="1" dirty="0" err="1">
                <a:latin typeface="Constantia" panose="02030602050306030303" pitchFamily="18" charset="0"/>
              </a:rPr>
              <a:t>voljnu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vjernu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službu</a:t>
            </a:r>
            <a:r>
              <a:rPr lang="en-US" sz="3200" b="1" dirty="0">
                <a:latin typeface="Constantia" panose="02030602050306030303" pitchFamily="18" charset="0"/>
              </a:rPr>
              <a:t> od </a:t>
            </a:r>
            <a:r>
              <a:rPr lang="en-US" sz="3200" b="1" dirty="0" err="1">
                <a:latin typeface="Constantia" panose="02030602050306030303" pitchFamily="18" charset="0"/>
              </a:rPr>
              <a:t>sv</a:t>
            </a:r>
            <a:r>
              <a:rPr lang="hr-HR" sz="3200" b="1" dirty="0">
                <a:latin typeface="Constantia" panose="02030602050306030303" pitchFamily="18" charset="0"/>
              </a:rPr>
              <a:t>akoga</a:t>
            </a:r>
            <a:r>
              <a:rPr lang="en-US" sz="3200" b="1" dirty="0">
                <a:latin typeface="Constantia" panose="02030602050306030303" pitchFamily="18" charset="0"/>
              </a:rPr>
              <a:t> koji </a:t>
            </a:r>
            <a:r>
              <a:rPr lang="hr-HR" sz="3200" b="1" dirty="0">
                <a:latin typeface="Constantia" panose="02030602050306030303" pitchFamily="18" charset="0"/>
              </a:rPr>
              <a:t>j</a:t>
            </a:r>
            <a:r>
              <a:rPr lang="en-US" sz="3200" b="1" dirty="0">
                <a:latin typeface="Constantia" panose="02030602050306030303" pitchFamily="18" charset="0"/>
              </a:rPr>
              <a:t>e </a:t>
            </a:r>
            <a:r>
              <a:rPr lang="hr-HR" sz="3200" b="1" dirty="0">
                <a:latin typeface="Constantia" panose="02030602050306030303" pitchFamily="18" charset="0"/>
              </a:rPr>
              <a:t>stupio </a:t>
            </a:r>
            <a:r>
              <a:rPr lang="en-US" sz="3200" b="1" dirty="0">
                <a:latin typeface="Constantia" panose="02030602050306030303" pitchFamily="18" charset="0"/>
              </a:rPr>
              <a:t> pod </a:t>
            </a:r>
            <a:r>
              <a:rPr lang="en-US" sz="3200" b="1" dirty="0" err="1">
                <a:latin typeface="Constantia" panose="02030602050306030303" pitchFamily="18" charset="0"/>
              </a:rPr>
              <a:t>Njegov</a:t>
            </a:r>
            <a:r>
              <a:rPr lang="hr-HR" sz="3200" b="1" dirty="0">
                <a:latin typeface="Constantia" panose="02030602050306030303" pitchFamily="18" charset="0"/>
              </a:rPr>
              <a:t>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zastav</a:t>
            </a:r>
            <a:r>
              <a:rPr lang="hr-HR" sz="3200" b="1" dirty="0">
                <a:latin typeface="Constantia" panose="02030602050306030303" pitchFamily="18" charset="0"/>
              </a:rPr>
              <a:t>u</a:t>
            </a:r>
            <a:r>
              <a:rPr lang="en-US" sz="3200" b="1" dirty="0">
                <a:latin typeface="Constantia" panose="02030602050306030303" pitchFamily="18" charset="0"/>
              </a:rPr>
              <a:t>. </a:t>
            </a:r>
            <a:r>
              <a:rPr lang="hr-HR" sz="3200" b="1" dirty="0">
                <a:latin typeface="Constantia" panose="02030602050306030303" pitchFamily="18" charset="0"/>
              </a:rPr>
              <a:t>On očekuje </a:t>
            </a:r>
            <a:r>
              <a:rPr lang="en-US" sz="3200" b="1" dirty="0">
                <a:latin typeface="Constantia" panose="02030602050306030303" pitchFamily="18" charset="0"/>
              </a:rPr>
              <a:t>da </a:t>
            </a:r>
            <a:r>
              <a:rPr lang="en-US" sz="3200" b="1" dirty="0" err="1">
                <a:latin typeface="Constantia" panose="02030602050306030303" pitchFamily="18" charset="0"/>
              </a:rPr>
              <a:t>svi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hr-HR" sz="3200" b="1" dirty="0">
                <a:latin typeface="Constantia" panose="02030602050306030303" pitchFamily="18" charset="0"/>
              </a:rPr>
              <a:t>članov</a:t>
            </a:r>
            <a:r>
              <a:rPr lang="en-US" sz="3200" b="1" dirty="0" err="1">
                <a:latin typeface="Constantia" panose="02030602050306030303" pitchFamily="18" charset="0"/>
              </a:rPr>
              <a:t>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kao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propovjednic</a:t>
            </a:r>
            <a:r>
              <a:rPr lang="en-US" sz="3200" b="1" dirty="0" err="1">
                <a:latin typeface="Constantia" panose="02030602050306030303" pitchFamily="18" charset="0"/>
              </a:rPr>
              <a:t>i</a:t>
            </a:r>
            <a:r>
              <a:rPr lang="en-US" sz="3200" b="1" dirty="0">
                <a:latin typeface="Constantia" panose="02030602050306030303" pitchFamily="18" charset="0"/>
              </a:rPr>
              <a:t>, </a:t>
            </a:r>
            <a:r>
              <a:rPr lang="en-US" sz="3200" b="1" dirty="0" err="1">
                <a:latin typeface="Constantia" panose="02030602050306030303" pitchFamily="18" charset="0"/>
              </a:rPr>
              <a:t>sudjeluju</a:t>
            </a:r>
            <a:r>
              <a:rPr lang="hr-HR" sz="3200" b="1" dirty="0">
                <a:latin typeface="Constantia" panose="02030602050306030303" pitchFamily="18" charset="0"/>
              </a:rPr>
              <a:t> u završnoj borbi koja se sad vodi između voske dobra i vojske zla</a:t>
            </a:r>
            <a:r>
              <a:rPr lang="en-US" sz="3200" b="1" dirty="0">
                <a:latin typeface="Constantia" panose="02030602050306030303" pitchFamily="18" charset="0"/>
              </a:rPr>
              <a:t>. Svi koji </a:t>
            </a:r>
            <a:r>
              <a:rPr lang="en-US" sz="3200" b="1" dirty="0" err="1">
                <a:latin typeface="Constantia" panose="02030602050306030303" pitchFamily="18" charset="0"/>
              </a:rPr>
              <a:t>su</a:t>
            </a:r>
            <a:r>
              <a:rPr lang="en-US" sz="3200" b="1" dirty="0">
                <a:latin typeface="Constantia" panose="02030602050306030303" pitchFamily="18" charset="0"/>
              </a:rPr>
              <a:t> se </a:t>
            </a:r>
            <a:r>
              <a:rPr lang="hr-HR" sz="3200" b="1" dirty="0">
                <a:latin typeface="Constantia" panose="02030602050306030303" pitchFamily="18" charset="0"/>
              </a:rPr>
              <a:t>uvrst</a:t>
            </a:r>
            <a:r>
              <a:rPr lang="en-US" sz="3200" b="1" dirty="0" err="1">
                <a:latin typeface="Constantia" panose="02030602050306030303" pitchFamily="18" charset="0"/>
              </a:rPr>
              <a:t>ili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Njegov</a:t>
            </a:r>
            <a:r>
              <a:rPr lang="hr-HR" sz="3200" b="1" dirty="0">
                <a:latin typeface="Constantia" panose="02030602050306030303" pitchFamily="18" charset="0"/>
              </a:rPr>
              <a:t>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vojni</a:t>
            </a:r>
            <a:r>
              <a:rPr lang="hr-HR" sz="3200" b="1" dirty="0">
                <a:latin typeface="Constantia" panose="02030602050306030303" pitchFamily="18" charset="0"/>
              </a:rPr>
              <a:t>ke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mor</a:t>
            </a:r>
            <a:r>
              <a:rPr lang="en-US" sz="3200" b="1" dirty="0" err="1">
                <a:latin typeface="Constantia" panose="02030602050306030303" pitchFamily="18" charset="0"/>
              </a:rPr>
              <a:t>aju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vjerno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služiti</a:t>
            </a:r>
            <a:r>
              <a:rPr lang="hr-HR" sz="3200" b="1" dirty="0">
                <a:latin typeface="Constantia" panose="02030602050306030303" pitchFamily="18" charset="0"/>
              </a:rPr>
              <a:t>, potpuno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svjesni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odgovornosti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koja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počiva na svakom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en-US" sz="3200" b="1" dirty="0" err="1">
                <a:latin typeface="Constantia" panose="02030602050306030303" pitchFamily="18" charset="0"/>
              </a:rPr>
              <a:t>poje</a:t>
            </a:r>
            <a:r>
              <a:rPr lang="hr-HR" sz="3200" b="1" dirty="0">
                <a:latin typeface="Constantia" panose="02030602050306030303" pitchFamily="18" charset="0"/>
              </a:rPr>
              <a:t>dincu</a:t>
            </a:r>
            <a:r>
              <a:rPr lang="en" sz="3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B76F75-3111-93EE-FB74-5E2DC4989168}"/>
              </a:ext>
            </a:extLst>
          </p:cNvPr>
          <p:cNvSpPr txBox="1"/>
          <p:nvPr/>
        </p:nvSpPr>
        <p:spPr>
          <a:xfrm>
            <a:off x="5736941" y="5577525"/>
            <a:ext cx="6280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hr-HR" sz="1600" b="1" dirty="0"/>
              <a:t>llen G. White, </a:t>
            </a:r>
            <a:r>
              <a:rPr lang="hr-HR" sz="1600" i="1" dirty="0"/>
              <a:t>Svjedočanstva za Crkvu</a:t>
            </a:r>
            <a:r>
              <a:rPr lang="en" sz="1600" b="1" dirty="0"/>
              <a:t>, vol. 9, </a:t>
            </a:r>
            <a:r>
              <a:rPr lang="hr-HR" sz="1600" b="1" dirty="0"/>
              <a:t>str</a:t>
            </a:r>
            <a:r>
              <a:rPr lang="en" sz="1600" b="1" dirty="0"/>
              <a:t> 116</a:t>
            </a:r>
            <a:r>
              <a:rPr lang="hr-HR" sz="1600" b="1" dirty="0"/>
              <a:t>. u izvorniku.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3301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1413</Words>
  <Application>Microsoft Office PowerPoint</Application>
  <PresentationFormat>Panorámica</PresentationFormat>
  <Paragraphs>51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Constantia</vt:lpstr>
      <vt:lpstr>Comic Sans MS</vt:lpstr>
      <vt:lpstr>Wingdings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2025-12-04T08:44:01Z</dcterms:created>
  <dcterms:modified xsi:type="dcterms:W3CDTF">2025-12-12T07:14:30Z</dcterms:modified>
</cp:coreProperties>
</file>