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645"/>
    <a:srgbClr val="954ECA"/>
    <a:srgbClr val="579BC6"/>
    <a:srgbClr val="0B4B75"/>
    <a:srgbClr val="B3DFFA"/>
    <a:srgbClr val="823A36"/>
    <a:srgbClr val="D4E2C4"/>
    <a:srgbClr val="485F2F"/>
    <a:srgbClr val="BED3A6"/>
    <a:srgbClr val="DE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Primanje</a:t>
          </a:r>
          <a:r>
            <a:rPr lang="en-US" sz="1800" b="1" dirty="0"/>
            <a:t> </a:t>
          </a:r>
          <a:r>
            <a:rPr lang="en-US" sz="1800" b="1" dirty="0" err="1"/>
            <a:t>Božjeg</a:t>
          </a:r>
          <a:r>
            <a:rPr lang="en-US" sz="1800" b="1" dirty="0"/>
            <a:t> </a:t>
          </a:r>
          <a:r>
            <a:rPr lang="en-US" sz="1800" b="1" dirty="0" err="1"/>
            <a:t>milosrđa</a:t>
          </a:r>
          <a:r>
            <a:rPr lang="en-US" sz="1800" b="1" dirty="0"/>
            <a:t> (</a:t>
          </a:r>
          <a:r>
            <a:rPr lang="en-US" sz="1800" b="1" dirty="0" err="1"/>
            <a:t>Psalam</a:t>
          </a:r>
          <a:r>
            <a:rPr lang="en-US" sz="1800" b="1" dirty="0"/>
            <a:t> 31</a:t>
          </a:r>
          <a:r>
            <a:rPr lang="hr-BA" sz="1800" b="1" dirty="0"/>
            <a:t>,</a:t>
          </a:r>
          <a:r>
            <a:rPr lang="en-US" sz="1800" b="1" dirty="0"/>
            <a:t>7)</a:t>
          </a:r>
          <a:r>
            <a:rPr lang="hr-BA" sz="1800" b="1" dirty="0"/>
            <a:t>.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Polažući</a:t>
          </a:r>
          <a:r>
            <a:rPr lang="en-US" sz="1800" b="1" dirty="0"/>
            <a:t> </a:t>
          </a:r>
          <a:r>
            <a:rPr lang="en-US" sz="1800" b="1" dirty="0" err="1"/>
            <a:t>naše</a:t>
          </a:r>
          <a:r>
            <a:rPr lang="en-US" sz="1800" b="1" dirty="0"/>
            <a:t> </a:t>
          </a:r>
          <a:r>
            <a:rPr lang="en-US" sz="1800" b="1" dirty="0" err="1"/>
            <a:t>povjerenje</a:t>
          </a:r>
          <a:r>
            <a:rPr lang="en-US" sz="1800" b="1" dirty="0"/>
            <a:t> u </a:t>
          </a:r>
          <a:r>
            <a:rPr lang="hr-BA" sz="1800" b="1" dirty="0"/>
            <a:t>N</a:t>
          </a:r>
          <a:r>
            <a:rPr lang="en-US" sz="1800" b="1" dirty="0" err="1"/>
            <a:t>jega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5</a:t>
          </a:r>
          <a:r>
            <a:rPr lang="hr-BA" sz="1800" b="1" dirty="0"/>
            <a:t>,</a:t>
          </a:r>
          <a:r>
            <a:rPr lang="en-US" sz="1800" b="1" dirty="0"/>
            <a:t>11)</a:t>
          </a:r>
          <a:r>
            <a:rPr lang="hr-BA" sz="1800" b="1" dirty="0"/>
            <a:t>.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Primanje</a:t>
          </a:r>
          <a:r>
            <a:rPr lang="en-US" sz="1800" b="1" dirty="0"/>
            <a:t> </a:t>
          </a:r>
          <a:r>
            <a:rPr lang="en-US" sz="1800" b="1" dirty="0" err="1"/>
            <a:t>blagoslova</a:t>
          </a:r>
          <a:r>
            <a:rPr lang="en-US" sz="1800" b="1" dirty="0"/>
            <a:t> </a:t>
          </a:r>
          <a:r>
            <a:rPr lang="en-US" sz="1800" b="1" dirty="0" err="1"/>
            <a:t>spasenja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9</a:t>
          </a:r>
          <a:r>
            <a:rPr lang="hr-BA" sz="1800" b="1" dirty="0"/>
            <a:t>,</a:t>
          </a:r>
          <a:r>
            <a:rPr lang="en-US" sz="1800" b="1" dirty="0"/>
            <a:t>14)</a:t>
          </a:r>
          <a:r>
            <a:rPr lang="hr-BA" sz="1800" b="1" dirty="0"/>
            <a:t>.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Čuvanje</a:t>
          </a:r>
          <a:r>
            <a:rPr lang="en-US" sz="1800" b="1" dirty="0"/>
            <a:t> </a:t>
          </a:r>
          <a:r>
            <a:rPr lang="en-US" sz="1800" b="1" dirty="0" err="1"/>
            <a:t>Božjeg</a:t>
          </a:r>
          <a:r>
            <a:rPr lang="en-US" sz="1800" b="1" dirty="0"/>
            <a:t> </a:t>
          </a:r>
          <a:r>
            <a:rPr lang="en-US" sz="1800" b="1" dirty="0" err="1"/>
            <a:t>zakona</a:t>
          </a:r>
          <a:r>
            <a:rPr lang="en-US" sz="1800" b="1" dirty="0"/>
            <a:t> (</a:t>
          </a:r>
          <a:r>
            <a:rPr lang="en-US" sz="1800" b="1" dirty="0" err="1"/>
            <a:t>Psalam</a:t>
          </a:r>
          <a:r>
            <a:rPr lang="en-US" sz="1800" b="1" dirty="0"/>
            <a:t> 119:14; </a:t>
          </a:r>
          <a:r>
            <a:rPr lang="en-US" sz="1800" b="1" dirty="0" err="1"/>
            <a:t>Izaija</a:t>
          </a:r>
          <a:r>
            <a:rPr lang="en-US" sz="1800" b="1" dirty="0"/>
            <a:t> 58</a:t>
          </a:r>
          <a:r>
            <a:rPr lang="hr-BA" sz="1800" b="1" dirty="0"/>
            <a:t>,</a:t>
          </a:r>
          <a:r>
            <a:rPr lang="en-US" sz="1800" b="1" dirty="0"/>
            <a:t>13</a:t>
          </a:r>
          <a:r>
            <a:rPr lang="hr-BA" sz="1800" b="1" dirty="0"/>
            <a:t>.</a:t>
          </a:r>
          <a:r>
            <a:rPr lang="en-US" sz="1800" b="1" dirty="0"/>
            <a:t>14)</a:t>
          </a:r>
          <a:r>
            <a:rPr lang="hr-BA" sz="1800" b="1" dirty="0"/>
            <a:t>.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Vjerovanje</a:t>
          </a:r>
          <a:r>
            <a:rPr lang="en-US" sz="1800" b="1" dirty="0"/>
            <a:t> u </a:t>
          </a:r>
          <a:r>
            <a:rPr lang="en-US" sz="1800" b="1" dirty="0" err="1"/>
            <a:t>Njegovu</a:t>
          </a:r>
          <a:r>
            <a:rPr lang="en-US" sz="1800" b="1" dirty="0"/>
            <a:t> </a:t>
          </a:r>
          <a:r>
            <a:rPr lang="en-US" sz="1800" b="1" dirty="0" err="1"/>
            <a:t>Riječ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Odgoj</a:t>
          </a:r>
          <a:r>
            <a:rPr lang="en-US" sz="1800" b="1" dirty="0"/>
            <a:t> </a:t>
          </a:r>
          <a:r>
            <a:rPr lang="en-US" sz="1800" b="1" dirty="0" err="1"/>
            <a:t>pobožne</a:t>
          </a:r>
          <a:r>
            <a:rPr lang="en-US" sz="1800" b="1" dirty="0"/>
            <a:t> </a:t>
          </a:r>
          <a:r>
            <a:rPr lang="en-US" sz="1800" b="1" dirty="0" err="1"/>
            <a:t>djece</a:t>
          </a:r>
          <a:r>
            <a:rPr lang="en-US" sz="1800" b="1" dirty="0"/>
            <a:t> (</a:t>
          </a:r>
          <a:r>
            <a:rPr lang="en-US" sz="1800" b="1" dirty="0" err="1"/>
            <a:t>Iz</a:t>
          </a:r>
          <a:r>
            <a:rPr lang="hr-BA" sz="1800" b="1" dirty="0"/>
            <a:t>r</a:t>
          </a:r>
          <a:r>
            <a:rPr lang="en-US" sz="1800" b="1" dirty="0"/>
            <a:t>. 23,24.25).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US" sz="1800" b="1" dirty="0" err="1"/>
            <a:t>Obrezan</a:t>
          </a:r>
          <a:r>
            <a:rPr lang="en-US" sz="1800" b="1" dirty="0"/>
            <a:t> </a:t>
          </a:r>
          <a:r>
            <a:rPr lang="en-US" sz="1800" b="1" dirty="0" err="1"/>
            <a:t>osmog</a:t>
          </a:r>
          <a:r>
            <a:rPr lang="en-US" sz="1800" b="1" dirty="0"/>
            <a:t> dana; sin </a:t>
          </a:r>
          <a:r>
            <a:rPr lang="en-US" sz="1800" b="1" dirty="0" err="1"/>
            <a:t>pobožnih</a:t>
          </a:r>
          <a:r>
            <a:rPr lang="en-US" sz="1800" b="1" dirty="0"/>
            <a:t> </a:t>
          </a:r>
          <a:r>
            <a:rPr lang="en-US" sz="1800" b="1" dirty="0" err="1"/>
            <a:t>roditelja</a:t>
          </a:r>
          <a:r>
            <a:rPr lang="hr-BA" sz="1800" b="1" dirty="0"/>
            <a:t>.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BA" sz="1800" b="1" dirty="0"/>
            <a:t>Hebrej od</a:t>
          </a:r>
          <a:r>
            <a:rPr lang="en-US" sz="1800" b="1" dirty="0"/>
            <a:t> </a:t>
          </a:r>
          <a:r>
            <a:rPr lang="en-US" sz="1800" b="1" dirty="0" err="1"/>
            <a:t>Hebreja</a:t>
          </a:r>
          <a:r>
            <a:rPr lang="en-US" sz="1800" b="1" dirty="0"/>
            <a:t>; Benjamin</a:t>
          </a:r>
          <a:r>
            <a:rPr lang="hr-BA" sz="1800" b="1" dirty="0"/>
            <a:t>o-vac</a:t>
          </a:r>
          <a:r>
            <a:rPr lang="en-US" sz="1800" b="1" dirty="0"/>
            <a:t> </a:t>
          </a:r>
          <a:r>
            <a:rPr lang="en-US" sz="1800" b="1" dirty="0" err="1"/>
            <a:t>čistog</a:t>
          </a:r>
          <a:r>
            <a:rPr lang="en-US" sz="1800" b="1" dirty="0"/>
            <a:t> </a:t>
          </a:r>
          <a:r>
            <a:rPr lang="en-US" sz="1800" b="1" dirty="0" err="1"/>
            <a:t>podrijetla</a:t>
          </a:r>
          <a:r>
            <a:rPr lang="hr-BA" sz="1800" b="1" dirty="0"/>
            <a:t>.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err="1"/>
            <a:t>Što</a:t>
          </a:r>
          <a:r>
            <a:rPr lang="en-US" sz="1800" b="1" dirty="0"/>
            <a:t> se </a:t>
          </a:r>
          <a:r>
            <a:rPr lang="en-US" sz="1800" b="1" dirty="0" err="1"/>
            <a:t>tiče</a:t>
          </a:r>
          <a:r>
            <a:rPr lang="en-US" sz="1800" b="1" dirty="0"/>
            <a:t> </a:t>
          </a:r>
          <a:r>
            <a:rPr lang="hr-BA" sz="1800" b="1" dirty="0"/>
            <a:t>Z</a:t>
          </a:r>
          <a:r>
            <a:rPr lang="en-US" sz="1800" b="1" dirty="0" err="1"/>
            <a:t>akona</a:t>
          </a:r>
          <a:r>
            <a:rPr lang="en-US" sz="1800" b="1" dirty="0"/>
            <a:t>, </a:t>
          </a:r>
          <a:r>
            <a:rPr lang="en-US" sz="1800" b="1" dirty="0" err="1"/>
            <a:t>najstroži</a:t>
          </a:r>
          <a:r>
            <a:rPr lang="en-US" sz="1800" b="1" dirty="0"/>
            <a:t> </a:t>
          </a:r>
          <a:r>
            <a:rPr lang="en-US" sz="1800" b="1" dirty="0" err="1"/>
            <a:t>farizej</a:t>
          </a:r>
          <a:r>
            <a:rPr lang="hr-BA" sz="1800" b="1" dirty="0"/>
            <a:t>.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err="1"/>
            <a:t>Što</a:t>
          </a:r>
          <a:r>
            <a:rPr lang="en-US" sz="1800" b="1" dirty="0"/>
            <a:t> se </a:t>
          </a:r>
          <a:r>
            <a:rPr lang="en-US" sz="1800" b="1" dirty="0" err="1"/>
            <a:t>tiče</a:t>
          </a:r>
          <a:r>
            <a:rPr lang="en-US" sz="1800" b="1" dirty="0"/>
            <a:t> </a:t>
          </a:r>
          <a:r>
            <a:rPr lang="en-US" sz="1800" b="1" dirty="0" err="1"/>
            <a:t>revnosti</a:t>
          </a:r>
          <a:r>
            <a:rPr lang="en-US" sz="1800" b="1" dirty="0"/>
            <a:t>, bio je </a:t>
          </a:r>
          <a:r>
            <a:rPr lang="en-US" sz="1800" b="1" dirty="0" err="1"/>
            <a:t>progonitelj</a:t>
          </a:r>
          <a:r>
            <a:rPr lang="en-US" sz="1800" b="1" dirty="0"/>
            <a:t> </a:t>
          </a:r>
          <a:r>
            <a:rPr lang="en-US" sz="1800" b="1" dirty="0" err="1"/>
            <a:t>crkve</a:t>
          </a:r>
          <a:r>
            <a:rPr lang="hr-BA" sz="1800" b="1" dirty="0"/>
            <a:t>.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err="1"/>
            <a:t>Besprijekorni</a:t>
          </a:r>
          <a:r>
            <a:rPr lang="en-US" sz="1800" b="1" dirty="0"/>
            <a:t> </a:t>
          </a:r>
          <a:r>
            <a:rPr lang="en-US" sz="1800" b="1" dirty="0" err="1"/>
            <a:t>čuvar</a:t>
          </a:r>
          <a:r>
            <a:rPr lang="en-US" sz="1800" b="1" dirty="0"/>
            <a:t> </a:t>
          </a:r>
          <a:r>
            <a:rPr lang="en-US" sz="1800" b="1" dirty="0" err="1"/>
            <a:t>Zakona</a:t>
          </a:r>
          <a:r>
            <a:rPr lang="hr-BA" sz="1800" b="1" dirty="0"/>
            <a:t>.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proučavamo</a:t>
          </a:r>
          <a:r>
            <a:rPr lang="en-US" sz="2000" b="1" dirty="0"/>
            <a:t> </a:t>
          </a:r>
          <a:r>
            <a:rPr lang="en-US" sz="2000" b="1" dirty="0" err="1"/>
            <a:t>Njegovu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hr-BA" sz="2000" b="1" dirty="0"/>
            <a:t>.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nas</a:t>
          </a:r>
          <a:r>
            <a:rPr lang="en-US" sz="2000" b="1" dirty="0"/>
            <a:t> </a:t>
          </a:r>
          <a:r>
            <a:rPr lang="en-US" sz="2000" b="1" dirty="0" err="1"/>
            <a:t>vodi</a:t>
          </a:r>
          <a:r>
            <a:rPr lang="en-US" sz="2000" b="1" dirty="0"/>
            <a:t> Duh Sveti</a:t>
          </a:r>
          <a:r>
            <a:rPr lang="hr-BA" sz="2000" b="1" dirty="0"/>
            <a:t>.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dijelimo</a:t>
          </a:r>
          <a:r>
            <a:rPr lang="en-US" sz="2000" b="1" dirty="0"/>
            <a:t> </a:t>
          </a:r>
          <a:r>
            <a:rPr lang="en-US" sz="2000" b="1" dirty="0" err="1"/>
            <a:t>Njegove</a:t>
          </a:r>
          <a:r>
            <a:rPr lang="en-US" sz="2000" b="1" dirty="0"/>
            <a:t> </a:t>
          </a:r>
          <a:r>
            <a:rPr lang="en-US" sz="2000" b="1" dirty="0" err="1"/>
            <a:t>patnje</a:t>
          </a:r>
          <a:r>
            <a:rPr lang="hr-BA" sz="2000" b="1" dirty="0"/>
            <a:t>.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krenemo</a:t>
          </a:r>
          <a:r>
            <a:rPr lang="en-US" sz="2000" b="1" dirty="0"/>
            <a:t> </a:t>
          </a:r>
          <a:r>
            <a:rPr lang="en-US" sz="2000" b="1" dirty="0" err="1"/>
            <a:t>prema</a:t>
          </a:r>
          <a:r>
            <a:rPr lang="en-US" sz="2000" b="1" dirty="0"/>
            <a:t> </a:t>
          </a:r>
          <a:r>
            <a:rPr lang="en-US" sz="2000" b="1" dirty="0" err="1"/>
            <a:t>cilju</a:t>
          </a:r>
          <a:r>
            <a:rPr lang="hr-BA" sz="2000" b="1" dirty="0"/>
            <a:t>.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Primanje</a:t>
          </a:r>
          <a:r>
            <a:rPr lang="en-US" sz="1800" b="1" kern="1200" dirty="0"/>
            <a:t> </a:t>
          </a:r>
          <a:r>
            <a:rPr lang="en-US" sz="1800" b="1" kern="1200" dirty="0" err="1"/>
            <a:t>Božjeg</a:t>
          </a:r>
          <a:r>
            <a:rPr lang="en-US" sz="1800" b="1" kern="1200" dirty="0"/>
            <a:t> </a:t>
          </a:r>
          <a:r>
            <a:rPr lang="en-US" sz="1800" b="1" kern="1200" dirty="0" err="1"/>
            <a:t>milosrđa</a:t>
          </a:r>
          <a:r>
            <a:rPr lang="en-US" sz="1800" b="1" kern="1200" dirty="0"/>
            <a:t> (</a:t>
          </a:r>
          <a:r>
            <a:rPr lang="en-US" sz="1800" b="1" kern="1200" dirty="0" err="1"/>
            <a:t>Psalam</a:t>
          </a:r>
          <a:r>
            <a:rPr lang="en-US" sz="1800" b="1" kern="1200" dirty="0"/>
            <a:t> 31</a:t>
          </a:r>
          <a:r>
            <a:rPr lang="hr-BA" sz="1800" b="1" kern="1200" dirty="0"/>
            <a:t>,</a:t>
          </a:r>
          <a:r>
            <a:rPr lang="en-US" sz="1800" b="1" kern="1200" dirty="0"/>
            <a:t>7)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Polažući</a:t>
          </a:r>
          <a:r>
            <a:rPr lang="en-US" sz="1800" b="1" kern="1200" dirty="0"/>
            <a:t> </a:t>
          </a:r>
          <a:r>
            <a:rPr lang="en-US" sz="1800" b="1" kern="1200" dirty="0" err="1"/>
            <a:t>naše</a:t>
          </a:r>
          <a:r>
            <a:rPr lang="en-US" sz="1800" b="1" kern="1200" dirty="0"/>
            <a:t> </a:t>
          </a:r>
          <a:r>
            <a:rPr lang="en-US" sz="1800" b="1" kern="1200" dirty="0" err="1"/>
            <a:t>povjerenje</a:t>
          </a:r>
          <a:r>
            <a:rPr lang="en-US" sz="1800" b="1" kern="1200" dirty="0"/>
            <a:t> u </a:t>
          </a:r>
          <a:r>
            <a:rPr lang="hr-BA" sz="1800" b="1" kern="1200" dirty="0"/>
            <a:t>N</a:t>
          </a:r>
          <a:r>
            <a:rPr lang="en-US" sz="1800" b="1" kern="1200" dirty="0" err="1"/>
            <a:t>jega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5</a:t>
          </a:r>
          <a:r>
            <a:rPr lang="hr-BA" sz="1800" b="1" kern="1200" dirty="0"/>
            <a:t>,</a:t>
          </a:r>
          <a:r>
            <a:rPr lang="en-US" sz="1800" b="1" kern="1200" dirty="0"/>
            <a:t>11)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Primanje</a:t>
          </a:r>
          <a:r>
            <a:rPr lang="en-US" sz="1800" b="1" kern="1200" dirty="0"/>
            <a:t> </a:t>
          </a:r>
          <a:r>
            <a:rPr lang="en-US" sz="1800" b="1" kern="1200" dirty="0" err="1"/>
            <a:t>blagoslova</a:t>
          </a:r>
          <a:r>
            <a:rPr lang="en-US" sz="1800" b="1" kern="1200" dirty="0"/>
            <a:t> </a:t>
          </a:r>
          <a:r>
            <a:rPr lang="en-US" sz="1800" b="1" kern="1200" dirty="0" err="1"/>
            <a:t>spasenja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9</a:t>
          </a:r>
          <a:r>
            <a:rPr lang="hr-BA" sz="1800" b="1" kern="1200" dirty="0"/>
            <a:t>,</a:t>
          </a:r>
          <a:r>
            <a:rPr lang="en-US" sz="1800" b="1" kern="1200" dirty="0"/>
            <a:t>14)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Čuvanje</a:t>
          </a:r>
          <a:r>
            <a:rPr lang="en-US" sz="1800" b="1" kern="1200" dirty="0"/>
            <a:t> </a:t>
          </a:r>
          <a:r>
            <a:rPr lang="en-US" sz="1800" b="1" kern="1200" dirty="0" err="1"/>
            <a:t>Božjeg</a:t>
          </a:r>
          <a:r>
            <a:rPr lang="en-US" sz="1800" b="1" kern="1200" dirty="0"/>
            <a:t> </a:t>
          </a:r>
          <a:r>
            <a:rPr lang="en-US" sz="1800" b="1" kern="1200" dirty="0" err="1"/>
            <a:t>zakona</a:t>
          </a:r>
          <a:r>
            <a:rPr lang="en-US" sz="1800" b="1" kern="1200" dirty="0"/>
            <a:t> (</a:t>
          </a:r>
          <a:r>
            <a:rPr lang="en-US" sz="1800" b="1" kern="1200" dirty="0" err="1"/>
            <a:t>Psalam</a:t>
          </a:r>
          <a:r>
            <a:rPr lang="en-US" sz="1800" b="1" kern="1200" dirty="0"/>
            <a:t> 119:14; </a:t>
          </a:r>
          <a:r>
            <a:rPr lang="en-US" sz="1800" b="1" kern="1200" dirty="0" err="1"/>
            <a:t>Izaija</a:t>
          </a:r>
          <a:r>
            <a:rPr lang="en-US" sz="1800" b="1" kern="1200" dirty="0"/>
            <a:t> 58</a:t>
          </a:r>
          <a:r>
            <a:rPr lang="hr-BA" sz="1800" b="1" kern="1200" dirty="0"/>
            <a:t>,</a:t>
          </a:r>
          <a:r>
            <a:rPr lang="en-US" sz="1800" b="1" kern="1200" dirty="0"/>
            <a:t>13</a:t>
          </a:r>
          <a:r>
            <a:rPr lang="hr-BA" sz="1800" b="1" kern="1200" dirty="0"/>
            <a:t>.</a:t>
          </a:r>
          <a:r>
            <a:rPr lang="en-US" sz="1800" b="1" kern="1200" dirty="0"/>
            <a:t>14)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Vjerovanje</a:t>
          </a:r>
          <a:r>
            <a:rPr lang="en-US" sz="1800" b="1" kern="1200" dirty="0"/>
            <a:t> u </a:t>
          </a:r>
          <a:r>
            <a:rPr lang="en-US" sz="1800" b="1" kern="1200" dirty="0" err="1"/>
            <a:t>Njegovu</a:t>
          </a:r>
          <a:r>
            <a:rPr lang="en-US" sz="1800" b="1" kern="1200" dirty="0"/>
            <a:t> </a:t>
          </a:r>
          <a:r>
            <a:rPr lang="en-US" sz="1800" b="1" kern="1200" dirty="0" err="1"/>
            <a:t>Riječ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Odgoj</a:t>
          </a:r>
          <a:r>
            <a:rPr lang="en-US" sz="1800" b="1" kern="1200" dirty="0"/>
            <a:t> </a:t>
          </a:r>
          <a:r>
            <a:rPr lang="en-US" sz="1800" b="1" kern="1200" dirty="0" err="1"/>
            <a:t>pobožne</a:t>
          </a:r>
          <a:r>
            <a:rPr lang="en-US" sz="1800" b="1" kern="1200" dirty="0"/>
            <a:t> </a:t>
          </a:r>
          <a:r>
            <a:rPr lang="en-US" sz="1800" b="1" kern="1200" dirty="0" err="1"/>
            <a:t>djece</a:t>
          </a:r>
          <a:r>
            <a:rPr lang="en-US" sz="1800" b="1" kern="1200" dirty="0"/>
            <a:t> (</a:t>
          </a:r>
          <a:r>
            <a:rPr lang="en-US" sz="1800" b="1" kern="1200" dirty="0" err="1"/>
            <a:t>Iz</a:t>
          </a:r>
          <a:r>
            <a:rPr lang="hr-BA" sz="1800" b="1" kern="1200" dirty="0"/>
            <a:t>r</a:t>
          </a:r>
          <a:r>
            <a:rPr lang="en-US" sz="1800" b="1" kern="1200" dirty="0"/>
            <a:t>. 23,24.25).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Obrezan</a:t>
          </a:r>
          <a:r>
            <a:rPr lang="en-US" sz="1800" b="1" kern="1200" dirty="0"/>
            <a:t> </a:t>
          </a:r>
          <a:r>
            <a:rPr lang="en-US" sz="1800" b="1" kern="1200" dirty="0" err="1"/>
            <a:t>osmog</a:t>
          </a:r>
          <a:r>
            <a:rPr lang="en-US" sz="1800" b="1" kern="1200" dirty="0"/>
            <a:t> dana; sin </a:t>
          </a:r>
          <a:r>
            <a:rPr lang="en-US" sz="1800" b="1" kern="1200" dirty="0" err="1"/>
            <a:t>pobožnih</a:t>
          </a:r>
          <a:r>
            <a:rPr lang="en-US" sz="1800" b="1" kern="1200" dirty="0"/>
            <a:t> </a:t>
          </a:r>
          <a:r>
            <a:rPr lang="en-US" sz="1800" b="1" kern="1200" dirty="0" err="1"/>
            <a:t>roditelja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800" b="1" kern="1200" dirty="0"/>
            <a:t>Hebrej od</a:t>
          </a:r>
          <a:r>
            <a:rPr lang="en-US" sz="1800" b="1" kern="1200" dirty="0"/>
            <a:t> </a:t>
          </a:r>
          <a:r>
            <a:rPr lang="en-US" sz="1800" b="1" kern="1200" dirty="0" err="1"/>
            <a:t>Hebreja</a:t>
          </a:r>
          <a:r>
            <a:rPr lang="en-US" sz="1800" b="1" kern="1200" dirty="0"/>
            <a:t>; Benjamin</a:t>
          </a:r>
          <a:r>
            <a:rPr lang="hr-BA" sz="1800" b="1" kern="1200" dirty="0"/>
            <a:t>o-vac</a:t>
          </a:r>
          <a:r>
            <a:rPr lang="en-US" sz="1800" b="1" kern="1200" dirty="0"/>
            <a:t> </a:t>
          </a:r>
          <a:r>
            <a:rPr lang="en-US" sz="1800" b="1" kern="1200" dirty="0" err="1"/>
            <a:t>čistog</a:t>
          </a:r>
          <a:r>
            <a:rPr lang="en-US" sz="1800" b="1" kern="1200" dirty="0"/>
            <a:t> </a:t>
          </a:r>
          <a:r>
            <a:rPr lang="en-US" sz="1800" b="1" kern="1200" dirty="0" err="1"/>
            <a:t>podrijetla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Što</a:t>
          </a:r>
          <a:r>
            <a:rPr lang="en-US" sz="1800" b="1" kern="1200" dirty="0"/>
            <a:t> se </a:t>
          </a:r>
          <a:r>
            <a:rPr lang="en-US" sz="1800" b="1" kern="1200" dirty="0" err="1"/>
            <a:t>tiče</a:t>
          </a:r>
          <a:r>
            <a:rPr lang="en-US" sz="1800" b="1" kern="1200" dirty="0"/>
            <a:t> </a:t>
          </a:r>
          <a:r>
            <a:rPr lang="hr-BA" sz="1800" b="1" kern="1200" dirty="0"/>
            <a:t>Z</a:t>
          </a:r>
          <a:r>
            <a:rPr lang="en-US" sz="1800" b="1" kern="1200" dirty="0" err="1"/>
            <a:t>akona</a:t>
          </a:r>
          <a:r>
            <a:rPr lang="en-US" sz="1800" b="1" kern="1200" dirty="0"/>
            <a:t>, </a:t>
          </a:r>
          <a:r>
            <a:rPr lang="en-US" sz="1800" b="1" kern="1200" dirty="0" err="1"/>
            <a:t>najstroži</a:t>
          </a:r>
          <a:r>
            <a:rPr lang="en-US" sz="1800" b="1" kern="1200" dirty="0"/>
            <a:t> </a:t>
          </a:r>
          <a:r>
            <a:rPr lang="en-US" sz="1800" b="1" kern="1200" dirty="0" err="1"/>
            <a:t>farizej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Što</a:t>
          </a:r>
          <a:r>
            <a:rPr lang="en-US" sz="1800" b="1" kern="1200" dirty="0"/>
            <a:t> se </a:t>
          </a:r>
          <a:r>
            <a:rPr lang="en-US" sz="1800" b="1" kern="1200" dirty="0" err="1"/>
            <a:t>tiče</a:t>
          </a:r>
          <a:r>
            <a:rPr lang="en-US" sz="1800" b="1" kern="1200" dirty="0"/>
            <a:t> </a:t>
          </a:r>
          <a:r>
            <a:rPr lang="en-US" sz="1800" b="1" kern="1200" dirty="0" err="1"/>
            <a:t>revnosti</a:t>
          </a:r>
          <a:r>
            <a:rPr lang="en-US" sz="1800" b="1" kern="1200" dirty="0"/>
            <a:t>, bio je </a:t>
          </a:r>
          <a:r>
            <a:rPr lang="en-US" sz="1800" b="1" kern="1200" dirty="0" err="1"/>
            <a:t>progonitelj</a:t>
          </a:r>
          <a:r>
            <a:rPr lang="en-US" sz="1800" b="1" kern="1200" dirty="0"/>
            <a:t> </a:t>
          </a:r>
          <a:r>
            <a:rPr lang="en-US" sz="1800" b="1" kern="1200" dirty="0" err="1"/>
            <a:t>crkve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Besprijekorni</a:t>
          </a:r>
          <a:r>
            <a:rPr lang="en-US" sz="1800" b="1" kern="1200" dirty="0"/>
            <a:t> </a:t>
          </a:r>
          <a:r>
            <a:rPr lang="en-US" sz="1800" b="1" kern="1200" dirty="0" err="1"/>
            <a:t>čuvar</a:t>
          </a:r>
          <a:r>
            <a:rPr lang="en-US" sz="1800" b="1" kern="1200" dirty="0"/>
            <a:t> </a:t>
          </a:r>
          <a:r>
            <a:rPr lang="en-US" sz="1800" b="1" kern="1200" dirty="0" err="1"/>
            <a:t>Zakona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proučavamo</a:t>
          </a:r>
          <a:r>
            <a:rPr lang="en-US" sz="2000" b="1" kern="1200" dirty="0"/>
            <a:t> </a:t>
          </a:r>
          <a:r>
            <a:rPr lang="en-US" sz="2000" b="1" kern="1200" dirty="0" err="1"/>
            <a:t>Njegovu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nas</a:t>
          </a:r>
          <a:r>
            <a:rPr lang="en-US" sz="2000" b="1" kern="1200" dirty="0"/>
            <a:t> </a:t>
          </a:r>
          <a:r>
            <a:rPr lang="en-US" sz="2000" b="1" kern="1200" dirty="0" err="1"/>
            <a:t>vodi</a:t>
          </a:r>
          <a:r>
            <a:rPr lang="en-US" sz="2000" b="1" kern="1200" dirty="0"/>
            <a:t> Duh Sveti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dijelimo</a:t>
          </a:r>
          <a:r>
            <a:rPr lang="en-US" sz="2000" b="1" kern="1200" dirty="0"/>
            <a:t> </a:t>
          </a:r>
          <a:r>
            <a:rPr lang="en-US" sz="2000" b="1" kern="1200" dirty="0" err="1"/>
            <a:t>Njegove</a:t>
          </a:r>
          <a:r>
            <a:rPr lang="en-US" sz="2000" b="1" kern="1200" dirty="0"/>
            <a:t> </a:t>
          </a:r>
          <a:r>
            <a:rPr lang="en-US" sz="2000" b="1" kern="1200" dirty="0" err="1"/>
            <a:t>patnje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krenemo</a:t>
          </a:r>
          <a:r>
            <a:rPr lang="en-US" sz="2000" b="1" kern="1200" dirty="0"/>
            <a:t> </a:t>
          </a:r>
          <a:r>
            <a:rPr lang="en-US" sz="2000" b="1" kern="1200" dirty="0" err="1"/>
            <a:t>prema</a:t>
          </a:r>
          <a:r>
            <a:rPr lang="en-US" sz="2000" b="1" kern="1200" dirty="0"/>
            <a:t> </a:t>
          </a:r>
          <a:r>
            <a:rPr lang="en-US" sz="2000" b="1" kern="1200" dirty="0" err="1"/>
            <a:t>cilju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738B-7C5D-4D3A-BF74-97CC85268A8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D02D8-29E5-4C27-B995-11D4C5DF0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D02D8-29E5-4C27-B995-11D4C5DF0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300" normalizeH="0" baseline="0" noProof="0" dirty="0" err="1">
                <a:ln w="0"/>
                <a:gradFill>
                  <a:gsLst>
                    <a:gs pos="0">
                      <a:srgbClr val="A02B93">
                        <a:lumMod val="50000"/>
                      </a:srgbClr>
                    </a:gs>
                    <a:gs pos="50000">
                      <a:srgbClr val="A02B93"/>
                    </a:gs>
                    <a:gs pos="100000">
                      <a:srgbClr val="A02B9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A02B93">
                      <a:lumMod val="5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POVJERENJE</a:t>
            </a:r>
            <a:r>
              <a:rPr kumimoji="0" lang="es-ES" sz="4800" b="1" i="0" u="none" strike="noStrike" kern="1200" cap="none" spc="300" normalizeH="0" baseline="0" noProof="0" dirty="0">
                <a:ln w="0"/>
                <a:gradFill>
                  <a:gsLst>
                    <a:gs pos="0">
                      <a:srgbClr val="A02B93">
                        <a:lumMod val="50000"/>
                      </a:srgbClr>
                    </a:gs>
                    <a:gs pos="50000">
                      <a:srgbClr val="A02B93"/>
                    </a:gs>
                    <a:gs pos="100000">
                      <a:srgbClr val="A02B9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A02B93">
                      <a:lumMod val="5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300" normalizeH="0" baseline="0" noProof="0" dirty="0" err="1">
                <a:ln w="0"/>
                <a:gradFill>
                  <a:gsLst>
                    <a:gs pos="0">
                      <a:srgbClr val="A02B93">
                        <a:lumMod val="50000"/>
                      </a:srgbClr>
                    </a:gs>
                    <a:gs pos="50000">
                      <a:srgbClr val="A02B93"/>
                    </a:gs>
                    <a:gs pos="100000">
                      <a:srgbClr val="A02B9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A02B93">
                      <a:lumMod val="5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SAMO</a:t>
            </a:r>
            <a:r>
              <a:rPr kumimoji="0" lang="es-ES" sz="4800" b="1" i="0" u="none" strike="noStrike" kern="1200" cap="none" spc="300" normalizeH="0" baseline="0" noProof="0" dirty="0">
                <a:ln w="0"/>
                <a:gradFill>
                  <a:gsLst>
                    <a:gs pos="0">
                      <a:srgbClr val="A02B93">
                        <a:lumMod val="50000"/>
                      </a:srgbClr>
                    </a:gs>
                    <a:gs pos="50000">
                      <a:srgbClr val="A02B93"/>
                    </a:gs>
                    <a:gs pos="100000">
                      <a:srgbClr val="A02B9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A02B93">
                      <a:lumMod val="5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U KRISTA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96947" y="153817"/>
            <a:ext cx="286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6 </a:t>
            </a:r>
            <a:r>
              <a:rPr lang="es-ES" sz="1600" b="1" dirty="0" err="1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pouka</a:t>
            </a:r>
            <a:r>
              <a:rPr lang="es-ES" sz="1600" b="1" dirty="0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1600" b="1" dirty="0" err="1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za</a:t>
            </a:r>
            <a:r>
              <a:rPr lang="es-ES" sz="1600" b="1" dirty="0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7. </a:t>
            </a:r>
            <a:r>
              <a:rPr lang="es-ES" sz="1600" b="1" dirty="0" err="1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veljače</a:t>
            </a:r>
            <a:r>
              <a:rPr lang="es-ES" sz="1600" b="1" dirty="0"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20000"/>
                    <a:lumOff val="80000"/>
                  </a:srgbClr>
                </a:solidFill>
                <a:effectLst>
                  <a:glow rad="101600">
                    <a:srgbClr val="67264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BA" sz="4400" b="1" dirty="0">
                <a:ln/>
                <a:solidFill>
                  <a:srgbClr val="954ECA"/>
                </a:solidFill>
              </a:rPr>
              <a:t>POZNAVATI</a:t>
            </a:r>
            <a:r>
              <a:rPr lang="en-US" sz="4400" b="1" dirty="0">
                <a:ln/>
                <a:solidFill>
                  <a:srgbClr val="954ECA"/>
                </a:solidFill>
              </a:rPr>
              <a:t> KRISTA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 iskusim njega i silu njegova uskrsnuća i udio u patnjama, prilagođavajući se njegovoj smrti.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upoznati</a:t>
            </a:r>
            <a:r>
              <a:rPr lang="en-US" sz="2000" b="1" dirty="0"/>
              <a:t> Krista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10-16)?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17850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Kršćanski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je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utrke</a:t>
            </a:r>
            <a:r>
              <a:rPr lang="en-US" sz="2000" b="1" dirty="0"/>
              <a:t>.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umu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cilj</a:t>
            </a:r>
            <a:r>
              <a:rPr lang="en-US" sz="2000" b="1" dirty="0"/>
              <a:t>. Ne </a:t>
            </a:r>
            <a:r>
              <a:rPr lang="en-US" sz="2000" b="1" dirty="0" err="1"/>
              <a:t>živimo</a:t>
            </a:r>
            <a:r>
              <a:rPr lang="en-US" sz="2000" b="1" dirty="0"/>
              <a:t> 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ovdje</a:t>
            </a:r>
            <a:r>
              <a:rPr lang="en-US" sz="2000" b="1" dirty="0"/>
              <a:t>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uživali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životu</a:t>
            </a:r>
            <a:r>
              <a:rPr lang="en-US" sz="2000" b="1" dirty="0"/>
              <a:t>. </a:t>
            </a:r>
            <a:r>
              <a:rPr lang="en-US" sz="2000" b="1" dirty="0" err="1"/>
              <a:t>Nadamo</a:t>
            </a:r>
            <a:r>
              <a:rPr lang="en-US" sz="2000" b="1" dirty="0"/>
              <a:t> se da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dosegnuti</a:t>
            </a:r>
            <a:r>
              <a:rPr lang="en-US" sz="2000" b="1" dirty="0"/>
              <a:t> </a:t>
            </a:r>
            <a:r>
              <a:rPr lang="en-US" sz="2000" b="1" dirty="0" err="1"/>
              <a:t>uskrsnuće</a:t>
            </a:r>
            <a:r>
              <a:rPr lang="en-US" sz="2000" b="1" dirty="0"/>
              <a:t> </a:t>
            </a:r>
            <a:r>
              <a:rPr lang="en-US" sz="2000" b="1" dirty="0" err="1"/>
              <a:t>mrtvih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taj </a:t>
            </a:r>
            <a:r>
              <a:rPr lang="en-US" sz="2000" b="1" dirty="0" err="1"/>
              <a:t>trenutak</a:t>
            </a:r>
            <a:r>
              <a:rPr lang="en-US" sz="2000" b="1" dirty="0"/>
              <a:t> ne </a:t>
            </a:r>
            <a:r>
              <a:rPr lang="en-US" sz="2000" b="1" dirty="0" err="1"/>
              <a:t>dođe</a:t>
            </a:r>
            <a:r>
              <a:rPr lang="en-US" sz="2000" b="1" dirty="0"/>
              <a:t>, </a:t>
            </a:r>
            <a:r>
              <a:rPr lang="en-US" sz="2000" b="1" dirty="0" err="1"/>
              <a:t>trudimo</a:t>
            </a:r>
            <a:r>
              <a:rPr lang="en-US" sz="2000" b="1" dirty="0"/>
              <a:t> se "</a:t>
            </a:r>
            <a:r>
              <a:rPr lang="en-US" sz="2000" b="1" dirty="0" err="1"/>
              <a:t>uhvatiti</a:t>
            </a:r>
            <a:r>
              <a:rPr lang="en-US" sz="2000" b="1" dirty="0"/>
              <a:t> se za ono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čega</a:t>
            </a:r>
            <a:r>
              <a:rPr lang="en-US" sz="2000" b="1" dirty="0"/>
              <a:t> me je Krist Isus </a:t>
            </a:r>
            <a:r>
              <a:rPr lang="en-US" sz="2000" b="1" dirty="0" err="1"/>
              <a:t>uhvatio</a:t>
            </a:r>
            <a:r>
              <a:rPr lang="en-US" sz="2000" b="1" dirty="0"/>
              <a:t>"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12 NIV). Isus mi je dao grad; </a:t>
            </a:r>
            <a:r>
              <a:rPr lang="en-US" sz="2000" b="1" dirty="0" err="1"/>
              <a:t>nagrad</a:t>
            </a:r>
            <a:r>
              <a:rPr lang="hr-BA" sz="2000" b="1" dirty="0"/>
              <a:t>u,</a:t>
            </a:r>
            <a:r>
              <a:rPr lang="en-US" sz="2000" b="1" dirty="0"/>
              <a:t> </a:t>
            </a:r>
            <a:r>
              <a:rPr lang="en-US" sz="2000" b="1" dirty="0" err="1"/>
              <a:t>beskrajni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hr-BA" sz="2000" b="1" dirty="0"/>
              <a:t>d</a:t>
            </a:r>
            <a:r>
              <a:rPr lang="en-US" sz="2000" b="1" dirty="0"/>
              <a:t>a </a:t>
            </a:r>
            <a:r>
              <a:rPr lang="en-US" sz="2000" b="1" dirty="0" err="1"/>
              <a:t>živ</a:t>
            </a:r>
            <a:r>
              <a:rPr lang="hr-BA" sz="2000" b="1" dirty="0"/>
              <a:t>im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(Heb. 11</a:t>
            </a:r>
            <a:r>
              <a:rPr lang="hr-BA" sz="2000" b="1" dirty="0"/>
              <a:t>,</a:t>
            </a:r>
            <a:r>
              <a:rPr lang="en-US" sz="2000" b="1" dirty="0"/>
              <a:t>10; Filip</a:t>
            </a:r>
            <a:r>
              <a:rPr lang="hr-BA" sz="2000" b="1" dirty="0"/>
              <a:t>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14; 1</a:t>
            </a:r>
            <a:r>
              <a:rPr lang="hr-BA" sz="2000" b="1" dirty="0"/>
              <a:t>.</a:t>
            </a:r>
            <a:r>
              <a:rPr lang="en-US" sz="2000" b="1" dirty="0"/>
              <a:t> Sol. 4</a:t>
            </a:r>
            <a:r>
              <a:rPr lang="hr-BA" sz="2000" b="1" dirty="0"/>
              <a:t>,</a:t>
            </a:r>
            <a:r>
              <a:rPr lang="en-US" sz="2000" b="1" dirty="0"/>
              <a:t>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Velika </a:t>
            </a:r>
            <a:r>
              <a:rPr lang="en-US" sz="2400" b="1" dirty="0" err="1">
                <a:latin typeface="Constantia" panose="02030602050306030303" pitchFamily="18" charset="0"/>
              </a:rPr>
              <a:t>svrha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prisiljavala</a:t>
            </a:r>
            <a:r>
              <a:rPr lang="en-US" sz="2400" b="1" dirty="0">
                <a:latin typeface="Constantia" panose="02030602050306030303" pitchFamily="18" charset="0"/>
              </a:rPr>
              <a:t> Pavla da </a:t>
            </a:r>
            <a:r>
              <a:rPr lang="en-US" sz="2400" b="1" dirty="0" err="1">
                <a:latin typeface="Constantia" panose="02030602050306030303" pitchFamily="18" charset="0"/>
              </a:rPr>
              <a:t>nastavi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unatoč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teškoćama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BA" sz="2400" b="1" dirty="0">
                <a:latin typeface="Constantia" panose="02030602050306030303" pitchFamily="18" charset="0"/>
              </a:rPr>
              <a:t>problemi</a:t>
            </a:r>
            <a:r>
              <a:rPr lang="en-US" sz="2400" b="1" dirty="0">
                <a:latin typeface="Constantia" panose="02030602050306030303" pitchFamily="18" charset="0"/>
              </a:rPr>
              <a:t>ma </a:t>
            </a:r>
            <a:r>
              <a:rPr lang="en-US" sz="2400" b="1" dirty="0" err="1">
                <a:latin typeface="Constantia" panose="02030602050306030303" pitchFamily="18" charset="0"/>
              </a:rPr>
              <a:t>trebala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svakog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kršćanskog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radnika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navesti</a:t>
            </a:r>
            <a:r>
              <a:rPr lang="en-US" sz="2400" b="1" dirty="0">
                <a:latin typeface="Constantia" panose="02030602050306030303" pitchFamily="18" charset="0"/>
              </a:rPr>
              <a:t> da se u </a:t>
            </a:r>
            <a:r>
              <a:rPr lang="en-US" sz="2400" b="1" dirty="0" err="1">
                <a:latin typeface="Constantia" panose="02030602050306030303" pitchFamily="18" charset="0"/>
              </a:rPr>
              <a:t>potpunosti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posveti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Božjoj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službi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Svjetovne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privlačnosti</a:t>
            </a:r>
            <a:r>
              <a:rPr lang="en-US" sz="2400" b="1" dirty="0">
                <a:latin typeface="Constantia" panose="02030602050306030303" pitchFamily="18" charset="0"/>
              </a:rPr>
              <a:t> bit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predstavljene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kako</a:t>
            </a:r>
            <a:r>
              <a:rPr lang="en-US" sz="2400" b="1" dirty="0">
                <a:latin typeface="Constantia" panose="02030602050306030303" pitchFamily="18" charset="0"/>
              </a:rPr>
              <a:t> bi mu se </a:t>
            </a:r>
            <a:r>
              <a:rPr lang="en-US" sz="2400" b="1" dirty="0" err="1">
                <a:latin typeface="Constantia" panose="02030602050306030303" pitchFamily="18" charset="0"/>
              </a:rPr>
              <a:t>odvratila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pažnja</a:t>
            </a:r>
            <a:r>
              <a:rPr lang="en-US" sz="2400" b="1" dirty="0">
                <a:latin typeface="Constantia" panose="02030602050306030303" pitchFamily="18" charset="0"/>
              </a:rPr>
              <a:t> od </a:t>
            </a:r>
            <a:r>
              <a:rPr lang="en-US" sz="2400" b="1" dirty="0" err="1">
                <a:latin typeface="Constantia" panose="02030602050306030303" pitchFamily="18" charset="0"/>
              </a:rPr>
              <a:t>Spasitelja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ali</a:t>
            </a:r>
            <a:r>
              <a:rPr lang="en-US" sz="2400" b="1" dirty="0">
                <a:latin typeface="Constantia" panose="02030602050306030303" pitchFamily="18" charset="0"/>
              </a:rPr>
              <a:t> on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nastaviti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cilju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pokazujući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svijetu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anđelima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ljudima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hr-BA" sz="2400" b="1" dirty="0">
                <a:latin typeface="Constantia" panose="02030602050306030303" pitchFamily="18" charset="0"/>
              </a:rPr>
              <a:t>j</a:t>
            </a:r>
            <a:r>
              <a:rPr lang="en-US" sz="2400" b="1" dirty="0">
                <a:latin typeface="Constantia" panose="02030602050306030303" pitchFamily="18" charset="0"/>
              </a:rPr>
              <a:t>e nada da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vidjeti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Božje</a:t>
            </a:r>
            <a:r>
              <a:rPr lang="en-US" sz="2400" b="1" dirty="0">
                <a:latin typeface="Constantia" panose="02030602050306030303" pitchFamily="18" charset="0"/>
              </a:rPr>
              <a:t> lice </a:t>
            </a:r>
            <a:r>
              <a:rPr lang="en-US" sz="2400" b="1" dirty="0" err="1">
                <a:latin typeface="Constantia" panose="02030602050306030303" pitchFamily="18" charset="0"/>
              </a:rPr>
              <a:t>vrijedna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truda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žrtve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ostvarenje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zahtijeva</a:t>
            </a:r>
            <a:r>
              <a:rPr lang="en-US" sz="2400" b="1" dirty="0">
                <a:latin typeface="Constantia" panose="02030602050306030303" pitchFamily="18" charset="0"/>
              </a:rPr>
              <a:t>.
</a:t>
            </a:r>
            <a:r>
              <a:rPr lang="en-US" sz="2400" b="1" dirty="0" err="1">
                <a:latin typeface="Constantia" panose="02030602050306030303" pitchFamily="18" charset="0"/>
              </a:rPr>
              <a:t>Naj</a:t>
            </a:r>
            <a:r>
              <a:rPr lang="hr-BA" sz="2400" b="1" dirty="0">
                <a:latin typeface="Constantia" panose="02030602050306030303" pitchFamily="18" charset="0"/>
              </a:rPr>
              <a:t>manj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Kristov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učenik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može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stanovnik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Božji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nasljednik</a:t>
            </a:r>
            <a:r>
              <a:rPr lang="hr-BA" sz="2400" b="1" dirty="0">
                <a:latin typeface="Constantia" panose="02030602050306030303" pitchFamily="18" charset="0"/>
              </a:rPr>
              <a:t>, nasljednik </a:t>
            </a:r>
            <a:r>
              <a:rPr lang="en-US" sz="2400" b="1" dirty="0" err="1">
                <a:latin typeface="Constantia" panose="02030602050306030303" pitchFamily="18" charset="0"/>
              </a:rPr>
              <a:t>nepokvarljivog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nasljeđa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940651" y="6382214"/>
            <a:ext cx="3966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BA" sz="1600" b="1" dirty="0"/>
              <a:t>len G. Vajt, </a:t>
            </a:r>
            <a:r>
              <a:rPr lang="en-US" sz="1600" i="1" dirty="0" err="1"/>
              <a:t>Sukob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hrabrost</a:t>
            </a:r>
            <a:r>
              <a:rPr lang="en-US" sz="1600" b="1" dirty="0"/>
              <a:t>,</a:t>
            </a:r>
            <a:r>
              <a:rPr lang="hr-BA" sz="1600" b="1" dirty="0"/>
              <a:t> </a:t>
            </a:r>
            <a:r>
              <a:rPr lang="en" sz="1600" b="1" dirty="0"/>
              <a:t>3</a:t>
            </a:r>
            <a:r>
              <a:rPr lang="hr-BA" sz="1600" b="1" dirty="0"/>
              <a:t>. prosinca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BA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Sve što želim je poznavati Krista i iskusiti snagu koja ga je podigla iz mrtvih. Želim imati udjela u njegovim patnjama i postati jedno s njim, čak i u njegovoj smrti, kako bih postigao uskrsnuće od mrtvih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20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F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ilip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ljan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 </a:t>
            </a:r>
            <a:r>
              <a:rPr lang="hr-BA" sz="16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SHP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1155028" y="3895303"/>
            <a:ext cx="58354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B436F"/>
                </a:solidFill>
              </a:rPr>
              <a:t>Savjeti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kako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izbjeći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gubitak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spasenja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izbjegavati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3,1-3).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Š</a:t>
            </a:r>
            <a:r>
              <a:rPr lang="en" sz="2000" b="1" dirty="0"/>
              <a:t>to ostaje </a:t>
            </a:r>
            <a:r>
              <a:rPr lang="en-US" sz="2000" b="1" dirty="0"/>
              <a:t>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4-6)</a:t>
            </a:r>
            <a:r>
              <a:rPr lang="hr-BA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Nešto važno</a:t>
            </a:r>
            <a:r>
              <a:rPr lang="en" sz="2000" b="1" dirty="0"/>
              <a:t> (</a:t>
            </a:r>
            <a:r>
              <a:rPr lang="hr-BA" sz="2000" b="1" dirty="0"/>
              <a:t>F</a:t>
            </a:r>
            <a:r>
              <a:rPr lang="en" sz="2000" b="1" dirty="0"/>
              <a:t>ilip</a:t>
            </a:r>
            <a:r>
              <a:rPr lang="hr-BA" sz="2000" b="1" dirty="0"/>
              <a:t>ljan</a:t>
            </a:r>
            <a:r>
              <a:rPr lang="en" sz="2000" b="1" dirty="0"/>
              <a:t>i</a:t>
            </a:r>
            <a:r>
              <a:rPr lang="hr-BA" sz="2000" b="1" dirty="0"/>
              <a:t>ma</a:t>
            </a:r>
            <a:r>
              <a:rPr lang="en" sz="2000" b="1" dirty="0"/>
              <a:t> 3</a:t>
            </a:r>
            <a:r>
              <a:rPr lang="hr-BA" sz="2000" b="1" dirty="0"/>
              <a:t>,</a:t>
            </a:r>
            <a:r>
              <a:rPr lang="en" sz="2000" b="1" dirty="0"/>
              <a:t>7</a:t>
            </a:r>
            <a:r>
              <a:rPr lang="hr-BA" sz="2000" b="1" dirty="0"/>
              <a:t>.</a:t>
            </a:r>
            <a:r>
              <a:rPr lang="en" sz="2000" b="1" dirty="0"/>
              <a:t>8)</a:t>
            </a:r>
            <a:r>
              <a:rPr lang="hr-BA" sz="2000" b="1" dirty="0"/>
              <a:t>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hr-BA" sz="2000" b="1" dirty="0">
                <a:solidFill>
                  <a:srgbClr val="28724D"/>
                </a:solidFill>
              </a:rPr>
              <a:t>Savjeti kako ostati u spasenju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Vjera Kristova</a:t>
            </a:r>
            <a:r>
              <a:rPr lang="en" sz="2000" b="1" dirty="0"/>
              <a:t>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9)</a:t>
            </a:r>
            <a:r>
              <a:rPr lang="hr-BA" sz="2000" b="1" dirty="0"/>
              <a:t>.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pl-PL" sz="2000" b="1" dirty="0"/>
              <a:t>Znanje o Kristu (Filipljanima 3,10-16).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Filipljani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 put do </a:t>
            </a:r>
            <a:r>
              <a:rPr lang="en-US" sz="2000" b="1" dirty="0" err="1"/>
              <a:t>spasenja</a:t>
            </a:r>
            <a:r>
              <a:rPr lang="en-US" sz="2000" b="1" dirty="0"/>
              <a:t>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Pavao </a:t>
            </a:r>
            <a:r>
              <a:rPr lang="en-US" sz="2000" b="1" dirty="0" err="1"/>
              <a:t>i</a:t>
            </a:r>
            <a:r>
              <a:rPr lang="en-US" sz="2000" b="1" dirty="0"/>
              <a:t> Sila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rekli</a:t>
            </a:r>
            <a:r>
              <a:rPr lang="en-US" sz="2000" b="1" dirty="0"/>
              <a:t> </a:t>
            </a:r>
            <a:r>
              <a:rPr lang="en-US" sz="2000" b="1" dirty="0" err="1"/>
              <a:t>jednom</a:t>
            </a:r>
            <a:r>
              <a:rPr lang="en-US" sz="2000" b="1" dirty="0"/>
              <a:t> od </a:t>
            </a:r>
            <a:r>
              <a:rPr lang="en-US" sz="2000" b="1" dirty="0" err="1"/>
              <a:t>prvih</a:t>
            </a:r>
            <a:r>
              <a:rPr lang="en-US" sz="2000" b="1" dirty="0"/>
              <a:t> </a:t>
            </a:r>
            <a:r>
              <a:rPr lang="en-US" sz="2000" b="1" dirty="0" err="1"/>
              <a:t>obraćenika</a:t>
            </a:r>
            <a:r>
              <a:rPr lang="en-US" sz="2000" b="1" dirty="0"/>
              <a:t> u tom </a:t>
            </a:r>
            <a:r>
              <a:rPr lang="en-US" sz="2000" b="1" dirty="0" err="1"/>
              <a:t>gradu</a:t>
            </a:r>
            <a:r>
              <a:rPr lang="en-US" sz="2000" b="1" dirty="0"/>
              <a:t>: </a:t>
            </a:r>
            <a:r>
              <a:rPr lang="en-US" sz="2000" b="1" dirty="0" err="1"/>
              <a:t>tamničaru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788456" y="5500421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788456" y="3810307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7" y="598402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7" y="6373784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7" y="4687883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7" y="5063285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7" y="433122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toga </a:t>
            </a:r>
            <a:r>
              <a:rPr lang="en-US" sz="2000" b="1" dirty="0" err="1"/>
              <a:t>ih</a:t>
            </a:r>
            <a:r>
              <a:rPr lang="en-US" sz="2000" b="1" dirty="0"/>
              <a:t> Pavao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temeljne</a:t>
            </a:r>
            <a:r>
              <a:rPr lang="en-US" sz="2000" b="1" dirty="0"/>
              <a:t> </a:t>
            </a:r>
            <a:r>
              <a:rPr lang="en-US" sz="2000" b="1" dirty="0" err="1"/>
              <a:t>stupove</a:t>
            </a:r>
            <a:r>
              <a:rPr lang="en-US" sz="2000" b="1" dirty="0"/>
              <a:t> </a:t>
            </a:r>
            <a:r>
              <a:rPr lang="en-US" sz="2000" b="1" dirty="0" err="1"/>
              <a:t>spasenja</a:t>
            </a:r>
            <a:r>
              <a:rPr lang="en-US" sz="2000" b="1" dirty="0"/>
              <a:t> </a:t>
            </a:r>
            <a:r>
              <a:rPr lang="en-US" sz="2000" b="1" dirty="0" err="1"/>
              <a:t>vjerom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Sada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crkva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čvrsto</a:t>
            </a:r>
            <a:r>
              <a:rPr lang="en-US" sz="2000" b="1" dirty="0"/>
              <a:t> </a:t>
            </a:r>
            <a:r>
              <a:rPr lang="en-US" sz="2000" b="1" dirty="0" err="1"/>
              <a:t>uspostavljena</a:t>
            </a:r>
            <a:r>
              <a:rPr lang="en-US" sz="2000" b="1" dirty="0"/>
              <a:t>,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opasnosti</a:t>
            </a:r>
            <a:r>
              <a:rPr lang="en-US" sz="2000" b="1" dirty="0"/>
              <a:t> da </a:t>
            </a:r>
            <a:r>
              <a:rPr lang="en-US" sz="2000" b="1" dirty="0" err="1"/>
              <a:t>budu</a:t>
            </a:r>
            <a:r>
              <a:rPr lang="en-US" sz="2000" b="1" dirty="0"/>
              <a:t> </a:t>
            </a:r>
            <a:r>
              <a:rPr lang="en-US" sz="2000" b="1" dirty="0" err="1"/>
              <a:t>svedeni</a:t>
            </a:r>
            <a:r>
              <a:rPr lang="en-US" sz="2000" b="1" dirty="0"/>
              <a:t> s puta </a:t>
            </a:r>
            <a:r>
              <a:rPr lang="en-US" sz="2000" b="1" dirty="0" err="1"/>
              <a:t>spasenja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571581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SAVJETI KAKO IZBJEĆI GUBITAK SPASENJA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chemeClr val="accent3"/>
                </a:solidFill>
              </a:rPr>
              <a:t>ŠTO </a:t>
            </a:r>
            <a:r>
              <a:rPr lang="hr-BA" sz="4800" b="1" spc="300" dirty="0">
                <a:ln/>
                <a:solidFill>
                  <a:schemeClr val="accent3"/>
                </a:solidFill>
              </a:rPr>
              <a:t>TREBA 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IZBJEGAVATI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51113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Čuvajte se pasa, onih koji čine zlo. Čuvajte se onih što traže obrezanje tijela.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AHP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4015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razgovaramo</a:t>
            </a:r>
            <a:r>
              <a:rPr lang="en-US" sz="2000" b="1" dirty="0"/>
              <a:t> o </a:t>
            </a:r>
            <a:r>
              <a:rPr lang="en-US" sz="2000" b="1" dirty="0" err="1"/>
              <a:t>opasnostima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prijete</a:t>
            </a:r>
            <a:r>
              <a:rPr lang="en-US" sz="2000" b="1" dirty="0"/>
              <a:t> </a:t>
            </a:r>
            <a:r>
              <a:rPr lang="en-US" sz="2000" b="1" dirty="0" err="1"/>
              <a:t>vjeri</a:t>
            </a:r>
            <a:r>
              <a:rPr lang="en-US" sz="2000" b="1" dirty="0"/>
              <a:t>, Pavao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nekoliko</a:t>
            </a:r>
            <a:r>
              <a:rPr lang="hr-BA" sz="2000" b="1" dirty="0"/>
              <a:t> savjeta:</a:t>
            </a:r>
            <a:r>
              <a:rPr lang="en-US" sz="2000" b="1" dirty="0"/>
              <a:t> "</a:t>
            </a:r>
            <a:r>
              <a:rPr lang="en-US" sz="2000" b="1" dirty="0" err="1"/>
              <a:t>Radujte</a:t>
            </a:r>
            <a:r>
              <a:rPr lang="en-US" sz="2000" b="1" dirty="0"/>
              <a:t> se u </a:t>
            </a:r>
            <a:r>
              <a:rPr lang="en-US" sz="2000" b="1" dirty="0" err="1"/>
              <a:t>Gospodinu</a:t>
            </a:r>
            <a:r>
              <a:rPr lang="en-US" sz="2000" b="1" dirty="0"/>
              <a:t>" (Fil</a:t>
            </a:r>
            <a:r>
              <a:rPr lang="hr-BA" sz="2000" b="1" dirty="0"/>
              <a:t>ip.</a:t>
            </a:r>
            <a:r>
              <a:rPr lang="en-US" sz="2000" b="1" dirty="0"/>
              <a:t> 3,1a). </a:t>
            </a:r>
            <a:r>
              <a:rPr lang="pl-PL" sz="2000" b="1" dirty="0"/>
              <a:t>Na to je dodaje nešto važno: dobro je ponavljati istinu koju imamo, čak i ako je već dobro poznajemo (Filip. 3,1b).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ističe</a:t>
            </a:r>
            <a:r>
              <a:rPr lang="en-US" sz="2000" b="1" dirty="0"/>
              <a:t> </a:t>
            </a:r>
            <a:r>
              <a:rPr lang="en-US" sz="2000" b="1" dirty="0" err="1"/>
              <a:t>najveću</a:t>
            </a:r>
            <a:r>
              <a:rPr lang="en-US" sz="2000" b="1" dirty="0"/>
              <a:t> </a:t>
            </a:r>
            <a:r>
              <a:rPr lang="en-US" sz="2000" b="1" dirty="0" err="1"/>
              <a:t>opasnost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tada</a:t>
            </a:r>
            <a:r>
              <a:rPr lang="en-US" sz="2000" b="1" dirty="0"/>
              <a:t> </a:t>
            </a:r>
            <a:r>
              <a:rPr lang="en-US" sz="2000" b="1" dirty="0" err="1"/>
              <a:t>prijetila</a:t>
            </a:r>
            <a:r>
              <a:rPr lang="en-US" sz="2000" b="1" dirty="0"/>
              <a:t> </a:t>
            </a:r>
            <a:r>
              <a:rPr lang="en-US" sz="2000" b="1" dirty="0" err="1"/>
              <a:t>crkvi</a:t>
            </a:r>
            <a:r>
              <a:rPr lang="en-US" sz="2000" b="1" dirty="0"/>
              <a:t>: </a:t>
            </a:r>
            <a:r>
              <a:rPr lang="en-US" sz="2000" b="1" dirty="0" err="1"/>
              <a:t>lažn</a:t>
            </a:r>
            <a:r>
              <a:rPr lang="hr-BA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učitelj</a:t>
            </a:r>
            <a:r>
              <a:rPr lang="hr-BA" sz="2000" b="1" dirty="0"/>
              <a:t>i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učili</a:t>
            </a:r>
            <a:r>
              <a:rPr lang="en-US" sz="2000" b="1" dirty="0"/>
              <a:t> </a:t>
            </a:r>
            <a:r>
              <a:rPr lang="en-US" sz="2000" b="1" dirty="0" err="1"/>
              <a:t>strogo</a:t>
            </a:r>
            <a:r>
              <a:rPr lang="en-US" sz="2000" b="1" dirty="0"/>
              <a:t> </a:t>
            </a:r>
            <a:r>
              <a:rPr lang="en-US" sz="2000" b="1" dirty="0" err="1"/>
              <a:t>pridržavanje</a:t>
            </a:r>
            <a:r>
              <a:rPr lang="en-US" sz="2000" b="1" dirty="0"/>
              <a:t> </a:t>
            </a:r>
            <a:r>
              <a:rPr lang="en-US" sz="2000" b="1" dirty="0" err="1"/>
              <a:t>ceremonijalnog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 (Fil </a:t>
            </a:r>
            <a:r>
              <a:rPr lang="hr-BA" sz="2000" b="1" dirty="0"/>
              <a:t>ip.</a:t>
            </a:r>
            <a:r>
              <a:rPr lang="en-US" sz="2000" b="1" dirty="0"/>
              <a:t>3:2). On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naziva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tri </a:t>
            </a:r>
            <a:r>
              <a:rPr lang="en-US" sz="2000" b="1" dirty="0" err="1"/>
              <a:t>različita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: psi (Ps. 22</a:t>
            </a:r>
            <a:r>
              <a:rPr lang="hr-BA" sz="2000" b="1" dirty="0"/>
              <a:t>,</a:t>
            </a:r>
            <a:r>
              <a:rPr lang="en-US" sz="2000" b="1" dirty="0"/>
              <a:t>16; </a:t>
            </a:r>
            <a:r>
              <a:rPr lang="hr-BA" sz="2000" b="1" dirty="0"/>
              <a:t> </a:t>
            </a:r>
            <a:r>
              <a:rPr lang="en-US" sz="2000" b="1" dirty="0"/>
              <a:t>2. Pet. 2</a:t>
            </a:r>
            <a:r>
              <a:rPr lang="hr-BA" sz="2000" b="1" dirty="0"/>
              <a:t>,</a:t>
            </a:r>
            <a:r>
              <a:rPr lang="en-US" sz="2000" b="1" dirty="0"/>
              <a:t>21</a:t>
            </a:r>
            <a:r>
              <a:rPr lang="hr-BA" sz="2000" b="1" dirty="0"/>
              <a:t>.</a:t>
            </a:r>
            <a:r>
              <a:rPr lang="en-US" sz="2000" b="1" dirty="0"/>
              <a:t>22); </a:t>
            </a:r>
            <a:r>
              <a:rPr lang="en-US" sz="2000" b="1" dirty="0" err="1"/>
              <a:t>zlikovci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BA" sz="2000" b="1" dirty="0"/>
              <a:t>unakazitelj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tijela</a:t>
            </a:r>
            <a:r>
              <a:rPr lang="en-US" sz="2000" b="1" dirty="0"/>
              <a:t> (</a:t>
            </a:r>
            <a:r>
              <a:rPr lang="en-US" sz="2000" b="1" dirty="0" err="1"/>
              <a:t>putem</a:t>
            </a:r>
            <a:r>
              <a:rPr lang="en-US" sz="2000" b="1" dirty="0"/>
              <a:t> </a:t>
            </a:r>
            <a:r>
              <a:rPr lang="en-US" sz="2000" b="1" dirty="0" err="1"/>
              <a:t>obrezivanja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52186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Kako se možemo radovati</a:t>
            </a:r>
            <a:r>
              <a:rPr lang="hr-BA" sz="2000" b="1" dirty="0"/>
              <a:t> u</a:t>
            </a:r>
            <a:r>
              <a:rPr lang="it-IT" sz="2000" b="1" dirty="0"/>
              <a:t> Gospodinu?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ŠTO OSTAJE IZA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-85061" y="769441"/>
            <a:ext cx="1237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823A36"/>
                </a:solidFill>
                <a:latin typeface="Comic Sans MS" panose="030F0702030302020204" pitchFamily="66" charset="0"/>
              </a:rPr>
              <a:t>Obrezan sam osmoga dana nakon rođenja. Potječem iz izraelskog naroda, iz Benjaminovog plemena. Hebrej sam od hebrejskih roditelja. Što se tiče Zakona, farizej sam što se tiče pravednosti u Zakonu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Filip.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5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SHP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Jeruzalemskom</a:t>
            </a:r>
            <a:r>
              <a:rPr lang="en-US" sz="2000" b="1" dirty="0"/>
              <a:t> </a:t>
            </a:r>
            <a:r>
              <a:rPr lang="en-US" sz="2000" b="1" dirty="0" err="1"/>
              <a:t>saboru</a:t>
            </a:r>
            <a:r>
              <a:rPr lang="en-US" sz="2000" b="1" dirty="0"/>
              <a:t> </a:t>
            </a:r>
            <a:r>
              <a:rPr lang="en-US" sz="2000" b="1" dirty="0" err="1"/>
              <a:t>određeno</a:t>
            </a:r>
            <a:r>
              <a:rPr lang="en-US" sz="2000" b="1" dirty="0"/>
              <a:t> je da se </a:t>
            </a:r>
            <a:r>
              <a:rPr lang="en-US" sz="2000" b="1" dirty="0" err="1"/>
              <a:t>pogani</a:t>
            </a:r>
            <a:r>
              <a:rPr lang="en-US" sz="2000" b="1" dirty="0"/>
              <a:t> ne </a:t>
            </a:r>
            <a:r>
              <a:rPr lang="en-US" sz="2000" b="1" dirty="0" err="1"/>
              <a:t>smiju</a:t>
            </a:r>
            <a:r>
              <a:rPr lang="en-US" sz="2000" b="1" dirty="0"/>
              <a:t> </a:t>
            </a:r>
            <a:r>
              <a:rPr lang="en-US" sz="2000" b="1" dirty="0" err="1"/>
              <a:t>zamarati</a:t>
            </a:r>
            <a:r>
              <a:rPr lang="en-US" sz="2000" b="1" dirty="0"/>
              <a:t> </a:t>
            </a:r>
            <a:r>
              <a:rPr lang="en-US" sz="2000" b="1" dirty="0" err="1"/>
              <a:t>pitanjima</a:t>
            </a:r>
            <a:r>
              <a:rPr lang="en-US" sz="2000" b="1" dirty="0"/>
              <a:t> </a:t>
            </a:r>
            <a:r>
              <a:rPr lang="en-US" sz="2000" b="1" dirty="0" err="1"/>
              <a:t>židovskog</a:t>
            </a:r>
            <a:r>
              <a:rPr lang="en-US" sz="2000" b="1" dirty="0"/>
              <a:t> </a:t>
            </a:r>
            <a:r>
              <a:rPr lang="en-US" sz="2000" b="1" dirty="0" err="1"/>
              <a:t>ceremonijalnog</a:t>
            </a:r>
            <a:r>
              <a:rPr lang="en-US" sz="2000" b="1" dirty="0"/>
              <a:t> </a:t>
            </a:r>
            <a:r>
              <a:rPr lang="hr-BA" sz="2000" b="1" dirty="0"/>
              <a:t>Zakon</a:t>
            </a:r>
            <a:r>
              <a:rPr lang="en-US" sz="2000" b="1" dirty="0"/>
              <a:t>a (</a:t>
            </a:r>
            <a:r>
              <a:rPr lang="en-US" sz="2000" b="1" dirty="0" err="1"/>
              <a:t>Djela</a:t>
            </a:r>
            <a:r>
              <a:rPr lang="en-US" sz="2000" b="1" dirty="0"/>
              <a:t> 15</a:t>
            </a:r>
            <a:r>
              <a:rPr lang="hr-BA" sz="2000" b="1" dirty="0"/>
              <a:t>,</a:t>
            </a:r>
            <a:r>
              <a:rPr lang="en-US" sz="2000" b="1" dirty="0"/>
              <a:t>19-21). </a:t>
            </a: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određeni</a:t>
            </a:r>
            <a:r>
              <a:rPr lang="en-US" sz="2000" b="1" dirty="0"/>
              <a:t> </a:t>
            </a:r>
            <a:r>
              <a:rPr lang="en-US" sz="2000" b="1" dirty="0" err="1"/>
              <a:t>učitelji</a:t>
            </a:r>
            <a:r>
              <a:rPr lang="en-US" sz="2000" b="1" dirty="0"/>
              <a:t> </a:t>
            </a:r>
            <a:r>
              <a:rPr lang="en-US" sz="2000" b="1" dirty="0" err="1"/>
              <a:t>došli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Filip</a:t>
            </a:r>
            <a:r>
              <a:rPr lang="hr-BA" sz="2000" b="1" dirty="0"/>
              <a:t>ljan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poučavajući</a:t>
            </a:r>
            <a:r>
              <a:rPr lang="en-US" sz="2000" b="1" dirty="0"/>
              <a:t> </a:t>
            </a:r>
            <a:r>
              <a:rPr lang="en-US" sz="2000" b="1" dirty="0" err="1"/>
              <a:t>nužnost</a:t>
            </a:r>
            <a:r>
              <a:rPr lang="en-US" sz="2000" b="1" dirty="0"/>
              <a:t> </a:t>
            </a:r>
            <a:r>
              <a:rPr lang="en-US" sz="2000" b="1" dirty="0" err="1"/>
              <a:t>obrezivanja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2</a:t>
            </a:r>
            <a:r>
              <a:rPr lang="hr-BA" sz="2000" b="1" dirty="0"/>
              <a:t>.</a:t>
            </a:r>
            <a:r>
              <a:rPr lang="en-US" sz="2000" b="1" dirty="0"/>
              <a:t>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734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9045065" y="4530750"/>
            <a:ext cx="31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hvalio</a:t>
            </a:r>
            <a:r>
              <a:rPr lang="en-US" sz="2000" b="1" dirty="0"/>
              <a:t> se </a:t>
            </a:r>
            <a:r>
              <a:rPr lang="en-US" sz="2000" b="1" dirty="0" err="1"/>
              <a:t>svime</a:t>
            </a:r>
            <a:r>
              <a:rPr lang="en-US" sz="2000" b="1" dirty="0"/>
              <a:t> time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upoznao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. Sada je </a:t>
            </a:r>
            <a:r>
              <a:rPr lang="en-US" sz="2000" b="1" dirty="0" err="1"/>
              <a:t>znao</a:t>
            </a:r>
            <a:r>
              <a:rPr lang="en-US" sz="2000" b="1" dirty="0"/>
              <a:t> da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razumio</a:t>
            </a:r>
            <a:r>
              <a:rPr lang="en-US" sz="2000" b="1" dirty="0"/>
              <a:t> Zakon (M</a:t>
            </a:r>
            <a:r>
              <a:rPr lang="hr-BA" sz="2000" b="1" dirty="0"/>
              <a:t>a</a:t>
            </a:r>
            <a:r>
              <a:rPr lang="en-US" sz="2000" b="1" dirty="0"/>
              <a:t>t</a:t>
            </a:r>
            <a:r>
              <a:rPr lang="hr-BA" sz="2000" b="1" dirty="0"/>
              <a:t>ej</a:t>
            </a:r>
            <a:r>
              <a:rPr lang="en-US" sz="2000" b="1" dirty="0"/>
              <a:t> 5</a:t>
            </a:r>
            <a:r>
              <a:rPr lang="hr-BA" sz="2000" b="1" dirty="0"/>
              <a:t>,</a:t>
            </a:r>
            <a:r>
              <a:rPr lang="en-US" sz="2000" b="1" dirty="0"/>
              <a:t>21</a:t>
            </a:r>
            <a:r>
              <a:rPr lang="hr-BA" sz="2000" b="1" dirty="0"/>
              <a:t>-</a:t>
            </a:r>
            <a:r>
              <a:rPr lang="en-US" sz="2000" b="1" dirty="0"/>
              <a:t>22). Sada je </a:t>
            </a:r>
            <a:r>
              <a:rPr lang="en-US" sz="2000" b="1" dirty="0" err="1"/>
              <a:t>znao</a:t>
            </a:r>
            <a:r>
              <a:rPr lang="en-US" sz="2000" b="1" dirty="0"/>
              <a:t> da </a:t>
            </a:r>
            <a:r>
              <a:rPr lang="en-US" sz="2000" b="1" dirty="0" err="1"/>
              <a:t>samo</a:t>
            </a:r>
            <a:r>
              <a:rPr lang="en-US" sz="2000" b="1" dirty="0"/>
              <a:t> Krist </a:t>
            </a:r>
            <a:r>
              <a:rPr lang="en-US" sz="2000" b="1" dirty="0" err="1"/>
              <a:t>spašava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Vraćajući</a:t>
            </a:r>
            <a:r>
              <a:rPr lang="en-US" sz="2000" b="1" dirty="0"/>
              <a:t> se u </a:t>
            </a:r>
            <a:r>
              <a:rPr lang="en-US" sz="2000" b="1" dirty="0" err="1"/>
              <a:t>prošlost</a:t>
            </a:r>
            <a:r>
              <a:rPr lang="en-US" sz="2000" b="1" dirty="0"/>
              <a:t>, Pavao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koliko</a:t>
            </a:r>
            <a:r>
              <a:rPr lang="en-US" sz="2000" b="1" dirty="0"/>
              <a:t> je bio </a:t>
            </a:r>
            <a:r>
              <a:rPr lang="hr-BA" sz="2000" b="1" dirty="0"/>
              <a:t>besprijekora</a:t>
            </a:r>
            <a:r>
              <a:rPr lang="en-US" sz="2000" b="1" dirty="0"/>
              <a:t>n </a:t>
            </a:r>
            <a:r>
              <a:rPr lang="en-US" sz="2000" b="1" dirty="0" err="1"/>
              <a:t>kad</a:t>
            </a:r>
            <a:r>
              <a:rPr lang="en-US" sz="2000" b="1" dirty="0"/>
              <a:t> je bio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tih</a:t>
            </a:r>
            <a:r>
              <a:rPr lang="en-US" sz="2000" b="1" dirty="0"/>
              <a:t> </a:t>
            </a:r>
            <a:r>
              <a:rPr lang="en-US" sz="2000" b="1" dirty="0" err="1"/>
              <a:t>učitelja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VAŽNO JE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485F2F"/>
                </a:solidFill>
                <a:latin typeface="Comic Sans MS" panose="030F0702030302020204" pitchFamily="66" charset="0"/>
              </a:rPr>
              <a:t>Ali što god mi bijaše dobitak, to poradi Krista smatrah gubitkom.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530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</a:t>
            </a:r>
            <a:r>
              <a:rPr lang="hr-BA" sz="2000" b="1" dirty="0"/>
              <a:t>vle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hr-BA" sz="2000" b="1" dirty="0"/>
              <a:t>že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prijašnji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naspram</a:t>
            </a:r>
            <a:r>
              <a:rPr lang="en-US" sz="2000" b="1" dirty="0"/>
              <a:t> </a:t>
            </a:r>
            <a:r>
              <a:rPr lang="en-US" sz="2000" b="1" dirty="0" err="1"/>
              <a:t>sadašnjeg</a:t>
            </a:r>
            <a:r>
              <a:rPr lang="en-US" sz="2000" b="1" dirty="0"/>
              <a:t>. S </a:t>
            </a:r>
            <a:r>
              <a:rPr lang="en-US" sz="2000" b="1" dirty="0" err="1"/>
              <a:t>jedne</a:t>
            </a:r>
            <a:r>
              <a:rPr lang="hr-BA" sz="2000" b="1" dirty="0"/>
              <a:t> stane</a:t>
            </a:r>
            <a:r>
              <a:rPr lang="en-US" sz="2000" b="1" dirty="0"/>
              <a:t> </a:t>
            </a:r>
            <a:r>
              <a:rPr lang="en-US" sz="2000" b="1" dirty="0" err="1"/>
              <a:t>smješta</a:t>
            </a:r>
            <a:r>
              <a:rPr lang="en-US" sz="2000" b="1" dirty="0"/>
              <a:t> </a:t>
            </a:r>
            <a:r>
              <a:rPr lang="en-US" sz="2000" b="1" dirty="0" err="1"/>
              <a:t>svo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;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slavna</a:t>
            </a:r>
            <a:r>
              <a:rPr lang="en-US" sz="2000" b="1" dirty="0"/>
              <a:t> </a:t>
            </a:r>
            <a:r>
              <a:rPr lang="en-US" sz="2000" b="1" dirty="0" err="1"/>
              <a:t>budućnost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zvijezda</a:t>
            </a:r>
            <a:r>
              <a:rPr lang="en-US" sz="2000" b="1" dirty="0"/>
              <a:t> </a:t>
            </a:r>
            <a:r>
              <a:rPr lang="en-US" sz="2000" b="1" dirty="0" err="1"/>
              <a:t>Gamaliela</a:t>
            </a:r>
            <a:r>
              <a:rPr lang="en-US" sz="2000" b="1" dirty="0"/>
              <a:t>;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veličanstvene</a:t>
            </a:r>
            <a:r>
              <a:rPr lang="en-US" sz="2000" b="1" dirty="0"/>
              <a:t> </a:t>
            </a:r>
            <a:r>
              <a:rPr lang="en-US" sz="2000" b="1" dirty="0" err="1"/>
              <a:t>farizejske</a:t>
            </a:r>
            <a:r>
              <a:rPr lang="en-US" sz="2000" b="1" dirty="0"/>
              <a:t> </a:t>
            </a:r>
            <a:r>
              <a:rPr lang="en-US" sz="2000" b="1" dirty="0" err="1"/>
              <a:t>darove</a:t>
            </a:r>
            <a:r>
              <a:rPr lang="en-US" sz="2000" b="1" dirty="0"/>
              <a:t>. Sav </a:t>
            </a:r>
            <a:r>
              <a:rPr lang="en-US" sz="2000" b="1" dirty="0" err="1"/>
              <a:t>dobitak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30" y="1255765"/>
            <a:ext cx="410053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3" y="4844356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vrijednije</a:t>
            </a:r>
            <a:r>
              <a:rPr lang="en-US" sz="2000" b="1" dirty="0"/>
              <a:t> od </a:t>
            </a:r>
            <a:r>
              <a:rPr lang="en-US" sz="2000" b="1" dirty="0" err="1"/>
              <a:t>vječnog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nebu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BA" sz="2000" b="1" dirty="0"/>
              <a:t>N</a:t>
            </a:r>
            <a:r>
              <a:rPr lang="en-US" sz="2000" b="1" dirty="0" err="1"/>
              <a:t>ovoj</a:t>
            </a:r>
            <a:r>
              <a:rPr lang="en-US" sz="2000" b="1" dirty="0"/>
              <a:t> </a:t>
            </a:r>
            <a:r>
              <a:rPr lang="en-US" sz="2000" b="1" dirty="0" err="1"/>
              <a:t>zemlji</a:t>
            </a:r>
            <a:r>
              <a:rPr lang="en-US" sz="2000" b="1" dirty="0"/>
              <a:t>? Ipak, </a:t>
            </a:r>
            <a:r>
              <a:rPr lang="en-US" sz="2000" b="1" dirty="0" err="1"/>
              <a:t>svjetovne</a:t>
            </a:r>
            <a:r>
              <a:rPr lang="en-US" sz="2000" b="1" dirty="0"/>
              <a:t> </a:t>
            </a:r>
            <a:r>
              <a:rPr lang="en-US" sz="2000" b="1" dirty="0" err="1"/>
              <a:t>vrijednosti</a:t>
            </a:r>
            <a:r>
              <a:rPr lang="en-US" sz="2000" b="1" dirty="0"/>
              <a:t> </a:t>
            </a:r>
            <a:r>
              <a:rPr lang="en-US" sz="2000" b="1" dirty="0" err="1"/>
              <a:t>mnoge</a:t>
            </a:r>
            <a:r>
              <a:rPr lang="en-US" sz="2000" b="1" dirty="0"/>
              <a:t> </a:t>
            </a:r>
            <a:r>
              <a:rPr lang="en-US" sz="2000" b="1" dirty="0" err="1"/>
              <a:t>zaslijepljuju</a:t>
            </a:r>
            <a:r>
              <a:rPr lang="en-US" sz="2000" b="1" dirty="0"/>
              <a:t> </a:t>
            </a:r>
            <a:r>
              <a:rPr lang="hr-BA" sz="2000" b="1" dirty="0"/>
              <a:t>u odnosu n</a:t>
            </a:r>
            <a:r>
              <a:rPr lang="en-US" sz="2000" b="1" dirty="0"/>
              <a:t>a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stvarnost</a:t>
            </a:r>
            <a:r>
              <a:rPr lang="en-US" sz="2000" b="1" dirty="0"/>
              <a:t>.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en-US" sz="2000" b="1" dirty="0" err="1"/>
              <a:t>prirodna</a:t>
            </a:r>
            <a:r>
              <a:rPr lang="en-US" sz="2000" b="1" dirty="0"/>
              <a:t> </a:t>
            </a:r>
            <a:r>
              <a:rPr lang="en-US" sz="2000" b="1" dirty="0" err="1"/>
              <a:t>konkurencija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se </a:t>
            </a:r>
            <a:r>
              <a:rPr lang="en-US" sz="2000" b="1" dirty="0" err="1"/>
              <a:t>ovdje</a:t>
            </a:r>
            <a:r>
              <a:rPr lang="en-US" sz="2000" b="1" dirty="0"/>
              <a:t> </a:t>
            </a:r>
            <a:r>
              <a:rPr lang="en-US" sz="2000" b="1" dirty="0" err="1"/>
              <a:t>smatraju</a:t>
            </a:r>
            <a:r>
              <a:rPr lang="en-US" sz="2000" b="1" dirty="0"/>
              <a:t> </a:t>
            </a:r>
            <a:r>
              <a:rPr lang="en-US" sz="2000" b="1" dirty="0" err="1"/>
              <a:t>važnima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Nebo </a:t>
            </a:r>
            <a:r>
              <a:rPr lang="en-US" sz="2000" b="1" dirty="0" err="1"/>
              <a:t>zaista</a:t>
            </a:r>
            <a:r>
              <a:rPr lang="en-US" sz="2000" b="1" dirty="0"/>
              <a:t> </a:t>
            </a:r>
            <a:r>
              <a:rPr lang="en-US" sz="2000" b="1" dirty="0" err="1"/>
              <a:t>cijeni</a:t>
            </a:r>
            <a:r>
              <a:rPr lang="en-US" sz="2000" b="1" dirty="0"/>
              <a:t>: </a:t>
            </a:r>
            <a:r>
              <a:rPr lang="en-US" sz="2000" b="1" dirty="0" err="1"/>
              <a:t>Kristov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</a:t>
            </a:r>
            <a:r>
              <a:rPr lang="en-US" sz="2000" b="1" dirty="0" err="1"/>
              <a:t>duše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78206" y="2561382"/>
            <a:ext cx="7302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Sada, </a:t>
            </a:r>
            <a:r>
              <a:rPr lang="en-US" sz="2000" b="1" dirty="0" err="1"/>
              <a:t>stavite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drugu</a:t>
            </a:r>
            <a:r>
              <a:rPr lang="en-US" sz="2000" b="1" dirty="0"/>
              <a:t> </a:t>
            </a:r>
            <a:r>
              <a:rPr lang="en-US" sz="2000" b="1" dirty="0" err="1"/>
              <a:t>stranu</a:t>
            </a:r>
            <a:r>
              <a:rPr lang="en-US" sz="2000" b="1" dirty="0"/>
              <a:t> </a:t>
            </a:r>
            <a:r>
              <a:rPr lang="en-US" sz="2000" b="1" dirty="0" err="1"/>
              <a:t>ljestvice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otkako</a:t>
            </a:r>
            <a:r>
              <a:rPr lang="en-US" sz="2000" b="1" dirty="0"/>
              <a:t> je </a:t>
            </a:r>
            <a:r>
              <a:rPr lang="en-US" sz="2000" b="1" dirty="0" err="1"/>
              <a:t>upoznao</a:t>
            </a:r>
            <a:r>
              <a:rPr lang="en-US" sz="2000" b="1" dirty="0"/>
              <a:t> Krista. </a:t>
            </a:r>
            <a:r>
              <a:rPr lang="en-US" sz="2000" b="1" dirty="0" err="1"/>
              <a:t>Sva</a:t>
            </a:r>
            <a:r>
              <a:rPr lang="en-US" sz="2000" b="1" dirty="0"/>
              <a:t> </a:t>
            </a:r>
            <a:r>
              <a:rPr lang="en-US" sz="2000" b="1" dirty="0" err="1"/>
              <a:t>dobit</a:t>
            </a:r>
            <a:r>
              <a:rPr lang="en-US" sz="2000" b="1" dirty="0"/>
              <a:t> </a:t>
            </a:r>
            <a:r>
              <a:rPr lang="en-US" sz="2000" b="1" dirty="0" err="1"/>
              <a:t>postaje</a:t>
            </a:r>
            <a:r>
              <a:rPr lang="en-US" sz="2000" b="1" dirty="0"/>
              <a:t> </a:t>
            </a:r>
            <a:r>
              <a:rPr lang="en-US" sz="2000" b="1" dirty="0" err="1"/>
              <a:t>besmislena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se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usporediti</a:t>
            </a:r>
            <a:r>
              <a:rPr lang="en-US" sz="2000" b="1" dirty="0"/>
              <a:t> s </a:t>
            </a:r>
            <a:r>
              <a:rPr lang="en-US" sz="2000" b="1" dirty="0" err="1"/>
              <a:t>Kristovom</a:t>
            </a:r>
            <a:r>
              <a:rPr lang="en-US" sz="2000" b="1" dirty="0"/>
              <a:t> </a:t>
            </a:r>
            <a:r>
              <a:rPr lang="en-US" sz="2000" b="1" dirty="0" err="1"/>
              <a:t>ljubavlju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7</a:t>
            </a:r>
            <a:r>
              <a:rPr lang="hr-BA" sz="2000" b="1" dirty="0"/>
              <a:t>.</a:t>
            </a:r>
            <a:r>
              <a:rPr lang="en-US" sz="2000" b="1" dirty="0"/>
              <a:t>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703239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pl-PL" sz="6000" spc="300" dirty="0"/>
              <a:t>SAVJETI ZA OSTANAK U SPASENJU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KRISTOVA</a:t>
            </a:r>
            <a:r>
              <a:rPr lang="hr-BA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 VJERA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276225" y="596995"/>
            <a:ext cx="11781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 da bidem u njemu, ne pravednošću koja bi bila moja, onom koja dolazi od Zakona, nego onom koja se dobiva po vjeri u Krista, pravednošću koja dolazi od Boga, na osnovi vjere.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7" y="1315067"/>
            <a:ext cx="8429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Pavao, </a:t>
            </a:r>
            <a:r>
              <a:rPr lang="en-US" sz="2000" b="1" dirty="0" err="1"/>
              <a:t>uvjeren</a:t>
            </a:r>
            <a:r>
              <a:rPr lang="en-US" sz="2000" b="1" dirty="0"/>
              <a:t> u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pravednost</a:t>
            </a:r>
            <a:r>
              <a:rPr lang="en-US" sz="2000" b="1" dirty="0"/>
              <a:t>, </a:t>
            </a:r>
            <a:r>
              <a:rPr lang="en-US" sz="2000" b="1" dirty="0" err="1"/>
              <a:t>otišao</a:t>
            </a:r>
            <a:r>
              <a:rPr lang="en-US" sz="2000" b="1" dirty="0"/>
              <a:t> je u Damask </a:t>
            </a:r>
            <a:r>
              <a:rPr lang="en-US" sz="2000" b="1" dirty="0" err="1"/>
              <a:t>kako</a:t>
            </a:r>
            <a:r>
              <a:rPr lang="en-US" sz="2000" b="1" dirty="0"/>
              <a:t> bi</a:t>
            </a:r>
            <a:r>
              <a:rPr lang="hr-BA" sz="2000" b="1" dirty="0"/>
              <a:t> hereti-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sekte</a:t>
            </a:r>
            <a:r>
              <a:rPr lang="en-US" sz="2000" b="1" dirty="0"/>
              <a:t> </a:t>
            </a:r>
            <a:r>
              <a:rPr lang="hr-BA" sz="2000" b="1" dirty="0"/>
              <a:t>zvane </a:t>
            </a:r>
            <a:r>
              <a:rPr lang="en-US" sz="2000" b="1" dirty="0"/>
              <a:t>"Put" </a:t>
            </a:r>
            <a:r>
              <a:rPr lang="en-US" sz="2000" b="1" dirty="0" err="1"/>
              <a:t>vratio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put </a:t>
            </a:r>
            <a:r>
              <a:rPr lang="en-US" sz="2000" b="1" dirty="0" err="1"/>
              <a:t>spasenja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9</a:t>
            </a:r>
            <a:r>
              <a:rPr lang="hr-BA" sz="2000" b="1" dirty="0"/>
              <a:t>,</a:t>
            </a:r>
            <a:r>
              <a:rPr lang="en-US" sz="2000" b="1" dirty="0"/>
              <a:t>1</a:t>
            </a:r>
            <a:r>
              <a:rPr lang="hr-BA" sz="2000" b="1" dirty="0"/>
              <a:t>.</a:t>
            </a:r>
            <a:r>
              <a:rPr lang="en-US" sz="2000" b="1" dirty="0"/>
              <a:t>2). No </a:t>
            </a:r>
            <a:r>
              <a:rPr lang="en-US" sz="2000" b="1" dirty="0" err="1"/>
              <a:t>ušao</a:t>
            </a:r>
            <a:r>
              <a:rPr lang="en-US" sz="2000" b="1" dirty="0"/>
              <a:t> je u Damask </a:t>
            </a:r>
            <a:r>
              <a:rPr lang="en-US" sz="2000" b="1" dirty="0" err="1"/>
              <a:t>obuzet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pravednošću</a:t>
            </a:r>
            <a:r>
              <a:rPr lang="en-US" sz="2000" b="1" dirty="0"/>
              <a:t>, </a:t>
            </a:r>
            <a:r>
              <a:rPr lang="en-US" sz="2000" b="1" dirty="0" err="1"/>
              <a:t>Božjom</a:t>
            </a:r>
            <a:r>
              <a:rPr lang="en-US" sz="2000" b="1" dirty="0"/>
              <a:t> </a:t>
            </a:r>
            <a:r>
              <a:rPr lang="en-US" sz="2000" b="1" dirty="0" err="1"/>
              <a:t>pravednošću</a:t>
            </a:r>
            <a:r>
              <a:rPr lang="en-US" sz="2000" b="1" dirty="0"/>
              <a:t>: "</a:t>
            </a:r>
            <a:r>
              <a:rPr lang="en-US" sz="2000" b="1" dirty="0" err="1"/>
              <a:t>onom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po </a:t>
            </a:r>
            <a:r>
              <a:rPr lang="en-US" sz="2000" b="1" dirty="0" err="1"/>
              <a:t>vjeri</a:t>
            </a:r>
            <a:r>
              <a:rPr lang="en-US" sz="2000" b="1" dirty="0"/>
              <a:t> u Krista" 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123935" y="4419548"/>
            <a:ext cx="52392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Prema 1. Kor</a:t>
            </a:r>
            <a:r>
              <a:rPr lang="hr-BA" sz="2000" b="1" dirty="0"/>
              <a:t>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30, </a:t>
            </a:r>
            <a:r>
              <a:rPr lang="en-US" sz="2000" b="1" dirty="0" err="1"/>
              <a:t>biti</a:t>
            </a:r>
            <a:r>
              <a:rPr lang="en-US" sz="2000" b="1" dirty="0"/>
              <a:t> "u </a:t>
            </a:r>
            <a:r>
              <a:rPr lang="en-US" sz="2000" b="1" dirty="0" err="1"/>
              <a:t>Kristu</a:t>
            </a:r>
            <a:r>
              <a:rPr lang="en-US" sz="2000" b="1" dirty="0"/>
              <a:t>" </a:t>
            </a:r>
            <a:r>
              <a:rPr lang="en-US" sz="2000" b="1" dirty="0" err="1"/>
              <a:t>obuhvaća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hr-BA" sz="2000" b="1" dirty="0"/>
              <a:t>sadržava</a:t>
            </a:r>
            <a:r>
              <a:rPr lang="en-US" sz="2000" b="1" dirty="0"/>
              <a:t> Plan </a:t>
            </a:r>
            <a:r>
              <a:rPr lang="en-US" sz="2000" b="1" dirty="0" err="1"/>
              <a:t>spasenja</a:t>
            </a:r>
            <a:r>
              <a:rPr lang="en-US" sz="2000" b="1" dirty="0"/>
              <a:t>, od </a:t>
            </a:r>
            <a:r>
              <a:rPr lang="en-US" sz="2000" b="1" dirty="0" err="1"/>
              <a:t>zore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duhovne</a:t>
            </a:r>
            <a:r>
              <a:rPr lang="en-US" sz="2000" b="1" dirty="0"/>
              <a:t> </a:t>
            </a:r>
            <a:r>
              <a:rPr lang="en-US" sz="2000" b="1" dirty="0" err="1"/>
              <a:t>inteligencije</a:t>
            </a:r>
            <a:r>
              <a:rPr lang="en-US" sz="2000" b="1" dirty="0"/>
              <a:t> (</a:t>
            </a:r>
            <a:r>
              <a:rPr lang="en-US" sz="2000" b="1" dirty="0" err="1"/>
              <a:t>mudrosti</a:t>
            </a:r>
            <a:r>
              <a:rPr lang="en-US" sz="2000" b="1" dirty="0"/>
              <a:t>), </a:t>
            </a:r>
            <a:r>
              <a:rPr lang="en-US" sz="2000" b="1" dirty="0" err="1"/>
              <a:t>preko</a:t>
            </a:r>
            <a:r>
              <a:rPr lang="en-US" sz="2000" b="1" dirty="0"/>
              <a:t> </a:t>
            </a:r>
            <a:r>
              <a:rPr lang="en-US" sz="2000" b="1" dirty="0" err="1"/>
              <a:t>opravdanja</a:t>
            </a:r>
            <a:r>
              <a:rPr lang="en-US" sz="2000" b="1" dirty="0"/>
              <a:t> </a:t>
            </a:r>
            <a:r>
              <a:rPr lang="en-US" sz="2000" b="1" dirty="0" err="1"/>
              <a:t>vjerom</a:t>
            </a:r>
            <a:r>
              <a:rPr lang="en-US" sz="2000" b="1" dirty="0"/>
              <a:t> (</a:t>
            </a:r>
            <a:r>
              <a:rPr lang="en-US" sz="2000" b="1" dirty="0" err="1"/>
              <a:t>pravednost</a:t>
            </a:r>
            <a:r>
              <a:rPr lang="en-US" sz="2000" b="1" dirty="0"/>
              <a:t>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pripreme</a:t>
            </a:r>
            <a:r>
              <a:rPr lang="en-US" sz="2000" b="1" dirty="0"/>
              <a:t> za </a:t>
            </a:r>
            <a:r>
              <a:rPr lang="en-US" sz="2000" b="1" dirty="0" err="1"/>
              <a:t>nebo</a:t>
            </a:r>
            <a:r>
              <a:rPr lang="en-US" sz="2000" b="1" dirty="0"/>
              <a:t> (</a:t>
            </a:r>
            <a:r>
              <a:rPr lang="en-US" sz="2000" b="1" dirty="0" err="1"/>
              <a:t>posvećenje</a:t>
            </a:r>
            <a:r>
              <a:rPr lang="en-US" sz="2000" b="1" dirty="0"/>
              <a:t>), do, </a:t>
            </a:r>
            <a:r>
              <a:rPr lang="en-US" sz="2000" b="1" dirty="0" err="1"/>
              <a:t>konačno</a:t>
            </a:r>
            <a:r>
              <a:rPr lang="en-US" sz="2000" b="1" dirty="0"/>
              <a:t>, </a:t>
            </a:r>
            <a:r>
              <a:rPr lang="en-US" sz="2000" b="1" dirty="0" err="1"/>
              <a:t>slavljenja</a:t>
            </a:r>
            <a:r>
              <a:rPr lang="en-US" sz="2000" b="1" dirty="0"/>
              <a:t> </a:t>
            </a:r>
            <a:r>
              <a:rPr lang="en-US" sz="2000" b="1" dirty="0" err="1"/>
              <a:t>pri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dolasku</a:t>
            </a:r>
            <a:r>
              <a:rPr lang="en-US" sz="2000" b="1" dirty="0"/>
              <a:t> (</a:t>
            </a:r>
            <a:r>
              <a:rPr lang="en-US" sz="2000" b="1" dirty="0" err="1"/>
              <a:t>otkupljenje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Želio je "biti pronađen u [Kristu]" (Filip. 3,9). Što to znači?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0" y="2777923"/>
            <a:ext cx="8429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Od tog </a:t>
            </a:r>
            <a:r>
              <a:rPr lang="en-US" sz="2000" b="1" dirty="0" err="1"/>
              <a:t>trenutka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vjerovao</a:t>
            </a:r>
            <a:r>
              <a:rPr lang="en-US" sz="2000" b="1" dirty="0"/>
              <a:t> u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pravednost</a:t>
            </a:r>
            <a:r>
              <a:rPr lang="en-US" sz="2000" b="1" dirty="0"/>
              <a:t>. Jer</a:t>
            </a:r>
            <a:r>
              <a:rPr lang="hr-BA" sz="2000" b="1" dirty="0"/>
              <a:t> bes-</a:t>
            </a:r>
            <a:r>
              <a:rPr lang="en-US" sz="2000" b="1" dirty="0"/>
              <a:t> </a:t>
            </a:r>
            <a:r>
              <a:rPr lang="en-US" sz="2000" b="1" dirty="0" err="1"/>
              <a:t>korisno</a:t>
            </a:r>
            <a:r>
              <a:rPr lang="en-US" sz="2000" b="1" dirty="0"/>
              <a:t> je </a:t>
            </a:r>
            <a:r>
              <a:rPr lang="en-US" sz="2000" b="1" dirty="0" err="1"/>
              <a:t>vjerovati</a:t>
            </a:r>
            <a:r>
              <a:rPr lang="en-US" sz="2000" b="1" dirty="0"/>
              <a:t> u </a:t>
            </a:r>
            <a:r>
              <a:rPr lang="en-US" sz="2000" b="1" dirty="0" err="1"/>
              <a:t>svoja</a:t>
            </a:r>
            <a:r>
              <a:rPr lang="en-US" sz="2000" b="1" dirty="0"/>
              <a:t> </a:t>
            </a:r>
            <a:r>
              <a:rPr lang="en-US" sz="2000" b="1" dirty="0" err="1"/>
              <a:t>djela</a:t>
            </a:r>
            <a:r>
              <a:rPr lang="en-US" sz="2000" b="1" dirty="0"/>
              <a:t> 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postigli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(Gal. 2,16).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1245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2026-01-07T16:18:59Z</dcterms:created>
  <dcterms:modified xsi:type="dcterms:W3CDTF">2026-01-24T08:27:17Z</dcterms:modified>
</cp:coreProperties>
</file>