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 id="2147483672" r:id="rId3"/>
    <p:sldMasterId id="2147483686" r:id="rId4"/>
    <p:sldMasterId id="2147483700" r:id="rId5"/>
    <p:sldMasterId id="2147483714" r:id="rId6"/>
  </p:sldMasterIdLst>
  <p:notesMasterIdLst>
    <p:notesMasterId r:id="rId25"/>
  </p:notesMasterIdLst>
  <p:sldIdLst>
    <p:sldId id="396" r:id="rId7"/>
    <p:sldId id="388" r:id="rId8"/>
    <p:sldId id="478" r:id="rId9"/>
    <p:sldId id="324" r:id="rId10"/>
    <p:sldId id="257" r:id="rId11"/>
    <p:sldId id="258" r:id="rId12"/>
    <p:sldId id="259" r:id="rId13"/>
    <p:sldId id="260" r:id="rId14"/>
    <p:sldId id="261" r:id="rId15"/>
    <p:sldId id="332" r:id="rId16"/>
    <p:sldId id="335" r:id="rId17"/>
    <p:sldId id="336" r:id="rId18"/>
    <p:sldId id="325" r:id="rId19"/>
    <p:sldId id="393" r:id="rId20"/>
    <p:sldId id="408" r:id="rId21"/>
    <p:sldId id="390" r:id="rId22"/>
    <p:sldId id="483" r:id="rId23"/>
    <p:sldId id="482" r:id="rId24"/>
  </p:sldIdLst>
  <p:sldSz cx="12192000" cy="6858000"/>
  <p:notesSz cx="6858000" cy="9144000"/>
  <p:embeddedFontLst>
    <p:embeddedFont>
      <p:font typeface="Arial Narrow" panose="020B0606020202030204" pitchFamily="34" charset="0"/>
      <p:regular r:id="rId26"/>
      <p:bold r:id="rId27"/>
      <p:italic r:id="rId28"/>
      <p:boldItalic r:id="rId29"/>
    </p:embeddedFont>
    <p:embeddedFont>
      <p:font typeface="Bodoni MT Poster Compressed" panose="02070706080601050204" pitchFamily="18" charset="0"/>
      <p:regular r:id="rId30"/>
    </p:embeddedFont>
    <p:embeddedFont>
      <p:font typeface="Britannic Bold" panose="020B0903060703020204" pitchFamily="34" charset="0"/>
      <p:regular r:id="rId31"/>
    </p:embeddedFont>
    <p:embeddedFont>
      <p:font typeface="Comic Sans MS" panose="030F0702030302020204" pitchFamily="66" charset="0"/>
      <p:regular r:id="rId32"/>
      <p:bold r:id="rId33"/>
      <p:italic r:id="rId34"/>
      <p:boldItalic r:id="rId35"/>
    </p:embeddedFont>
    <p:embeddedFont>
      <p:font typeface="Constantia" panose="02030602050306030303" pitchFamily="18" charset="0"/>
      <p:regular r:id="rId36"/>
      <p:bold r:id="rId37"/>
      <p:italic r:id="rId38"/>
      <p:boldItalic r:id="rId39"/>
    </p:embeddedFont>
    <p:embeddedFont>
      <p:font typeface="Gill Sans MT Ext Condensed Bold" panose="020B0902020104020203" pitchFamily="34" charset="0"/>
      <p:regular r:id="rId40"/>
    </p:embeddedFont>
    <p:embeddedFont>
      <p:font typeface="Impact" panose="020B0806030902050204" pitchFamily="34" charset="0"/>
      <p:regular r:id="rId41"/>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6DDCD"/>
    <a:srgbClr val="434E34"/>
    <a:srgbClr val="4E4C28"/>
    <a:srgbClr val="FF6109"/>
    <a:srgbClr val="FFD1B7"/>
    <a:srgbClr val="716E3B"/>
    <a:srgbClr val="A6A356"/>
    <a:srgbClr val="5B5B59"/>
    <a:srgbClr val="7E7E7C"/>
    <a:srgbClr val="FFBE9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99" d="100"/>
          <a:sy n="99" d="100"/>
        </p:scale>
        <p:origin x="336" y="78"/>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font" Target="fonts/font1.fntdata"/><Relationship Id="rId39" Type="http://schemas.openxmlformats.org/officeDocument/2006/relationships/font" Target="fonts/font14.fntdata"/><Relationship Id="rId21" Type="http://schemas.openxmlformats.org/officeDocument/2006/relationships/slide" Target="slides/slide15.xml"/><Relationship Id="rId34" Type="http://schemas.openxmlformats.org/officeDocument/2006/relationships/font" Target="fonts/font9.fntdata"/><Relationship Id="rId42" Type="http://schemas.openxmlformats.org/officeDocument/2006/relationships/presProps" Target="presProp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font" Target="fonts/font15.fntdata"/><Relationship Id="rId45"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font" Target="fonts/font3.fntdata"/><Relationship Id="rId36" Type="http://schemas.openxmlformats.org/officeDocument/2006/relationships/font" Target="fonts/font11.fntdata"/><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font" Target="fonts/font6.fntdata"/><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43" Type="http://schemas.openxmlformats.org/officeDocument/2006/relationships/viewProps" Target="viewProps.xml"/><Relationship Id="rId8" Type="http://schemas.openxmlformats.org/officeDocument/2006/relationships/slide" Target="slides/slide2.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font" Target="fonts/font13.fntdata"/><Relationship Id="rId20" Type="http://schemas.openxmlformats.org/officeDocument/2006/relationships/slide" Target="slides/slide14.xml"/><Relationship Id="rId41" Type="http://schemas.openxmlformats.org/officeDocument/2006/relationships/font" Target="fonts/font16.fntdata"/></Relationships>
</file>

<file path=ppt/diagrams/_rels/data3.xml.rels><?xml version="1.0" encoding="UTF-8" standalone="yes"?>
<Relationships xmlns="http://schemas.openxmlformats.org/package/2006/relationships"><Relationship Id="rId3" Type="http://schemas.openxmlformats.org/officeDocument/2006/relationships/image" Target="../media/image45.jpeg"/><Relationship Id="rId7" Type="http://schemas.openxmlformats.org/officeDocument/2006/relationships/image" Target="../media/image49.jpeg"/><Relationship Id="rId2" Type="http://schemas.openxmlformats.org/officeDocument/2006/relationships/image" Target="../media/image44.jpeg"/><Relationship Id="rId1" Type="http://schemas.openxmlformats.org/officeDocument/2006/relationships/image" Target="../media/image43.jpeg"/><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s>
</file>

<file path=ppt/diagrams/_rels/drawing3.xml.rels><?xml version="1.0" encoding="UTF-8" standalone="yes"?>
<Relationships xmlns="http://schemas.openxmlformats.org/package/2006/relationships"><Relationship Id="rId3" Type="http://schemas.openxmlformats.org/officeDocument/2006/relationships/image" Target="../media/image45.jpeg"/><Relationship Id="rId7" Type="http://schemas.openxmlformats.org/officeDocument/2006/relationships/image" Target="../media/image49.jpeg"/><Relationship Id="rId2" Type="http://schemas.openxmlformats.org/officeDocument/2006/relationships/image" Target="../media/image44.jpeg"/><Relationship Id="rId1" Type="http://schemas.openxmlformats.org/officeDocument/2006/relationships/image" Target="../media/image43.jpeg"/><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1EDD8F7-9FA2-45C6-A249-628A656A34CF}" type="doc">
      <dgm:prSet loTypeId="urn:microsoft.com/office/officeart/2005/8/layout/bProcess3" loCatId="process" qsTypeId="urn:microsoft.com/office/officeart/2005/8/quickstyle/3d1" qsCatId="3D" csTypeId="urn:microsoft.com/office/officeart/2005/8/colors/colorful1" csCatId="colorful" phldr="1"/>
      <dgm:spPr/>
      <dgm:t>
        <a:bodyPr/>
        <a:lstStyle/>
        <a:p>
          <a:endParaRPr lang="es-ES"/>
        </a:p>
      </dgm:t>
    </dgm:pt>
    <dgm:pt modelId="{A67B0A9B-279F-47BF-97AC-F888E6BB6E36}">
      <dgm:prSet custT="1"/>
      <dgm:spPr>
        <a:solidFill>
          <a:schemeClr val="accent2"/>
        </a:solidFill>
        <a:effectLst>
          <a:outerShdw blurRad="50800" dist="38100" dir="2700000" algn="tl" rotWithShape="0">
            <a:prstClr val="black">
              <a:alpha val="40000"/>
            </a:prstClr>
          </a:outerShdw>
        </a:effectLst>
      </dgm:spPr>
      <dgm:t>
        <a:bodyPr/>
        <a:lstStyle/>
        <a:p>
          <a:r>
            <a:rPr lang="es-ES" sz="2000" b="1" dirty="0">
              <a:effectLst>
                <a:outerShdw blurRad="38100" dist="38100" dir="2700000" algn="tl">
                  <a:srgbClr val="000000">
                    <a:alpha val="43137"/>
                  </a:srgbClr>
                </a:outerShdw>
              </a:effectLst>
            </a:rPr>
            <a:t>S </a:t>
          </a:r>
          <a:r>
            <a:rPr lang="es-ES" sz="2000" b="1" dirty="0" err="1">
              <a:effectLst>
                <a:outerShdw blurRad="38100" dist="38100" dir="2700000" algn="tl">
                  <a:srgbClr val="000000">
                    <a:alpha val="43137"/>
                  </a:srgbClr>
                </a:outerShdw>
              </a:effectLst>
            </a:rPr>
            <a:t>nježnom</a:t>
          </a:r>
          <a:r>
            <a:rPr lang="es-ES" sz="2000" b="1" dirty="0">
              <a:effectLst>
                <a:outerShdw blurRad="38100" dist="38100" dir="2700000" algn="tl">
                  <a:srgbClr val="000000">
                    <a:alpha val="43137"/>
                  </a:srgbClr>
                </a:outerShdw>
              </a:effectLst>
            </a:rPr>
            <a:t> </a:t>
          </a:r>
          <a:r>
            <a:rPr lang="es-ES" sz="2000" b="1" dirty="0" err="1">
              <a:effectLst>
                <a:outerShdw blurRad="38100" dist="38100" dir="2700000" algn="tl">
                  <a:srgbClr val="000000">
                    <a:alpha val="43137"/>
                  </a:srgbClr>
                </a:outerShdw>
              </a:effectLst>
            </a:rPr>
            <a:t>milošću</a:t>
          </a:r>
          <a:r>
            <a:rPr lang="hr-HR" sz="2000" b="1" dirty="0">
              <a:effectLst>
                <a:outerShdw blurRad="38100" dist="38100" dir="2700000" algn="tl">
                  <a:srgbClr val="000000">
                    <a:alpha val="43137"/>
                  </a:srgbClr>
                </a:outerShdw>
              </a:effectLst>
            </a:rPr>
            <a:t>.</a:t>
          </a:r>
          <a:endParaRPr lang="es-ES" sz="2000" dirty="0">
            <a:effectLst>
              <a:outerShdw blurRad="38100" dist="38100" dir="2700000" algn="tl">
                <a:srgbClr val="000000">
                  <a:alpha val="43137"/>
                </a:srgbClr>
              </a:outerShdw>
            </a:effectLst>
          </a:endParaRPr>
        </a:p>
      </dgm:t>
    </dgm:pt>
    <dgm:pt modelId="{F0ECFDDB-C3A0-453F-A52A-9A66E91404F3}" type="parTrans" cxnId="{4DDB3EF2-3579-4C5D-9991-35D00F96A8F0}">
      <dgm:prSet/>
      <dgm:spPr/>
      <dgm:t>
        <a:bodyPr/>
        <a:lstStyle/>
        <a:p>
          <a:endParaRPr lang="es-ES" sz="2000">
            <a:effectLst>
              <a:outerShdw blurRad="38100" dist="38100" dir="2700000" algn="tl">
                <a:srgbClr val="000000">
                  <a:alpha val="43137"/>
                </a:srgbClr>
              </a:outerShdw>
            </a:effectLst>
          </a:endParaRPr>
        </a:p>
      </dgm:t>
    </dgm:pt>
    <dgm:pt modelId="{837DE72A-27ED-47B3-B595-7777CFA1B498}" type="sibTrans" cxnId="{4DDB3EF2-3579-4C5D-9991-35D00F96A8F0}">
      <dgm:prSet custT="1"/>
      <dgm:spPr>
        <a:ln w="28575">
          <a:solidFill>
            <a:schemeClr val="accent2"/>
          </a:solidFill>
        </a:ln>
      </dgm:spPr>
      <dgm:t>
        <a:bodyPr/>
        <a:lstStyle/>
        <a:p>
          <a:endParaRPr lang="es-ES" sz="2000">
            <a:effectLst>
              <a:outerShdw blurRad="38100" dist="38100" dir="2700000" algn="tl">
                <a:srgbClr val="000000">
                  <a:alpha val="43137"/>
                </a:srgbClr>
              </a:outerShdw>
            </a:effectLst>
          </a:endParaRPr>
        </a:p>
      </dgm:t>
    </dgm:pt>
    <dgm:pt modelId="{E1CC19D4-0F70-44CB-9663-6E37B87BCD9D}">
      <dgm:prSet custT="1"/>
      <dgm:spPr>
        <a:solidFill>
          <a:schemeClr val="accent3"/>
        </a:solidFill>
        <a:effectLst>
          <a:outerShdw blurRad="50800" dist="38100" dir="2700000" algn="tl" rotWithShape="0">
            <a:prstClr val="black">
              <a:alpha val="40000"/>
            </a:prstClr>
          </a:outerShdw>
        </a:effectLst>
      </dgm:spPr>
      <dgm:t>
        <a:bodyPr/>
        <a:lstStyle/>
        <a:p>
          <a:r>
            <a:rPr lang="es-ES" sz="2000" b="1" dirty="0">
              <a:effectLst>
                <a:outerShdw blurRad="38100" dist="38100" dir="2700000" algn="tl">
                  <a:srgbClr val="000000">
                    <a:alpha val="43137"/>
                  </a:srgbClr>
                </a:outerShdw>
              </a:effectLst>
            </a:rPr>
            <a:t>S </a:t>
          </a:r>
          <a:r>
            <a:rPr lang="es-ES" sz="2000" b="1" dirty="0" err="1">
              <a:effectLst>
                <a:outerShdw blurRad="38100" dist="38100" dir="2700000" algn="tl">
                  <a:srgbClr val="000000">
                    <a:alpha val="43137"/>
                  </a:srgbClr>
                </a:outerShdw>
              </a:effectLst>
            </a:rPr>
            <a:t>dobrotom</a:t>
          </a:r>
          <a:r>
            <a:rPr lang="hr-HR" sz="2000" b="1" dirty="0">
              <a:effectLst>
                <a:outerShdw blurRad="38100" dist="38100" dir="2700000" algn="tl">
                  <a:srgbClr val="000000">
                    <a:alpha val="43137"/>
                  </a:srgbClr>
                </a:outerShdw>
              </a:effectLst>
            </a:rPr>
            <a:t>.</a:t>
          </a:r>
          <a:endParaRPr lang="es-ES" sz="2000" dirty="0">
            <a:effectLst>
              <a:outerShdw blurRad="38100" dist="38100" dir="2700000" algn="tl">
                <a:srgbClr val="000000">
                  <a:alpha val="43137"/>
                </a:srgbClr>
              </a:outerShdw>
            </a:effectLst>
          </a:endParaRPr>
        </a:p>
      </dgm:t>
    </dgm:pt>
    <dgm:pt modelId="{6FBC2185-1255-4CD2-9E3B-722554B0979E}" type="parTrans" cxnId="{C5E87460-FB03-4B09-B8ED-4447BDFF0D36}">
      <dgm:prSet/>
      <dgm:spPr/>
      <dgm:t>
        <a:bodyPr/>
        <a:lstStyle/>
        <a:p>
          <a:endParaRPr lang="es-ES" sz="2000">
            <a:effectLst>
              <a:outerShdw blurRad="38100" dist="38100" dir="2700000" algn="tl">
                <a:srgbClr val="000000">
                  <a:alpha val="43137"/>
                </a:srgbClr>
              </a:outerShdw>
            </a:effectLst>
          </a:endParaRPr>
        </a:p>
      </dgm:t>
    </dgm:pt>
    <dgm:pt modelId="{6269A2E9-4F31-449B-941F-7FA474EE9114}" type="sibTrans" cxnId="{C5E87460-FB03-4B09-B8ED-4447BDFF0D36}">
      <dgm:prSet custT="1"/>
      <dgm:spPr>
        <a:ln w="28575">
          <a:solidFill>
            <a:schemeClr val="accent3"/>
          </a:solidFill>
        </a:ln>
      </dgm:spPr>
      <dgm:t>
        <a:bodyPr/>
        <a:lstStyle/>
        <a:p>
          <a:endParaRPr lang="es-ES" sz="2000">
            <a:effectLst>
              <a:outerShdw blurRad="38100" dist="38100" dir="2700000" algn="tl">
                <a:srgbClr val="000000">
                  <a:alpha val="43137"/>
                </a:srgbClr>
              </a:outerShdw>
            </a:effectLst>
          </a:endParaRPr>
        </a:p>
      </dgm:t>
    </dgm:pt>
    <dgm:pt modelId="{64725E0D-2F79-4A2C-A4EC-AD05D9F6BB88}">
      <dgm:prSet custT="1"/>
      <dgm:spPr>
        <a:solidFill>
          <a:schemeClr val="accent4">
            <a:lumMod val="50000"/>
          </a:schemeClr>
        </a:solidFill>
        <a:effectLst>
          <a:outerShdw blurRad="50800" dist="38100" dir="2700000" algn="tl" rotWithShape="0">
            <a:prstClr val="black">
              <a:alpha val="40000"/>
            </a:prstClr>
          </a:outerShdw>
        </a:effectLst>
      </dgm:spPr>
      <dgm:t>
        <a:bodyPr/>
        <a:lstStyle/>
        <a:p>
          <a:r>
            <a:rPr lang="es-ES" sz="2000" b="1" dirty="0">
              <a:effectLst>
                <a:outerShdw blurRad="38100" dist="38100" dir="2700000" algn="tl">
                  <a:srgbClr val="000000">
                    <a:alpha val="43137"/>
                  </a:srgbClr>
                </a:outerShdw>
              </a:effectLst>
            </a:rPr>
            <a:t>S </a:t>
          </a:r>
          <a:r>
            <a:rPr lang="es-ES" sz="2000" b="1" dirty="0" err="1">
              <a:effectLst>
                <a:outerShdw blurRad="38100" dist="38100" dir="2700000" algn="tl">
                  <a:srgbClr val="000000">
                    <a:alpha val="43137"/>
                  </a:srgbClr>
                </a:outerShdw>
              </a:effectLst>
            </a:rPr>
            <a:t>poniznošću</a:t>
          </a:r>
          <a:r>
            <a:rPr lang="hr-HR" sz="2000" b="1" dirty="0">
              <a:effectLst>
                <a:outerShdw blurRad="38100" dist="38100" dir="2700000" algn="tl">
                  <a:srgbClr val="000000">
                    <a:alpha val="43137"/>
                  </a:srgbClr>
                </a:outerShdw>
              </a:effectLst>
            </a:rPr>
            <a:t>.</a:t>
          </a:r>
          <a:endParaRPr lang="es-ES" sz="2000" dirty="0">
            <a:effectLst>
              <a:outerShdw blurRad="38100" dist="38100" dir="2700000" algn="tl">
                <a:srgbClr val="000000">
                  <a:alpha val="43137"/>
                </a:srgbClr>
              </a:outerShdw>
            </a:effectLst>
          </a:endParaRPr>
        </a:p>
      </dgm:t>
    </dgm:pt>
    <dgm:pt modelId="{1B72E5F4-04CA-4EA1-A474-42C1739A05BD}" type="parTrans" cxnId="{E5273233-2783-4E05-BA4F-DC767E666C82}">
      <dgm:prSet/>
      <dgm:spPr/>
      <dgm:t>
        <a:bodyPr/>
        <a:lstStyle/>
        <a:p>
          <a:endParaRPr lang="es-ES" sz="2000">
            <a:effectLst>
              <a:outerShdw blurRad="38100" dist="38100" dir="2700000" algn="tl">
                <a:srgbClr val="000000">
                  <a:alpha val="43137"/>
                </a:srgbClr>
              </a:outerShdw>
            </a:effectLst>
          </a:endParaRPr>
        </a:p>
      </dgm:t>
    </dgm:pt>
    <dgm:pt modelId="{A38F05B0-98E8-4A77-BC0C-BCB14A91242E}" type="sibTrans" cxnId="{E5273233-2783-4E05-BA4F-DC767E666C82}">
      <dgm:prSet custT="1"/>
      <dgm:spPr>
        <a:ln w="28575">
          <a:solidFill>
            <a:schemeClr val="accent4">
              <a:lumMod val="50000"/>
            </a:schemeClr>
          </a:solidFill>
        </a:ln>
      </dgm:spPr>
      <dgm:t>
        <a:bodyPr/>
        <a:lstStyle/>
        <a:p>
          <a:endParaRPr lang="es-ES" sz="2000">
            <a:effectLst>
              <a:outerShdw blurRad="38100" dist="38100" dir="2700000" algn="tl">
                <a:srgbClr val="000000">
                  <a:alpha val="43137"/>
                </a:srgbClr>
              </a:outerShdw>
            </a:effectLst>
          </a:endParaRPr>
        </a:p>
      </dgm:t>
    </dgm:pt>
    <dgm:pt modelId="{A061E2B4-BFC8-4E58-8779-AF87BB8AF785}">
      <dgm:prSet custT="1"/>
      <dgm:spPr>
        <a:solidFill>
          <a:schemeClr val="accent5"/>
        </a:solidFill>
        <a:effectLst>
          <a:outerShdw blurRad="50800" dist="38100" dir="2700000" algn="tl" rotWithShape="0">
            <a:prstClr val="black">
              <a:alpha val="40000"/>
            </a:prstClr>
          </a:outerShdw>
        </a:effectLst>
      </dgm:spPr>
      <dgm:t>
        <a:bodyPr/>
        <a:lstStyle/>
        <a:p>
          <a:r>
            <a:rPr lang="es-ES" sz="2000" b="1" dirty="0">
              <a:effectLst>
                <a:outerShdw blurRad="38100" dist="38100" dir="2700000" algn="tl">
                  <a:srgbClr val="000000">
                    <a:alpha val="43137"/>
                  </a:srgbClr>
                </a:outerShdw>
              </a:effectLst>
            </a:rPr>
            <a:t>S </a:t>
          </a:r>
          <a:r>
            <a:rPr lang="es-ES" sz="2000" b="1" dirty="0" err="1">
              <a:effectLst>
                <a:outerShdw blurRad="38100" dist="38100" dir="2700000" algn="tl">
                  <a:srgbClr val="000000">
                    <a:alpha val="43137"/>
                  </a:srgbClr>
                </a:outerShdw>
              </a:effectLst>
            </a:rPr>
            <a:t>krotkošću</a:t>
          </a:r>
          <a:r>
            <a:rPr lang="hr-HR" sz="2000" b="1" dirty="0">
              <a:effectLst>
                <a:outerShdw blurRad="38100" dist="38100" dir="2700000" algn="tl">
                  <a:srgbClr val="000000">
                    <a:alpha val="43137"/>
                  </a:srgbClr>
                </a:outerShdw>
              </a:effectLst>
            </a:rPr>
            <a:t>.</a:t>
          </a:r>
          <a:endParaRPr lang="es-ES" sz="2000" dirty="0">
            <a:effectLst>
              <a:outerShdw blurRad="38100" dist="38100" dir="2700000" algn="tl">
                <a:srgbClr val="000000">
                  <a:alpha val="43137"/>
                </a:srgbClr>
              </a:outerShdw>
            </a:effectLst>
          </a:endParaRPr>
        </a:p>
      </dgm:t>
    </dgm:pt>
    <dgm:pt modelId="{9D93C08A-5C6D-4D9E-BEB0-6D989A383169}" type="parTrans" cxnId="{4FA69436-1777-400B-A569-CBAA9A29EB68}">
      <dgm:prSet/>
      <dgm:spPr/>
      <dgm:t>
        <a:bodyPr/>
        <a:lstStyle/>
        <a:p>
          <a:endParaRPr lang="es-ES" sz="2000">
            <a:effectLst>
              <a:outerShdw blurRad="38100" dist="38100" dir="2700000" algn="tl">
                <a:srgbClr val="000000">
                  <a:alpha val="43137"/>
                </a:srgbClr>
              </a:outerShdw>
            </a:effectLst>
          </a:endParaRPr>
        </a:p>
      </dgm:t>
    </dgm:pt>
    <dgm:pt modelId="{4CE37281-DD33-467B-8920-B2D029ED48E5}" type="sibTrans" cxnId="{4FA69436-1777-400B-A569-CBAA9A29EB68}">
      <dgm:prSet custT="1"/>
      <dgm:spPr>
        <a:ln w="28575">
          <a:solidFill>
            <a:schemeClr val="accent5"/>
          </a:solidFill>
        </a:ln>
      </dgm:spPr>
      <dgm:t>
        <a:bodyPr/>
        <a:lstStyle/>
        <a:p>
          <a:endParaRPr lang="es-ES" sz="2000">
            <a:effectLst>
              <a:outerShdw blurRad="38100" dist="38100" dir="2700000" algn="tl">
                <a:srgbClr val="000000">
                  <a:alpha val="43137"/>
                </a:srgbClr>
              </a:outerShdw>
            </a:effectLst>
          </a:endParaRPr>
        </a:p>
      </dgm:t>
    </dgm:pt>
    <dgm:pt modelId="{7C3C9124-C49C-4952-B6AF-68A8B40F842D}">
      <dgm:prSet custT="1"/>
      <dgm:spPr>
        <a:solidFill>
          <a:schemeClr val="accent6"/>
        </a:solidFill>
        <a:effectLst>
          <a:outerShdw blurRad="50800" dist="38100" dir="2700000" algn="tl" rotWithShape="0">
            <a:prstClr val="black">
              <a:alpha val="40000"/>
            </a:prstClr>
          </a:outerShdw>
        </a:effectLst>
      </dgm:spPr>
      <dgm:t>
        <a:bodyPr/>
        <a:lstStyle/>
        <a:p>
          <a:r>
            <a:rPr lang="es-ES" sz="2000" b="1" dirty="0">
              <a:effectLst>
                <a:outerShdw blurRad="38100" dist="38100" dir="2700000" algn="tl">
                  <a:srgbClr val="000000">
                    <a:alpha val="43137"/>
                  </a:srgbClr>
                </a:outerShdw>
              </a:effectLst>
            </a:rPr>
            <a:t>S</a:t>
          </a:r>
          <a:r>
            <a:rPr lang="hr-HR" sz="2000" b="1" dirty="0">
              <a:effectLst>
                <a:outerShdw blurRad="38100" dist="38100" dir="2700000" algn="tl">
                  <a:srgbClr val="000000">
                    <a:alpha val="43137"/>
                  </a:srgbClr>
                </a:outerShdw>
              </a:effectLst>
            </a:rPr>
            <a:t>a</a:t>
          </a:r>
          <a:r>
            <a:rPr lang="es-ES" sz="2000" b="1" dirty="0">
              <a:effectLst>
                <a:outerShdw blurRad="38100" dist="38100" dir="2700000" algn="tl">
                  <a:srgbClr val="000000">
                    <a:alpha val="43137"/>
                  </a:srgbClr>
                </a:outerShdw>
              </a:effectLst>
            </a:rPr>
            <a:t> </a:t>
          </a:r>
          <a:r>
            <a:rPr lang="es-ES" sz="2000" b="1" dirty="0" err="1">
              <a:effectLst>
                <a:outerShdw blurRad="38100" dist="38100" dir="2700000" algn="tl">
                  <a:srgbClr val="000000">
                    <a:alpha val="43137"/>
                  </a:srgbClr>
                </a:outerShdw>
              </a:effectLst>
            </a:rPr>
            <a:t>strpljenjem</a:t>
          </a:r>
          <a:r>
            <a:rPr lang="hr-HR" sz="2000" b="1" dirty="0">
              <a:effectLst>
                <a:outerShdw blurRad="38100" dist="38100" dir="2700000" algn="tl">
                  <a:srgbClr val="000000">
                    <a:alpha val="43137"/>
                  </a:srgbClr>
                </a:outerShdw>
              </a:effectLst>
            </a:rPr>
            <a:t>.</a:t>
          </a:r>
          <a:endParaRPr lang="es-ES" sz="2000" dirty="0">
            <a:effectLst>
              <a:outerShdw blurRad="38100" dist="38100" dir="2700000" algn="tl">
                <a:srgbClr val="000000">
                  <a:alpha val="43137"/>
                </a:srgbClr>
              </a:outerShdw>
            </a:effectLst>
          </a:endParaRPr>
        </a:p>
      </dgm:t>
    </dgm:pt>
    <dgm:pt modelId="{D0970F6B-95FE-4E22-A245-3C0EA5496C1C}" type="parTrans" cxnId="{3E95D42F-2A3B-4E5D-94A3-2F058AF699C1}">
      <dgm:prSet/>
      <dgm:spPr/>
      <dgm:t>
        <a:bodyPr/>
        <a:lstStyle/>
        <a:p>
          <a:endParaRPr lang="es-ES" sz="2000">
            <a:effectLst>
              <a:outerShdw blurRad="38100" dist="38100" dir="2700000" algn="tl">
                <a:srgbClr val="000000">
                  <a:alpha val="43137"/>
                </a:srgbClr>
              </a:outerShdw>
            </a:effectLst>
          </a:endParaRPr>
        </a:p>
      </dgm:t>
    </dgm:pt>
    <dgm:pt modelId="{285D7CDB-52C7-42FE-BE69-F24BB74271ED}" type="sibTrans" cxnId="{3E95D42F-2A3B-4E5D-94A3-2F058AF699C1}">
      <dgm:prSet custT="1"/>
      <dgm:spPr>
        <a:ln w="28575">
          <a:solidFill>
            <a:schemeClr val="accent6"/>
          </a:solidFill>
        </a:ln>
      </dgm:spPr>
      <dgm:t>
        <a:bodyPr/>
        <a:lstStyle/>
        <a:p>
          <a:endParaRPr lang="es-ES" sz="2000">
            <a:effectLst>
              <a:outerShdw blurRad="38100" dist="38100" dir="2700000" algn="tl">
                <a:srgbClr val="000000">
                  <a:alpha val="43137"/>
                </a:srgbClr>
              </a:outerShdw>
            </a:effectLst>
          </a:endParaRPr>
        </a:p>
      </dgm:t>
    </dgm:pt>
    <dgm:pt modelId="{4C2777DC-8D1E-4EDF-B205-0459052B7495}">
      <dgm:prSet custT="1"/>
      <dgm:spPr>
        <a:solidFill>
          <a:schemeClr val="accent1"/>
        </a:solidFill>
        <a:effectLst>
          <a:outerShdw blurRad="50800" dist="38100" dir="2700000" algn="tl" rotWithShape="0">
            <a:prstClr val="black">
              <a:alpha val="40000"/>
            </a:prstClr>
          </a:outerShdw>
        </a:effectLst>
      </dgm:spPr>
      <dgm:t>
        <a:bodyPr/>
        <a:lstStyle/>
        <a:p>
          <a:r>
            <a:rPr lang="es-ES" sz="2000" b="1" dirty="0" err="1">
              <a:effectLst>
                <a:outerShdw blurRad="38100" dist="38100" dir="2700000" algn="tl">
                  <a:srgbClr val="000000">
                    <a:alpha val="43137"/>
                  </a:srgbClr>
                </a:outerShdw>
              </a:effectLst>
            </a:rPr>
            <a:t>Podnosi</a:t>
          </a:r>
          <a:r>
            <a:rPr lang="hr-HR" sz="2000" b="1" dirty="0">
              <a:effectLst>
                <a:outerShdw blurRad="38100" dist="38100" dir="2700000" algn="tl">
                  <a:srgbClr val="000000">
                    <a:alpha val="43137"/>
                  </a:srgbClr>
                </a:outerShdw>
              </a:effectLst>
            </a:rPr>
            <a:t>mo</a:t>
          </a:r>
          <a:r>
            <a:rPr lang="es-ES" sz="2000" b="1" dirty="0">
              <a:effectLst>
                <a:outerShdw blurRad="38100" dist="38100" dir="2700000" algn="tl">
                  <a:srgbClr val="000000">
                    <a:alpha val="43137"/>
                  </a:srgbClr>
                </a:outerShdw>
              </a:effectLst>
            </a:rPr>
            <a:t> </a:t>
          </a:r>
          <a:r>
            <a:rPr lang="es-ES" sz="2000" b="1" dirty="0" err="1">
              <a:effectLst>
                <a:outerShdw blurRad="38100" dist="38100" dir="2700000" algn="tl">
                  <a:srgbClr val="000000">
                    <a:alpha val="43137"/>
                  </a:srgbClr>
                </a:outerShdw>
              </a:effectLst>
            </a:rPr>
            <a:t>jedni</a:t>
          </a:r>
          <a:r>
            <a:rPr lang="es-ES" sz="2000" b="1" dirty="0">
              <a:effectLst>
                <a:outerShdw blurRad="38100" dist="38100" dir="2700000" algn="tl">
                  <a:srgbClr val="000000">
                    <a:alpha val="43137"/>
                  </a:srgbClr>
                </a:outerShdw>
              </a:effectLst>
            </a:rPr>
            <a:t> </a:t>
          </a:r>
          <a:r>
            <a:rPr lang="es-ES" sz="2000" b="1" dirty="0" err="1">
              <a:effectLst>
                <a:outerShdw blurRad="38100" dist="38100" dir="2700000" algn="tl">
                  <a:srgbClr val="000000">
                    <a:alpha val="43137"/>
                  </a:srgbClr>
                </a:outerShdw>
              </a:effectLst>
            </a:rPr>
            <a:t>druge</a:t>
          </a:r>
          <a:r>
            <a:rPr lang="hr-HR" sz="2000" b="1" dirty="0">
              <a:effectLst>
                <a:outerShdw blurRad="38100" dist="38100" dir="2700000" algn="tl">
                  <a:srgbClr val="000000">
                    <a:alpha val="43137"/>
                  </a:srgbClr>
                </a:outerShdw>
              </a:effectLst>
            </a:rPr>
            <a:t>.</a:t>
          </a:r>
          <a:endParaRPr lang="es-ES" sz="2000" dirty="0">
            <a:effectLst>
              <a:outerShdw blurRad="38100" dist="38100" dir="2700000" algn="tl">
                <a:srgbClr val="000000">
                  <a:alpha val="43137"/>
                </a:srgbClr>
              </a:outerShdw>
            </a:effectLst>
          </a:endParaRPr>
        </a:p>
      </dgm:t>
    </dgm:pt>
    <dgm:pt modelId="{CEBF32A1-92A4-4A42-BF77-1CC477C4C81E}" type="parTrans" cxnId="{689C85F0-3744-4D80-9E89-520BDBC9FE0D}">
      <dgm:prSet/>
      <dgm:spPr/>
      <dgm:t>
        <a:bodyPr/>
        <a:lstStyle/>
        <a:p>
          <a:endParaRPr lang="es-ES" sz="2000">
            <a:effectLst>
              <a:outerShdw blurRad="38100" dist="38100" dir="2700000" algn="tl">
                <a:srgbClr val="000000">
                  <a:alpha val="43137"/>
                </a:srgbClr>
              </a:outerShdw>
            </a:effectLst>
          </a:endParaRPr>
        </a:p>
      </dgm:t>
    </dgm:pt>
    <dgm:pt modelId="{EBB1E6BE-26F9-4AD1-BECF-CE7923A2D364}" type="sibTrans" cxnId="{689C85F0-3744-4D80-9E89-520BDBC9FE0D}">
      <dgm:prSet custT="1"/>
      <dgm:spPr>
        <a:ln w="28575">
          <a:solidFill>
            <a:schemeClr val="accent1"/>
          </a:solidFill>
        </a:ln>
      </dgm:spPr>
      <dgm:t>
        <a:bodyPr/>
        <a:lstStyle/>
        <a:p>
          <a:endParaRPr lang="es-ES" sz="2000">
            <a:effectLst>
              <a:outerShdw blurRad="38100" dist="38100" dir="2700000" algn="tl">
                <a:srgbClr val="000000">
                  <a:alpha val="43137"/>
                </a:srgbClr>
              </a:outerShdw>
            </a:effectLst>
          </a:endParaRPr>
        </a:p>
      </dgm:t>
    </dgm:pt>
    <dgm:pt modelId="{C601224F-4522-48A4-B7F3-548522F88D3D}">
      <dgm:prSet custT="1"/>
      <dgm:spPr>
        <a:solidFill>
          <a:srgbClr val="3366CC"/>
        </a:solidFill>
        <a:effectLst>
          <a:outerShdw blurRad="50800" dist="38100" dir="2700000" algn="tl" rotWithShape="0">
            <a:prstClr val="black">
              <a:alpha val="40000"/>
            </a:prstClr>
          </a:outerShdw>
        </a:effectLst>
      </dgm:spPr>
      <dgm:t>
        <a:bodyPr/>
        <a:lstStyle/>
        <a:p>
          <a:r>
            <a:rPr lang="es-ES" sz="2000" b="1" dirty="0" err="1">
              <a:effectLst>
                <a:outerShdw blurRad="38100" dist="38100" dir="2700000" algn="tl">
                  <a:srgbClr val="000000">
                    <a:alpha val="43137"/>
                  </a:srgbClr>
                </a:outerShdw>
              </a:effectLst>
            </a:rPr>
            <a:t>Opraštajući</a:t>
          </a:r>
          <a:r>
            <a:rPr lang="es-ES" sz="2000" b="1" dirty="0">
              <a:effectLst>
                <a:outerShdw blurRad="38100" dist="38100" dir="2700000" algn="tl">
                  <a:srgbClr val="000000">
                    <a:alpha val="43137"/>
                  </a:srgbClr>
                </a:outerShdw>
              </a:effectLst>
            </a:rPr>
            <a:t> </a:t>
          </a:r>
          <a:r>
            <a:rPr lang="es-ES" sz="2000" b="1" dirty="0" err="1">
              <a:effectLst>
                <a:outerShdw blurRad="38100" dist="38100" dir="2700000" algn="tl">
                  <a:srgbClr val="000000">
                    <a:alpha val="43137"/>
                  </a:srgbClr>
                </a:outerShdw>
              </a:effectLst>
            </a:rPr>
            <a:t>jedn</a:t>
          </a:r>
          <a:r>
            <a:rPr lang="hr-HR" sz="2000" b="1" dirty="0">
              <a:effectLst>
                <a:outerShdw blurRad="38100" dist="38100" dir="2700000" algn="tl">
                  <a:srgbClr val="000000">
                    <a:alpha val="43137"/>
                  </a:srgbClr>
                </a:outerShdw>
              </a:effectLst>
            </a:rPr>
            <a:t>i</a:t>
          </a:r>
          <a:r>
            <a:rPr lang="es-ES" sz="2000" b="1" dirty="0">
              <a:effectLst>
                <a:outerShdw blurRad="38100" dist="38100" dir="2700000" algn="tl">
                  <a:srgbClr val="000000">
                    <a:alpha val="43137"/>
                  </a:srgbClr>
                </a:outerShdw>
              </a:effectLst>
            </a:rPr>
            <a:t> </a:t>
          </a:r>
          <a:r>
            <a:rPr lang="es-ES" sz="2000" b="1" dirty="0" err="1">
              <a:effectLst>
                <a:outerShdw blurRad="38100" dist="38100" dir="2700000" algn="tl">
                  <a:srgbClr val="000000">
                    <a:alpha val="43137"/>
                  </a:srgbClr>
                </a:outerShdw>
              </a:effectLst>
            </a:rPr>
            <a:t>drug</a:t>
          </a:r>
          <a:r>
            <a:rPr lang="hr-HR" sz="2000" b="1" dirty="0">
              <a:effectLst>
                <a:outerShdw blurRad="38100" dist="38100" dir="2700000" algn="tl">
                  <a:srgbClr val="000000">
                    <a:alpha val="43137"/>
                  </a:srgbClr>
                </a:outerShdw>
              </a:effectLst>
            </a:rPr>
            <a:t>i</a:t>
          </a:r>
          <a:r>
            <a:rPr lang="es-ES" sz="2000" b="1" dirty="0">
              <a:effectLst>
                <a:outerShdw blurRad="38100" dist="38100" dir="2700000" algn="tl">
                  <a:srgbClr val="000000">
                    <a:alpha val="43137"/>
                  </a:srgbClr>
                </a:outerShdw>
              </a:effectLst>
            </a:rPr>
            <a:t>m</a:t>
          </a:r>
          <a:r>
            <a:rPr lang="hr-HR" sz="2000" b="1" dirty="0">
              <a:effectLst>
                <a:outerShdw blurRad="38100" dist="38100" dir="2700000" algn="tl">
                  <a:srgbClr val="000000">
                    <a:alpha val="43137"/>
                  </a:srgbClr>
                </a:outerShdw>
              </a:effectLst>
            </a:rPr>
            <a:t>a.</a:t>
          </a:r>
          <a:endParaRPr lang="es-ES" sz="2000" dirty="0">
            <a:effectLst>
              <a:outerShdw blurRad="38100" dist="38100" dir="2700000" algn="tl">
                <a:srgbClr val="000000">
                  <a:alpha val="43137"/>
                </a:srgbClr>
              </a:outerShdw>
            </a:effectLst>
          </a:endParaRPr>
        </a:p>
      </dgm:t>
    </dgm:pt>
    <dgm:pt modelId="{0EE323D1-3D11-4940-BC90-70259C12DDC6}" type="parTrans" cxnId="{74CE92A2-C8C6-4943-A7D6-A7F645E053F7}">
      <dgm:prSet/>
      <dgm:spPr/>
      <dgm:t>
        <a:bodyPr/>
        <a:lstStyle/>
        <a:p>
          <a:endParaRPr lang="es-ES" sz="2000">
            <a:effectLst>
              <a:outerShdw blurRad="38100" dist="38100" dir="2700000" algn="tl">
                <a:srgbClr val="000000">
                  <a:alpha val="43137"/>
                </a:srgbClr>
              </a:outerShdw>
            </a:effectLst>
          </a:endParaRPr>
        </a:p>
      </dgm:t>
    </dgm:pt>
    <dgm:pt modelId="{A8D4316C-9664-43F4-99A4-1094A1A276D7}" type="sibTrans" cxnId="{74CE92A2-C8C6-4943-A7D6-A7F645E053F7}">
      <dgm:prSet/>
      <dgm:spPr/>
      <dgm:t>
        <a:bodyPr/>
        <a:lstStyle/>
        <a:p>
          <a:endParaRPr lang="es-ES" sz="2000">
            <a:effectLst>
              <a:outerShdw blurRad="38100" dist="38100" dir="2700000" algn="tl">
                <a:srgbClr val="000000">
                  <a:alpha val="43137"/>
                </a:srgbClr>
              </a:outerShdw>
            </a:effectLst>
          </a:endParaRPr>
        </a:p>
      </dgm:t>
    </dgm:pt>
    <dgm:pt modelId="{B5959B52-E4BC-41F2-B0B5-604B82B4A279}" type="pres">
      <dgm:prSet presAssocID="{31EDD8F7-9FA2-45C6-A249-628A656A34CF}" presName="Name0" presStyleCnt="0">
        <dgm:presLayoutVars>
          <dgm:dir/>
          <dgm:resizeHandles val="exact"/>
        </dgm:presLayoutVars>
      </dgm:prSet>
      <dgm:spPr/>
    </dgm:pt>
    <dgm:pt modelId="{A6173660-0D3D-4EB8-BAF7-D46B6DADF5C0}" type="pres">
      <dgm:prSet presAssocID="{A67B0A9B-279F-47BF-97AC-F888E6BB6E36}" presName="node" presStyleLbl="node1" presStyleIdx="0" presStyleCnt="7" custScaleX="144387">
        <dgm:presLayoutVars>
          <dgm:bulletEnabled val="1"/>
        </dgm:presLayoutVars>
      </dgm:prSet>
      <dgm:spPr/>
    </dgm:pt>
    <dgm:pt modelId="{8BE7B8C6-C73E-4F55-A4D9-40069A51D5C6}" type="pres">
      <dgm:prSet presAssocID="{837DE72A-27ED-47B3-B595-7777CFA1B498}" presName="sibTrans" presStyleLbl="sibTrans1D1" presStyleIdx="0" presStyleCnt="6"/>
      <dgm:spPr/>
    </dgm:pt>
    <dgm:pt modelId="{7BC3505E-01A6-4277-A6A4-EC9AF8640FAE}" type="pres">
      <dgm:prSet presAssocID="{837DE72A-27ED-47B3-B595-7777CFA1B498}" presName="connectorText" presStyleLbl="sibTrans1D1" presStyleIdx="0" presStyleCnt="6"/>
      <dgm:spPr/>
    </dgm:pt>
    <dgm:pt modelId="{E09335FC-B697-4A13-AB0E-8AAA47557D03}" type="pres">
      <dgm:prSet presAssocID="{E1CC19D4-0F70-44CB-9663-6E37B87BCD9D}" presName="node" presStyleLbl="node1" presStyleIdx="1" presStyleCnt="7" custScaleX="144387">
        <dgm:presLayoutVars>
          <dgm:bulletEnabled val="1"/>
        </dgm:presLayoutVars>
      </dgm:prSet>
      <dgm:spPr/>
    </dgm:pt>
    <dgm:pt modelId="{74B5C471-2490-47F9-832F-439046336B42}" type="pres">
      <dgm:prSet presAssocID="{6269A2E9-4F31-449B-941F-7FA474EE9114}" presName="sibTrans" presStyleLbl="sibTrans1D1" presStyleIdx="1" presStyleCnt="6"/>
      <dgm:spPr/>
    </dgm:pt>
    <dgm:pt modelId="{1D8686E5-FE69-467E-A45D-0CD42F32DC99}" type="pres">
      <dgm:prSet presAssocID="{6269A2E9-4F31-449B-941F-7FA474EE9114}" presName="connectorText" presStyleLbl="sibTrans1D1" presStyleIdx="1" presStyleCnt="6"/>
      <dgm:spPr/>
    </dgm:pt>
    <dgm:pt modelId="{36415B8C-6CB5-4F5A-ABE9-60D8A0DE83CA}" type="pres">
      <dgm:prSet presAssocID="{64725E0D-2F79-4A2C-A4EC-AD05D9F6BB88}" presName="node" presStyleLbl="node1" presStyleIdx="2" presStyleCnt="7" custScaleX="144387">
        <dgm:presLayoutVars>
          <dgm:bulletEnabled val="1"/>
        </dgm:presLayoutVars>
      </dgm:prSet>
      <dgm:spPr/>
    </dgm:pt>
    <dgm:pt modelId="{6C1BE6FD-1767-4DEF-B30F-7FA24C21D7F5}" type="pres">
      <dgm:prSet presAssocID="{A38F05B0-98E8-4A77-BC0C-BCB14A91242E}" presName="sibTrans" presStyleLbl="sibTrans1D1" presStyleIdx="2" presStyleCnt="6"/>
      <dgm:spPr/>
    </dgm:pt>
    <dgm:pt modelId="{1E905E47-DCCD-4D9E-AA26-97099AAB97F1}" type="pres">
      <dgm:prSet presAssocID="{A38F05B0-98E8-4A77-BC0C-BCB14A91242E}" presName="connectorText" presStyleLbl="sibTrans1D1" presStyleIdx="2" presStyleCnt="6"/>
      <dgm:spPr/>
    </dgm:pt>
    <dgm:pt modelId="{EC01C3F8-5406-4C08-BCDA-299E3E634586}" type="pres">
      <dgm:prSet presAssocID="{A061E2B4-BFC8-4E58-8779-AF87BB8AF785}" presName="node" presStyleLbl="node1" presStyleIdx="3" presStyleCnt="7" custScaleX="144387">
        <dgm:presLayoutVars>
          <dgm:bulletEnabled val="1"/>
        </dgm:presLayoutVars>
      </dgm:prSet>
      <dgm:spPr/>
    </dgm:pt>
    <dgm:pt modelId="{CFEFFBDF-5077-40C6-AD60-A476ADD3C8CF}" type="pres">
      <dgm:prSet presAssocID="{4CE37281-DD33-467B-8920-B2D029ED48E5}" presName="sibTrans" presStyleLbl="sibTrans1D1" presStyleIdx="3" presStyleCnt="6"/>
      <dgm:spPr/>
    </dgm:pt>
    <dgm:pt modelId="{02DAA8C2-9585-42E6-A1F8-C32925B72FAD}" type="pres">
      <dgm:prSet presAssocID="{4CE37281-DD33-467B-8920-B2D029ED48E5}" presName="connectorText" presStyleLbl="sibTrans1D1" presStyleIdx="3" presStyleCnt="6"/>
      <dgm:spPr/>
    </dgm:pt>
    <dgm:pt modelId="{E722E283-CBE6-49E1-A65C-2A2A27C62B60}" type="pres">
      <dgm:prSet presAssocID="{7C3C9124-C49C-4952-B6AF-68A8B40F842D}" presName="node" presStyleLbl="node1" presStyleIdx="4" presStyleCnt="7" custScaleX="144387" custLinFactNeighborX="79461">
        <dgm:presLayoutVars>
          <dgm:bulletEnabled val="1"/>
        </dgm:presLayoutVars>
      </dgm:prSet>
      <dgm:spPr/>
    </dgm:pt>
    <dgm:pt modelId="{681BAC00-3DF9-45F0-A4D0-EF8EDF9C35F9}" type="pres">
      <dgm:prSet presAssocID="{285D7CDB-52C7-42FE-BE69-F24BB74271ED}" presName="sibTrans" presStyleLbl="sibTrans1D1" presStyleIdx="4" presStyleCnt="6"/>
      <dgm:spPr/>
    </dgm:pt>
    <dgm:pt modelId="{5B1FDCCD-446E-4FFE-B127-3982E157B516}" type="pres">
      <dgm:prSet presAssocID="{285D7CDB-52C7-42FE-BE69-F24BB74271ED}" presName="connectorText" presStyleLbl="sibTrans1D1" presStyleIdx="4" presStyleCnt="6"/>
      <dgm:spPr/>
    </dgm:pt>
    <dgm:pt modelId="{C47A42FA-345B-4DCD-8319-F17A31AB1EA2}" type="pres">
      <dgm:prSet presAssocID="{4C2777DC-8D1E-4EDF-B205-0459052B7495}" presName="node" presStyleLbl="node1" presStyleIdx="5" presStyleCnt="7" custScaleX="144387" custLinFactNeighborX="79461">
        <dgm:presLayoutVars>
          <dgm:bulletEnabled val="1"/>
        </dgm:presLayoutVars>
      </dgm:prSet>
      <dgm:spPr/>
    </dgm:pt>
    <dgm:pt modelId="{E759727B-4CCA-4B3C-A44A-6508DCF1B8CD}" type="pres">
      <dgm:prSet presAssocID="{EBB1E6BE-26F9-4AD1-BECF-CE7923A2D364}" presName="sibTrans" presStyleLbl="sibTrans1D1" presStyleIdx="5" presStyleCnt="6"/>
      <dgm:spPr/>
    </dgm:pt>
    <dgm:pt modelId="{6BCB775A-9588-4284-A579-2D28A2A48FE6}" type="pres">
      <dgm:prSet presAssocID="{EBB1E6BE-26F9-4AD1-BECF-CE7923A2D364}" presName="connectorText" presStyleLbl="sibTrans1D1" presStyleIdx="5" presStyleCnt="6"/>
      <dgm:spPr/>
    </dgm:pt>
    <dgm:pt modelId="{08CFD050-3A65-4B61-A5F0-B1FFDECDC1B4}" type="pres">
      <dgm:prSet presAssocID="{C601224F-4522-48A4-B7F3-548522F88D3D}" presName="node" presStyleLbl="node1" presStyleIdx="6" presStyleCnt="7" custScaleX="144387" custLinFactNeighborX="79461">
        <dgm:presLayoutVars>
          <dgm:bulletEnabled val="1"/>
        </dgm:presLayoutVars>
      </dgm:prSet>
      <dgm:spPr/>
    </dgm:pt>
  </dgm:ptLst>
  <dgm:cxnLst>
    <dgm:cxn modelId="{E728D806-4BC8-4FEB-A85E-34C14CD80507}" type="presOf" srcId="{285D7CDB-52C7-42FE-BE69-F24BB74271ED}" destId="{5B1FDCCD-446E-4FFE-B127-3982E157B516}" srcOrd="1" destOrd="0" presId="urn:microsoft.com/office/officeart/2005/8/layout/bProcess3"/>
    <dgm:cxn modelId="{3B5FD61D-00AE-49DA-A6B5-513BCE87E0FC}" type="presOf" srcId="{A38F05B0-98E8-4A77-BC0C-BCB14A91242E}" destId="{6C1BE6FD-1767-4DEF-B30F-7FA24C21D7F5}" srcOrd="0" destOrd="0" presId="urn:microsoft.com/office/officeart/2005/8/layout/bProcess3"/>
    <dgm:cxn modelId="{74B1171E-1C22-41B9-82E5-F23668F16B80}" type="presOf" srcId="{C601224F-4522-48A4-B7F3-548522F88D3D}" destId="{08CFD050-3A65-4B61-A5F0-B1FFDECDC1B4}" srcOrd="0" destOrd="0" presId="urn:microsoft.com/office/officeart/2005/8/layout/bProcess3"/>
    <dgm:cxn modelId="{63085726-ACB3-48C3-99A8-0F4400DF460D}" type="presOf" srcId="{4CE37281-DD33-467B-8920-B2D029ED48E5}" destId="{CFEFFBDF-5077-40C6-AD60-A476ADD3C8CF}" srcOrd="0" destOrd="0" presId="urn:microsoft.com/office/officeart/2005/8/layout/bProcess3"/>
    <dgm:cxn modelId="{A80C7C2B-2BF4-46C4-8461-E91423DCF4F7}" type="presOf" srcId="{E1CC19D4-0F70-44CB-9663-6E37B87BCD9D}" destId="{E09335FC-B697-4A13-AB0E-8AAA47557D03}" srcOrd="0" destOrd="0" presId="urn:microsoft.com/office/officeart/2005/8/layout/bProcess3"/>
    <dgm:cxn modelId="{3E95D42F-2A3B-4E5D-94A3-2F058AF699C1}" srcId="{31EDD8F7-9FA2-45C6-A249-628A656A34CF}" destId="{7C3C9124-C49C-4952-B6AF-68A8B40F842D}" srcOrd="4" destOrd="0" parTransId="{D0970F6B-95FE-4E22-A245-3C0EA5496C1C}" sibTransId="{285D7CDB-52C7-42FE-BE69-F24BB74271ED}"/>
    <dgm:cxn modelId="{E5273233-2783-4E05-BA4F-DC767E666C82}" srcId="{31EDD8F7-9FA2-45C6-A249-628A656A34CF}" destId="{64725E0D-2F79-4A2C-A4EC-AD05D9F6BB88}" srcOrd="2" destOrd="0" parTransId="{1B72E5F4-04CA-4EA1-A474-42C1739A05BD}" sibTransId="{A38F05B0-98E8-4A77-BC0C-BCB14A91242E}"/>
    <dgm:cxn modelId="{4FA69436-1777-400B-A569-CBAA9A29EB68}" srcId="{31EDD8F7-9FA2-45C6-A249-628A656A34CF}" destId="{A061E2B4-BFC8-4E58-8779-AF87BB8AF785}" srcOrd="3" destOrd="0" parTransId="{9D93C08A-5C6D-4D9E-BEB0-6D989A383169}" sibTransId="{4CE37281-DD33-467B-8920-B2D029ED48E5}"/>
    <dgm:cxn modelId="{52CA0039-049A-4BCE-8A83-2FCF08B9644C}" type="presOf" srcId="{7C3C9124-C49C-4952-B6AF-68A8B40F842D}" destId="{E722E283-CBE6-49E1-A65C-2A2A27C62B60}" srcOrd="0" destOrd="0" presId="urn:microsoft.com/office/officeart/2005/8/layout/bProcess3"/>
    <dgm:cxn modelId="{BF847A3A-9BAE-4424-915D-6BA3D9A185B5}" type="presOf" srcId="{6269A2E9-4F31-449B-941F-7FA474EE9114}" destId="{74B5C471-2490-47F9-832F-439046336B42}" srcOrd="0" destOrd="0" presId="urn:microsoft.com/office/officeart/2005/8/layout/bProcess3"/>
    <dgm:cxn modelId="{0C3F7D3A-B919-46A7-AF2C-22682BD73834}" type="presOf" srcId="{EBB1E6BE-26F9-4AD1-BECF-CE7923A2D364}" destId="{E759727B-4CCA-4B3C-A44A-6508DCF1B8CD}" srcOrd="0" destOrd="0" presId="urn:microsoft.com/office/officeart/2005/8/layout/bProcess3"/>
    <dgm:cxn modelId="{C5E87460-FB03-4B09-B8ED-4447BDFF0D36}" srcId="{31EDD8F7-9FA2-45C6-A249-628A656A34CF}" destId="{E1CC19D4-0F70-44CB-9663-6E37B87BCD9D}" srcOrd="1" destOrd="0" parTransId="{6FBC2185-1255-4CD2-9E3B-722554B0979E}" sibTransId="{6269A2E9-4F31-449B-941F-7FA474EE9114}"/>
    <dgm:cxn modelId="{8D997F61-168A-40A8-9309-6B005E4E1584}" type="presOf" srcId="{837DE72A-27ED-47B3-B595-7777CFA1B498}" destId="{7BC3505E-01A6-4277-A6A4-EC9AF8640FAE}" srcOrd="1" destOrd="0" presId="urn:microsoft.com/office/officeart/2005/8/layout/bProcess3"/>
    <dgm:cxn modelId="{96FD8C6A-2B04-44A7-A701-D9CA78BF943E}" type="presOf" srcId="{4C2777DC-8D1E-4EDF-B205-0459052B7495}" destId="{C47A42FA-345B-4DCD-8319-F17A31AB1EA2}" srcOrd="0" destOrd="0" presId="urn:microsoft.com/office/officeart/2005/8/layout/bProcess3"/>
    <dgm:cxn modelId="{5BB87C4B-2A10-45BA-9F26-107B8D13EB1C}" type="presOf" srcId="{A38F05B0-98E8-4A77-BC0C-BCB14A91242E}" destId="{1E905E47-DCCD-4D9E-AA26-97099AAB97F1}" srcOrd="1" destOrd="0" presId="urn:microsoft.com/office/officeart/2005/8/layout/bProcess3"/>
    <dgm:cxn modelId="{3E6F074C-D5F6-4326-A2C4-05F1D72C63DC}" type="presOf" srcId="{6269A2E9-4F31-449B-941F-7FA474EE9114}" destId="{1D8686E5-FE69-467E-A45D-0CD42F32DC99}" srcOrd="1" destOrd="0" presId="urn:microsoft.com/office/officeart/2005/8/layout/bProcess3"/>
    <dgm:cxn modelId="{0B1F188A-3B65-4B07-B7E4-5F2536C6C570}" type="presOf" srcId="{A67B0A9B-279F-47BF-97AC-F888E6BB6E36}" destId="{A6173660-0D3D-4EB8-BAF7-D46B6DADF5C0}" srcOrd="0" destOrd="0" presId="urn:microsoft.com/office/officeart/2005/8/layout/bProcess3"/>
    <dgm:cxn modelId="{A500F498-403F-46A6-8679-55C45DE63A65}" type="presOf" srcId="{4CE37281-DD33-467B-8920-B2D029ED48E5}" destId="{02DAA8C2-9585-42E6-A1F8-C32925B72FAD}" srcOrd="1" destOrd="0" presId="urn:microsoft.com/office/officeart/2005/8/layout/bProcess3"/>
    <dgm:cxn modelId="{711CFC9D-B4A4-4767-9818-B47297734FE6}" type="presOf" srcId="{31EDD8F7-9FA2-45C6-A249-628A656A34CF}" destId="{B5959B52-E4BC-41F2-B0B5-604B82B4A279}" srcOrd="0" destOrd="0" presId="urn:microsoft.com/office/officeart/2005/8/layout/bProcess3"/>
    <dgm:cxn modelId="{74CE92A2-C8C6-4943-A7D6-A7F645E053F7}" srcId="{31EDD8F7-9FA2-45C6-A249-628A656A34CF}" destId="{C601224F-4522-48A4-B7F3-548522F88D3D}" srcOrd="6" destOrd="0" parTransId="{0EE323D1-3D11-4940-BC90-70259C12DDC6}" sibTransId="{A8D4316C-9664-43F4-99A4-1094A1A276D7}"/>
    <dgm:cxn modelId="{4CEB33AF-E98D-4417-A58A-8BC2D91C68FA}" type="presOf" srcId="{A061E2B4-BFC8-4E58-8779-AF87BB8AF785}" destId="{EC01C3F8-5406-4C08-BCDA-299E3E634586}" srcOrd="0" destOrd="0" presId="urn:microsoft.com/office/officeart/2005/8/layout/bProcess3"/>
    <dgm:cxn modelId="{D93402B5-DCE3-44AC-B148-04B534750101}" type="presOf" srcId="{285D7CDB-52C7-42FE-BE69-F24BB74271ED}" destId="{681BAC00-3DF9-45F0-A4D0-EF8EDF9C35F9}" srcOrd="0" destOrd="0" presId="urn:microsoft.com/office/officeart/2005/8/layout/bProcess3"/>
    <dgm:cxn modelId="{CCBC56BE-0C9C-4E5C-847F-EED37371CC87}" type="presOf" srcId="{64725E0D-2F79-4A2C-A4EC-AD05D9F6BB88}" destId="{36415B8C-6CB5-4F5A-ABE9-60D8A0DE83CA}" srcOrd="0" destOrd="0" presId="urn:microsoft.com/office/officeart/2005/8/layout/bProcess3"/>
    <dgm:cxn modelId="{290B5DD2-0EB6-4746-8CFA-5D12210520AB}" type="presOf" srcId="{837DE72A-27ED-47B3-B595-7777CFA1B498}" destId="{8BE7B8C6-C73E-4F55-A4D9-40069A51D5C6}" srcOrd="0" destOrd="0" presId="urn:microsoft.com/office/officeart/2005/8/layout/bProcess3"/>
    <dgm:cxn modelId="{3EDD0FDF-3E75-46A5-BFEE-F288B4E11212}" type="presOf" srcId="{EBB1E6BE-26F9-4AD1-BECF-CE7923A2D364}" destId="{6BCB775A-9588-4284-A579-2D28A2A48FE6}" srcOrd="1" destOrd="0" presId="urn:microsoft.com/office/officeart/2005/8/layout/bProcess3"/>
    <dgm:cxn modelId="{689C85F0-3744-4D80-9E89-520BDBC9FE0D}" srcId="{31EDD8F7-9FA2-45C6-A249-628A656A34CF}" destId="{4C2777DC-8D1E-4EDF-B205-0459052B7495}" srcOrd="5" destOrd="0" parTransId="{CEBF32A1-92A4-4A42-BF77-1CC477C4C81E}" sibTransId="{EBB1E6BE-26F9-4AD1-BECF-CE7923A2D364}"/>
    <dgm:cxn modelId="{4DDB3EF2-3579-4C5D-9991-35D00F96A8F0}" srcId="{31EDD8F7-9FA2-45C6-A249-628A656A34CF}" destId="{A67B0A9B-279F-47BF-97AC-F888E6BB6E36}" srcOrd="0" destOrd="0" parTransId="{F0ECFDDB-C3A0-453F-A52A-9A66E91404F3}" sibTransId="{837DE72A-27ED-47B3-B595-7777CFA1B498}"/>
    <dgm:cxn modelId="{D1E83EAD-23D5-45B5-B4D2-7CC837FFCAFC}" type="presParOf" srcId="{B5959B52-E4BC-41F2-B0B5-604B82B4A279}" destId="{A6173660-0D3D-4EB8-BAF7-D46B6DADF5C0}" srcOrd="0" destOrd="0" presId="urn:microsoft.com/office/officeart/2005/8/layout/bProcess3"/>
    <dgm:cxn modelId="{E1F55DF2-C796-4409-967E-9F2062748B2E}" type="presParOf" srcId="{B5959B52-E4BC-41F2-B0B5-604B82B4A279}" destId="{8BE7B8C6-C73E-4F55-A4D9-40069A51D5C6}" srcOrd="1" destOrd="0" presId="urn:microsoft.com/office/officeart/2005/8/layout/bProcess3"/>
    <dgm:cxn modelId="{71F794DE-7704-426E-B244-1F85E6C84D7C}" type="presParOf" srcId="{8BE7B8C6-C73E-4F55-A4D9-40069A51D5C6}" destId="{7BC3505E-01A6-4277-A6A4-EC9AF8640FAE}" srcOrd="0" destOrd="0" presId="urn:microsoft.com/office/officeart/2005/8/layout/bProcess3"/>
    <dgm:cxn modelId="{A5E3691F-E097-40BD-B319-29DF7D9326D4}" type="presParOf" srcId="{B5959B52-E4BC-41F2-B0B5-604B82B4A279}" destId="{E09335FC-B697-4A13-AB0E-8AAA47557D03}" srcOrd="2" destOrd="0" presId="urn:microsoft.com/office/officeart/2005/8/layout/bProcess3"/>
    <dgm:cxn modelId="{BF38D605-7B32-48A1-B924-79AC59AF2A3C}" type="presParOf" srcId="{B5959B52-E4BC-41F2-B0B5-604B82B4A279}" destId="{74B5C471-2490-47F9-832F-439046336B42}" srcOrd="3" destOrd="0" presId="urn:microsoft.com/office/officeart/2005/8/layout/bProcess3"/>
    <dgm:cxn modelId="{41B2C1EE-0B51-4C8E-9ACD-EA3BB4E128C5}" type="presParOf" srcId="{74B5C471-2490-47F9-832F-439046336B42}" destId="{1D8686E5-FE69-467E-A45D-0CD42F32DC99}" srcOrd="0" destOrd="0" presId="urn:microsoft.com/office/officeart/2005/8/layout/bProcess3"/>
    <dgm:cxn modelId="{778A6815-84E1-46FE-A859-F0ACDF594F81}" type="presParOf" srcId="{B5959B52-E4BC-41F2-B0B5-604B82B4A279}" destId="{36415B8C-6CB5-4F5A-ABE9-60D8A0DE83CA}" srcOrd="4" destOrd="0" presId="urn:microsoft.com/office/officeart/2005/8/layout/bProcess3"/>
    <dgm:cxn modelId="{F5C4D35F-3858-4E35-A806-E1CD83F7064D}" type="presParOf" srcId="{B5959B52-E4BC-41F2-B0B5-604B82B4A279}" destId="{6C1BE6FD-1767-4DEF-B30F-7FA24C21D7F5}" srcOrd="5" destOrd="0" presId="urn:microsoft.com/office/officeart/2005/8/layout/bProcess3"/>
    <dgm:cxn modelId="{6C3789A3-AA61-4158-A656-71D96C1E0A96}" type="presParOf" srcId="{6C1BE6FD-1767-4DEF-B30F-7FA24C21D7F5}" destId="{1E905E47-DCCD-4D9E-AA26-97099AAB97F1}" srcOrd="0" destOrd="0" presId="urn:microsoft.com/office/officeart/2005/8/layout/bProcess3"/>
    <dgm:cxn modelId="{E07F25D2-B67A-4B4F-87AD-64BACE13A2AC}" type="presParOf" srcId="{B5959B52-E4BC-41F2-B0B5-604B82B4A279}" destId="{EC01C3F8-5406-4C08-BCDA-299E3E634586}" srcOrd="6" destOrd="0" presId="urn:microsoft.com/office/officeart/2005/8/layout/bProcess3"/>
    <dgm:cxn modelId="{E0720D61-CE3F-4606-85C8-B0032E0EBE60}" type="presParOf" srcId="{B5959B52-E4BC-41F2-B0B5-604B82B4A279}" destId="{CFEFFBDF-5077-40C6-AD60-A476ADD3C8CF}" srcOrd="7" destOrd="0" presId="urn:microsoft.com/office/officeart/2005/8/layout/bProcess3"/>
    <dgm:cxn modelId="{C8056693-DA4F-4C40-B271-50EEB7711194}" type="presParOf" srcId="{CFEFFBDF-5077-40C6-AD60-A476ADD3C8CF}" destId="{02DAA8C2-9585-42E6-A1F8-C32925B72FAD}" srcOrd="0" destOrd="0" presId="urn:microsoft.com/office/officeart/2005/8/layout/bProcess3"/>
    <dgm:cxn modelId="{F3E7EEB2-6579-46E5-972F-8146EB95E69A}" type="presParOf" srcId="{B5959B52-E4BC-41F2-B0B5-604B82B4A279}" destId="{E722E283-CBE6-49E1-A65C-2A2A27C62B60}" srcOrd="8" destOrd="0" presId="urn:microsoft.com/office/officeart/2005/8/layout/bProcess3"/>
    <dgm:cxn modelId="{1D8B3FCC-9E4A-47BA-A470-E6F3595B3AB2}" type="presParOf" srcId="{B5959B52-E4BC-41F2-B0B5-604B82B4A279}" destId="{681BAC00-3DF9-45F0-A4D0-EF8EDF9C35F9}" srcOrd="9" destOrd="0" presId="urn:microsoft.com/office/officeart/2005/8/layout/bProcess3"/>
    <dgm:cxn modelId="{F7D25D16-1F66-4ED1-AAFE-227EC2617528}" type="presParOf" srcId="{681BAC00-3DF9-45F0-A4D0-EF8EDF9C35F9}" destId="{5B1FDCCD-446E-4FFE-B127-3982E157B516}" srcOrd="0" destOrd="0" presId="urn:microsoft.com/office/officeart/2005/8/layout/bProcess3"/>
    <dgm:cxn modelId="{215958A1-A172-4638-8D86-B12A24705956}" type="presParOf" srcId="{B5959B52-E4BC-41F2-B0B5-604B82B4A279}" destId="{C47A42FA-345B-4DCD-8319-F17A31AB1EA2}" srcOrd="10" destOrd="0" presId="urn:microsoft.com/office/officeart/2005/8/layout/bProcess3"/>
    <dgm:cxn modelId="{7B2BBC6B-942A-443E-BE6A-68630DE07967}" type="presParOf" srcId="{B5959B52-E4BC-41F2-B0B5-604B82B4A279}" destId="{E759727B-4CCA-4B3C-A44A-6508DCF1B8CD}" srcOrd="11" destOrd="0" presId="urn:microsoft.com/office/officeart/2005/8/layout/bProcess3"/>
    <dgm:cxn modelId="{A3CAC284-1D36-49CF-AE5C-A99169D6FC7C}" type="presParOf" srcId="{E759727B-4CCA-4B3C-A44A-6508DCF1B8CD}" destId="{6BCB775A-9588-4284-A579-2D28A2A48FE6}" srcOrd="0" destOrd="0" presId="urn:microsoft.com/office/officeart/2005/8/layout/bProcess3"/>
    <dgm:cxn modelId="{A794BAE9-8CE7-4341-BA1E-CC3D01F74C76}" type="presParOf" srcId="{B5959B52-E4BC-41F2-B0B5-604B82B4A279}" destId="{08CFD050-3A65-4B61-A5F0-B1FFDECDC1B4}" srcOrd="12" destOrd="0" presId="urn:microsoft.com/office/officeart/2005/8/layout/bProcess3"/>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F100113-280E-43AB-B19A-55381661B82A}" type="doc">
      <dgm:prSet loTypeId="urn:microsoft.com/office/officeart/2005/8/layout/vList5" loCatId="list" qsTypeId="urn:microsoft.com/office/officeart/2005/8/quickstyle/simple5" qsCatId="simple" csTypeId="urn:microsoft.com/office/officeart/2005/8/colors/colorful5" csCatId="colorful" phldr="1"/>
      <dgm:spPr/>
      <dgm:t>
        <a:bodyPr/>
        <a:lstStyle/>
        <a:p>
          <a:endParaRPr lang="es-ES"/>
        </a:p>
      </dgm:t>
    </dgm:pt>
    <dgm:pt modelId="{ED3E5087-FD3A-4EB1-A743-240C949C14BA}">
      <dgm:prSet custT="1"/>
      <dgm:spPr/>
      <dgm:t>
        <a:bodyPr/>
        <a:lstStyle/>
        <a:p>
          <a:r>
            <a:rPr lang="hr-HR" sz="1800" dirty="0">
              <a:effectLst>
                <a:outerShdw blurRad="38100" dist="38100" dir="2700000" algn="tl">
                  <a:srgbClr val="000000">
                    <a:alpha val="43137"/>
                  </a:srgbClr>
                </a:outerShdw>
              </a:effectLst>
            </a:rPr>
            <a:t>PREDNOSTI:</a:t>
          </a:r>
          <a:endParaRPr lang="es-ES" sz="1800" dirty="0">
            <a:effectLst>
              <a:outerShdw blurRad="38100" dist="38100" dir="2700000" algn="tl">
                <a:srgbClr val="000000">
                  <a:alpha val="43137"/>
                </a:srgbClr>
              </a:outerShdw>
            </a:effectLst>
          </a:endParaRPr>
        </a:p>
      </dgm:t>
    </dgm:pt>
    <dgm:pt modelId="{EDD5C891-93FD-4AFD-9CB8-73C44C5D037C}" type="parTrans" cxnId="{F943B746-32F8-40B9-9FB8-B89A5E3F43EE}">
      <dgm:prSet/>
      <dgm:spPr/>
      <dgm:t>
        <a:bodyPr/>
        <a:lstStyle/>
        <a:p>
          <a:endParaRPr lang="es-ES" sz="1800"/>
        </a:p>
      </dgm:t>
    </dgm:pt>
    <dgm:pt modelId="{0CEA02AA-CDC9-41EA-B9EC-1098F6E78B8A}" type="sibTrans" cxnId="{F943B746-32F8-40B9-9FB8-B89A5E3F43EE}">
      <dgm:prSet/>
      <dgm:spPr/>
      <dgm:t>
        <a:bodyPr/>
        <a:lstStyle/>
        <a:p>
          <a:endParaRPr lang="es-ES" sz="1800"/>
        </a:p>
      </dgm:t>
    </dgm:pt>
    <dgm:pt modelId="{7827D117-B5E8-4576-B4E3-8B45E78FE85E}">
      <dgm:prSet custT="1"/>
      <dgm:spPr/>
      <dgm:t>
        <a:bodyPr/>
        <a:lstStyle/>
        <a:p>
          <a:r>
            <a:rPr lang="es-ES" sz="1800" b="1" dirty="0">
              <a:effectLst>
                <a:outerShdw blurRad="38100" dist="38100" dir="2700000" algn="tl">
                  <a:srgbClr val="000000">
                    <a:alpha val="43137"/>
                  </a:srgbClr>
                </a:outerShdw>
              </a:effectLst>
            </a:rPr>
            <a:t>ODGOVORNOST</a:t>
          </a:r>
          <a:r>
            <a:rPr lang="hr-HR" sz="1800" b="1" dirty="0">
              <a:effectLst>
                <a:outerShdw blurRad="38100" dist="38100" dir="2700000" algn="tl">
                  <a:srgbClr val="000000">
                    <a:alpha val="43137"/>
                  </a:srgbClr>
                </a:outerShdw>
              </a:effectLst>
            </a:rPr>
            <a:t>:</a:t>
          </a:r>
          <a:endParaRPr lang="es-ES" sz="1800" dirty="0">
            <a:effectLst>
              <a:outerShdw blurRad="38100" dist="38100" dir="2700000" algn="tl">
                <a:srgbClr val="000000">
                  <a:alpha val="43137"/>
                </a:srgbClr>
              </a:outerShdw>
            </a:effectLst>
          </a:endParaRPr>
        </a:p>
      </dgm:t>
    </dgm:pt>
    <dgm:pt modelId="{CA64CA68-8F10-48BC-A86E-BE962621E927}" type="parTrans" cxnId="{E051AF1D-A556-45C4-914F-96076559A492}">
      <dgm:prSet/>
      <dgm:spPr/>
      <dgm:t>
        <a:bodyPr/>
        <a:lstStyle/>
        <a:p>
          <a:endParaRPr lang="es-ES" sz="1800"/>
        </a:p>
      </dgm:t>
    </dgm:pt>
    <dgm:pt modelId="{12BA6C14-74F1-4B8A-8A81-080210EE2289}" type="sibTrans" cxnId="{E051AF1D-A556-45C4-914F-96076559A492}">
      <dgm:prSet/>
      <dgm:spPr/>
      <dgm:t>
        <a:bodyPr/>
        <a:lstStyle/>
        <a:p>
          <a:endParaRPr lang="es-ES" sz="1800"/>
        </a:p>
      </dgm:t>
    </dgm:pt>
    <dgm:pt modelId="{176CF41D-1525-4F9B-BB53-7414DC3D7FDB}">
      <dgm:prSet custT="1"/>
      <dgm:spPr>
        <a:solidFill>
          <a:schemeClr val="accent5">
            <a:tint val="40000"/>
            <a:hueOff val="0"/>
            <a:satOff val="0"/>
            <a:lumOff val="0"/>
          </a:schemeClr>
        </a:solidFill>
        <a:effectLst>
          <a:outerShdw blurRad="50800" dist="38100" dir="2700000" algn="tl" rotWithShape="0">
            <a:prstClr val="black">
              <a:alpha val="40000"/>
            </a:prstClr>
          </a:outerShdw>
        </a:effectLst>
      </dgm:spPr>
      <dgm:t>
        <a:bodyPr/>
        <a:lstStyle/>
        <a:p>
          <a:pPr>
            <a:buNone/>
          </a:pPr>
          <a:r>
            <a:rPr lang="es-ES" sz="1800" b="1" dirty="0" err="1"/>
            <a:t>Ponašajući</a:t>
          </a:r>
          <a:r>
            <a:rPr lang="es-ES" sz="1800" b="1" dirty="0"/>
            <a:t> se </a:t>
          </a:r>
          <a:r>
            <a:rPr lang="es-ES" sz="1800" b="1" dirty="0" err="1"/>
            <a:t>na</a:t>
          </a:r>
          <a:r>
            <a:rPr lang="es-ES" sz="1800" b="1" dirty="0"/>
            <a:t> </a:t>
          </a:r>
          <a:r>
            <a:rPr lang="es-ES" sz="1800" b="1" dirty="0" err="1"/>
            <a:t>taj</a:t>
          </a:r>
          <a:r>
            <a:rPr lang="es-ES" sz="1800" b="1" dirty="0"/>
            <a:t> </a:t>
          </a:r>
          <a:r>
            <a:rPr lang="es-ES" sz="1800" b="1" dirty="0" err="1"/>
            <a:t>način</a:t>
          </a:r>
          <a:r>
            <a:rPr lang="es-ES" sz="1800" b="1" dirty="0"/>
            <a:t>, </a:t>
          </a:r>
          <a:r>
            <a:rPr lang="es-ES" sz="1800" b="1" dirty="0" err="1"/>
            <a:t>blagoslov</a:t>
          </a:r>
          <a:r>
            <a:rPr lang="es-ES" sz="1800" b="1" dirty="0"/>
            <a:t> </a:t>
          </a:r>
          <a:r>
            <a:rPr lang="es-ES" sz="1800" b="1" dirty="0" err="1"/>
            <a:t>smo</a:t>
          </a:r>
          <a:r>
            <a:rPr lang="es-ES" sz="1800" b="1" dirty="0"/>
            <a:t> </a:t>
          </a:r>
          <a:r>
            <a:rPr lang="es-ES" sz="1800" b="1" dirty="0" err="1"/>
            <a:t>drugima</a:t>
          </a:r>
          <a:r>
            <a:rPr lang="es-ES" sz="1800" b="1" dirty="0"/>
            <a:t>, </a:t>
          </a:r>
          <a:r>
            <a:rPr lang="es-ES" sz="1800" b="1" dirty="0" err="1"/>
            <a:t>ali</a:t>
          </a:r>
          <a:r>
            <a:rPr lang="es-ES" sz="1800" b="1" dirty="0"/>
            <a:t> i </a:t>
          </a:r>
          <a:r>
            <a:rPr lang="es-ES" sz="1800" b="1" dirty="0" err="1"/>
            <a:t>sebi</a:t>
          </a:r>
          <a:r>
            <a:rPr lang="hr-HR" sz="1800" b="1" dirty="0"/>
            <a:t>.</a:t>
          </a:r>
          <a:endParaRPr lang="es-ES" sz="1800" dirty="0"/>
        </a:p>
      </dgm:t>
    </dgm:pt>
    <dgm:pt modelId="{E52CFDF8-00C4-42F7-A574-7A3326391402}" type="parTrans" cxnId="{3F93A09C-74C6-42F4-B899-99D9252333FE}">
      <dgm:prSet/>
      <dgm:spPr/>
      <dgm:t>
        <a:bodyPr/>
        <a:lstStyle/>
        <a:p>
          <a:endParaRPr lang="es-ES" sz="1800"/>
        </a:p>
      </dgm:t>
    </dgm:pt>
    <dgm:pt modelId="{BB84A557-D61F-409E-8C17-1BC0AE9F359F}" type="sibTrans" cxnId="{3F93A09C-74C6-42F4-B899-99D9252333FE}">
      <dgm:prSet/>
      <dgm:spPr/>
      <dgm:t>
        <a:bodyPr/>
        <a:lstStyle/>
        <a:p>
          <a:endParaRPr lang="es-ES" sz="1800"/>
        </a:p>
      </dgm:t>
    </dgm:pt>
    <dgm:pt modelId="{708CBFE1-E565-4578-BFE3-4973C03ECBD6}">
      <dgm:prSet custT="1"/>
      <dgm:spPr>
        <a:solidFill>
          <a:schemeClr val="accent5">
            <a:tint val="40000"/>
            <a:hueOff val="-5213074"/>
            <a:satOff val="27369"/>
            <a:lumOff val="2503"/>
          </a:schemeClr>
        </a:solidFill>
        <a:effectLst>
          <a:outerShdw blurRad="50800" dist="38100" dir="2700000" algn="tl" rotWithShape="0">
            <a:prstClr val="black">
              <a:alpha val="40000"/>
            </a:prstClr>
          </a:outerShdw>
        </a:effectLst>
      </dgm:spPr>
      <dgm:t>
        <a:bodyPr/>
        <a:lstStyle/>
        <a:p>
          <a:pPr>
            <a:buNone/>
          </a:pPr>
          <a:r>
            <a:rPr lang="es-ES" sz="1800" b="1" dirty="0" err="1"/>
            <a:t>Naše</a:t>
          </a:r>
          <a:r>
            <a:rPr lang="es-ES" sz="1800" b="1" dirty="0"/>
            <a:t> </a:t>
          </a:r>
          <a:r>
            <a:rPr lang="es-ES" sz="1800" b="1" dirty="0" err="1"/>
            <a:t>ponašanje</a:t>
          </a:r>
          <a:r>
            <a:rPr lang="es-ES" sz="1800" b="1" dirty="0"/>
            <a:t> </a:t>
          </a:r>
          <a:r>
            <a:rPr lang="hr-HR" sz="1800" b="1" dirty="0"/>
            <a:t>treba </a:t>
          </a:r>
          <a:r>
            <a:rPr lang="es-ES" sz="1800" b="1" dirty="0" err="1"/>
            <a:t>slavi</a:t>
          </a:r>
          <a:r>
            <a:rPr lang="hr-HR" sz="1800" b="1" dirty="0"/>
            <a:t>ti</a:t>
          </a:r>
          <a:r>
            <a:rPr lang="es-ES" sz="1800" b="1" dirty="0"/>
            <a:t> Boga i </a:t>
          </a:r>
          <a:r>
            <a:rPr lang="es-ES" sz="1800" b="1" dirty="0" err="1"/>
            <a:t>poti</a:t>
          </a:r>
          <a:r>
            <a:rPr lang="hr-HR" sz="1800" b="1" dirty="0"/>
            <a:t>cati</a:t>
          </a:r>
          <a:r>
            <a:rPr lang="es-ES" sz="1800" b="1" dirty="0"/>
            <a:t> </a:t>
          </a:r>
          <a:r>
            <a:rPr lang="es-ES" sz="1800" b="1" dirty="0" err="1"/>
            <a:t>druge</a:t>
          </a:r>
          <a:r>
            <a:rPr lang="es-ES" sz="1800" b="1" dirty="0"/>
            <a:t> da </a:t>
          </a:r>
          <a:r>
            <a:rPr lang="es-ES" sz="1800" b="1" dirty="0" err="1"/>
            <a:t>vjeruju</a:t>
          </a:r>
          <a:r>
            <a:rPr lang="es-ES" sz="1800" b="1" dirty="0"/>
            <a:t> i </a:t>
          </a:r>
          <a:r>
            <a:rPr lang="es-ES" sz="1800" b="1" dirty="0" err="1"/>
            <a:t>slijede</a:t>
          </a:r>
          <a:r>
            <a:rPr lang="es-ES" sz="1800" b="1" dirty="0"/>
            <a:t> </a:t>
          </a:r>
          <a:r>
            <a:rPr lang="es-ES" sz="1800" b="1" dirty="0" err="1"/>
            <a:t>Isusa</a:t>
          </a:r>
          <a:r>
            <a:rPr lang="hr-HR" sz="1800" b="1" dirty="0"/>
            <a:t>.</a:t>
          </a:r>
          <a:endParaRPr lang="es-ES" sz="1800" dirty="0"/>
        </a:p>
      </dgm:t>
    </dgm:pt>
    <dgm:pt modelId="{53F01586-B885-484C-B9BC-50D7A6816AE8}" type="parTrans" cxnId="{1D76C07D-E7A2-4407-8DF4-43800EB91D92}">
      <dgm:prSet/>
      <dgm:spPr/>
      <dgm:t>
        <a:bodyPr/>
        <a:lstStyle/>
        <a:p>
          <a:endParaRPr lang="es-ES" sz="1800"/>
        </a:p>
      </dgm:t>
    </dgm:pt>
    <dgm:pt modelId="{86E6824A-9775-411E-80E8-5E6BA1FDAF5B}" type="sibTrans" cxnId="{1D76C07D-E7A2-4407-8DF4-43800EB91D92}">
      <dgm:prSet/>
      <dgm:spPr/>
      <dgm:t>
        <a:bodyPr/>
        <a:lstStyle/>
        <a:p>
          <a:endParaRPr lang="es-ES" sz="1800"/>
        </a:p>
      </dgm:t>
    </dgm:pt>
    <dgm:pt modelId="{CFBE5AFD-B993-4506-8B4C-6E98A0DA3FD2}" type="pres">
      <dgm:prSet presAssocID="{1F100113-280E-43AB-B19A-55381661B82A}" presName="Name0" presStyleCnt="0">
        <dgm:presLayoutVars>
          <dgm:dir/>
          <dgm:animLvl val="lvl"/>
          <dgm:resizeHandles val="exact"/>
        </dgm:presLayoutVars>
      </dgm:prSet>
      <dgm:spPr/>
    </dgm:pt>
    <dgm:pt modelId="{6BDB5831-9C94-4880-959C-ECCA389A7FC5}" type="pres">
      <dgm:prSet presAssocID="{ED3E5087-FD3A-4EB1-A743-240C949C14BA}" presName="linNode" presStyleCnt="0"/>
      <dgm:spPr/>
    </dgm:pt>
    <dgm:pt modelId="{FFA5AA21-7D47-4DB5-88A0-E539AF65B3AE}" type="pres">
      <dgm:prSet presAssocID="{ED3E5087-FD3A-4EB1-A743-240C949C14BA}" presName="parentText" presStyleLbl="node1" presStyleIdx="0" presStyleCnt="2" custScaleX="79075">
        <dgm:presLayoutVars>
          <dgm:chMax val="1"/>
          <dgm:bulletEnabled val="1"/>
        </dgm:presLayoutVars>
      </dgm:prSet>
      <dgm:spPr/>
    </dgm:pt>
    <dgm:pt modelId="{EFC24B33-7A95-4552-9081-A6C9B1961365}" type="pres">
      <dgm:prSet presAssocID="{ED3E5087-FD3A-4EB1-A743-240C949C14BA}" presName="descendantText" presStyleLbl="alignAccFollowNode1" presStyleIdx="0" presStyleCnt="2" custScaleX="116152" custScaleY="101199">
        <dgm:presLayoutVars>
          <dgm:bulletEnabled val="1"/>
        </dgm:presLayoutVars>
      </dgm:prSet>
      <dgm:spPr/>
    </dgm:pt>
    <dgm:pt modelId="{E0B2179B-A1CC-4C19-9260-0FCD9F00542B}" type="pres">
      <dgm:prSet presAssocID="{0CEA02AA-CDC9-41EA-B9EC-1098F6E78B8A}" presName="sp" presStyleCnt="0"/>
      <dgm:spPr/>
    </dgm:pt>
    <dgm:pt modelId="{E5781277-EA9C-465B-9847-10EB13B286D1}" type="pres">
      <dgm:prSet presAssocID="{7827D117-B5E8-4576-B4E3-8B45E78FE85E}" presName="linNode" presStyleCnt="0"/>
      <dgm:spPr/>
    </dgm:pt>
    <dgm:pt modelId="{E5B546D2-5835-4FBC-9882-FCDBC0427E74}" type="pres">
      <dgm:prSet presAssocID="{7827D117-B5E8-4576-B4E3-8B45E78FE85E}" presName="parentText" presStyleLbl="node1" presStyleIdx="1" presStyleCnt="2" custScaleX="79075">
        <dgm:presLayoutVars>
          <dgm:chMax val="1"/>
          <dgm:bulletEnabled val="1"/>
        </dgm:presLayoutVars>
      </dgm:prSet>
      <dgm:spPr/>
    </dgm:pt>
    <dgm:pt modelId="{29EECA27-2D68-4D78-B8EA-E1DE71798A82}" type="pres">
      <dgm:prSet presAssocID="{7827D117-B5E8-4576-B4E3-8B45E78FE85E}" presName="descendantText" presStyleLbl="alignAccFollowNode1" presStyleIdx="1" presStyleCnt="2" custScaleX="116152" custScaleY="101199">
        <dgm:presLayoutVars>
          <dgm:bulletEnabled val="1"/>
        </dgm:presLayoutVars>
      </dgm:prSet>
      <dgm:spPr/>
    </dgm:pt>
  </dgm:ptLst>
  <dgm:cxnLst>
    <dgm:cxn modelId="{CD42031A-B897-4BD7-BE0A-EDFF40FBFF03}" type="presOf" srcId="{1F100113-280E-43AB-B19A-55381661B82A}" destId="{CFBE5AFD-B993-4506-8B4C-6E98A0DA3FD2}" srcOrd="0" destOrd="0" presId="urn:microsoft.com/office/officeart/2005/8/layout/vList5"/>
    <dgm:cxn modelId="{E051AF1D-A556-45C4-914F-96076559A492}" srcId="{1F100113-280E-43AB-B19A-55381661B82A}" destId="{7827D117-B5E8-4576-B4E3-8B45E78FE85E}" srcOrd="1" destOrd="0" parTransId="{CA64CA68-8F10-48BC-A86E-BE962621E927}" sibTransId="{12BA6C14-74F1-4B8A-8A81-080210EE2289}"/>
    <dgm:cxn modelId="{BE514131-8ADD-4EA0-AF5C-7B5D9DBFA89B}" type="presOf" srcId="{708CBFE1-E565-4578-BFE3-4973C03ECBD6}" destId="{29EECA27-2D68-4D78-B8EA-E1DE71798A82}" srcOrd="0" destOrd="0" presId="urn:microsoft.com/office/officeart/2005/8/layout/vList5"/>
    <dgm:cxn modelId="{512BFB5C-28DF-4E2C-BC88-D1E04533D521}" type="presOf" srcId="{ED3E5087-FD3A-4EB1-A743-240C949C14BA}" destId="{FFA5AA21-7D47-4DB5-88A0-E539AF65B3AE}" srcOrd="0" destOrd="0" presId="urn:microsoft.com/office/officeart/2005/8/layout/vList5"/>
    <dgm:cxn modelId="{F943B746-32F8-40B9-9FB8-B89A5E3F43EE}" srcId="{1F100113-280E-43AB-B19A-55381661B82A}" destId="{ED3E5087-FD3A-4EB1-A743-240C949C14BA}" srcOrd="0" destOrd="0" parTransId="{EDD5C891-93FD-4AFD-9CB8-73C44C5D037C}" sibTransId="{0CEA02AA-CDC9-41EA-B9EC-1098F6E78B8A}"/>
    <dgm:cxn modelId="{84254E6C-47E3-4539-BA30-CC71FF0AACB2}" type="presOf" srcId="{176CF41D-1525-4F9B-BB53-7414DC3D7FDB}" destId="{EFC24B33-7A95-4552-9081-A6C9B1961365}" srcOrd="0" destOrd="0" presId="urn:microsoft.com/office/officeart/2005/8/layout/vList5"/>
    <dgm:cxn modelId="{1D76C07D-E7A2-4407-8DF4-43800EB91D92}" srcId="{7827D117-B5E8-4576-B4E3-8B45E78FE85E}" destId="{708CBFE1-E565-4578-BFE3-4973C03ECBD6}" srcOrd="0" destOrd="0" parTransId="{53F01586-B885-484C-B9BC-50D7A6816AE8}" sibTransId="{86E6824A-9775-411E-80E8-5E6BA1FDAF5B}"/>
    <dgm:cxn modelId="{3F93A09C-74C6-42F4-B899-99D9252333FE}" srcId="{ED3E5087-FD3A-4EB1-A743-240C949C14BA}" destId="{176CF41D-1525-4F9B-BB53-7414DC3D7FDB}" srcOrd="0" destOrd="0" parTransId="{E52CFDF8-00C4-42F7-A574-7A3326391402}" sibTransId="{BB84A557-D61F-409E-8C17-1BC0AE9F359F}"/>
    <dgm:cxn modelId="{278E66EC-D4C9-4538-B801-3F084EE54407}" type="presOf" srcId="{7827D117-B5E8-4576-B4E3-8B45E78FE85E}" destId="{E5B546D2-5835-4FBC-9882-FCDBC0427E74}" srcOrd="0" destOrd="0" presId="urn:microsoft.com/office/officeart/2005/8/layout/vList5"/>
    <dgm:cxn modelId="{95E67E06-A3E2-4DB8-98A0-360ABBF9C5E6}" type="presParOf" srcId="{CFBE5AFD-B993-4506-8B4C-6E98A0DA3FD2}" destId="{6BDB5831-9C94-4880-959C-ECCA389A7FC5}" srcOrd="0" destOrd="0" presId="urn:microsoft.com/office/officeart/2005/8/layout/vList5"/>
    <dgm:cxn modelId="{6D99CB7E-5875-4071-9498-0F9FEB86D8E5}" type="presParOf" srcId="{6BDB5831-9C94-4880-959C-ECCA389A7FC5}" destId="{FFA5AA21-7D47-4DB5-88A0-E539AF65B3AE}" srcOrd="0" destOrd="0" presId="urn:microsoft.com/office/officeart/2005/8/layout/vList5"/>
    <dgm:cxn modelId="{757CC5A8-5C2F-428D-8569-6AFB94EAFB8B}" type="presParOf" srcId="{6BDB5831-9C94-4880-959C-ECCA389A7FC5}" destId="{EFC24B33-7A95-4552-9081-A6C9B1961365}" srcOrd="1" destOrd="0" presId="urn:microsoft.com/office/officeart/2005/8/layout/vList5"/>
    <dgm:cxn modelId="{7A45F5C9-B31F-4CDA-A18C-FBDA7CF8880E}" type="presParOf" srcId="{CFBE5AFD-B993-4506-8B4C-6E98A0DA3FD2}" destId="{E0B2179B-A1CC-4C19-9260-0FCD9F00542B}" srcOrd="1" destOrd="0" presId="urn:microsoft.com/office/officeart/2005/8/layout/vList5"/>
    <dgm:cxn modelId="{4FEDBC40-866E-4541-B27B-B2A8F3C0E202}" type="presParOf" srcId="{CFBE5AFD-B993-4506-8B4C-6E98A0DA3FD2}" destId="{E5781277-EA9C-465B-9847-10EB13B286D1}" srcOrd="2" destOrd="0" presId="urn:microsoft.com/office/officeart/2005/8/layout/vList5"/>
    <dgm:cxn modelId="{496F3DEE-3460-478B-BA45-F3F933F2993F}" type="presParOf" srcId="{E5781277-EA9C-465B-9847-10EB13B286D1}" destId="{E5B546D2-5835-4FBC-9882-FCDBC0427E74}" srcOrd="0" destOrd="0" presId="urn:microsoft.com/office/officeart/2005/8/layout/vList5"/>
    <dgm:cxn modelId="{9AB5CF36-6452-4976-A9AD-64F596C68BAF}" type="presParOf" srcId="{E5781277-EA9C-465B-9847-10EB13B286D1}" destId="{29EECA27-2D68-4D78-B8EA-E1DE71798A82}" srcOrd="1" destOrd="0" presId="urn:microsoft.com/office/officeart/2005/8/layout/vList5"/>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0D1DE35-FBA6-4C59-A6AC-AFB0BC1605A1}" type="doc">
      <dgm:prSet loTypeId="urn:microsoft.com/office/officeart/2008/layout/BendingPictureCaptionList" loCatId="picture" qsTypeId="urn:microsoft.com/office/officeart/2005/8/quickstyle/simple3" qsCatId="simple" csTypeId="urn:microsoft.com/office/officeart/2005/8/colors/colorful3" csCatId="colorful" phldr="1"/>
      <dgm:spPr/>
      <dgm:t>
        <a:bodyPr/>
        <a:lstStyle/>
        <a:p>
          <a:endParaRPr lang="es-ES"/>
        </a:p>
      </dgm:t>
    </dgm:pt>
    <dgm:pt modelId="{4CEC2CC4-D2C6-4842-94E4-DFF06C12F46D}">
      <dgm:prSet custT="1"/>
      <dgm:spPr>
        <a:effectLst>
          <a:outerShdw blurRad="50800" dist="38100" dir="2700000" algn="tl" rotWithShape="0">
            <a:prstClr val="black">
              <a:alpha val="40000"/>
            </a:prstClr>
          </a:outerShdw>
        </a:effectLst>
      </dgm:spPr>
      <dgm:t>
        <a:bodyPr/>
        <a:lstStyle/>
        <a:p>
          <a:r>
            <a:rPr lang="pl-PL" sz="1800" b="1" dirty="0"/>
            <a:t>Dopustiti  da Božji mir  vlada nad nama.</a:t>
          </a:r>
          <a:endParaRPr lang="es-ES" sz="1800" dirty="0"/>
        </a:p>
      </dgm:t>
    </dgm:pt>
    <dgm:pt modelId="{2D690077-8124-4BA3-B589-CAEAEE06405B}" type="parTrans" cxnId="{D6459E74-98C5-45DA-85F6-D5DCD2D80D7A}">
      <dgm:prSet/>
      <dgm:spPr/>
      <dgm:t>
        <a:bodyPr/>
        <a:lstStyle/>
        <a:p>
          <a:endParaRPr lang="es-ES" sz="1800"/>
        </a:p>
      </dgm:t>
    </dgm:pt>
    <dgm:pt modelId="{FE89BE31-BD14-4155-A50E-92DD2998C97B}" type="sibTrans" cxnId="{D6459E74-98C5-45DA-85F6-D5DCD2D80D7A}">
      <dgm:prSet/>
      <dgm:spPr/>
      <dgm:t>
        <a:bodyPr/>
        <a:lstStyle/>
        <a:p>
          <a:endParaRPr lang="es-ES" sz="1800"/>
        </a:p>
      </dgm:t>
    </dgm:pt>
    <dgm:pt modelId="{D8E90402-37CC-4EC2-8BFB-91D0504BAC24}">
      <dgm:prSet custT="1"/>
      <dgm:spPr>
        <a:effectLst>
          <a:outerShdw blurRad="50800" dist="38100" dir="2700000" algn="tl" rotWithShape="0">
            <a:prstClr val="black">
              <a:alpha val="40000"/>
            </a:prstClr>
          </a:outerShdw>
        </a:effectLst>
      </dgm:spPr>
      <dgm:t>
        <a:bodyPr/>
        <a:lstStyle/>
        <a:p>
          <a:r>
            <a:rPr lang="es-ES" sz="1800" b="1" dirty="0" err="1"/>
            <a:t>Stoj</a:t>
          </a:r>
          <a:r>
            <a:rPr lang="hr-HR" sz="1800" b="1" dirty="0"/>
            <a:t>mo </a:t>
          </a:r>
          <a:r>
            <a:rPr lang="es-ES" sz="1800" b="1" dirty="0"/>
            <a:t> </a:t>
          </a:r>
          <a:r>
            <a:rPr lang="es-ES" sz="1800" b="1" dirty="0" err="1"/>
            <a:t>jedinstven</a:t>
          </a:r>
          <a:r>
            <a:rPr lang="hr-HR" sz="1800" b="1" dirty="0"/>
            <a:t>i</a:t>
          </a:r>
          <a:r>
            <a:rPr lang="es-ES" sz="1800" b="1" dirty="0"/>
            <a:t> </a:t>
          </a:r>
          <a:r>
            <a:rPr lang="es-ES" sz="1800" b="1" dirty="0" err="1"/>
            <a:t>kao</a:t>
          </a:r>
          <a:r>
            <a:rPr lang="es-ES" sz="1800" b="1" dirty="0"/>
            <a:t> </a:t>
          </a:r>
          <a:r>
            <a:rPr lang="es-ES" sz="1800" b="1" dirty="0" err="1"/>
            <a:t>jedno</a:t>
          </a:r>
          <a:r>
            <a:rPr lang="es-ES" sz="1800" b="1" dirty="0"/>
            <a:t> </a:t>
          </a:r>
          <a:r>
            <a:rPr lang="es-ES" sz="1800" b="1" dirty="0" err="1"/>
            <a:t>tijelo</a:t>
          </a:r>
          <a:r>
            <a:rPr lang="hr-HR" sz="1800" b="1" dirty="0"/>
            <a:t>!</a:t>
          </a:r>
          <a:endParaRPr lang="es-ES" sz="1800" dirty="0"/>
        </a:p>
      </dgm:t>
    </dgm:pt>
    <dgm:pt modelId="{E6DB1773-E13C-4A05-B7B8-6982D29546A7}" type="parTrans" cxnId="{4F121848-B794-4D71-9E90-97663B6DFB91}">
      <dgm:prSet/>
      <dgm:spPr/>
      <dgm:t>
        <a:bodyPr/>
        <a:lstStyle/>
        <a:p>
          <a:endParaRPr lang="es-ES" sz="1800"/>
        </a:p>
      </dgm:t>
    </dgm:pt>
    <dgm:pt modelId="{58B57F25-77D2-41BA-8209-AC89F3FF4A2A}" type="sibTrans" cxnId="{4F121848-B794-4D71-9E90-97663B6DFB91}">
      <dgm:prSet/>
      <dgm:spPr/>
      <dgm:t>
        <a:bodyPr/>
        <a:lstStyle/>
        <a:p>
          <a:endParaRPr lang="es-ES" sz="1800"/>
        </a:p>
      </dgm:t>
    </dgm:pt>
    <dgm:pt modelId="{216C32C0-7D55-4DD9-BBE6-B9DCFA8CC253}">
      <dgm:prSet custT="1"/>
      <dgm:spPr>
        <a:effectLst>
          <a:outerShdw blurRad="50800" dist="38100" dir="2700000" algn="tl" rotWithShape="0">
            <a:prstClr val="black">
              <a:alpha val="40000"/>
            </a:prstClr>
          </a:outerShdw>
        </a:effectLst>
      </dgm:spPr>
      <dgm:t>
        <a:bodyPr/>
        <a:lstStyle/>
        <a:p>
          <a:r>
            <a:rPr lang="es-ES" sz="1800" b="1" dirty="0"/>
            <a:t>B</a:t>
          </a:r>
          <a:r>
            <a:rPr lang="hr-HR" sz="1800" b="1" dirty="0"/>
            <a:t>udimo</a:t>
          </a:r>
          <a:r>
            <a:rPr lang="es-ES" sz="1800" b="1" dirty="0"/>
            <a:t> </a:t>
          </a:r>
          <a:r>
            <a:rPr lang="es-ES" sz="1800" b="1" dirty="0" err="1"/>
            <a:t>zahvalan</a:t>
          </a:r>
          <a:r>
            <a:rPr lang="hr-HR" sz="1800" b="1" dirty="0"/>
            <a:t>i!</a:t>
          </a:r>
          <a:endParaRPr lang="es-ES" sz="1800" dirty="0"/>
        </a:p>
      </dgm:t>
    </dgm:pt>
    <dgm:pt modelId="{A3382F11-EA0B-4F3B-8A9E-17814AB1EA17}" type="parTrans" cxnId="{E5420570-7DC3-447B-9113-D723AF1CA096}">
      <dgm:prSet/>
      <dgm:spPr/>
      <dgm:t>
        <a:bodyPr/>
        <a:lstStyle/>
        <a:p>
          <a:endParaRPr lang="es-ES" sz="1800"/>
        </a:p>
      </dgm:t>
    </dgm:pt>
    <dgm:pt modelId="{A62D0B13-0B5E-49D7-A53B-1A34A53EB0E7}" type="sibTrans" cxnId="{E5420570-7DC3-447B-9113-D723AF1CA096}">
      <dgm:prSet/>
      <dgm:spPr/>
      <dgm:t>
        <a:bodyPr/>
        <a:lstStyle/>
        <a:p>
          <a:endParaRPr lang="es-ES" sz="1800"/>
        </a:p>
      </dgm:t>
    </dgm:pt>
    <dgm:pt modelId="{45665ECB-D72A-4DFE-BF94-C70DCF5D2085}">
      <dgm:prSet custT="1"/>
      <dgm:spPr>
        <a:effectLst>
          <a:outerShdw blurRad="50800" dist="38100" dir="2700000" algn="tl" rotWithShape="0">
            <a:prstClr val="black">
              <a:alpha val="40000"/>
            </a:prstClr>
          </a:outerShdw>
        </a:effectLst>
      </dgm:spPr>
      <dgm:t>
        <a:bodyPr/>
        <a:lstStyle/>
        <a:p>
          <a:r>
            <a:rPr lang="es-ES" sz="1800" b="1" dirty="0" err="1"/>
            <a:t>Obilno</a:t>
          </a:r>
          <a:r>
            <a:rPr lang="es-ES" sz="1800" b="1" dirty="0"/>
            <a:t> </a:t>
          </a:r>
          <a:r>
            <a:rPr lang="es-ES" sz="1800" b="1" dirty="0" err="1"/>
            <a:t>proučava</a:t>
          </a:r>
          <a:r>
            <a:rPr lang="hr-HR" sz="1800" b="1" dirty="0"/>
            <a:t>jmo</a:t>
          </a:r>
          <a:r>
            <a:rPr lang="es-ES" sz="1800" b="1" dirty="0"/>
            <a:t> </a:t>
          </a:r>
          <a:r>
            <a:rPr lang="es-ES" sz="1800" b="1" dirty="0" err="1"/>
            <a:t>Biblij</a:t>
          </a:r>
          <a:r>
            <a:rPr lang="hr-HR" sz="1800" b="1" dirty="0"/>
            <a:t>u!</a:t>
          </a:r>
          <a:endParaRPr lang="es-ES" sz="1800" dirty="0"/>
        </a:p>
      </dgm:t>
    </dgm:pt>
    <dgm:pt modelId="{3027C5CB-A197-4D2A-9456-FE69F3373B4C}" type="parTrans" cxnId="{9E35438B-E891-4FED-A088-7E055C939FE2}">
      <dgm:prSet/>
      <dgm:spPr/>
      <dgm:t>
        <a:bodyPr/>
        <a:lstStyle/>
        <a:p>
          <a:endParaRPr lang="es-ES" sz="1800"/>
        </a:p>
      </dgm:t>
    </dgm:pt>
    <dgm:pt modelId="{B19EAE8B-2BAD-42C8-A293-F7FBD771347C}" type="sibTrans" cxnId="{9E35438B-E891-4FED-A088-7E055C939FE2}">
      <dgm:prSet/>
      <dgm:spPr/>
      <dgm:t>
        <a:bodyPr/>
        <a:lstStyle/>
        <a:p>
          <a:endParaRPr lang="es-ES" sz="1800"/>
        </a:p>
      </dgm:t>
    </dgm:pt>
    <dgm:pt modelId="{8E8DAA5E-3AC0-4002-BDEB-C436EEB817B8}">
      <dgm:prSet custT="1"/>
      <dgm:spPr>
        <a:effectLst>
          <a:outerShdw blurRad="50800" dist="38100" dir="2700000" algn="tl" rotWithShape="0">
            <a:prstClr val="black">
              <a:alpha val="40000"/>
            </a:prstClr>
          </a:outerShdw>
        </a:effectLst>
      </dgm:spPr>
      <dgm:t>
        <a:bodyPr/>
        <a:lstStyle/>
        <a:p>
          <a:r>
            <a:rPr lang="pl-PL" sz="1800" b="1" dirty="0"/>
            <a:t>Poučavajmo jedni druge onome što smo naučili!</a:t>
          </a:r>
          <a:endParaRPr lang="es-ES" sz="1800" dirty="0"/>
        </a:p>
      </dgm:t>
    </dgm:pt>
    <dgm:pt modelId="{D78F1673-C592-4DDC-9692-8F317EE58083}" type="parTrans" cxnId="{DEFA86AD-B6C0-412A-8503-0371F717FC8B}">
      <dgm:prSet/>
      <dgm:spPr/>
      <dgm:t>
        <a:bodyPr/>
        <a:lstStyle/>
        <a:p>
          <a:endParaRPr lang="es-ES" sz="1800"/>
        </a:p>
      </dgm:t>
    </dgm:pt>
    <dgm:pt modelId="{0F1F0447-9F72-4FA9-AF08-0551172A71CA}" type="sibTrans" cxnId="{DEFA86AD-B6C0-412A-8503-0371F717FC8B}">
      <dgm:prSet/>
      <dgm:spPr/>
      <dgm:t>
        <a:bodyPr/>
        <a:lstStyle/>
        <a:p>
          <a:endParaRPr lang="es-ES" sz="1800"/>
        </a:p>
      </dgm:t>
    </dgm:pt>
    <dgm:pt modelId="{8BB003F6-DCD1-4ACF-A2EC-40DF49F4B301}">
      <dgm:prSet custT="1"/>
      <dgm:spPr>
        <a:effectLst>
          <a:outerShdw blurRad="50800" dist="38100" dir="2700000" algn="tl" rotWithShape="0">
            <a:prstClr val="black">
              <a:alpha val="40000"/>
            </a:prstClr>
          </a:outerShdw>
        </a:effectLst>
      </dgm:spPr>
      <dgm:t>
        <a:bodyPr/>
        <a:lstStyle/>
        <a:p>
          <a:r>
            <a:rPr lang="es-ES" sz="1800" b="1" dirty="0" err="1"/>
            <a:t>Pjeva</a:t>
          </a:r>
          <a:r>
            <a:rPr lang="hr-HR" sz="1800" b="1" dirty="0"/>
            <a:t>jte</a:t>
          </a:r>
          <a:r>
            <a:rPr lang="es-ES" sz="1800" b="1" dirty="0"/>
            <a:t> </a:t>
          </a:r>
          <a:r>
            <a:rPr lang="es-ES" sz="1800" b="1" dirty="0" err="1"/>
            <a:t>psalam</a:t>
          </a:r>
          <a:r>
            <a:rPr lang="hr-HR" sz="1800" b="1" dirty="0"/>
            <a:t>e</a:t>
          </a:r>
          <a:r>
            <a:rPr lang="es-ES" sz="1800" b="1" dirty="0"/>
            <a:t>, </a:t>
          </a:r>
          <a:r>
            <a:rPr lang="hr-HR" sz="1800" b="1" dirty="0"/>
            <a:t>himnu</a:t>
          </a:r>
          <a:r>
            <a:rPr lang="es-ES" sz="1800" b="1" dirty="0"/>
            <a:t> i </a:t>
          </a:r>
          <a:r>
            <a:rPr lang="es-ES" sz="1800" b="1" dirty="0" err="1"/>
            <a:t>duhovn</a:t>
          </a:r>
          <a:r>
            <a:rPr lang="hr-HR" sz="1800" b="1" dirty="0"/>
            <a:t>e</a:t>
          </a:r>
          <a:r>
            <a:rPr lang="es-ES" sz="1800" b="1" dirty="0"/>
            <a:t> </a:t>
          </a:r>
          <a:r>
            <a:rPr lang="es-ES" sz="1800" b="1" dirty="0" err="1"/>
            <a:t>pjesm</a:t>
          </a:r>
          <a:r>
            <a:rPr lang="hr-HR" sz="1800" b="1" dirty="0"/>
            <a:t>e!</a:t>
          </a:r>
          <a:endParaRPr lang="es-ES" sz="1800" dirty="0"/>
        </a:p>
      </dgm:t>
    </dgm:pt>
    <dgm:pt modelId="{1D48A0C7-E41A-44FC-B62F-871B9B1A2D39}" type="parTrans" cxnId="{76EC2C9E-5558-4FC1-BD16-C134656E20CD}">
      <dgm:prSet/>
      <dgm:spPr/>
      <dgm:t>
        <a:bodyPr/>
        <a:lstStyle/>
        <a:p>
          <a:endParaRPr lang="es-ES" sz="1800"/>
        </a:p>
      </dgm:t>
    </dgm:pt>
    <dgm:pt modelId="{D6F68820-D296-4082-963D-FD940C79A025}" type="sibTrans" cxnId="{76EC2C9E-5558-4FC1-BD16-C134656E20CD}">
      <dgm:prSet/>
      <dgm:spPr/>
      <dgm:t>
        <a:bodyPr/>
        <a:lstStyle/>
        <a:p>
          <a:endParaRPr lang="es-ES" sz="1800"/>
        </a:p>
      </dgm:t>
    </dgm:pt>
    <dgm:pt modelId="{27D9EF38-24C3-4027-89B5-17ABE64C071C}">
      <dgm:prSet custT="1"/>
      <dgm:spPr>
        <a:effectLst>
          <a:outerShdw blurRad="50800" dist="38100" dir="2700000" algn="tl" rotWithShape="0">
            <a:prstClr val="black">
              <a:alpha val="40000"/>
            </a:prstClr>
          </a:outerShdw>
        </a:effectLst>
      </dgm:spPr>
      <dgm:t>
        <a:bodyPr/>
        <a:lstStyle/>
        <a:p>
          <a:r>
            <a:rPr lang="es-ES" sz="1800" b="1" dirty="0" err="1"/>
            <a:t>Čin</a:t>
          </a:r>
          <a:r>
            <a:rPr lang="hr-HR" sz="1800" b="1" dirty="0"/>
            <a:t>ite</a:t>
          </a:r>
          <a:r>
            <a:rPr lang="es-ES" sz="1800" b="1" dirty="0"/>
            <a:t> </a:t>
          </a:r>
          <a:r>
            <a:rPr lang="es-ES" sz="1800" b="1" dirty="0" err="1"/>
            <a:t>sve</a:t>
          </a:r>
          <a:r>
            <a:rPr lang="es-ES" sz="1800" b="1" dirty="0"/>
            <a:t> u </a:t>
          </a:r>
          <a:r>
            <a:rPr lang="es-ES" sz="1800" b="1" dirty="0" err="1"/>
            <a:t>Isusovo</a:t>
          </a:r>
          <a:r>
            <a:rPr lang="es-ES" sz="1800" b="1" dirty="0"/>
            <a:t> </a:t>
          </a:r>
          <a:r>
            <a:rPr lang="es-ES" sz="1800" b="1" dirty="0" err="1"/>
            <a:t>ime</a:t>
          </a:r>
          <a:r>
            <a:rPr lang="hr-HR" sz="1800" b="1" dirty="0"/>
            <a:t>!</a:t>
          </a:r>
          <a:endParaRPr lang="es-ES" sz="1800" dirty="0"/>
        </a:p>
      </dgm:t>
    </dgm:pt>
    <dgm:pt modelId="{0B84FAF9-9867-40E0-B709-8B1A6BF89DE6}" type="parTrans" cxnId="{21675B70-5312-4272-B744-43B36054DE96}">
      <dgm:prSet/>
      <dgm:spPr/>
      <dgm:t>
        <a:bodyPr/>
        <a:lstStyle/>
        <a:p>
          <a:endParaRPr lang="es-ES" sz="1800"/>
        </a:p>
      </dgm:t>
    </dgm:pt>
    <dgm:pt modelId="{E7744C77-43C1-4F8C-8F9C-3FF1F855BB91}" type="sibTrans" cxnId="{21675B70-5312-4272-B744-43B36054DE96}">
      <dgm:prSet/>
      <dgm:spPr/>
      <dgm:t>
        <a:bodyPr/>
        <a:lstStyle/>
        <a:p>
          <a:endParaRPr lang="es-ES" sz="1800"/>
        </a:p>
      </dgm:t>
    </dgm:pt>
    <dgm:pt modelId="{B3B4CFF9-B4E4-4C07-A5AF-619598CD6CAD}" type="pres">
      <dgm:prSet presAssocID="{D0D1DE35-FBA6-4C59-A6AC-AFB0BC1605A1}" presName="Name0" presStyleCnt="0">
        <dgm:presLayoutVars>
          <dgm:dir/>
          <dgm:resizeHandles val="exact"/>
        </dgm:presLayoutVars>
      </dgm:prSet>
      <dgm:spPr/>
    </dgm:pt>
    <dgm:pt modelId="{07C363C2-B4FA-4211-8932-D470C4C4AAA8}" type="pres">
      <dgm:prSet presAssocID="{4CEC2CC4-D2C6-4842-94E4-DFF06C12F46D}" presName="composite" presStyleCnt="0"/>
      <dgm:spPr/>
    </dgm:pt>
    <dgm:pt modelId="{F863A405-A3A4-45C2-B5E5-B5DCACB35A32}" type="pres">
      <dgm:prSet presAssocID="{4CEC2CC4-D2C6-4842-94E4-DFF06C12F46D}" presName="rect1" presStyleLbl="bgImgPlace1" presStyleIdx="0" presStyleCnt="7" custScaleY="82153" custLinFactNeighborY="16830"/>
      <dgm:spPr>
        <a:blipFill dpi="0" rotWithShape="1">
          <a:blip xmlns:r="http://schemas.openxmlformats.org/officeDocument/2006/relationships" r:embed="rId1" cstate="hqprint">
            <a:extLst>
              <a:ext uri="{28A0092B-C50C-407E-A947-70E740481C1C}">
                <a14:useLocalDpi xmlns:a14="http://schemas.microsoft.com/office/drawing/2010/main"/>
              </a:ext>
            </a:extLst>
          </a:blip>
          <a:srcRect/>
          <a:stretch>
            <a:fillRect/>
          </a:stretch>
        </a:blipFill>
        <a:ln w="38100">
          <a:solidFill>
            <a:schemeClr val="accent2">
              <a:lumMod val="20000"/>
              <a:lumOff val="80000"/>
            </a:schemeClr>
          </a:solidFill>
        </a:ln>
        <a:scene3d>
          <a:camera prst="orthographicFront"/>
          <a:lightRig rig="threePt" dir="t"/>
        </a:scene3d>
        <a:sp3d>
          <a:bevelT prst="angle"/>
        </a:sp3d>
      </dgm:spPr>
    </dgm:pt>
    <dgm:pt modelId="{C425ACB1-BB73-4D3E-B446-DB516C2561EC}" type="pres">
      <dgm:prSet presAssocID="{4CEC2CC4-D2C6-4842-94E4-DFF06C12F46D}" presName="wedgeRectCallout1" presStyleLbl="node1" presStyleIdx="0" presStyleCnt="7" custScaleY="162742" custLinFactNeighborY="28210">
        <dgm:presLayoutVars>
          <dgm:bulletEnabled val="1"/>
        </dgm:presLayoutVars>
      </dgm:prSet>
      <dgm:spPr/>
    </dgm:pt>
    <dgm:pt modelId="{EF4F7FF3-FC85-4F8C-A251-408AF3C9478D}" type="pres">
      <dgm:prSet presAssocID="{FE89BE31-BD14-4155-A50E-92DD2998C97B}" presName="sibTrans" presStyleCnt="0"/>
      <dgm:spPr/>
    </dgm:pt>
    <dgm:pt modelId="{17ED1F2A-E36D-42DB-808D-504AEBDB2C03}" type="pres">
      <dgm:prSet presAssocID="{D8E90402-37CC-4EC2-8BFB-91D0504BAC24}" presName="composite" presStyleCnt="0"/>
      <dgm:spPr/>
    </dgm:pt>
    <dgm:pt modelId="{74779459-D9B8-4F41-A5E5-0AB6A03CAB2C}" type="pres">
      <dgm:prSet presAssocID="{D8E90402-37CC-4EC2-8BFB-91D0504BAC24}" presName="rect1" presStyleLbl="bgImgPlace1" presStyleIdx="1" presStyleCnt="7" custScaleY="82153" custLinFactNeighborY="16830"/>
      <dgm:spPr>
        <a:blipFill rotWithShape="1">
          <a:blip xmlns:r="http://schemas.openxmlformats.org/officeDocument/2006/relationships" r:embed="rId2" cstate="hqprint">
            <a:extLst>
              <a:ext uri="{28A0092B-C50C-407E-A947-70E740481C1C}">
                <a14:useLocalDpi xmlns:a14="http://schemas.microsoft.com/office/drawing/2010/main"/>
              </a:ext>
            </a:extLst>
          </a:blip>
          <a:srcRect/>
          <a:stretch>
            <a:fillRect/>
          </a:stretch>
        </a:blipFill>
        <a:ln w="38100">
          <a:solidFill>
            <a:schemeClr val="accent2">
              <a:lumMod val="20000"/>
              <a:lumOff val="80000"/>
            </a:schemeClr>
          </a:solidFill>
        </a:ln>
        <a:scene3d>
          <a:camera prst="orthographicFront"/>
          <a:lightRig rig="threePt" dir="t"/>
        </a:scene3d>
        <a:sp3d>
          <a:bevelT prst="angle"/>
        </a:sp3d>
      </dgm:spPr>
    </dgm:pt>
    <dgm:pt modelId="{1EC58890-8972-41F8-8055-D3235F69D651}" type="pres">
      <dgm:prSet presAssocID="{D8E90402-37CC-4EC2-8BFB-91D0504BAC24}" presName="wedgeRectCallout1" presStyleLbl="node1" presStyleIdx="1" presStyleCnt="7" custScaleY="162742" custLinFactNeighborY="28210">
        <dgm:presLayoutVars>
          <dgm:bulletEnabled val="1"/>
        </dgm:presLayoutVars>
      </dgm:prSet>
      <dgm:spPr/>
    </dgm:pt>
    <dgm:pt modelId="{29271E88-DBE3-4179-A958-FA37F63B6A96}" type="pres">
      <dgm:prSet presAssocID="{58B57F25-77D2-41BA-8209-AC89F3FF4A2A}" presName="sibTrans" presStyleCnt="0"/>
      <dgm:spPr/>
    </dgm:pt>
    <dgm:pt modelId="{367527A9-C0AF-4DCD-854F-5EC85595C011}" type="pres">
      <dgm:prSet presAssocID="{216C32C0-7D55-4DD9-BBE6-B9DCFA8CC253}" presName="composite" presStyleCnt="0"/>
      <dgm:spPr/>
    </dgm:pt>
    <dgm:pt modelId="{5A634BB5-9802-4A54-B3CE-200E7F307C39}" type="pres">
      <dgm:prSet presAssocID="{216C32C0-7D55-4DD9-BBE6-B9DCFA8CC253}" presName="rect1" presStyleLbl="bgImgPlace1" presStyleIdx="2" presStyleCnt="7" custScaleY="82153" custLinFactNeighborY="16830"/>
      <dgm:spPr>
        <a:blipFill dpi="0" rotWithShape="1">
          <a:blip xmlns:r="http://schemas.openxmlformats.org/officeDocument/2006/relationships" r:embed="rId3" cstate="hqprint">
            <a:extLst>
              <a:ext uri="{28A0092B-C50C-407E-A947-70E740481C1C}">
                <a14:useLocalDpi xmlns:a14="http://schemas.microsoft.com/office/drawing/2010/main"/>
              </a:ext>
            </a:extLst>
          </a:blip>
          <a:srcRect/>
          <a:stretch>
            <a:fillRect/>
          </a:stretch>
        </a:blipFill>
        <a:ln w="38100">
          <a:solidFill>
            <a:schemeClr val="accent2">
              <a:lumMod val="20000"/>
              <a:lumOff val="80000"/>
            </a:schemeClr>
          </a:solidFill>
        </a:ln>
        <a:scene3d>
          <a:camera prst="orthographicFront"/>
          <a:lightRig rig="threePt" dir="t"/>
        </a:scene3d>
        <a:sp3d>
          <a:bevelT prst="angle"/>
        </a:sp3d>
      </dgm:spPr>
    </dgm:pt>
    <dgm:pt modelId="{FE101E8C-A2B9-4109-ADF6-D11002F41CEF}" type="pres">
      <dgm:prSet presAssocID="{216C32C0-7D55-4DD9-BBE6-B9DCFA8CC253}" presName="wedgeRectCallout1" presStyleLbl="node1" presStyleIdx="2" presStyleCnt="7" custScaleY="162742" custLinFactNeighborY="28210">
        <dgm:presLayoutVars>
          <dgm:bulletEnabled val="1"/>
        </dgm:presLayoutVars>
      </dgm:prSet>
      <dgm:spPr/>
    </dgm:pt>
    <dgm:pt modelId="{E3C4AE58-998A-4541-93AB-9BF7F90707C7}" type="pres">
      <dgm:prSet presAssocID="{A62D0B13-0B5E-49D7-A53B-1A34A53EB0E7}" presName="sibTrans" presStyleCnt="0"/>
      <dgm:spPr/>
    </dgm:pt>
    <dgm:pt modelId="{3237B4CE-7726-4AFB-9FD9-33547493B99E}" type="pres">
      <dgm:prSet presAssocID="{45665ECB-D72A-4DFE-BF94-C70DCF5D2085}" presName="composite" presStyleCnt="0"/>
      <dgm:spPr/>
    </dgm:pt>
    <dgm:pt modelId="{1C6B81D1-020A-405B-B361-D42E7A8A6BE9}" type="pres">
      <dgm:prSet presAssocID="{45665ECB-D72A-4DFE-BF94-C70DCF5D2085}" presName="rect1" presStyleLbl="bgImgPlace1" presStyleIdx="3" presStyleCnt="7" custScaleY="82153" custLinFactNeighborY="16830"/>
      <dgm:spPr>
        <a:blipFill rotWithShape="1">
          <a:blip xmlns:r="http://schemas.openxmlformats.org/officeDocument/2006/relationships" r:embed="rId4" cstate="hqprint">
            <a:extLst>
              <a:ext uri="{28A0092B-C50C-407E-A947-70E740481C1C}">
                <a14:useLocalDpi xmlns:a14="http://schemas.microsoft.com/office/drawing/2010/main"/>
              </a:ext>
            </a:extLst>
          </a:blip>
          <a:srcRect/>
          <a:stretch>
            <a:fillRect/>
          </a:stretch>
        </a:blipFill>
        <a:ln w="38100">
          <a:solidFill>
            <a:schemeClr val="accent2">
              <a:lumMod val="20000"/>
              <a:lumOff val="80000"/>
            </a:schemeClr>
          </a:solidFill>
        </a:ln>
        <a:scene3d>
          <a:camera prst="orthographicFront"/>
          <a:lightRig rig="threePt" dir="t"/>
        </a:scene3d>
        <a:sp3d>
          <a:bevelT prst="angle"/>
        </a:sp3d>
      </dgm:spPr>
    </dgm:pt>
    <dgm:pt modelId="{2EDC1687-4667-4DA4-9505-537425C497A4}" type="pres">
      <dgm:prSet presAssocID="{45665ECB-D72A-4DFE-BF94-C70DCF5D2085}" presName="wedgeRectCallout1" presStyleLbl="node1" presStyleIdx="3" presStyleCnt="7" custScaleX="108307" custScaleY="162742" custLinFactNeighborY="28210">
        <dgm:presLayoutVars>
          <dgm:bulletEnabled val="1"/>
        </dgm:presLayoutVars>
      </dgm:prSet>
      <dgm:spPr/>
    </dgm:pt>
    <dgm:pt modelId="{1530FE4C-21CC-46D1-9188-CAF021DAD752}" type="pres">
      <dgm:prSet presAssocID="{B19EAE8B-2BAD-42C8-A293-F7FBD771347C}" presName="sibTrans" presStyleCnt="0"/>
      <dgm:spPr/>
    </dgm:pt>
    <dgm:pt modelId="{6720D8D0-CD1D-4E6F-A64E-A2A083E723DB}" type="pres">
      <dgm:prSet presAssocID="{8E8DAA5E-3AC0-4002-BDEB-C436EEB817B8}" presName="composite" presStyleCnt="0"/>
      <dgm:spPr/>
    </dgm:pt>
    <dgm:pt modelId="{48890DF1-CCC2-4C63-8AA0-16BD64886CED}" type="pres">
      <dgm:prSet presAssocID="{8E8DAA5E-3AC0-4002-BDEB-C436EEB817B8}" presName="rect1" presStyleLbl="bgImgPlace1" presStyleIdx="4" presStyleCnt="7" custScaleY="82153" custLinFactNeighborY="16830"/>
      <dgm:spPr>
        <a:blipFill rotWithShape="1">
          <a:blip xmlns:r="http://schemas.openxmlformats.org/officeDocument/2006/relationships" r:embed="rId5" cstate="hqprint">
            <a:extLst>
              <a:ext uri="{28A0092B-C50C-407E-A947-70E740481C1C}">
                <a14:useLocalDpi xmlns:a14="http://schemas.microsoft.com/office/drawing/2010/main"/>
              </a:ext>
            </a:extLst>
          </a:blip>
          <a:srcRect/>
          <a:stretch>
            <a:fillRect/>
          </a:stretch>
        </a:blipFill>
        <a:ln w="38100">
          <a:solidFill>
            <a:schemeClr val="accent2">
              <a:lumMod val="20000"/>
              <a:lumOff val="80000"/>
            </a:schemeClr>
          </a:solidFill>
        </a:ln>
        <a:scene3d>
          <a:camera prst="orthographicFront"/>
          <a:lightRig rig="threePt" dir="t"/>
        </a:scene3d>
        <a:sp3d>
          <a:bevelT prst="angle"/>
        </a:sp3d>
      </dgm:spPr>
    </dgm:pt>
    <dgm:pt modelId="{08A93D2B-B278-45A1-8A7C-6BC2BF65E892}" type="pres">
      <dgm:prSet presAssocID="{8E8DAA5E-3AC0-4002-BDEB-C436EEB817B8}" presName="wedgeRectCallout1" presStyleLbl="node1" presStyleIdx="4" presStyleCnt="7" custScaleY="162742" custLinFactNeighborY="28210">
        <dgm:presLayoutVars>
          <dgm:bulletEnabled val="1"/>
        </dgm:presLayoutVars>
      </dgm:prSet>
      <dgm:spPr/>
    </dgm:pt>
    <dgm:pt modelId="{7036ECC2-D8C9-4BB3-98F7-CC0DE4BB3BBF}" type="pres">
      <dgm:prSet presAssocID="{0F1F0447-9F72-4FA9-AF08-0551172A71CA}" presName="sibTrans" presStyleCnt="0"/>
      <dgm:spPr/>
    </dgm:pt>
    <dgm:pt modelId="{96E8DB85-53AD-4739-9009-46C8DEFEF9AC}" type="pres">
      <dgm:prSet presAssocID="{8BB003F6-DCD1-4ACF-A2EC-40DF49F4B301}" presName="composite" presStyleCnt="0"/>
      <dgm:spPr/>
    </dgm:pt>
    <dgm:pt modelId="{DDF2DCD9-BAB5-42B9-B543-E0B283FD91CB}" type="pres">
      <dgm:prSet presAssocID="{8BB003F6-DCD1-4ACF-A2EC-40DF49F4B301}" presName="rect1" presStyleLbl="bgImgPlace1" presStyleIdx="5" presStyleCnt="7" custScaleY="82153" custLinFactX="-63388" custLinFactNeighborX="-100000" custLinFactNeighborY="6960"/>
      <dgm:spPr>
        <a:blipFill dpi="0" rotWithShape="1">
          <a:blip xmlns:r="http://schemas.openxmlformats.org/officeDocument/2006/relationships" r:embed="rId6" cstate="hqprint">
            <a:extLst>
              <a:ext uri="{28A0092B-C50C-407E-A947-70E740481C1C}">
                <a14:useLocalDpi xmlns:a14="http://schemas.microsoft.com/office/drawing/2010/main"/>
              </a:ext>
            </a:extLst>
          </a:blip>
          <a:srcRect/>
          <a:stretch>
            <a:fillRect/>
          </a:stretch>
        </a:blipFill>
        <a:ln w="38100">
          <a:solidFill>
            <a:schemeClr val="accent2">
              <a:lumMod val="20000"/>
              <a:lumOff val="80000"/>
            </a:schemeClr>
          </a:solidFill>
        </a:ln>
        <a:scene3d>
          <a:camera prst="orthographicFront"/>
          <a:lightRig rig="threePt" dir="t"/>
        </a:scene3d>
        <a:sp3d>
          <a:bevelT prst="angle"/>
        </a:sp3d>
      </dgm:spPr>
    </dgm:pt>
    <dgm:pt modelId="{7686D75C-99AF-4A08-8E33-9B300016F084}" type="pres">
      <dgm:prSet presAssocID="{8BB003F6-DCD1-4ACF-A2EC-40DF49F4B301}" presName="wedgeRectCallout1" presStyleLbl="node1" presStyleIdx="5" presStyleCnt="7" custScaleX="114215" custScaleY="162742" custLinFactX="-83592" custLinFactNeighborX="-100000">
        <dgm:presLayoutVars>
          <dgm:bulletEnabled val="1"/>
        </dgm:presLayoutVars>
      </dgm:prSet>
      <dgm:spPr/>
    </dgm:pt>
    <dgm:pt modelId="{427149CC-44AE-4A84-92DA-9255B24F6CAA}" type="pres">
      <dgm:prSet presAssocID="{D6F68820-D296-4082-963D-FD940C79A025}" presName="sibTrans" presStyleCnt="0"/>
      <dgm:spPr/>
    </dgm:pt>
    <dgm:pt modelId="{94A0A158-680F-440C-8144-08C47371A771}" type="pres">
      <dgm:prSet presAssocID="{27D9EF38-24C3-4027-89B5-17ABE64C071C}" presName="composite" presStyleCnt="0"/>
      <dgm:spPr/>
    </dgm:pt>
    <dgm:pt modelId="{81005148-075B-43E3-93DC-375EF853721E}" type="pres">
      <dgm:prSet presAssocID="{27D9EF38-24C3-4027-89B5-17ABE64C071C}" presName="rect1" presStyleLbl="bgImgPlace1" presStyleIdx="6" presStyleCnt="7" custScaleY="82153" custLinFactX="-63388" custLinFactNeighborX="-100000" custLinFactNeighborY="6960"/>
      <dgm:spPr>
        <a:blipFill rotWithShape="1">
          <a:blip xmlns:r="http://schemas.openxmlformats.org/officeDocument/2006/relationships" r:embed="rId7" cstate="hqprint">
            <a:extLst>
              <a:ext uri="{28A0092B-C50C-407E-A947-70E740481C1C}">
                <a14:useLocalDpi xmlns:a14="http://schemas.microsoft.com/office/drawing/2010/main"/>
              </a:ext>
            </a:extLst>
          </a:blip>
          <a:srcRect/>
          <a:stretch>
            <a:fillRect/>
          </a:stretch>
        </a:blipFill>
        <a:ln w="38100">
          <a:solidFill>
            <a:schemeClr val="accent2">
              <a:lumMod val="20000"/>
              <a:lumOff val="80000"/>
            </a:schemeClr>
          </a:solidFill>
        </a:ln>
        <a:scene3d>
          <a:camera prst="orthographicFront"/>
          <a:lightRig rig="threePt" dir="t"/>
        </a:scene3d>
        <a:sp3d>
          <a:bevelT prst="angle"/>
        </a:sp3d>
      </dgm:spPr>
    </dgm:pt>
    <dgm:pt modelId="{F0B94572-11C5-41D7-89DB-DD9517959807}" type="pres">
      <dgm:prSet presAssocID="{27D9EF38-24C3-4027-89B5-17ABE64C071C}" presName="wedgeRectCallout1" presStyleLbl="node1" presStyleIdx="6" presStyleCnt="7" custScaleY="162742" custLinFactX="-83592" custLinFactNeighborX="-100000">
        <dgm:presLayoutVars>
          <dgm:bulletEnabled val="1"/>
        </dgm:presLayoutVars>
      </dgm:prSet>
      <dgm:spPr/>
    </dgm:pt>
  </dgm:ptLst>
  <dgm:cxnLst>
    <dgm:cxn modelId="{E1C4911A-8C31-47F1-AA1E-E1D344CA7486}" type="presOf" srcId="{45665ECB-D72A-4DFE-BF94-C70DCF5D2085}" destId="{2EDC1687-4667-4DA4-9505-537425C497A4}" srcOrd="0" destOrd="0" presId="urn:microsoft.com/office/officeart/2008/layout/BendingPictureCaptionList"/>
    <dgm:cxn modelId="{4F121848-B794-4D71-9E90-97663B6DFB91}" srcId="{D0D1DE35-FBA6-4C59-A6AC-AFB0BC1605A1}" destId="{D8E90402-37CC-4EC2-8BFB-91D0504BAC24}" srcOrd="1" destOrd="0" parTransId="{E6DB1773-E13C-4A05-B7B8-6982D29546A7}" sibTransId="{58B57F25-77D2-41BA-8209-AC89F3FF4A2A}"/>
    <dgm:cxn modelId="{9F48E849-457A-46D6-9354-AFC6EF8C2BBC}" type="presOf" srcId="{4CEC2CC4-D2C6-4842-94E4-DFF06C12F46D}" destId="{C425ACB1-BB73-4D3E-B446-DB516C2561EC}" srcOrd="0" destOrd="0" presId="urn:microsoft.com/office/officeart/2008/layout/BendingPictureCaptionList"/>
    <dgm:cxn modelId="{E5420570-7DC3-447B-9113-D723AF1CA096}" srcId="{D0D1DE35-FBA6-4C59-A6AC-AFB0BC1605A1}" destId="{216C32C0-7D55-4DD9-BBE6-B9DCFA8CC253}" srcOrd="2" destOrd="0" parTransId="{A3382F11-EA0B-4F3B-8A9E-17814AB1EA17}" sibTransId="{A62D0B13-0B5E-49D7-A53B-1A34A53EB0E7}"/>
    <dgm:cxn modelId="{21675B70-5312-4272-B744-43B36054DE96}" srcId="{D0D1DE35-FBA6-4C59-A6AC-AFB0BC1605A1}" destId="{27D9EF38-24C3-4027-89B5-17ABE64C071C}" srcOrd="6" destOrd="0" parTransId="{0B84FAF9-9867-40E0-B709-8B1A6BF89DE6}" sibTransId="{E7744C77-43C1-4F8C-8F9C-3FF1F855BB91}"/>
    <dgm:cxn modelId="{8A637E72-A1C7-4DAE-9D9B-6BE613247028}" type="presOf" srcId="{27D9EF38-24C3-4027-89B5-17ABE64C071C}" destId="{F0B94572-11C5-41D7-89DB-DD9517959807}" srcOrd="0" destOrd="0" presId="urn:microsoft.com/office/officeart/2008/layout/BendingPictureCaptionList"/>
    <dgm:cxn modelId="{D6459E74-98C5-45DA-85F6-D5DCD2D80D7A}" srcId="{D0D1DE35-FBA6-4C59-A6AC-AFB0BC1605A1}" destId="{4CEC2CC4-D2C6-4842-94E4-DFF06C12F46D}" srcOrd="0" destOrd="0" parTransId="{2D690077-8124-4BA3-B589-CAEAEE06405B}" sibTransId="{FE89BE31-BD14-4155-A50E-92DD2998C97B}"/>
    <dgm:cxn modelId="{9E35438B-E891-4FED-A088-7E055C939FE2}" srcId="{D0D1DE35-FBA6-4C59-A6AC-AFB0BC1605A1}" destId="{45665ECB-D72A-4DFE-BF94-C70DCF5D2085}" srcOrd="3" destOrd="0" parTransId="{3027C5CB-A197-4D2A-9456-FE69F3373B4C}" sibTransId="{B19EAE8B-2BAD-42C8-A293-F7FBD771347C}"/>
    <dgm:cxn modelId="{278B998F-E49B-41D6-BFAF-DC369CE81B53}" type="presOf" srcId="{D0D1DE35-FBA6-4C59-A6AC-AFB0BC1605A1}" destId="{B3B4CFF9-B4E4-4C07-A5AF-619598CD6CAD}" srcOrd="0" destOrd="0" presId="urn:microsoft.com/office/officeart/2008/layout/BendingPictureCaptionList"/>
    <dgm:cxn modelId="{38C9EF9D-E9AE-4978-B3AF-17ED50EF2294}" type="presOf" srcId="{8BB003F6-DCD1-4ACF-A2EC-40DF49F4B301}" destId="{7686D75C-99AF-4A08-8E33-9B300016F084}" srcOrd="0" destOrd="0" presId="urn:microsoft.com/office/officeart/2008/layout/BendingPictureCaptionList"/>
    <dgm:cxn modelId="{76EC2C9E-5558-4FC1-BD16-C134656E20CD}" srcId="{D0D1DE35-FBA6-4C59-A6AC-AFB0BC1605A1}" destId="{8BB003F6-DCD1-4ACF-A2EC-40DF49F4B301}" srcOrd="5" destOrd="0" parTransId="{1D48A0C7-E41A-44FC-B62F-871B9B1A2D39}" sibTransId="{D6F68820-D296-4082-963D-FD940C79A025}"/>
    <dgm:cxn modelId="{4F8CD1A0-A5EC-4BDB-9A17-BF81142646D3}" type="presOf" srcId="{216C32C0-7D55-4DD9-BBE6-B9DCFA8CC253}" destId="{FE101E8C-A2B9-4109-ADF6-D11002F41CEF}" srcOrd="0" destOrd="0" presId="urn:microsoft.com/office/officeart/2008/layout/BendingPictureCaptionList"/>
    <dgm:cxn modelId="{13FE78A5-7EB0-4D56-AD17-CF7F54CFD034}" type="presOf" srcId="{8E8DAA5E-3AC0-4002-BDEB-C436EEB817B8}" destId="{08A93D2B-B278-45A1-8A7C-6BC2BF65E892}" srcOrd="0" destOrd="0" presId="urn:microsoft.com/office/officeart/2008/layout/BendingPictureCaptionList"/>
    <dgm:cxn modelId="{DEFA86AD-B6C0-412A-8503-0371F717FC8B}" srcId="{D0D1DE35-FBA6-4C59-A6AC-AFB0BC1605A1}" destId="{8E8DAA5E-3AC0-4002-BDEB-C436EEB817B8}" srcOrd="4" destOrd="0" parTransId="{D78F1673-C592-4DDC-9692-8F317EE58083}" sibTransId="{0F1F0447-9F72-4FA9-AF08-0551172A71CA}"/>
    <dgm:cxn modelId="{3A0245D0-9F23-43C1-B657-4A3CB941D49E}" type="presOf" srcId="{D8E90402-37CC-4EC2-8BFB-91D0504BAC24}" destId="{1EC58890-8972-41F8-8055-D3235F69D651}" srcOrd="0" destOrd="0" presId="urn:microsoft.com/office/officeart/2008/layout/BendingPictureCaptionList"/>
    <dgm:cxn modelId="{00694BF3-48E8-49A4-8454-D06CCF7376B5}" type="presParOf" srcId="{B3B4CFF9-B4E4-4C07-A5AF-619598CD6CAD}" destId="{07C363C2-B4FA-4211-8932-D470C4C4AAA8}" srcOrd="0" destOrd="0" presId="urn:microsoft.com/office/officeart/2008/layout/BendingPictureCaptionList"/>
    <dgm:cxn modelId="{89104EF1-4BDE-41EA-8C33-BCC1E78C8C0B}" type="presParOf" srcId="{07C363C2-B4FA-4211-8932-D470C4C4AAA8}" destId="{F863A405-A3A4-45C2-B5E5-B5DCACB35A32}" srcOrd="0" destOrd="0" presId="urn:microsoft.com/office/officeart/2008/layout/BendingPictureCaptionList"/>
    <dgm:cxn modelId="{42865A3D-5C43-469B-9D5E-B1AF623E3855}" type="presParOf" srcId="{07C363C2-B4FA-4211-8932-D470C4C4AAA8}" destId="{C425ACB1-BB73-4D3E-B446-DB516C2561EC}" srcOrd="1" destOrd="0" presId="urn:microsoft.com/office/officeart/2008/layout/BendingPictureCaptionList"/>
    <dgm:cxn modelId="{CE301662-395F-428D-B933-A346C98DCB2D}" type="presParOf" srcId="{B3B4CFF9-B4E4-4C07-A5AF-619598CD6CAD}" destId="{EF4F7FF3-FC85-4F8C-A251-408AF3C9478D}" srcOrd="1" destOrd="0" presId="urn:microsoft.com/office/officeart/2008/layout/BendingPictureCaptionList"/>
    <dgm:cxn modelId="{245336CA-0142-4FF7-9803-839568930469}" type="presParOf" srcId="{B3B4CFF9-B4E4-4C07-A5AF-619598CD6CAD}" destId="{17ED1F2A-E36D-42DB-808D-504AEBDB2C03}" srcOrd="2" destOrd="0" presId="urn:microsoft.com/office/officeart/2008/layout/BendingPictureCaptionList"/>
    <dgm:cxn modelId="{FA53503F-C0CF-4496-B755-B5E395632357}" type="presParOf" srcId="{17ED1F2A-E36D-42DB-808D-504AEBDB2C03}" destId="{74779459-D9B8-4F41-A5E5-0AB6A03CAB2C}" srcOrd="0" destOrd="0" presId="urn:microsoft.com/office/officeart/2008/layout/BendingPictureCaptionList"/>
    <dgm:cxn modelId="{5087D6BE-EA0C-454B-910B-DBC2A09D6352}" type="presParOf" srcId="{17ED1F2A-E36D-42DB-808D-504AEBDB2C03}" destId="{1EC58890-8972-41F8-8055-D3235F69D651}" srcOrd="1" destOrd="0" presId="urn:microsoft.com/office/officeart/2008/layout/BendingPictureCaptionList"/>
    <dgm:cxn modelId="{415B9754-9BB6-48C5-8729-8DCC4DC9D089}" type="presParOf" srcId="{B3B4CFF9-B4E4-4C07-A5AF-619598CD6CAD}" destId="{29271E88-DBE3-4179-A958-FA37F63B6A96}" srcOrd="3" destOrd="0" presId="urn:microsoft.com/office/officeart/2008/layout/BendingPictureCaptionList"/>
    <dgm:cxn modelId="{01ABC3B4-BE81-46D6-9F30-3BA3CC7A015E}" type="presParOf" srcId="{B3B4CFF9-B4E4-4C07-A5AF-619598CD6CAD}" destId="{367527A9-C0AF-4DCD-854F-5EC85595C011}" srcOrd="4" destOrd="0" presId="urn:microsoft.com/office/officeart/2008/layout/BendingPictureCaptionList"/>
    <dgm:cxn modelId="{2E8170B3-7EB4-4777-BEAF-7F3DDE4B2DE0}" type="presParOf" srcId="{367527A9-C0AF-4DCD-854F-5EC85595C011}" destId="{5A634BB5-9802-4A54-B3CE-200E7F307C39}" srcOrd="0" destOrd="0" presId="urn:microsoft.com/office/officeart/2008/layout/BendingPictureCaptionList"/>
    <dgm:cxn modelId="{0DA85EA2-1334-4CF3-9124-731FCE0B8443}" type="presParOf" srcId="{367527A9-C0AF-4DCD-854F-5EC85595C011}" destId="{FE101E8C-A2B9-4109-ADF6-D11002F41CEF}" srcOrd="1" destOrd="0" presId="urn:microsoft.com/office/officeart/2008/layout/BendingPictureCaptionList"/>
    <dgm:cxn modelId="{5AEBA12C-B5AF-47ED-ABAA-FC3D9F2F6A34}" type="presParOf" srcId="{B3B4CFF9-B4E4-4C07-A5AF-619598CD6CAD}" destId="{E3C4AE58-998A-4541-93AB-9BF7F90707C7}" srcOrd="5" destOrd="0" presId="urn:microsoft.com/office/officeart/2008/layout/BendingPictureCaptionList"/>
    <dgm:cxn modelId="{FEBF1F9C-ACE7-442D-BCA3-939FC813F03A}" type="presParOf" srcId="{B3B4CFF9-B4E4-4C07-A5AF-619598CD6CAD}" destId="{3237B4CE-7726-4AFB-9FD9-33547493B99E}" srcOrd="6" destOrd="0" presId="urn:microsoft.com/office/officeart/2008/layout/BendingPictureCaptionList"/>
    <dgm:cxn modelId="{4C758F7B-8DD9-4A8D-9CAF-F4E9BF2BE69B}" type="presParOf" srcId="{3237B4CE-7726-4AFB-9FD9-33547493B99E}" destId="{1C6B81D1-020A-405B-B361-D42E7A8A6BE9}" srcOrd="0" destOrd="0" presId="urn:microsoft.com/office/officeart/2008/layout/BendingPictureCaptionList"/>
    <dgm:cxn modelId="{579FA3D5-A5E8-4148-831B-826B06E497B7}" type="presParOf" srcId="{3237B4CE-7726-4AFB-9FD9-33547493B99E}" destId="{2EDC1687-4667-4DA4-9505-537425C497A4}" srcOrd="1" destOrd="0" presId="urn:microsoft.com/office/officeart/2008/layout/BendingPictureCaptionList"/>
    <dgm:cxn modelId="{39B2794E-BA7E-4F61-8E4B-C24E3F9A6138}" type="presParOf" srcId="{B3B4CFF9-B4E4-4C07-A5AF-619598CD6CAD}" destId="{1530FE4C-21CC-46D1-9188-CAF021DAD752}" srcOrd="7" destOrd="0" presId="urn:microsoft.com/office/officeart/2008/layout/BendingPictureCaptionList"/>
    <dgm:cxn modelId="{9E175BAD-2829-426F-9CCC-EAA833EB27DF}" type="presParOf" srcId="{B3B4CFF9-B4E4-4C07-A5AF-619598CD6CAD}" destId="{6720D8D0-CD1D-4E6F-A64E-A2A083E723DB}" srcOrd="8" destOrd="0" presId="urn:microsoft.com/office/officeart/2008/layout/BendingPictureCaptionList"/>
    <dgm:cxn modelId="{0A34C2E4-5D96-44C0-8A57-087DCD99A41D}" type="presParOf" srcId="{6720D8D0-CD1D-4E6F-A64E-A2A083E723DB}" destId="{48890DF1-CCC2-4C63-8AA0-16BD64886CED}" srcOrd="0" destOrd="0" presId="urn:microsoft.com/office/officeart/2008/layout/BendingPictureCaptionList"/>
    <dgm:cxn modelId="{50638BA9-0166-4BC9-BE62-D2C5C6B47F49}" type="presParOf" srcId="{6720D8D0-CD1D-4E6F-A64E-A2A083E723DB}" destId="{08A93D2B-B278-45A1-8A7C-6BC2BF65E892}" srcOrd="1" destOrd="0" presId="urn:microsoft.com/office/officeart/2008/layout/BendingPictureCaptionList"/>
    <dgm:cxn modelId="{ED4AAE6C-5268-4C97-8F7D-FFF517DF2902}" type="presParOf" srcId="{B3B4CFF9-B4E4-4C07-A5AF-619598CD6CAD}" destId="{7036ECC2-D8C9-4BB3-98F7-CC0DE4BB3BBF}" srcOrd="9" destOrd="0" presId="urn:microsoft.com/office/officeart/2008/layout/BendingPictureCaptionList"/>
    <dgm:cxn modelId="{9499C325-DAD6-41DB-9D79-85A4E34FA57E}" type="presParOf" srcId="{B3B4CFF9-B4E4-4C07-A5AF-619598CD6CAD}" destId="{96E8DB85-53AD-4739-9009-46C8DEFEF9AC}" srcOrd="10" destOrd="0" presId="urn:microsoft.com/office/officeart/2008/layout/BendingPictureCaptionList"/>
    <dgm:cxn modelId="{A7367194-FDA0-4A0D-BFC5-4BD090372531}" type="presParOf" srcId="{96E8DB85-53AD-4739-9009-46C8DEFEF9AC}" destId="{DDF2DCD9-BAB5-42B9-B543-E0B283FD91CB}" srcOrd="0" destOrd="0" presId="urn:microsoft.com/office/officeart/2008/layout/BendingPictureCaptionList"/>
    <dgm:cxn modelId="{DA59E0E2-5E4A-48F3-9871-D89FB0E96326}" type="presParOf" srcId="{96E8DB85-53AD-4739-9009-46C8DEFEF9AC}" destId="{7686D75C-99AF-4A08-8E33-9B300016F084}" srcOrd="1" destOrd="0" presId="urn:microsoft.com/office/officeart/2008/layout/BendingPictureCaptionList"/>
    <dgm:cxn modelId="{4DD70DA9-CDEF-4C48-80E3-C79132919738}" type="presParOf" srcId="{B3B4CFF9-B4E4-4C07-A5AF-619598CD6CAD}" destId="{427149CC-44AE-4A84-92DA-9255B24F6CAA}" srcOrd="11" destOrd="0" presId="urn:microsoft.com/office/officeart/2008/layout/BendingPictureCaptionList"/>
    <dgm:cxn modelId="{AD10C8FF-12DC-4B95-92EE-381F4E50C0EC}" type="presParOf" srcId="{B3B4CFF9-B4E4-4C07-A5AF-619598CD6CAD}" destId="{94A0A158-680F-440C-8144-08C47371A771}" srcOrd="12" destOrd="0" presId="urn:microsoft.com/office/officeart/2008/layout/BendingPictureCaptionList"/>
    <dgm:cxn modelId="{9C48C752-B3CA-4EE2-98A9-9A80CDAB6B46}" type="presParOf" srcId="{94A0A158-680F-440C-8144-08C47371A771}" destId="{81005148-075B-43E3-93DC-375EF853721E}" srcOrd="0" destOrd="0" presId="urn:microsoft.com/office/officeart/2008/layout/BendingPictureCaptionList"/>
    <dgm:cxn modelId="{81F7FA90-D8F2-4B22-8D59-6AFEB0A1D3CC}" type="presParOf" srcId="{94A0A158-680F-440C-8144-08C47371A771}" destId="{F0B94572-11C5-41D7-89DB-DD9517959807}" srcOrd="1" destOrd="0" presId="urn:microsoft.com/office/officeart/2008/layout/BendingPictureCaptionList"/>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E7B8C6-C73E-4F55-A4D9-40069A51D5C6}">
      <dsp:nvSpPr>
        <dsp:cNvPr id="0" name=""/>
        <dsp:cNvSpPr/>
      </dsp:nvSpPr>
      <dsp:spPr>
        <a:xfrm>
          <a:off x="2445891" y="426852"/>
          <a:ext cx="330091" cy="91440"/>
        </a:xfrm>
        <a:custGeom>
          <a:avLst/>
          <a:gdLst/>
          <a:ahLst/>
          <a:cxnLst/>
          <a:rect l="0" t="0" r="0" b="0"/>
          <a:pathLst>
            <a:path>
              <a:moveTo>
                <a:pt x="0" y="45720"/>
              </a:moveTo>
              <a:lnTo>
                <a:pt x="330091" y="45720"/>
              </a:lnTo>
            </a:path>
          </a:pathLst>
        </a:custGeom>
        <a:noFill/>
        <a:ln w="28575" cap="flat" cmpd="sng" algn="ctr">
          <a:solidFill>
            <a:schemeClr val="accent2"/>
          </a:solidFill>
          <a:prstDash val="solid"/>
          <a:miter lim="800000"/>
          <a:tailEnd type="arrow"/>
        </a:ln>
        <a:effectLst/>
        <a:scene3d>
          <a:camera prst="orthographicFront"/>
          <a:lightRig rig="flat" dir="t"/>
        </a:scene3d>
        <a:sp3d z="-40000" prstMaterial="matte"/>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endParaRPr lang="es-ES" sz="2000" kern="1200">
            <a:effectLst>
              <a:outerShdw blurRad="38100" dist="38100" dir="2700000" algn="tl">
                <a:srgbClr val="000000">
                  <a:alpha val="43137"/>
                </a:srgbClr>
              </a:outerShdw>
            </a:effectLst>
          </a:endParaRPr>
        </a:p>
      </dsp:txBody>
      <dsp:txXfrm>
        <a:off x="2601919" y="470766"/>
        <a:ext cx="18034" cy="3610"/>
      </dsp:txXfrm>
    </dsp:sp>
    <dsp:sp modelId="{A6173660-0D3D-4EB8-BAF7-D46B6DADF5C0}">
      <dsp:nvSpPr>
        <dsp:cNvPr id="0" name=""/>
        <dsp:cNvSpPr/>
      </dsp:nvSpPr>
      <dsp:spPr>
        <a:xfrm>
          <a:off x="183382" y="2105"/>
          <a:ext cx="2264309" cy="940933"/>
        </a:xfrm>
        <a:prstGeom prst="rect">
          <a:avLst/>
        </a:prstGeom>
        <a:solidFill>
          <a:schemeClr val="accent2"/>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alpha val="43137"/>
                  </a:srgbClr>
                </a:outerShdw>
              </a:effectLst>
            </a:rPr>
            <a:t>S </a:t>
          </a:r>
          <a:r>
            <a:rPr lang="es-ES" sz="2000" b="1" kern="1200" dirty="0" err="1">
              <a:effectLst>
                <a:outerShdw blurRad="38100" dist="38100" dir="2700000" algn="tl">
                  <a:srgbClr val="000000">
                    <a:alpha val="43137"/>
                  </a:srgbClr>
                </a:outerShdw>
              </a:effectLst>
            </a:rPr>
            <a:t>nježnom</a:t>
          </a:r>
          <a:r>
            <a:rPr lang="es-ES" sz="2000" b="1" kern="1200" dirty="0">
              <a:effectLst>
                <a:outerShdw blurRad="38100" dist="38100" dir="2700000" algn="tl">
                  <a:srgbClr val="000000">
                    <a:alpha val="43137"/>
                  </a:srgbClr>
                </a:outerShdw>
              </a:effectLst>
            </a:rPr>
            <a:t> </a:t>
          </a:r>
          <a:r>
            <a:rPr lang="es-ES" sz="2000" b="1" kern="1200" dirty="0" err="1">
              <a:effectLst>
                <a:outerShdw blurRad="38100" dist="38100" dir="2700000" algn="tl">
                  <a:srgbClr val="000000">
                    <a:alpha val="43137"/>
                  </a:srgbClr>
                </a:outerShdw>
              </a:effectLst>
            </a:rPr>
            <a:t>milošću</a:t>
          </a:r>
          <a:r>
            <a:rPr lang="hr-HR" sz="2000" b="1" kern="1200" dirty="0">
              <a:effectLst>
                <a:outerShdw blurRad="38100" dist="38100" dir="2700000" algn="tl">
                  <a:srgbClr val="000000">
                    <a:alpha val="43137"/>
                  </a:srgbClr>
                </a:outerShdw>
              </a:effectLst>
            </a:rPr>
            <a:t>.</a:t>
          </a:r>
          <a:endParaRPr lang="es-ES" sz="2000" kern="1200" dirty="0">
            <a:effectLst>
              <a:outerShdw blurRad="38100" dist="38100" dir="2700000" algn="tl">
                <a:srgbClr val="000000">
                  <a:alpha val="43137"/>
                </a:srgbClr>
              </a:outerShdw>
            </a:effectLst>
          </a:endParaRPr>
        </a:p>
      </dsp:txBody>
      <dsp:txXfrm>
        <a:off x="183382" y="2105"/>
        <a:ext cx="2264309" cy="940933"/>
      </dsp:txXfrm>
    </dsp:sp>
    <dsp:sp modelId="{74B5C471-2490-47F9-832F-439046336B42}">
      <dsp:nvSpPr>
        <dsp:cNvPr id="0" name=""/>
        <dsp:cNvSpPr/>
      </dsp:nvSpPr>
      <dsp:spPr>
        <a:xfrm>
          <a:off x="5070891" y="426852"/>
          <a:ext cx="330091" cy="91440"/>
        </a:xfrm>
        <a:custGeom>
          <a:avLst/>
          <a:gdLst/>
          <a:ahLst/>
          <a:cxnLst/>
          <a:rect l="0" t="0" r="0" b="0"/>
          <a:pathLst>
            <a:path>
              <a:moveTo>
                <a:pt x="0" y="45720"/>
              </a:moveTo>
              <a:lnTo>
                <a:pt x="330091" y="45720"/>
              </a:lnTo>
            </a:path>
          </a:pathLst>
        </a:custGeom>
        <a:noFill/>
        <a:ln w="28575" cap="flat" cmpd="sng" algn="ctr">
          <a:solidFill>
            <a:schemeClr val="accent3"/>
          </a:solidFill>
          <a:prstDash val="solid"/>
          <a:miter lim="800000"/>
          <a:tailEnd type="arrow"/>
        </a:ln>
        <a:effectLst/>
        <a:scene3d>
          <a:camera prst="orthographicFront"/>
          <a:lightRig rig="flat" dir="t"/>
        </a:scene3d>
        <a:sp3d z="-40000" prstMaterial="matte"/>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endParaRPr lang="es-ES" sz="2000" kern="1200">
            <a:effectLst>
              <a:outerShdw blurRad="38100" dist="38100" dir="2700000" algn="tl">
                <a:srgbClr val="000000">
                  <a:alpha val="43137"/>
                </a:srgbClr>
              </a:outerShdw>
            </a:effectLst>
          </a:endParaRPr>
        </a:p>
      </dsp:txBody>
      <dsp:txXfrm>
        <a:off x="5226920" y="470766"/>
        <a:ext cx="18034" cy="3610"/>
      </dsp:txXfrm>
    </dsp:sp>
    <dsp:sp modelId="{E09335FC-B697-4A13-AB0E-8AAA47557D03}">
      <dsp:nvSpPr>
        <dsp:cNvPr id="0" name=""/>
        <dsp:cNvSpPr/>
      </dsp:nvSpPr>
      <dsp:spPr>
        <a:xfrm>
          <a:off x="2808382" y="2105"/>
          <a:ext cx="2264309" cy="940933"/>
        </a:xfrm>
        <a:prstGeom prst="rect">
          <a:avLst/>
        </a:prstGeom>
        <a:solidFill>
          <a:schemeClr val="accent3"/>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alpha val="43137"/>
                  </a:srgbClr>
                </a:outerShdw>
              </a:effectLst>
            </a:rPr>
            <a:t>S </a:t>
          </a:r>
          <a:r>
            <a:rPr lang="es-ES" sz="2000" b="1" kern="1200" dirty="0" err="1">
              <a:effectLst>
                <a:outerShdw blurRad="38100" dist="38100" dir="2700000" algn="tl">
                  <a:srgbClr val="000000">
                    <a:alpha val="43137"/>
                  </a:srgbClr>
                </a:outerShdw>
              </a:effectLst>
            </a:rPr>
            <a:t>dobrotom</a:t>
          </a:r>
          <a:r>
            <a:rPr lang="hr-HR" sz="2000" b="1" kern="1200" dirty="0">
              <a:effectLst>
                <a:outerShdw blurRad="38100" dist="38100" dir="2700000" algn="tl">
                  <a:srgbClr val="000000">
                    <a:alpha val="43137"/>
                  </a:srgbClr>
                </a:outerShdw>
              </a:effectLst>
            </a:rPr>
            <a:t>.</a:t>
          </a:r>
          <a:endParaRPr lang="es-ES" sz="2000" kern="1200" dirty="0">
            <a:effectLst>
              <a:outerShdw blurRad="38100" dist="38100" dir="2700000" algn="tl">
                <a:srgbClr val="000000">
                  <a:alpha val="43137"/>
                </a:srgbClr>
              </a:outerShdw>
            </a:effectLst>
          </a:endParaRPr>
        </a:p>
      </dsp:txBody>
      <dsp:txXfrm>
        <a:off x="2808382" y="2105"/>
        <a:ext cx="2264309" cy="940933"/>
      </dsp:txXfrm>
    </dsp:sp>
    <dsp:sp modelId="{6C1BE6FD-1767-4DEF-B30F-7FA24C21D7F5}">
      <dsp:nvSpPr>
        <dsp:cNvPr id="0" name=""/>
        <dsp:cNvSpPr/>
      </dsp:nvSpPr>
      <dsp:spPr>
        <a:xfrm>
          <a:off x="7695892" y="426852"/>
          <a:ext cx="330091" cy="91440"/>
        </a:xfrm>
        <a:custGeom>
          <a:avLst/>
          <a:gdLst/>
          <a:ahLst/>
          <a:cxnLst/>
          <a:rect l="0" t="0" r="0" b="0"/>
          <a:pathLst>
            <a:path>
              <a:moveTo>
                <a:pt x="0" y="45720"/>
              </a:moveTo>
              <a:lnTo>
                <a:pt x="330091" y="45720"/>
              </a:lnTo>
            </a:path>
          </a:pathLst>
        </a:custGeom>
        <a:noFill/>
        <a:ln w="28575" cap="flat" cmpd="sng" algn="ctr">
          <a:solidFill>
            <a:schemeClr val="accent4">
              <a:lumMod val="50000"/>
            </a:schemeClr>
          </a:solidFill>
          <a:prstDash val="solid"/>
          <a:miter lim="800000"/>
          <a:tailEnd type="arrow"/>
        </a:ln>
        <a:effectLst/>
        <a:scene3d>
          <a:camera prst="orthographicFront"/>
          <a:lightRig rig="flat" dir="t"/>
        </a:scene3d>
        <a:sp3d z="-40000" prstMaterial="matte"/>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endParaRPr lang="es-ES" sz="2000" kern="1200">
            <a:effectLst>
              <a:outerShdw blurRad="38100" dist="38100" dir="2700000" algn="tl">
                <a:srgbClr val="000000">
                  <a:alpha val="43137"/>
                </a:srgbClr>
              </a:outerShdw>
            </a:effectLst>
          </a:endParaRPr>
        </a:p>
      </dsp:txBody>
      <dsp:txXfrm>
        <a:off x="7851920" y="470766"/>
        <a:ext cx="18034" cy="3610"/>
      </dsp:txXfrm>
    </dsp:sp>
    <dsp:sp modelId="{36415B8C-6CB5-4F5A-ABE9-60D8A0DE83CA}">
      <dsp:nvSpPr>
        <dsp:cNvPr id="0" name=""/>
        <dsp:cNvSpPr/>
      </dsp:nvSpPr>
      <dsp:spPr>
        <a:xfrm>
          <a:off x="5433383" y="2105"/>
          <a:ext cx="2264309" cy="940933"/>
        </a:xfrm>
        <a:prstGeom prst="rect">
          <a:avLst/>
        </a:prstGeom>
        <a:solidFill>
          <a:schemeClr val="accent4">
            <a:lumMod val="50000"/>
          </a:schemeClr>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alpha val="43137"/>
                  </a:srgbClr>
                </a:outerShdw>
              </a:effectLst>
            </a:rPr>
            <a:t>S </a:t>
          </a:r>
          <a:r>
            <a:rPr lang="es-ES" sz="2000" b="1" kern="1200" dirty="0" err="1">
              <a:effectLst>
                <a:outerShdw blurRad="38100" dist="38100" dir="2700000" algn="tl">
                  <a:srgbClr val="000000">
                    <a:alpha val="43137"/>
                  </a:srgbClr>
                </a:outerShdw>
              </a:effectLst>
            </a:rPr>
            <a:t>poniznošću</a:t>
          </a:r>
          <a:r>
            <a:rPr lang="hr-HR" sz="2000" b="1" kern="1200" dirty="0">
              <a:effectLst>
                <a:outerShdw blurRad="38100" dist="38100" dir="2700000" algn="tl">
                  <a:srgbClr val="000000">
                    <a:alpha val="43137"/>
                  </a:srgbClr>
                </a:outerShdw>
              </a:effectLst>
            </a:rPr>
            <a:t>.</a:t>
          </a:r>
          <a:endParaRPr lang="es-ES" sz="2000" kern="1200" dirty="0">
            <a:effectLst>
              <a:outerShdw blurRad="38100" dist="38100" dir="2700000" algn="tl">
                <a:srgbClr val="000000">
                  <a:alpha val="43137"/>
                </a:srgbClr>
              </a:outerShdw>
            </a:effectLst>
          </a:endParaRPr>
        </a:p>
      </dsp:txBody>
      <dsp:txXfrm>
        <a:off x="5433383" y="2105"/>
        <a:ext cx="2264309" cy="940933"/>
      </dsp:txXfrm>
    </dsp:sp>
    <dsp:sp modelId="{CFEFFBDF-5077-40C6-AD60-A476ADD3C8CF}">
      <dsp:nvSpPr>
        <dsp:cNvPr id="0" name=""/>
        <dsp:cNvSpPr/>
      </dsp:nvSpPr>
      <dsp:spPr>
        <a:xfrm>
          <a:off x="2561662" y="941238"/>
          <a:ext cx="6628876" cy="330091"/>
        </a:xfrm>
        <a:custGeom>
          <a:avLst/>
          <a:gdLst/>
          <a:ahLst/>
          <a:cxnLst/>
          <a:rect l="0" t="0" r="0" b="0"/>
          <a:pathLst>
            <a:path>
              <a:moveTo>
                <a:pt x="6628876" y="0"/>
              </a:moveTo>
              <a:lnTo>
                <a:pt x="6628876" y="182145"/>
              </a:lnTo>
              <a:lnTo>
                <a:pt x="0" y="182145"/>
              </a:lnTo>
              <a:lnTo>
                <a:pt x="0" y="330091"/>
              </a:lnTo>
            </a:path>
          </a:pathLst>
        </a:custGeom>
        <a:noFill/>
        <a:ln w="28575" cap="flat" cmpd="sng" algn="ctr">
          <a:solidFill>
            <a:schemeClr val="accent5"/>
          </a:solidFill>
          <a:prstDash val="solid"/>
          <a:miter lim="800000"/>
          <a:tailEnd type="arrow"/>
        </a:ln>
        <a:effectLst/>
        <a:scene3d>
          <a:camera prst="orthographicFront"/>
          <a:lightRig rig="flat" dir="t"/>
        </a:scene3d>
        <a:sp3d z="-40000" prstMaterial="matte"/>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endParaRPr lang="es-ES" sz="2000" kern="1200">
            <a:effectLst>
              <a:outerShdw blurRad="38100" dist="38100" dir="2700000" algn="tl">
                <a:srgbClr val="000000">
                  <a:alpha val="43137"/>
                </a:srgbClr>
              </a:outerShdw>
            </a:effectLst>
          </a:endParaRPr>
        </a:p>
      </dsp:txBody>
      <dsp:txXfrm>
        <a:off x="5710133" y="1104479"/>
        <a:ext cx="331934" cy="3610"/>
      </dsp:txXfrm>
    </dsp:sp>
    <dsp:sp modelId="{EC01C3F8-5406-4C08-BCDA-299E3E634586}">
      <dsp:nvSpPr>
        <dsp:cNvPr id="0" name=""/>
        <dsp:cNvSpPr/>
      </dsp:nvSpPr>
      <dsp:spPr>
        <a:xfrm>
          <a:off x="8058383" y="2105"/>
          <a:ext cx="2264309" cy="940933"/>
        </a:xfrm>
        <a:prstGeom prst="rect">
          <a:avLst/>
        </a:prstGeom>
        <a:solidFill>
          <a:schemeClr val="accent5"/>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alpha val="43137"/>
                  </a:srgbClr>
                </a:outerShdw>
              </a:effectLst>
            </a:rPr>
            <a:t>S </a:t>
          </a:r>
          <a:r>
            <a:rPr lang="es-ES" sz="2000" b="1" kern="1200" dirty="0" err="1">
              <a:effectLst>
                <a:outerShdw blurRad="38100" dist="38100" dir="2700000" algn="tl">
                  <a:srgbClr val="000000">
                    <a:alpha val="43137"/>
                  </a:srgbClr>
                </a:outerShdw>
              </a:effectLst>
            </a:rPr>
            <a:t>krotkošću</a:t>
          </a:r>
          <a:r>
            <a:rPr lang="hr-HR" sz="2000" b="1" kern="1200" dirty="0">
              <a:effectLst>
                <a:outerShdw blurRad="38100" dist="38100" dir="2700000" algn="tl">
                  <a:srgbClr val="000000">
                    <a:alpha val="43137"/>
                  </a:srgbClr>
                </a:outerShdw>
              </a:effectLst>
            </a:rPr>
            <a:t>.</a:t>
          </a:r>
          <a:endParaRPr lang="es-ES" sz="2000" kern="1200" dirty="0">
            <a:effectLst>
              <a:outerShdw blurRad="38100" dist="38100" dir="2700000" algn="tl">
                <a:srgbClr val="000000">
                  <a:alpha val="43137"/>
                </a:srgbClr>
              </a:outerShdw>
            </a:effectLst>
          </a:endParaRPr>
        </a:p>
      </dsp:txBody>
      <dsp:txXfrm>
        <a:off x="8058383" y="2105"/>
        <a:ext cx="2264309" cy="940933"/>
      </dsp:txXfrm>
    </dsp:sp>
    <dsp:sp modelId="{681BAC00-3DF9-45F0-A4D0-EF8EDF9C35F9}">
      <dsp:nvSpPr>
        <dsp:cNvPr id="0" name=""/>
        <dsp:cNvSpPr/>
      </dsp:nvSpPr>
      <dsp:spPr>
        <a:xfrm>
          <a:off x="3692016" y="1728476"/>
          <a:ext cx="330091" cy="91440"/>
        </a:xfrm>
        <a:custGeom>
          <a:avLst/>
          <a:gdLst/>
          <a:ahLst/>
          <a:cxnLst/>
          <a:rect l="0" t="0" r="0" b="0"/>
          <a:pathLst>
            <a:path>
              <a:moveTo>
                <a:pt x="0" y="45720"/>
              </a:moveTo>
              <a:lnTo>
                <a:pt x="330091" y="45720"/>
              </a:lnTo>
            </a:path>
          </a:pathLst>
        </a:custGeom>
        <a:noFill/>
        <a:ln w="28575" cap="flat" cmpd="sng" algn="ctr">
          <a:solidFill>
            <a:schemeClr val="accent6"/>
          </a:solidFill>
          <a:prstDash val="solid"/>
          <a:miter lim="800000"/>
          <a:tailEnd type="arrow"/>
        </a:ln>
        <a:effectLst/>
        <a:scene3d>
          <a:camera prst="orthographicFront"/>
          <a:lightRig rig="flat" dir="t"/>
        </a:scene3d>
        <a:sp3d z="-40000" prstMaterial="matte"/>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endParaRPr lang="es-ES" sz="2000" kern="1200">
            <a:effectLst>
              <a:outerShdw blurRad="38100" dist="38100" dir="2700000" algn="tl">
                <a:srgbClr val="000000">
                  <a:alpha val="43137"/>
                </a:srgbClr>
              </a:outerShdw>
            </a:effectLst>
          </a:endParaRPr>
        </a:p>
      </dsp:txBody>
      <dsp:txXfrm>
        <a:off x="3848045" y="1772391"/>
        <a:ext cx="18034" cy="3610"/>
      </dsp:txXfrm>
    </dsp:sp>
    <dsp:sp modelId="{E722E283-CBE6-49E1-A65C-2A2A27C62B60}">
      <dsp:nvSpPr>
        <dsp:cNvPr id="0" name=""/>
        <dsp:cNvSpPr/>
      </dsp:nvSpPr>
      <dsp:spPr>
        <a:xfrm>
          <a:off x="1429507" y="1303730"/>
          <a:ext cx="2264309" cy="940933"/>
        </a:xfrm>
        <a:prstGeom prst="rect">
          <a:avLst/>
        </a:prstGeom>
        <a:solidFill>
          <a:schemeClr val="accent6"/>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alpha val="43137"/>
                  </a:srgbClr>
                </a:outerShdw>
              </a:effectLst>
            </a:rPr>
            <a:t>S</a:t>
          </a:r>
          <a:r>
            <a:rPr lang="hr-HR" sz="2000" b="1" kern="1200" dirty="0">
              <a:effectLst>
                <a:outerShdw blurRad="38100" dist="38100" dir="2700000" algn="tl">
                  <a:srgbClr val="000000">
                    <a:alpha val="43137"/>
                  </a:srgbClr>
                </a:outerShdw>
              </a:effectLst>
            </a:rPr>
            <a:t>a</a:t>
          </a:r>
          <a:r>
            <a:rPr lang="es-ES" sz="2000" b="1" kern="1200" dirty="0">
              <a:effectLst>
                <a:outerShdw blurRad="38100" dist="38100" dir="2700000" algn="tl">
                  <a:srgbClr val="000000">
                    <a:alpha val="43137"/>
                  </a:srgbClr>
                </a:outerShdw>
              </a:effectLst>
            </a:rPr>
            <a:t> </a:t>
          </a:r>
          <a:r>
            <a:rPr lang="es-ES" sz="2000" b="1" kern="1200" dirty="0" err="1">
              <a:effectLst>
                <a:outerShdw blurRad="38100" dist="38100" dir="2700000" algn="tl">
                  <a:srgbClr val="000000">
                    <a:alpha val="43137"/>
                  </a:srgbClr>
                </a:outerShdw>
              </a:effectLst>
            </a:rPr>
            <a:t>strpljenjem</a:t>
          </a:r>
          <a:r>
            <a:rPr lang="hr-HR" sz="2000" b="1" kern="1200" dirty="0">
              <a:effectLst>
                <a:outerShdw blurRad="38100" dist="38100" dir="2700000" algn="tl">
                  <a:srgbClr val="000000">
                    <a:alpha val="43137"/>
                  </a:srgbClr>
                </a:outerShdw>
              </a:effectLst>
            </a:rPr>
            <a:t>.</a:t>
          </a:r>
          <a:endParaRPr lang="es-ES" sz="2000" kern="1200" dirty="0">
            <a:effectLst>
              <a:outerShdw blurRad="38100" dist="38100" dir="2700000" algn="tl">
                <a:srgbClr val="000000">
                  <a:alpha val="43137"/>
                </a:srgbClr>
              </a:outerShdw>
            </a:effectLst>
          </a:endParaRPr>
        </a:p>
      </dsp:txBody>
      <dsp:txXfrm>
        <a:off x="1429507" y="1303730"/>
        <a:ext cx="2264309" cy="940933"/>
      </dsp:txXfrm>
    </dsp:sp>
    <dsp:sp modelId="{E759727B-4CCA-4B3C-A44A-6508DCF1B8CD}">
      <dsp:nvSpPr>
        <dsp:cNvPr id="0" name=""/>
        <dsp:cNvSpPr/>
      </dsp:nvSpPr>
      <dsp:spPr>
        <a:xfrm>
          <a:off x="6317017" y="1728476"/>
          <a:ext cx="330091" cy="91440"/>
        </a:xfrm>
        <a:custGeom>
          <a:avLst/>
          <a:gdLst/>
          <a:ahLst/>
          <a:cxnLst/>
          <a:rect l="0" t="0" r="0" b="0"/>
          <a:pathLst>
            <a:path>
              <a:moveTo>
                <a:pt x="0" y="45720"/>
              </a:moveTo>
              <a:lnTo>
                <a:pt x="330091" y="45720"/>
              </a:lnTo>
            </a:path>
          </a:pathLst>
        </a:custGeom>
        <a:noFill/>
        <a:ln w="28575" cap="flat" cmpd="sng" algn="ctr">
          <a:solidFill>
            <a:schemeClr val="accent1"/>
          </a:solidFill>
          <a:prstDash val="solid"/>
          <a:miter lim="800000"/>
          <a:tailEnd type="arrow"/>
        </a:ln>
        <a:effectLst/>
        <a:scene3d>
          <a:camera prst="orthographicFront"/>
          <a:lightRig rig="flat" dir="t"/>
        </a:scene3d>
        <a:sp3d z="-40000" prstMaterial="matte"/>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endParaRPr lang="es-ES" sz="2000" kern="1200">
            <a:effectLst>
              <a:outerShdw blurRad="38100" dist="38100" dir="2700000" algn="tl">
                <a:srgbClr val="000000">
                  <a:alpha val="43137"/>
                </a:srgbClr>
              </a:outerShdw>
            </a:effectLst>
          </a:endParaRPr>
        </a:p>
      </dsp:txBody>
      <dsp:txXfrm>
        <a:off x="6473045" y="1772391"/>
        <a:ext cx="18034" cy="3610"/>
      </dsp:txXfrm>
    </dsp:sp>
    <dsp:sp modelId="{C47A42FA-345B-4DCD-8319-F17A31AB1EA2}">
      <dsp:nvSpPr>
        <dsp:cNvPr id="0" name=""/>
        <dsp:cNvSpPr/>
      </dsp:nvSpPr>
      <dsp:spPr>
        <a:xfrm>
          <a:off x="4054507" y="1303730"/>
          <a:ext cx="2264309" cy="940933"/>
        </a:xfrm>
        <a:prstGeom prst="rect">
          <a:avLst/>
        </a:prstGeom>
        <a:solidFill>
          <a:schemeClr val="accent1"/>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s-ES" sz="2000" b="1" kern="1200" dirty="0" err="1">
              <a:effectLst>
                <a:outerShdw blurRad="38100" dist="38100" dir="2700000" algn="tl">
                  <a:srgbClr val="000000">
                    <a:alpha val="43137"/>
                  </a:srgbClr>
                </a:outerShdw>
              </a:effectLst>
            </a:rPr>
            <a:t>Podnosi</a:t>
          </a:r>
          <a:r>
            <a:rPr lang="hr-HR" sz="2000" b="1" kern="1200" dirty="0">
              <a:effectLst>
                <a:outerShdw blurRad="38100" dist="38100" dir="2700000" algn="tl">
                  <a:srgbClr val="000000">
                    <a:alpha val="43137"/>
                  </a:srgbClr>
                </a:outerShdw>
              </a:effectLst>
            </a:rPr>
            <a:t>mo</a:t>
          </a:r>
          <a:r>
            <a:rPr lang="es-ES" sz="2000" b="1" kern="1200" dirty="0">
              <a:effectLst>
                <a:outerShdw blurRad="38100" dist="38100" dir="2700000" algn="tl">
                  <a:srgbClr val="000000">
                    <a:alpha val="43137"/>
                  </a:srgbClr>
                </a:outerShdw>
              </a:effectLst>
            </a:rPr>
            <a:t> </a:t>
          </a:r>
          <a:r>
            <a:rPr lang="es-ES" sz="2000" b="1" kern="1200" dirty="0" err="1">
              <a:effectLst>
                <a:outerShdw blurRad="38100" dist="38100" dir="2700000" algn="tl">
                  <a:srgbClr val="000000">
                    <a:alpha val="43137"/>
                  </a:srgbClr>
                </a:outerShdw>
              </a:effectLst>
            </a:rPr>
            <a:t>jedni</a:t>
          </a:r>
          <a:r>
            <a:rPr lang="es-ES" sz="2000" b="1" kern="1200" dirty="0">
              <a:effectLst>
                <a:outerShdw blurRad="38100" dist="38100" dir="2700000" algn="tl">
                  <a:srgbClr val="000000">
                    <a:alpha val="43137"/>
                  </a:srgbClr>
                </a:outerShdw>
              </a:effectLst>
            </a:rPr>
            <a:t> </a:t>
          </a:r>
          <a:r>
            <a:rPr lang="es-ES" sz="2000" b="1" kern="1200" dirty="0" err="1">
              <a:effectLst>
                <a:outerShdw blurRad="38100" dist="38100" dir="2700000" algn="tl">
                  <a:srgbClr val="000000">
                    <a:alpha val="43137"/>
                  </a:srgbClr>
                </a:outerShdw>
              </a:effectLst>
            </a:rPr>
            <a:t>druge</a:t>
          </a:r>
          <a:r>
            <a:rPr lang="hr-HR" sz="2000" b="1" kern="1200" dirty="0">
              <a:effectLst>
                <a:outerShdw blurRad="38100" dist="38100" dir="2700000" algn="tl">
                  <a:srgbClr val="000000">
                    <a:alpha val="43137"/>
                  </a:srgbClr>
                </a:outerShdw>
              </a:effectLst>
            </a:rPr>
            <a:t>.</a:t>
          </a:r>
          <a:endParaRPr lang="es-ES" sz="2000" kern="1200" dirty="0">
            <a:effectLst>
              <a:outerShdw blurRad="38100" dist="38100" dir="2700000" algn="tl">
                <a:srgbClr val="000000">
                  <a:alpha val="43137"/>
                </a:srgbClr>
              </a:outerShdw>
            </a:effectLst>
          </a:endParaRPr>
        </a:p>
      </dsp:txBody>
      <dsp:txXfrm>
        <a:off x="4054507" y="1303730"/>
        <a:ext cx="2264309" cy="940933"/>
      </dsp:txXfrm>
    </dsp:sp>
    <dsp:sp modelId="{08CFD050-3A65-4B61-A5F0-B1FFDECDC1B4}">
      <dsp:nvSpPr>
        <dsp:cNvPr id="0" name=""/>
        <dsp:cNvSpPr/>
      </dsp:nvSpPr>
      <dsp:spPr>
        <a:xfrm>
          <a:off x="6679508" y="1303730"/>
          <a:ext cx="2264309" cy="940933"/>
        </a:xfrm>
        <a:prstGeom prst="rect">
          <a:avLst/>
        </a:prstGeom>
        <a:solidFill>
          <a:srgbClr val="3366CC"/>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s-ES" sz="2000" b="1" kern="1200" dirty="0" err="1">
              <a:effectLst>
                <a:outerShdw blurRad="38100" dist="38100" dir="2700000" algn="tl">
                  <a:srgbClr val="000000">
                    <a:alpha val="43137"/>
                  </a:srgbClr>
                </a:outerShdw>
              </a:effectLst>
            </a:rPr>
            <a:t>Opraštajući</a:t>
          </a:r>
          <a:r>
            <a:rPr lang="es-ES" sz="2000" b="1" kern="1200" dirty="0">
              <a:effectLst>
                <a:outerShdw blurRad="38100" dist="38100" dir="2700000" algn="tl">
                  <a:srgbClr val="000000">
                    <a:alpha val="43137"/>
                  </a:srgbClr>
                </a:outerShdw>
              </a:effectLst>
            </a:rPr>
            <a:t> </a:t>
          </a:r>
          <a:r>
            <a:rPr lang="es-ES" sz="2000" b="1" kern="1200" dirty="0" err="1">
              <a:effectLst>
                <a:outerShdw blurRad="38100" dist="38100" dir="2700000" algn="tl">
                  <a:srgbClr val="000000">
                    <a:alpha val="43137"/>
                  </a:srgbClr>
                </a:outerShdw>
              </a:effectLst>
            </a:rPr>
            <a:t>jedn</a:t>
          </a:r>
          <a:r>
            <a:rPr lang="hr-HR" sz="2000" b="1" kern="1200" dirty="0">
              <a:effectLst>
                <a:outerShdw blurRad="38100" dist="38100" dir="2700000" algn="tl">
                  <a:srgbClr val="000000">
                    <a:alpha val="43137"/>
                  </a:srgbClr>
                </a:outerShdw>
              </a:effectLst>
            </a:rPr>
            <a:t>i</a:t>
          </a:r>
          <a:r>
            <a:rPr lang="es-ES" sz="2000" b="1" kern="1200" dirty="0">
              <a:effectLst>
                <a:outerShdw blurRad="38100" dist="38100" dir="2700000" algn="tl">
                  <a:srgbClr val="000000">
                    <a:alpha val="43137"/>
                  </a:srgbClr>
                </a:outerShdw>
              </a:effectLst>
            </a:rPr>
            <a:t> </a:t>
          </a:r>
          <a:r>
            <a:rPr lang="es-ES" sz="2000" b="1" kern="1200" dirty="0" err="1">
              <a:effectLst>
                <a:outerShdw blurRad="38100" dist="38100" dir="2700000" algn="tl">
                  <a:srgbClr val="000000">
                    <a:alpha val="43137"/>
                  </a:srgbClr>
                </a:outerShdw>
              </a:effectLst>
            </a:rPr>
            <a:t>drug</a:t>
          </a:r>
          <a:r>
            <a:rPr lang="hr-HR" sz="2000" b="1" kern="1200" dirty="0">
              <a:effectLst>
                <a:outerShdw blurRad="38100" dist="38100" dir="2700000" algn="tl">
                  <a:srgbClr val="000000">
                    <a:alpha val="43137"/>
                  </a:srgbClr>
                </a:outerShdw>
              </a:effectLst>
            </a:rPr>
            <a:t>i</a:t>
          </a:r>
          <a:r>
            <a:rPr lang="es-ES" sz="2000" b="1" kern="1200" dirty="0">
              <a:effectLst>
                <a:outerShdw blurRad="38100" dist="38100" dir="2700000" algn="tl">
                  <a:srgbClr val="000000">
                    <a:alpha val="43137"/>
                  </a:srgbClr>
                </a:outerShdw>
              </a:effectLst>
            </a:rPr>
            <a:t>m</a:t>
          </a:r>
          <a:r>
            <a:rPr lang="hr-HR" sz="2000" b="1" kern="1200" dirty="0">
              <a:effectLst>
                <a:outerShdw blurRad="38100" dist="38100" dir="2700000" algn="tl">
                  <a:srgbClr val="000000">
                    <a:alpha val="43137"/>
                  </a:srgbClr>
                </a:outerShdw>
              </a:effectLst>
            </a:rPr>
            <a:t>a.</a:t>
          </a:r>
          <a:endParaRPr lang="es-ES" sz="2000" kern="1200" dirty="0">
            <a:effectLst>
              <a:outerShdw blurRad="38100" dist="38100" dir="2700000" algn="tl">
                <a:srgbClr val="000000">
                  <a:alpha val="43137"/>
                </a:srgbClr>
              </a:outerShdw>
            </a:effectLst>
          </a:endParaRPr>
        </a:p>
      </dsp:txBody>
      <dsp:txXfrm>
        <a:off x="6679508" y="1303730"/>
        <a:ext cx="2264309" cy="94093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C24B33-7A95-4552-9081-A6C9B1961365}">
      <dsp:nvSpPr>
        <dsp:cNvPr id="0" name=""/>
        <dsp:cNvSpPr/>
      </dsp:nvSpPr>
      <dsp:spPr>
        <a:xfrm rot="5400000">
          <a:off x="4881584" y="-2589410"/>
          <a:ext cx="522643" cy="5824417"/>
        </a:xfrm>
        <a:prstGeom prst="round2SameRect">
          <a:avLst/>
        </a:prstGeom>
        <a:solidFill>
          <a:schemeClr val="accent5">
            <a:tint val="40000"/>
            <a:hueOff val="0"/>
            <a:satOff val="0"/>
            <a:lumOff val="0"/>
          </a:schemeClr>
        </a:solidFill>
        <a:ln w="12700" cap="flat" cmpd="sng" algn="ctr">
          <a:solidFill>
            <a:schemeClr val="accent5">
              <a:tint val="40000"/>
              <a:alpha val="90000"/>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None/>
          </a:pPr>
          <a:r>
            <a:rPr lang="es-ES" sz="1800" b="1" kern="1200" dirty="0" err="1"/>
            <a:t>Ponašajući</a:t>
          </a:r>
          <a:r>
            <a:rPr lang="es-ES" sz="1800" b="1" kern="1200" dirty="0"/>
            <a:t> se </a:t>
          </a:r>
          <a:r>
            <a:rPr lang="es-ES" sz="1800" b="1" kern="1200" dirty="0" err="1"/>
            <a:t>na</a:t>
          </a:r>
          <a:r>
            <a:rPr lang="es-ES" sz="1800" b="1" kern="1200" dirty="0"/>
            <a:t> </a:t>
          </a:r>
          <a:r>
            <a:rPr lang="es-ES" sz="1800" b="1" kern="1200" dirty="0" err="1"/>
            <a:t>taj</a:t>
          </a:r>
          <a:r>
            <a:rPr lang="es-ES" sz="1800" b="1" kern="1200" dirty="0"/>
            <a:t> </a:t>
          </a:r>
          <a:r>
            <a:rPr lang="es-ES" sz="1800" b="1" kern="1200" dirty="0" err="1"/>
            <a:t>način</a:t>
          </a:r>
          <a:r>
            <a:rPr lang="es-ES" sz="1800" b="1" kern="1200" dirty="0"/>
            <a:t>, </a:t>
          </a:r>
          <a:r>
            <a:rPr lang="es-ES" sz="1800" b="1" kern="1200" dirty="0" err="1"/>
            <a:t>blagoslov</a:t>
          </a:r>
          <a:r>
            <a:rPr lang="es-ES" sz="1800" b="1" kern="1200" dirty="0"/>
            <a:t> </a:t>
          </a:r>
          <a:r>
            <a:rPr lang="es-ES" sz="1800" b="1" kern="1200" dirty="0" err="1"/>
            <a:t>smo</a:t>
          </a:r>
          <a:r>
            <a:rPr lang="es-ES" sz="1800" b="1" kern="1200" dirty="0"/>
            <a:t> </a:t>
          </a:r>
          <a:r>
            <a:rPr lang="es-ES" sz="1800" b="1" kern="1200" dirty="0" err="1"/>
            <a:t>drugima</a:t>
          </a:r>
          <a:r>
            <a:rPr lang="es-ES" sz="1800" b="1" kern="1200" dirty="0"/>
            <a:t>, </a:t>
          </a:r>
          <a:r>
            <a:rPr lang="es-ES" sz="1800" b="1" kern="1200" dirty="0" err="1"/>
            <a:t>ali</a:t>
          </a:r>
          <a:r>
            <a:rPr lang="es-ES" sz="1800" b="1" kern="1200" dirty="0"/>
            <a:t> i </a:t>
          </a:r>
          <a:r>
            <a:rPr lang="es-ES" sz="1800" b="1" kern="1200" dirty="0" err="1"/>
            <a:t>sebi</a:t>
          </a:r>
          <a:r>
            <a:rPr lang="hr-HR" sz="1800" b="1" kern="1200" dirty="0"/>
            <a:t>.</a:t>
          </a:r>
          <a:endParaRPr lang="es-ES" sz="1800" kern="1200" dirty="0"/>
        </a:p>
      </dsp:txBody>
      <dsp:txXfrm rot="-5400000">
        <a:off x="2230698" y="86989"/>
        <a:ext cx="5798904" cy="471617"/>
      </dsp:txXfrm>
    </dsp:sp>
    <dsp:sp modelId="{FFA5AA21-7D47-4DB5-88A0-E539AF65B3AE}">
      <dsp:nvSpPr>
        <dsp:cNvPr id="0" name=""/>
        <dsp:cNvSpPr/>
      </dsp:nvSpPr>
      <dsp:spPr>
        <a:xfrm>
          <a:off x="272" y="16"/>
          <a:ext cx="2230424" cy="645564"/>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hr-HR" sz="1800" kern="1200" dirty="0">
              <a:effectLst>
                <a:outerShdw blurRad="38100" dist="38100" dir="2700000" algn="tl">
                  <a:srgbClr val="000000">
                    <a:alpha val="43137"/>
                  </a:srgbClr>
                </a:outerShdw>
              </a:effectLst>
            </a:rPr>
            <a:t>PREDNOSTI:</a:t>
          </a:r>
          <a:endParaRPr lang="es-ES" sz="1800" kern="1200" dirty="0">
            <a:effectLst>
              <a:outerShdw blurRad="38100" dist="38100" dir="2700000" algn="tl">
                <a:srgbClr val="000000">
                  <a:alpha val="43137"/>
                </a:srgbClr>
              </a:outerShdw>
            </a:effectLst>
          </a:endParaRPr>
        </a:p>
      </dsp:txBody>
      <dsp:txXfrm>
        <a:off x="31786" y="31530"/>
        <a:ext cx="2167396" cy="582536"/>
      </dsp:txXfrm>
    </dsp:sp>
    <dsp:sp modelId="{29EECA27-2D68-4D78-B8EA-E1DE71798A82}">
      <dsp:nvSpPr>
        <dsp:cNvPr id="0" name=""/>
        <dsp:cNvSpPr/>
      </dsp:nvSpPr>
      <dsp:spPr>
        <a:xfrm rot="5400000">
          <a:off x="4881584" y="-1911568"/>
          <a:ext cx="522643" cy="5824417"/>
        </a:xfrm>
        <a:prstGeom prst="round2SameRect">
          <a:avLst/>
        </a:prstGeom>
        <a:solidFill>
          <a:schemeClr val="accent5">
            <a:tint val="40000"/>
            <a:hueOff val="-5213074"/>
            <a:satOff val="27369"/>
            <a:lumOff val="2503"/>
          </a:schemeClr>
        </a:solidFill>
        <a:ln w="12700" cap="flat" cmpd="sng" algn="ctr">
          <a:solidFill>
            <a:schemeClr val="accent5">
              <a:tint val="40000"/>
              <a:alpha val="90000"/>
              <a:hueOff val="-5213074"/>
              <a:satOff val="27369"/>
              <a:lumOff val="2503"/>
              <a:alphaOff val="0"/>
            </a:schemeClr>
          </a:solidFill>
          <a:prstDash val="solid"/>
          <a:miter lim="800000"/>
        </a:ln>
        <a:effectLst>
          <a:outerShdw blurRad="50800" dist="38100" dir="2700000" algn="tl" rotWithShape="0">
            <a:prstClr val="black">
              <a:alpha val="40000"/>
            </a:prstClr>
          </a:outerShdw>
        </a:effectLst>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None/>
          </a:pPr>
          <a:r>
            <a:rPr lang="es-ES" sz="1800" b="1" kern="1200" dirty="0" err="1"/>
            <a:t>Naše</a:t>
          </a:r>
          <a:r>
            <a:rPr lang="es-ES" sz="1800" b="1" kern="1200" dirty="0"/>
            <a:t> </a:t>
          </a:r>
          <a:r>
            <a:rPr lang="es-ES" sz="1800" b="1" kern="1200" dirty="0" err="1"/>
            <a:t>ponašanje</a:t>
          </a:r>
          <a:r>
            <a:rPr lang="es-ES" sz="1800" b="1" kern="1200" dirty="0"/>
            <a:t> </a:t>
          </a:r>
          <a:r>
            <a:rPr lang="hr-HR" sz="1800" b="1" kern="1200" dirty="0"/>
            <a:t>treba </a:t>
          </a:r>
          <a:r>
            <a:rPr lang="es-ES" sz="1800" b="1" kern="1200" dirty="0" err="1"/>
            <a:t>slavi</a:t>
          </a:r>
          <a:r>
            <a:rPr lang="hr-HR" sz="1800" b="1" kern="1200" dirty="0"/>
            <a:t>ti</a:t>
          </a:r>
          <a:r>
            <a:rPr lang="es-ES" sz="1800" b="1" kern="1200" dirty="0"/>
            <a:t> Boga i </a:t>
          </a:r>
          <a:r>
            <a:rPr lang="es-ES" sz="1800" b="1" kern="1200" dirty="0" err="1"/>
            <a:t>poti</a:t>
          </a:r>
          <a:r>
            <a:rPr lang="hr-HR" sz="1800" b="1" kern="1200" dirty="0"/>
            <a:t>cati</a:t>
          </a:r>
          <a:r>
            <a:rPr lang="es-ES" sz="1800" b="1" kern="1200" dirty="0"/>
            <a:t> </a:t>
          </a:r>
          <a:r>
            <a:rPr lang="es-ES" sz="1800" b="1" kern="1200" dirty="0" err="1"/>
            <a:t>druge</a:t>
          </a:r>
          <a:r>
            <a:rPr lang="es-ES" sz="1800" b="1" kern="1200" dirty="0"/>
            <a:t> da </a:t>
          </a:r>
          <a:r>
            <a:rPr lang="es-ES" sz="1800" b="1" kern="1200" dirty="0" err="1"/>
            <a:t>vjeruju</a:t>
          </a:r>
          <a:r>
            <a:rPr lang="es-ES" sz="1800" b="1" kern="1200" dirty="0"/>
            <a:t> i </a:t>
          </a:r>
          <a:r>
            <a:rPr lang="es-ES" sz="1800" b="1" kern="1200" dirty="0" err="1"/>
            <a:t>slijede</a:t>
          </a:r>
          <a:r>
            <a:rPr lang="es-ES" sz="1800" b="1" kern="1200" dirty="0"/>
            <a:t> </a:t>
          </a:r>
          <a:r>
            <a:rPr lang="es-ES" sz="1800" b="1" kern="1200" dirty="0" err="1"/>
            <a:t>Isusa</a:t>
          </a:r>
          <a:r>
            <a:rPr lang="hr-HR" sz="1800" b="1" kern="1200" dirty="0"/>
            <a:t>.</a:t>
          </a:r>
          <a:endParaRPr lang="es-ES" sz="1800" kern="1200" dirty="0"/>
        </a:p>
      </dsp:txBody>
      <dsp:txXfrm rot="-5400000">
        <a:off x="2230698" y="764831"/>
        <a:ext cx="5798904" cy="471617"/>
      </dsp:txXfrm>
    </dsp:sp>
    <dsp:sp modelId="{E5B546D2-5835-4FBC-9882-FCDBC0427E74}">
      <dsp:nvSpPr>
        <dsp:cNvPr id="0" name=""/>
        <dsp:cNvSpPr/>
      </dsp:nvSpPr>
      <dsp:spPr>
        <a:xfrm>
          <a:off x="272" y="677858"/>
          <a:ext cx="2230424" cy="645564"/>
        </a:xfrm>
        <a:prstGeom prst="roundRect">
          <a:avLst/>
        </a:prstGeom>
        <a:gradFill rotWithShape="0">
          <a:gsLst>
            <a:gs pos="0">
              <a:schemeClr val="accent5">
                <a:hueOff val="-4499993"/>
                <a:satOff val="49997"/>
                <a:lumOff val="1"/>
                <a:alphaOff val="0"/>
                <a:satMod val="103000"/>
                <a:lumMod val="102000"/>
                <a:tint val="94000"/>
              </a:schemeClr>
            </a:gs>
            <a:gs pos="50000">
              <a:schemeClr val="accent5">
                <a:hueOff val="-4499993"/>
                <a:satOff val="49997"/>
                <a:lumOff val="1"/>
                <a:alphaOff val="0"/>
                <a:satMod val="110000"/>
                <a:lumMod val="100000"/>
                <a:shade val="100000"/>
              </a:schemeClr>
            </a:gs>
            <a:gs pos="100000">
              <a:schemeClr val="accent5">
                <a:hueOff val="-4499993"/>
                <a:satOff val="49997"/>
                <a:lumOff val="1"/>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s-ES" sz="1800" b="1" kern="1200" dirty="0">
              <a:effectLst>
                <a:outerShdw blurRad="38100" dist="38100" dir="2700000" algn="tl">
                  <a:srgbClr val="000000">
                    <a:alpha val="43137"/>
                  </a:srgbClr>
                </a:outerShdw>
              </a:effectLst>
            </a:rPr>
            <a:t>ODGOVORNOST</a:t>
          </a:r>
          <a:r>
            <a:rPr lang="hr-HR" sz="1800" b="1" kern="1200" dirty="0">
              <a:effectLst>
                <a:outerShdw blurRad="38100" dist="38100" dir="2700000" algn="tl">
                  <a:srgbClr val="000000">
                    <a:alpha val="43137"/>
                  </a:srgbClr>
                </a:outerShdw>
              </a:effectLst>
            </a:rPr>
            <a:t>:</a:t>
          </a:r>
          <a:endParaRPr lang="es-ES" sz="1800" kern="1200" dirty="0">
            <a:effectLst>
              <a:outerShdw blurRad="38100" dist="38100" dir="2700000" algn="tl">
                <a:srgbClr val="000000">
                  <a:alpha val="43137"/>
                </a:srgbClr>
              </a:outerShdw>
            </a:effectLst>
          </a:endParaRPr>
        </a:p>
      </dsp:txBody>
      <dsp:txXfrm>
        <a:off x="31786" y="709372"/>
        <a:ext cx="2167396" cy="58253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63A405-A3A4-45C2-B5E5-B5DCACB35A32}">
      <dsp:nvSpPr>
        <dsp:cNvPr id="0" name=""/>
        <dsp:cNvSpPr/>
      </dsp:nvSpPr>
      <dsp:spPr>
        <a:xfrm>
          <a:off x="32692" y="295636"/>
          <a:ext cx="2191024" cy="1439994"/>
        </a:xfrm>
        <a:prstGeom prst="rect">
          <a:avLst/>
        </a:prstGeom>
        <a:blipFill dpi="0" rotWithShape="1">
          <a:blip xmlns:r="http://schemas.openxmlformats.org/officeDocument/2006/relationships" r:embed="rId1" cstate="hqprint">
            <a:extLst>
              <a:ext uri="{28A0092B-C50C-407E-A947-70E740481C1C}">
                <a14:useLocalDpi xmlns:a14="http://schemas.microsoft.com/office/drawing/2010/main"/>
              </a:ext>
            </a:extLst>
          </a:blip>
          <a:srcRect/>
          <a:stretch>
            <a:fillRect/>
          </a:stretch>
        </a:blipFill>
        <a:ln w="38100" cap="flat" cmpd="sng" algn="ctr">
          <a:solidFill>
            <a:schemeClr val="accent2">
              <a:lumMod val="20000"/>
              <a:lumOff val="80000"/>
            </a:schemeClr>
          </a:solidFill>
          <a:prstDash val="solid"/>
          <a:miter lim="800000"/>
        </a:ln>
        <a:effectLst/>
        <a:scene3d>
          <a:camera prst="orthographicFront"/>
          <a:lightRig rig="threePt" dir="t"/>
        </a:scene3d>
        <a:sp3d>
          <a:bevelT prst="angle"/>
        </a:sp3d>
      </dsp:spPr>
      <dsp:style>
        <a:lnRef idx="1">
          <a:scrgbClr r="0" g="0" b="0"/>
        </a:lnRef>
        <a:fillRef idx="1">
          <a:scrgbClr r="0" g="0" b="0"/>
        </a:fillRef>
        <a:effectRef idx="1">
          <a:scrgbClr r="0" g="0" b="0"/>
        </a:effectRef>
        <a:fontRef idx="minor"/>
      </dsp:style>
    </dsp:sp>
    <dsp:sp modelId="{C425ACB1-BB73-4D3E-B446-DB516C2561EC}">
      <dsp:nvSpPr>
        <dsp:cNvPr id="0" name=""/>
        <dsp:cNvSpPr/>
      </dsp:nvSpPr>
      <dsp:spPr>
        <a:xfrm>
          <a:off x="229884" y="1402369"/>
          <a:ext cx="1950011" cy="998400"/>
        </a:xfrm>
        <a:prstGeom prst="wedgeRectCallout">
          <a:avLst>
            <a:gd name="adj1" fmla="val 20250"/>
            <a:gd name="adj2" fmla="val -60700"/>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pl-PL" sz="1800" b="1" kern="1200" dirty="0"/>
            <a:t>Dopustiti  da Božji mir  vlada nad nama.</a:t>
          </a:r>
          <a:endParaRPr lang="es-ES" sz="1800" kern="1200" dirty="0"/>
        </a:p>
      </dsp:txBody>
      <dsp:txXfrm>
        <a:off x="229884" y="1402369"/>
        <a:ext cx="1950011" cy="998400"/>
      </dsp:txXfrm>
    </dsp:sp>
    <dsp:sp modelId="{74779459-D9B8-4F41-A5E5-0AB6A03CAB2C}">
      <dsp:nvSpPr>
        <dsp:cNvPr id="0" name=""/>
        <dsp:cNvSpPr/>
      </dsp:nvSpPr>
      <dsp:spPr>
        <a:xfrm>
          <a:off x="2442819" y="295636"/>
          <a:ext cx="2191024" cy="1439994"/>
        </a:xfrm>
        <a:prstGeom prst="rect">
          <a:avLst/>
        </a:prstGeom>
        <a:blipFill rotWithShape="1">
          <a:blip xmlns:r="http://schemas.openxmlformats.org/officeDocument/2006/relationships" r:embed="rId2" cstate="hqprint">
            <a:extLst>
              <a:ext uri="{28A0092B-C50C-407E-A947-70E740481C1C}">
                <a14:useLocalDpi xmlns:a14="http://schemas.microsoft.com/office/drawing/2010/main"/>
              </a:ext>
            </a:extLst>
          </a:blip>
          <a:srcRect/>
          <a:stretch>
            <a:fillRect/>
          </a:stretch>
        </a:blipFill>
        <a:ln w="38100" cap="flat" cmpd="sng" algn="ctr">
          <a:solidFill>
            <a:schemeClr val="accent2">
              <a:lumMod val="20000"/>
              <a:lumOff val="80000"/>
            </a:schemeClr>
          </a:solidFill>
          <a:prstDash val="solid"/>
          <a:miter lim="800000"/>
        </a:ln>
        <a:effectLst/>
        <a:scene3d>
          <a:camera prst="orthographicFront"/>
          <a:lightRig rig="threePt" dir="t"/>
        </a:scene3d>
        <a:sp3d>
          <a:bevelT prst="angle"/>
        </a:sp3d>
      </dsp:spPr>
      <dsp:style>
        <a:lnRef idx="1">
          <a:scrgbClr r="0" g="0" b="0"/>
        </a:lnRef>
        <a:fillRef idx="1">
          <a:scrgbClr r="0" g="0" b="0"/>
        </a:fillRef>
        <a:effectRef idx="1">
          <a:scrgbClr r="0" g="0" b="0"/>
        </a:effectRef>
        <a:fontRef idx="minor"/>
      </dsp:style>
    </dsp:sp>
    <dsp:sp modelId="{1EC58890-8972-41F8-8055-D3235F69D651}">
      <dsp:nvSpPr>
        <dsp:cNvPr id="0" name=""/>
        <dsp:cNvSpPr/>
      </dsp:nvSpPr>
      <dsp:spPr>
        <a:xfrm>
          <a:off x="2640012" y="1402369"/>
          <a:ext cx="1950011" cy="998400"/>
        </a:xfrm>
        <a:prstGeom prst="wedgeRectCallout">
          <a:avLst>
            <a:gd name="adj1" fmla="val 20250"/>
            <a:gd name="adj2" fmla="val -60700"/>
          </a:avLst>
        </a:prstGeom>
        <a:gradFill rotWithShape="0">
          <a:gsLst>
            <a:gs pos="0">
              <a:schemeClr val="accent3">
                <a:hueOff val="600000"/>
                <a:satOff val="0"/>
                <a:lumOff val="5000"/>
                <a:alphaOff val="0"/>
                <a:lumMod val="110000"/>
                <a:satMod val="105000"/>
                <a:tint val="67000"/>
              </a:schemeClr>
            </a:gs>
            <a:gs pos="50000">
              <a:schemeClr val="accent3">
                <a:hueOff val="600000"/>
                <a:satOff val="0"/>
                <a:lumOff val="5000"/>
                <a:alphaOff val="0"/>
                <a:lumMod val="105000"/>
                <a:satMod val="103000"/>
                <a:tint val="73000"/>
              </a:schemeClr>
            </a:gs>
            <a:gs pos="100000">
              <a:schemeClr val="accent3">
                <a:hueOff val="600000"/>
                <a:satOff val="0"/>
                <a:lumOff val="5000"/>
                <a:alphaOff val="0"/>
                <a:lumMod val="105000"/>
                <a:satMod val="109000"/>
                <a:tint val="81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S" sz="1800" b="1" kern="1200" dirty="0" err="1"/>
            <a:t>Stoj</a:t>
          </a:r>
          <a:r>
            <a:rPr lang="hr-HR" sz="1800" b="1" kern="1200" dirty="0"/>
            <a:t>mo </a:t>
          </a:r>
          <a:r>
            <a:rPr lang="es-ES" sz="1800" b="1" kern="1200" dirty="0"/>
            <a:t> </a:t>
          </a:r>
          <a:r>
            <a:rPr lang="es-ES" sz="1800" b="1" kern="1200" dirty="0" err="1"/>
            <a:t>jedinstven</a:t>
          </a:r>
          <a:r>
            <a:rPr lang="hr-HR" sz="1800" b="1" kern="1200" dirty="0"/>
            <a:t>i</a:t>
          </a:r>
          <a:r>
            <a:rPr lang="es-ES" sz="1800" b="1" kern="1200" dirty="0"/>
            <a:t> </a:t>
          </a:r>
          <a:r>
            <a:rPr lang="es-ES" sz="1800" b="1" kern="1200" dirty="0" err="1"/>
            <a:t>kao</a:t>
          </a:r>
          <a:r>
            <a:rPr lang="es-ES" sz="1800" b="1" kern="1200" dirty="0"/>
            <a:t> </a:t>
          </a:r>
          <a:r>
            <a:rPr lang="es-ES" sz="1800" b="1" kern="1200" dirty="0" err="1"/>
            <a:t>jedno</a:t>
          </a:r>
          <a:r>
            <a:rPr lang="es-ES" sz="1800" b="1" kern="1200" dirty="0"/>
            <a:t> </a:t>
          </a:r>
          <a:r>
            <a:rPr lang="es-ES" sz="1800" b="1" kern="1200" dirty="0" err="1"/>
            <a:t>tijelo</a:t>
          </a:r>
          <a:r>
            <a:rPr lang="hr-HR" sz="1800" b="1" kern="1200" dirty="0"/>
            <a:t>!</a:t>
          </a:r>
          <a:endParaRPr lang="es-ES" sz="1800" kern="1200" dirty="0"/>
        </a:p>
      </dsp:txBody>
      <dsp:txXfrm>
        <a:off x="2640012" y="1402369"/>
        <a:ext cx="1950011" cy="998400"/>
      </dsp:txXfrm>
    </dsp:sp>
    <dsp:sp modelId="{5A634BB5-9802-4A54-B3CE-200E7F307C39}">
      <dsp:nvSpPr>
        <dsp:cNvPr id="0" name=""/>
        <dsp:cNvSpPr/>
      </dsp:nvSpPr>
      <dsp:spPr>
        <a:xfrm>
          <a:off x="4852947" y="295636"/>
          <a:ext cx="2191024" cy="1439994"/>
        </a:xfrm>
        <a:prstGeom prst="rect">
          <a:avLst/>
        </a:prstGeom>
        <a:blipFill dpi="0" rotWithShape="1">
          <a:blip xmlns:r="http://schemas.openxmlformats.org/officeDocument/2006/relationships" r:embed="rId3" cstate="hqprint">
            <a:extLst>
              <a:ext uri="{28A0092B-C50C-407E-A947-70E740481C1C}">
                <a14:useLocalDpi xmlns:a14="http://schemas.microsoft.com/office/drawing/2010/main"/>
              </a:ext>
            </a:extLst>
          </a:blip>
          <a:srcRect/>
          <a:stretch>
            <a:fillRect/>
          </a:stretch>
        </a:blipFill>
        <a:ln w="38100" cap="flat" cmpd="sng" algn="ctr">
          <a:solidFill>
            <a:schemeClr val="accent2">
              <a:lumMod val="20000"/>
              <a:lumOff val="80000"/>
            </a:schemeClr>
          </a:solidFill>
          <a:prstDash val="solid"/>
          <a:miter lim="800000"/>
        </a:ln>
        <a:effectLst/>
        <a:scene3d>
          <a:camera prst="orthographicFront"/>
          <a:lightRig rig="threePt" dir="t"/>
        </a:scene3d>
        <a:sp3d>
          <a:bevelT prst="angle"/>
        </a:sp3d>
      </dsp:spPr>
      <dsp:style>
        <a:lnRef idx="1">
          <a:scrgbClr r="0" g="0" b="0"/>
        </a:lnRef>
        <a:fillRef idx="1">
          <a:scrgbClr r="0" g="0" b="0"/>
        </a:fillRef>
        <a:effectRef idx="1">
          <a:scrgbClr r="0" g="0" b="0"/>
        </a:effectRef>
        <a:fontRef idx="minor"/>
      </dsp:style>
    </dsp:sp>
    <dsp:sp modelId="{FE101E8C-A2B9-4109-ADF6-D11002F41CEF}">
      <dsp:nvSpPr>
        <dsp:cNvPr id="0" name=""/>
        <dsp:cNvSpPr/>
      </dsp:nvSpPr>
      <dsp:spPr>
        <a:xfrm>
          <a:off x="5050139" y="1402369"/>
          <a:ext cx="1950011" cy="998400"/>
        </a:xfrm>
        <a:prstGeom prst="wedgeRectCallout">
          <a:avLst>
            <a:gd name="adj1" fmla="val 20250"/>
            <a:gd name="adj2" fmla="val -60700"/>
          </a:avLst>
        </a:prstGeom>
        <a:gradFill rotWithShape="0">
          <a:gsLst>
            <a:gs pos="0">
              <a:schemeClr val="accent3">
                <a:hueOff val="1200000"/>
                <a:satOff val="0"/>
                <a:lumOff val="10000"/>
                <a:alphaOff val="0"/>
                <a:lumMod val="110000"/>
                <a:satMod val="105000"/>
                <a:tint val="67000"/>
              </a:schemeClr>
            </a:gs>
            <a:gs pos="50000">
              <a:schemeClr val="accent3">
                <a:hueOff val="1200000"/>
                <a:satOff val="0"/>
                <a:lumOff val="10000"/>
                <a:alphaOff val="0"/>
                <a:lumMod val="105000"/>
                <a:satMod val="103000"/>
                <a:tint val="73000"/>
              </a:schemeClr>
            </a:gs>
            <a:gs pos="100000">
              <a:schemeClr val="accent3">
                <a:hueOff val="1200000"/>
                <a:satOff val="0"/>
                <a:lumOff val="10000"/>
                <a:alphaOff val="0"/>
                <a:lumMod val="105000"/>
                <a:satMod val="109000"/>
                <a:tint val="81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S" sz="1800" b="1" kern="1200" dirty="0"/>
            <a:t>B</a:t>
          </a:r>
          <a:r>
            <a:rPr lang="hr-HR" sz="1800" b="1" kern="1200" dirty="0"/>
            <a:t>udimo</a:t>
          </a:r>
          <a:r>
            <a:rPr lang="es-ES" sz="1800" b="1" kern="1200" dirty="0"/>
            <a:t> </a:t>
          </a:r>
          <a:r>
            <a:rPr lang="es-ES" sz="1800" b="1" kern="1200" dirty="0" err="1"/>
            <a:t>zahvalan</a:t>
          </a:r>
          <a:r>
            <a:rPr lang="hr-HR" sz="1800" b="1" kern="1200" dirty="0"/>
            <a:t>i!</a:t>
          </a:r>
          <a:endParaRPr lang="es-ES" sz="1800" kern="1200" dirty="0"/>
        </a:p>
      </dsp:txBody>
      <dsp:txXfrm>
        <a:off x="5050139" y="1402369"/>
        <a:ext cx="1950011" cy="998400"/>
      </dsp:txXfrm>
    </dsp:sp>
    <dsp:sp modelId="{1C6B81D1-020A-405B-B361-D42E7A8A6BE9}">
      <dsp:nvSpPr>
        <dsp:cNvPr id="0" name=""/>
        <dsp:cNvSpPr/>
      </dsp:nvSpPr>
      <dsp:spPr>
        <a:xfrm>
          <a:off x="7263074" y="295636"/>
          <a:ext cx="2191024" cy="1439994"/>
        </a:xfrm>
        <a:prstGeom prst="rect">
          <a:avLst/>
        </a:prstGeom>
        <a:blipFill rotWithShape="1">
          <a:blip xmlns:r="http://schemas.openxmlformats.org/officeDocument/2006/relationships" r:embed="rId4" cstate="hqprint">
            <a:extLst>
              <a:ext uri="{28A0092B-C50C-407E-A947-70E740481C1C}">
                <a14:useLocalDpi xmlns:a14="http://schemas.microsoft.com/office/drawing/2010/main"/>
              </a:ext>
            </a:extLst>
          </a:blip>
          <a:srcRect/>
          <a:stretch>
            <a:fillRect/>
          </a:stretch>
        </a:blipFill>
        <a:ln w="38100" cap="flat" cmpd="sng" algn="ctr">
          <a:solidFill>
            <a:schemeClr val="accent2">
              <a:lumMod val="20000"/>
              <a:lumOff val="80000"/>
            </a:schemeClr>
          </a:solidFill>
          <a:prstDash val="solid"/>
          <a:miter lim="800000"/>
        </a:ln>
        <a:effectLst/>
        <a:scene3d>
          <a:camera prst="orthographicFront"/>
          <a:lightRig rig="threePt" dir="t"/>
        </a:scene3d>
        <a:sp3d>
          <a:bevelT prst="angle"/>
        </a:sp3d>
      </dsp:spPr>
      <dsp:style>
        <a:lnRef idx="1">
          <a:scrgbClr r="0" g="0" b="0"/>
        </a:lnRef>
        <a:fillRef idx="1">
          <a:scrgbClr r="0" g="0" b="0"/>
        </a:fillRef>
        <a:effectRef idx="1">
          <a:scrgbClr r="0" g="0" b="0"/>
        </a:effectRef>
        <a:fontRef idx="minor"/>
      </dsp:style>
    </dsp:sp>
    <dsp:sp modelId="{2EDC1687-4667-4DA4-9505-537425C497A4}">
      <dsp:nvSpPr>
        <dsp:cNvPr id="0" name=""/>
        <dsp:cNvSpPr/>
      </dsp:nvSpPr>
      <dsp:spPr>
        <a:xfrm>
          <a:off x="7379272" y="1402369"/>
          <a:ext cx="2111999" cy="998400"/>
        </a:xfrm>
        <a:prstGeom prst="wedgeRectCallout">
          <a:avLst>
            <a:gd name="adj1" fmla="val 20250"/>
            <a:gd name="adj2" fmla="val -60700"/>
          </a:avLst>
        </a:prstGeom>
        <a:gradFill rotWithShape="0">
          <a:gsLst>
            <a:gs pos="0">
              <a:schemeClr val="accent3">
                <a:hueOff val="1800000"/>
                <a:satOff val="0"/>
                <a:lumOff val="15000"/>
                <a:alphaOff val="0"/>
                <a:lumMod val="110000"/>
                <a:satMod val="105000"/>
                <a:tint val="67000"/>
              </a:schemeClr>
            </a:gs>
            <a:gs pos="50000">
              <a:schemeClr val="accent3">
                <a:hueOff val="1800000"/>
                <a:satOff val="0"/>
                <a:lumOff val="15000"/>
                <a:alphaOff val="0"/>
                <a:lumMod val="105000"/>
                <a:satMod val="103000"/>
                <a:tint val="73000"/>
              </a:schemeClr>
            </a:gs>
            <a:gs pos="100000">
              <a:schemeClr val="accent3">
                <a:hueOff val="1800000"/>
                <a:satOff val="0"/>
                <a:lumOff val="15000"/>
                <a:alphaOff val="0"/>
                <a:lumMod val="105000"/>
                <a:satMod val="109000"/>
                <a:tint val="81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S" sz="1800" b="1" kern="1200" dirty="0" err="1"/>
            <a:t>Obilno</a:t>
          </a:r>
          <a:r>
            <a:rPr lang="es-ES" sz="1800" b="1" kern="1200" dirty="0"/>
            <a:t> </a:t>
          </a:r>
          <a:r>
            <a:rPr lang="es-ES" sz="1800" b="1" kern="1200" dirty="0" err="1"/>
            <a:t>proučava</a:t>
          </a:r>
          <a:r>
            <a:rPr lang="hr-HR" sz="1800" b="1" kern="1200" dirty="0"/>
            <a:t>jmo</a:t>
          </a:r>
          <a:r>
            <a:rPr lang="es-ES" sz="1800" b="1" kern="1200" dirty="0"/>
            <a:t> </a:t>
          </a:r>
          <a:r>
            <a:rPr lang="es-ES" sz="1800" b="1" kern="1200" dirty="0" err="1"/>
            <a:t>Biblij</a:t>
          </a:r>
          <a:r>
            <a:rPr lang="hr-HR" sz="1800" b="1" kern="1200" dirty="0"/>
            <a:t>u!</a:t>
          </a:r>
          <a:endParaRPr lang="es-ES" sz="1800" kern="1200" dirty="0"/>
        </a:p>
      </dsp:txBody>
      <dsp:txXfrm>
        <a:off x="7379272" y="1402369"/>
        <a:ext cx="2111999" cy="998400"/>
      </dsp:txXfrm>
    </dsp:sp>
    <dsp:sp modelId="{48890DF1-CCC2-4C63-8AA0-16BD64886CED}">
      <dsp:nvSpPr>
        <dsp:cNvPr id="0" name=""/>
        <dsp:cNvSpPr/>
      </dsp:nvSpPr>
      <dsp:spPr>
        <a:xfrm>
          <a:off x="9710374" y="295636"/>
          <a:ext cx="2191024" cy="1439994"/>
        </a:xfrm>
        <a:prstGeom prst="rect">
          <a:avLst/>
        </a:prstGeom>
        <a:blipFill rotWithShape="1">
          <a:blip xmlns:r="http://schemas.openxmlformats.org/officeDocument/2006/relationships" r:embed="rId5" cstate="hqprint">
            <a:extLst>
              <a:ext uri="{28A0092B-C50C-407E-A947-70E740481C1C}">
                <a14:useLocalDpi xmlns:a14="http://schemas.microsoft.com/office/drawing/2010/main"/>
              </a:ext>
            </a:extLst>
          </a:blip>
          <a:srcRect/>
          <a:stretch>
            <a:fillRect/>
          </a:stretch>
        </a:blipFill>
        <a:ln w="38100" cap="flat" cmpd="sng" algn="ctr">
          <a:solidFill>
            <a:schemeClr val="accent2">
              <a:lumMod val="20000"/>
              <a:lumOff val="80000"/>
            </a:schemeClr>
          </a:solidFill>
          <a:prstDash val="solid"/>
          <a:miter lim="800000"/>
        </a:ln>
        <a:effectLst/>
        <a:scene3d>
          <a:camera prst="orthographicFront"/>
          <a:lightRig rig="threePt" dir="t"/>
        </a:scene3d>
        <a:sp3d>
          <a:bevelT prst="angle"/>
        </a:sp3d>
      </dsp:spPr>
      <dsp:style>
        <a:lnRef idx="1">
          <a:scrgbClr r="0" g="0" b="0"/>
        </a:lnRef>
        <a:fillRef idx="1">
          <a:scrgbClr r="0" g="0" b="0"/>
        </a:fillRef>
        <a:effectRef idx="1">
          <a:scrgbClr r="0" g="0" b="0"/>
        </a:effectRef>
        <a:fontRef idx="minor"/>
      </dsp:style>
    </dsp:sp>
    <dsp:sp modelId="{08A93D2B-B278-45A1-8A7C-6BC2BF65E892}">
      <dsp:nvSpPr>
        <dsp:cNvPr id="0" name=""/>
        <dsp:cNvSpPr/>
      </dsp:nvSpPr>
      <dsp:spPr>
        <a:xfrm>
          <a:off x="9907566" y="1402369"/>
          <a:ext cx="1950011" cy="998400"/>
        </a:xfrm>
        <a:prstGeom prst="wedgeRectCallout">
          <a:avLst>
            <a:gd name="adj1" fmla="val 20250"/>
            <a:gd name="adj2" fmla="val -60700"/>
          </a:avLst>
        </a:prstGeom>
        <a:gradFill rotWithShape="0">
          <a:gsLst>
            <a:gs pos="0">
              <a:schemeClr val="accent3">
                <a:hueOff val="2400000"/>
                <a:satOff val="0"/>
                <a:lumOff val="20000"/>
                <a:alphaOff val="0"/>
                <a:lumMod val="110000"/>
                <a:satMod val="105000"/>
                <a:tint val="67000"/>
              </a:schemeClr>
            </a:gs>
            <a:gs pos="50000">
              <a:schemeClr val="accent3">
                <a:hueOff val="2400000"/>
                <a:satOff val="0"/>
                <a:lumOff val="20000"/>
                <a:alphaOff val="0"/>
                <a:lumMod val="105000"/>
                <a:satMod val="103000"/>
                <a:tint val="73000"/>
              </a:schemeClr>
            </a:gs>
            <a:gs pos="100000">
              <a:schemeClr val="accent3">
                <a:hueOff val="2400000"/>
                <a:satOff val="0"/>
                <a:lumOff val="20000"/>
                <a:alphaOff val="0"/>
                <a:lumMod val="105000"/>
                <a:satMod val="109000"/>
                <a:tint val="81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pl-PL" sz="1800" b="1" kern="1200" dirty="0"/>
            <a:t>Poučavajmo jedni druge onome što smo naučili!</a:t>
          </a:r>
          <a:endParaRPr lang="es-ES" sz="1800" kern="1200" dirty="0"/>
        </a:p>
      </dsp:txBody>
      <dsp:txXfrm>
        <a:off x="9907566" y="1402369"/>
        <a:ext cx="1950011" cy="998400"/>
      </dsp:txXfrm>
    </dsp:sp>
    <dsp:sp modelId="{DDF2DCD9-BAB5-42B9-B543-E0B283FD91CB}">
      <dsp:nvSpPr>
        <dsp:cNvPr id="0" name=""/>
        <dsp:cNvSpPr/>
      </dsp:nvSpPr>
      <dsp:spPr>
        <a:xfrm>
          <a:off x="39210" y="2568804"/>
          <a:ext cx="2191024" cy="1439994"/>
        </a:xfrm>
        <a:prstGeom prst="rect">
          <a:avLst/>
        </a:prstGeom>
        <a:blipFill dpi="0" rotWithShape="1">
          <a:blip xmlns:r="http://schemas.openxmlformats.org/officeDocument/2006/relationships" r:embed="rId6" cstate="hqprint">
            <a:extLst>
              <a:ext uri="{28A0092B-C50C-407E-A947-70E740481C1C}">
                <a14:useLocalDpi xmlns:a14="http://schemas.microsoft.com/office/drawing/2010/main"/>
              </a:ext>
            </a:extLst>
          </a:blip>
          <a:srcRect/>
          <a:stretch>
            <a:fillRect/>
          </a:stretch>
        </a:blipFill>
        <a:ln w="38100" cap="flat" cmpd="sng" algn="ctr">
          <a:solidFill>
            <a:schemeClr val="accent2">
              <a:lumMod val="20000"/>
              <a:lumOff val="80000"/>
            </a:schemeClr>
          </a:solidFill>
          <a:prstDash val="solid"/>
          <a:miter lim="800000"/>
        </a:ln>
        <a:effectLst/>
        <a:scene3d>
          <a:camera prst="orthographicFront"/>
          <a:lightRig rig="threePt" dir="t"/>
        </a:scene3d>
        <a:sp3d>
          <a:bevelT prst="angle"/>
        </a:sp3d>
      </dsp:spPr>
      <dsp:style>
        <a:lnRef idx="1">
          <a:scrgbClr r="0" g="0" b="0"/>
        </a:lnRef>
        <a:fillRef idx="1">
          <a:scrgbClr r="0" g="0" b="0"/>
        </a:fillRef>
        <a:effectRef idx="1">
          <a:scrgbClr r="0" g="0" b="0"/>
        </a:effectRef>
        <a:fontRef idx="minor"/>
      </dsp:style>
    </dsp:sp>
    <dsp:sp modelId="{7686D75C-99AF-4A08-8E33-9B300016F084}">
      <dsp:nvSpPr>
        <dsp:cNvPr id="0" name=""/>
        <dsp:cNvSpPr/>
      </dsp:nvSpPr>
      <dsp:spPr>
        <a:xfrm>
          <a:off x="97610" y="3675476"/>
          <a:ext cx="2227206" cy="998400"/>
        </a:xfrm>
        <a:prstGeom prst="wedgeRectCallout">
          <a:avLst>
            <a:gd name="adj1" fmla="val 20250"/>
            <a:gd name="adj2" fmla="val -60700"/>
          </a:avLst>
        </a:prstGeom>
        <a:gradFill rotWithShape="0">
          <a:gsLst>
            <a:gs pos="0">
              <a:schemeClr val="accent3">
                <a:hueOff val="3000000"/>
                <a:satOff val="0"/>
                <a:lumOff val="25000"/>
                <a:alphaOff val="0"/>
                <a:lumMod val="110000"/>
                <a:satMod val="105000"/>
                <a:tint val="67000"/>
              </a:schemeClr>
            </a:gs>
            <a:gs pos="50000">
              <a:schemeClr val="accent3">
                <a:hueOff val="3000000"/>
                <a:satOff val="0"/>
                <a:lumOff val="25000"/>
                <a:alphaOff val="0"/>
                <a:lumMod val="105000"/>
                <a:satMod val="103000"/>
                <a:tint val="73000"/>
              </a:schemeClr>
            </a:gs>
            <a:gs pos="100000">
              <a:schemeClr val="accent3">
                <a:hueOff val="3000000"/>
                <a:satOff val="0"/>
                <a:lumOff val="25000"/>
                <a:alphaOff val="0"/>
                <a:lumMod val="105000"/>
                <a:satMod val="109000"/>
                <a:tint val="81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S" sz="1800" b="1" kern="1200" dirty="0" err="1"/>
            <a:t>Pjeva</a:t>
          </a:r>
          <a:r>
            <a:rPr lang="hr-HR" sz="1800" b="1" kern="1200" dirty="0"/>
            <a:t>jte</a:t>
          </a:r>
          <a:r>
            <a:rPr lang="es-ES" sz="1800" b="1" kern="1200" dirty="0"/>
            <a:t> </a:t>
          </a:r>
          <a:r>
            <a:rPr lang="es-ES" sz="1800" b="1" kern="1200" dirty="0" err="1"/>
            <a:t>psalam</a:t>
          </a:r>
          <a:r>
            <a:rPr lang="hr-HR" sz="1800" b="1" kern="1200" dirty="0"/>
            <a:t>e</a:t>
          </a:r>
          <a:r>
            <a:rPr lang="es-ES" sz="1800" b="1" kern="1200" dirty="0"/>
            <a:t>, </a:t>
          </a:r>
          <a:r>
            <a:rPr lang="hr-HR" sz="1800" b="1" kern="1200" dirty="0"/>
            <a:t>himnu</a:t>
          </a:r>
          <a:r>
            <a:rPr lang="es-ES" sz="1800" b="1" kern="1200" dirty="0"/>
            <a:t> i </a:t>
          </a:r>
          <a:r>
            <a:rPr lang="es-ES" sz="1800" b="1" kern="1200" dirty="0" err="1"/>
            <a:t>duhovn</a:t>
          </a:r>
          <a:r>
            <a:rPr lang="hr-HR" sz="1800" b="1" kern="1200" dirty="0"/>
            <a:t>e</a:t>
          </a:r>
          <a:r>
            <a:rPr lang="es-ES" sz="1800" b="1" kern="1200" dirty="0"/>
            <a:t> </a:t>
          </a:r>
          <a:r>
            <a:rPr lang="es-ES" sz="1800" b="1" kern="1200" dirty="0" err="1"/>
            <a:t>pjesm</a:t>
          </a:r>
          <a:r>
            <a:rPr lang="hr-HR" sz="1800" b="1" kern="1200" dirty="0"/>
            <a:t>e!</a:t>
          </a:r>
          <a:endParaRPr lang="es-ES" sz="1800" kern="1200" dirty="0"/>
        </a:p>
      </dsp:txBody>
      <dsp:txXfrm>
        <a:off x="97610" y="3675476"/>
        <a:ext cx="2227206" cy="998400"/>
      </dsp:txXfrm>
    </dsp:sp>
    <dsp:sp modelId="{81005148-075B-43E3-93DC-375EF853721E}">
      <dsp:nvSpPr>
        <dsp:cNvPr id="0" name=""/>
        <dsp:cNvSpPr/>
      </dsp:nvSpPr>
      <dsp:spPr>
        <a:xfrm>
          <a:off x="2544114" y="2568804"/>
          <a:ext cx="2191024" cy="1439994"/>
        </a:xfrm>
        <a:prstGeom prst="rect">
          <a:avLst/>
        </a:prstGeom>
        <a:blipFill rotWithShape="1">
          <a:blip xmlns:r="http://schemas.openxmlformats.org/officeDocument/2006/relationships" r:embed="rId7" cstate="hqprint">
            <a:extLst>
              <a:ext uri="{28A0092B-C50C-407E-A947-70E740481C1C}">
                <a14:useLocalDpi xmlns:a14="http://schemas.microsoft.com/office/drawing/2010/main"/>
              </a:ext>
            </a:extLst>
          </a:blip>
          <a:srcRect/>
          <a:stretch>
            <a:fillRect/>
          </a:stretch>
        </a:blipFill>
        <a:ln w="38100" cap="flat" cmpd="sng" algn="ctr">
          <a:solidFill>
            <a:schemeClr val="accent2">
              <a:lumMod val="20000"/>
              <a:lumOff val="80000"/>
            </a:schemeClr>
          </a:solidFill>
          <a:prstDash val="solid"/>
          <a:miter lim="800000"/>
        </a:ln>
        <a:effectLst/>
        <a:scene3d>
          <a:camera prst="orthographicFront"/>
          <a:lightRig rig="threePt" dir="t"/>
        </a:scene3d>
        <a:sp3d>
          <a:bevelT prst="angle"/>
        </a:sp3d>
      </dsp:spPr>
      <dsp:style>
        <a:lnRef idx="1">
          <a:scrgbClr r="0" g="0" b="0"/>
        </a:lnRef>
        <a:fillRef idx="1">
          <a:scrgbClr r="0" g="0" b="0"/>
        </a:fillRef>
        <a:effectRef idx="1">
          <a:scrgbClr r="0" g="0" b="0"/>
        </a:effectRef>
        <a:fontRef idx="minor"/>
      </dsp:style>
    </dsp:sp>
    <dsp:sp modelId="{F0B94572-11C5-41D7-89DB-DD9517959807}">
      <dsp:nvSpPr>
        <dsp:cNvPr id="0" name=""/>
        <dsp:cNvSpPr/>
      </dsp:nvSpPr>
      <dsp:spPr>
        <a:xfrm>
          <a:off x="2741111" y="3675476"/>
          <a:ext cx="1950011" cy="998400"/>
        </a:xfrm>
        <a:prstGeom prst="wedgeRectCallout">
          <a:avLst>
            <a:gd name="adj1" fmla="val 20250"/>
            <a:gd name="adj2" fmla="val -60700"/>
          </a:avLst>
        </a:prstGeom>
        <a:gradFill rotWithShape="0">
          <a:gsLst>
            <a:gs pos="0">
              <a:schemeClr val="accent3">
                <a:hueOff val="3600000"/>
                <a:satOff val="0"/>
                <a:lumOff val="30000"/>
                <a:alphaOff val="0"/>
                <a:lumMod val="110000"/>
                <a:satMod val="105000"/>
                <a:tint val="67000"/>
              </a:schemeClr>
            </a:gs>
            <a:gs pos="50000">
              <a:schemeClr val="accent3">
                <a:hueOff val="3600000"/>
                <a:satOff val="0"/>
                <a:lumOff val="30000"/>
                <a:alphaOff val="0"/>
                <a:lumMod val="105000"/>
                <a:satMod val="103000"/>
                <a:tint val="73000"/>
              </a:schemeClr>
            </a:gs>
            <a:gs pos="100000">
              <a:schemeClr val="accent3">
                <a:hueOff val="3600000"/>
                <a:satOff val="0"/>
                <a:lumOff val="30000"/>
                <a:alphaOff val="0"/>
                <a:lumMod val="105000"/>
                <a:satMod val="109000"/>
                <a:tint val="81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S" sz="1800" b="1" kern="1200" dirty="0" err="1"/>
            <a:t>Čin</a:t>
          </a:r>
          <a:r>
            <a:rPr lang="hr-HR" sz="1800" b="1" kern="1200" dirty="0"/>
            <a:t>ite</a:t>
          </a:r>
          <a:r>
            <a:rPr lang="es-ES" sz="1800" b="1" kern="1200" dirty="0"/>
            <a:t> </a:t>
          </a:r>
          <a:r>
            <a:rPr lang="es-ES" sz="1800" b="1" kern="1200" dirty="0" err="1"/>
            <a:t>sve</a:t>
          </a:r>
          <a:r>
            <a:rPr lang="es-ES" sz="1800" b="1" kern="1200" dirty="0"/>
            <a:t> u </a:t>
          </a:r>
          <a:r>
            <a:rPr lang="es-ES" sz="1800" b="1" kern="1200" dirty="0" err="1"/>
            <a:t>Isusovo</a:t>
          </a:r>
          <a:r>
            <a:rPr lang="es-ES" sz="1800" b="1" kern="1200" dirty="0"/>
            <a:t> </a:t>
          </a:r>
          <a:r>
            <a:rPr lang="es-ES" sz="1800" b="1" kern="1200" dirty="0" err="1"/>
            <a:t>ime</a:t>
          </a:r>
          <a:r>
            <a:rPr lang="hr-HR" sz="1800" b="1" kern="1200" dirty="0"/>
            <a:t>!</a:t>
          </a:r>
          <a:endParaRPr lang="es-ES" sz="1800" kern="1200" dirty="0"/>
        </a:p>
      </dsp:txBody>
      <dsp:txXfrm>
        <a:off x="2741111" y="3675476"/>
        <a:ext cx="1950011" cy="998400"/>
      </dsp:txXfrm>
    </dsp:sp>
  </dsp:spTree>
</dsp:drawing>
</file>

<file path=ppt/diagrams/layout1.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BendingPictureCaptionList">
  <dgm:title val=""/>
  <dgm:desc val=""/>
  <dgm:catLst>
    <dgm:cat type="picture" pri="9000"/>
    <dgm:cat type="pictureconvert" pri="9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w" fact="1.11"/>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
        </dgm:alg>
        <dgm:shape xmlns:r="http://schemas.openxmlformats.org/officeDocument/2006/relationships" r:blip="">
          <dgm:adjLst/>
        </dgm:shape>
        <dgm:choose name="Name4">
          <dgm:if name="Name5" func="var" arg="dir" op="equ" val="norm">
            <dgm:constrLst>
              <dgm:constr type="l" for="ch" forName="rect1" refType="w" fact="0"/>
              <dgm:constr type="t" for="ch" forName="rect1" refType="h" fact="0"/>
              <dgm:constr type="w" for="ch" forName="rect1" refType="w"/>
              <dgm:constr type="h" for="ch" forName="rect1" refType="h" fact="0.8"/>
              <dgm:constr type="l" for="ch" forName="wedgeRectCallout1" refType="w" fact="0.09"/>
              <dgm:constr type="t" for="ch" forName="wedgeRectCallout1" refType="h" fact="0.72"/>
              <dgm:constr type="w" for="ch" forName="wedgeRectCallout1" refType="w" fact="0.89"/>
              <dgm:constr type="h" for="ch" forName="wedgeRectCallout1" refType="h" fact="0.28"/>
            </dgm:constrLst>
          </dgm:if>
          <dgm:else name="Name6">
            <dgm:constrLst>
              <dgm:constr type="l" for="ch" forName="rect1" refType="w" fact="0"/>
              <dgm:constr type="t" for="ch" forName="rect1" refType="h" fact="0"/>
              <dgm:constr type="w" for="ch" forName="rect1" refType="w"/>
              <dgm:constr type="h" for="ch" forName="rect1" refType="h" fact="0.8"/>
              <dgm:constr type="l" for="ch" forName="wedgeRectCallout1" refType="w" fact="0.02"/>
              <dgm:constr type="t" for="ch" forName="wedgeRectCallout1" refType="h" fact="0.72"/>
              <dgm:constr type="w" for="ch" forName="wedgeRectCallout1" refType="w" fact="0.89"/>
              <dgm:constr type="h" for="ch" forName="wedgeRectCallout1" refType="h" fact="0.28"/>
            </dgm:constrLst>
          </dgm:else>
        </dgm:choose>
        <dgm:layoutNode name="rect1" styleLbl="bgImgPlace1">
          <dgm:alg type="sp"/>
          <dgm:shape xmlns:r="http://schemas.openxmlformats.org/officeDocument/2006/relationships" type="rect" r:blip="" blipPhldr="1">
            <dgm:adjLst/>
          </dgm:shape>
          <dgm:presOf/>
        </dgm:layoutNode>
        <dgm:layoutNode name="wedgeRectCallout1" styleLbl="node1">
          <dgm:varLst>
            <dgm:bulletEnabled val="1"/>
          </dgm:varLst>
          <dgm:alg type="tx"/>
          <dgm:choose name="Name7">
            <dgm:if name="Name8" func="var" arg="dir" op="equ" val="norm">
              <dgm:shape xmlns:r="http://schemas.openxmlformats.org/officeDocument/2006/relationships" type="wedgeRectCallout" r:blip="">
                <dgm:adjLst>
                  <dgm:adj idx="1" val="0.2025"/>
                  <dgm:adj idx="2" val="-0.607"/>
                </dgm:adjLst>
              </dgm:shape>
            </dgm:if>
            <dgm:else name="Name9">
              <dgm:shape xmlns:r="http://schemas.openxmlformats.org/officeDocument/2006/relationships" type="wedgeRectCallout" r:blip="">
                <dgm:adjLst>
                  <dgm:adj idx="1" val="-0.2025"/>
                  <dgm:adj idx="2" val="-0.607"/>
                </dgm:adjLst>
              </dgm:shape>
            </dgm:else>
          </dgm:choos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372996-B591-487A-BF54-7E749FC8478F}" type="datetimeFigureOut">
              <a:rPr lang="en-US" smtClean="0"/>
              <a:t>2/5/2026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FFAB302-17EA-4C5D-90EB-CC9DF77087E4}" type="slidenum">
              <a:rPr lang="en-US" smtClean="0"/>
              <a:t>‹Nº›</a:t>
            </a:fld>
            <a:endParaRPr lang="en-US"/>
          </a:p>
        </p:txBody>
      </p:sp>
    </p:spTree>
    <p:extLst>
      <p:ext uri="{BB962C8B-B14F-4D97-AF65-F5344CB8AC3E}">
        <p14:creationId xmlns:p14="http://schemas.microsoft.com/office/powerpoint/2010/main" val="8424279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DF4A1FB6-6376-3354-E48E-09F318C85EF1}"/>
              </a:ext>
            </a:extLst>
          </p:cNvPr>
          <p:cNvSpPr>
            <a:spLocks noGrp="1"/>
          </p:cNvSpPr>
          <p:nvPr>
            <p:ph type="body" idx="1"/>
          </p:nvPr>
        </p:nvSpPr>
        <p:spPr/>
        <p:txBody>
          <a:bodyPr/>
          <a:lstStyle/>
          <a:p>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E925FF6-22C7-4322-ACD3-DD0AC5CF51FE}"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
        <p:nvSpPr>
          <p:cNvPr id="32771" name="Rectangle 2"/>
          <p:cNvSpPr>
            <a:spLocks noGrp="1" noRot="1" noChangeAspect="1" noChangeArrowheads="1" noTextEdit="1"/>
          </p:cNvSpPr>
          <p:nvPr>
            <p:ph type="sldImg"/>
          </p:nvPr>
        </p:nvSpPr>
        <p:spPr>
          <a:ln/>
        </p:spPr>
        <p:txBody>
          <a:bodyPr/>
          <a:lstStyle/>
          <a:p>
            <a:endParaRPr lang="en-US"/>
          </a:p>
        </p:txBody>
      </p:sp>
      <p:sp>
        <p:nvSpPr>
          <p:cNvPr id="327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p>
        </p:txBody>
      </p:sp>
    </p:spTree>
    <p:extLst>
      <p:ext uri="{BB962C8B-B14F-4D97-AF65-F5344CB8AC3E}">
        <p14:creationId xmlns:p14="http://schemas.microsoft.com/office/powerpoint/2010/main" val="28290880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22A417-993D-3CE1-2B2D-FC28CD82B6A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6252D42-5755-5985-5FDE-4614B876EF80}"/>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9A75AC57-B1F3-3197-5F6A-4DEDCD5213E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1340BE7-5D32-1F92-8A05-7D3AA1FA1C6F}"/>
              </a:ext>
            </a:extLst>
          </p:cNvPr>
          <p:cNvSpPr>
            <a:spLocks noGrp="1"/>
          </p:cNvSpPr>
          <p:nvPr>
            <p:ph type="sldNum" sz="quarter" idx="10"/>
          </p:nvPr>
        </p:nvSpPr>
        <p:spPr/>
        <p:txBody>
          <a:bodyPr/>
          <a:lstStyle/>
          <a:p>
            <a:pPr marL="0" marR="0" lvl="0" indent="0" algn="r" defTabSz="471145" rtl="0" eaLnBrk="1" fontAlgn="auto" latinLnBrk="0" hangingPunct="1">
              <a:lnSpc>
                <a:spcPct val="100000"/>
              </a:lnSpc>
              <a:spcBef>
                <a:spcPts val="0"/>
              </a:spcBef>
              <a:spcAft>
                <a:spcPts val="0"/>
              </a:spcAft>
              <a:buClrTx/>
              <a:buSzTx/>
              <a:buFontTx/>
              <a:buNone/>
              <a:tabLst/>
              <a:defRPr/>
            </a:pPr>
            <a:fld id="{E8CE834C-7734-4704-8BA5-4110D759F9C9}"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71145"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082727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FFAB302-17EA-4C5D-90EB-CC9DF77087E4}" type="slidenum">
              <a:rPr lang="en-US" smtClean="0"/>
              <a:t>11</a:t>
            </a:fld>
            <a:endParaRPr lang="en-US"/>
          </a:p>
        </p:txBody>
      </p:sp>
    </p:spTree>
    <p:extLst>
      <p:ext uri="{BB962C8B-B14F-4D97-AF65-F5344CB8AC3E}">
        <p14:creationId xmlns:p14="http://schemas.microsoft.com/office/powerpoint/2010/main" val="14795966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FFAB302-17EA-4C5D-90EB-CC9DF77087E4}" type="slidenum">
              <a:rPr lang="en-US" smtClean="0"/>
              <a:t>12</a:t>
            </a:fld>
            <a:endParaRPr lang="en-US"/>
          </a:p>
        </p:txBody>
      </p:sp>
    </p:spTree>
    <p:extLst>
      <p:ext uri="{BB962C8B-B14F-4D97-AF65-F5344CB8AC3E}">
        <p14:creationId xmlns:p14="http://schemas.microsoft.com/office/powerpoint/2010/main" val="6371518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FFAB302-17EA-4C5D-90EB-CC9DF77087E4}" type="slidenum">
              <a:rPr lang="en-US" smtClean="0"/>
              <a:t>13</a:t>
            </a:fld>
            <a:endParaRPr lang="en-US"/>
          </a:p>
        </p:txBody>
      </p:sp>
    </p:spTree>
    <p:extLst>
      <p:ext uri="{BB962C8B-B14F-4D97-AF65-F5344CB8AC3E}">
        <p14:creationId xmlns:p14="http://schemas.microsoft.com/office/powerpoint/2010/main" val="37656491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71145" rtl="0" eaLnBrk="1" fontAlgn="auto" latinLnBrk="0" hangingPunct="1">
              <a:lnSpc>
                <a:spcPct val="100000"/>
              </a:lnSpc>
              <a:spcBef>
                <a:spcPts val="0"/>
              </a:spcBef>
              <a:spcAft>
                <a:spcPts val="0"/>
              </a:spcAft>
              <a:buClrTx/>
              <a:buSzTx/>
              <a:buFontTx/>
              <a:buNone/>
              <a:tabLst/>
              <a:defRPr/>
            </a:pPr>
            <a:fld id="{E8CE834C-7734-4704-8BA5-4110D759F9C9}"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71145"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702899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9BC82C-690D-42B1-DFCD-6DDA6BC0041E}"/>
              </a:ext>
            </a:extLst>
          </p:cNvPr>
          <p:cNvSpPr>
            <a:spLocks noGrp="1"/>
          </p:cNvSpPr>
          <p:nvPr>
            <p:ph type="body" idx="1"/>
          </p:nvPr>
        </p:nvSpPr>
        <p:spPr/>
        <p:txBody>
          <a:bodyPr/>
          <a:lstStyle/>
          <a:p>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B328F5-E4A2-65B6-1C37-08DE5E48D475}"/>
            </a:ext>
          </a:extLst>
        </p:cNvPr>
        <p:cNvGrpSpPr/>
        <p:nvPr/>
      </p:nvGrpSpPr>
      <p:grpSpPr>
        <a:xfrm>
          <a:off x="0" y="0"/>
          <a:ext cx="0" cy="0"/>
          <a:chOff x="0" y="0"/>
          <a:chExt cx="0" cy="0"/>
        </a:xfrm>
      </p:grpSpPr>
    </p:spTree>
    <p:extLst>
      <p:ext uri="{BB962C8B-B14F-4D97-AF65-F5344CB8AC3E}">
        <p14:creationId xmlns:p14="http://schemas.microsoft.com/office/powerpoint/2010/main" val="39251274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6F0FA48-54DA-D3A7-4618-E37444377AE0}"/>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A0EADF61-C5B3-082C-C469-09D0AE489C7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B0340861-49DD-E435-FCFA-C7AD207BB51A}"/>
              </a:ext>
            </a:extLst>
          </p:cNvPr>
          <p:cNvSpPr>
            <a:spLocks noGrp="1"/>
          </p:cNvSpPr>
          <p:nvPr>
            <p:ph type="dt" sz="half" idx="10"/>
          </p:nvPr>
        </p:nvSpPr>
        <p:spPr/>
        <p:txBody>
          <a:bodyPr/>
          <a:lstStyle/>
          <a:p>
            <a:fld id="{3E835476-84F8-4B41-ACED-BC56B11557C3}" type="datetimeFigureOut">
              <a:rPr lang="es-ES" smtClean="0"/>
              <a:t>05/02/2026</a:t>
            </a:fld>
            <a:endParaRPr lang="es-ES"/>
          </a:p>
        </p:txBody>
      </p:sp>
      <p:sp>
        <p:nvSpPr>
          <p:cNvPr id="5" name="Marcador de pie de página 4">
            <a:extLst>
              <a:ext uri="{FF2B5EF4-FFF2-40B4-BE49-F238E27FC236}">
                <a16:creationId xmlns:a16="http://schemas.microsoft.com/office/drawing/2014/main" id="{782D131F-6DAF-1AD7-BEBD-A45FA56ECAD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438B6AE1-868C-E71F-5FC8-403C45BC0186}"/>
              </a:ext>
            </a:extLst>
          </p:cNvPr>
          <p:cNvSpPr>
            <a:spLocks noGrp="1"/>
          </p:cNvSpPr>
          <p:nvPr>
            <p:ph type="sldNum" sz="quarter" idx="12"/>
          </p:nvPr>
        </p:nvSpPr>
        <p:spPr/>
        <p:txBody>
          <a:bodyPr/>
          <a:lstStyle/>
          <a:p>
            <a:fld id="{F21FEAE9-4A99-4A7C-B04D-A9C7148DA12B}" type="slidenum">
              <a:rPr lang="es-ES" smtClean="0"/>
              <a:t>‹Nº›</a:t>
            </a:fld>
            <a:endParaRPr lang="es-ES"/>
          </a:p>
        </p:txBody>
      </p:sp>
    </p:spTree>
    <p:extLst>
      <p:ext uri="{BB962C8B-B14F-4D97-AF65-F5344CB8AC3E}">
        <p14:creationId xmlns:p14="http://schemas.microsoft.com/office/powerpoint/2010/main" val="3499727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DF89358-CE41-C036-9F57-EDB1B41174CD}"/>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CB9977C4-283A-1217-C9DB-D7504B5B71AC}"/>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ECC11E73-2924-8425-B70B-474281CEB7A5}"/>
              </a:ext>
            </a:extLst>
          </p:cNvPr>
          <p:cNvSpPr>
            <a:spLocks noGrp="1"/>
          </p:cNvSpPr>
          <p:nvPr>
            <p:ph type="dt" sz="half" idx="10"/>
          </p:nvPr>
        </p:nvSpPr>
        <p:spPr/>
        <p:txBody>
          <a:bodyPr/>
          <a:lstStyle/>
          <a:p>
            <a:fld id="{3E835476-84F8-4B41-ACED-BC56B11557C3}" type="datetimeFigureOut">
              <a:rPr lang="es-ES" smtClean="0"/>
              <a:t>05/02/2026</a:t>
            </a:fld>
            <a:endParaRPr lang="es-ES"/>
          </a:p>
        </p:txBody>
      </p:sp>
      <p:sp>
        <p:nvSpPr>
          <p:cNvPr id="5" name="Marcador de pie de página 4">
            <a:extLst>
              <a:ext uri="{FF2B5EF4-FFF2-40B4-BE49-F238E27FC236}">
                <a16:creationId xmlns:a16="http://schemas.microsoft.com/office/drawing/2014/main" id="{67317670-F417-216C-F533-E218CEDE4988}"/>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8042C1B-1C03-22A8-6A19-81D8FE781532}"/>
              </a:ext>
            </a:extLst>
          </p:cNvPr>
          <p:cNvSpPr>
            <a:spLocks noGrp="1"/>
          </p:cNvSpPr>
          <p:nvPr>
            <p:ph type="sldNum" sz="quarter" idx="12"/>
          </p:nvPr>
        </p:nvSpPr>
        <p:spPr/>
        <p:txBody>
          <a:bodyPr/>
          <a:lstStyle/>
          <a:p>
            <a:fld id="{F21FEAE9-4A99-4A7C-B04D-A9C7148DA12B}" type="slidenum">
              <a:rPr lang="es-ES" smtClean="0"/>
              <a:t>‹Nº›</a:t>
            </a:fld>
            <a:endParaRPr lang="es-ES"/>
          </a:p>
        </p:txBody>
      </p:sp>
    </p:spTree>
    <p:extLst>
      <p:ext uri="{BB962C8B-B14F-4D97-AF65-F5344CB8AC3E}">
        <p14:creationId xmlns:p14="http://schemas.microsoft.com/office/powerpoint/2010/main" val="1849969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61B65D80-B03D-AF3C-1F70-84E6B6FDD6D9}"/>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7EAB41F1-54B7-E7F1-FDEC-FD1BAE7AE75D}"/>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96405F5F-5397-7156-1303-2A705FE1BEFA}"/>
              </a:ext>
            </a:extLst>
          </p:cNvPr>
          <p:cNvSpPr>
            <a:spLocks noGrp="1"/>
          </p:cNvSpPr>
          <p:nvPr>
            <p:ph type="dt" sz="half" idx="10"/>
          </p:nvPr>
        </p:nvSpPr>
        <p:spPr/>
        <p:txBody>
          <a:bodyPr/>
          <a:lstStyle/>
          <a:p>
            <a:fld id="{3E835476-84F8-4B41-ACED-BC56B11557C3}" type="datetimeFigureOut">
              <a:rPr lang="es-ES" smtClean="0"/>
              <a:t>05/02/2026</a:t>
            </a:fld>
            <a:endParaRPr lang="es-ES"/>
          </a:p>
        </p:txBody>
      </p:sp>
      <p:sp>
        <p:nvSpPr>
          <p:cNvPr id="5" name="Marcador de pie de página 4">
            <a:extLst>
              <a:ext uri="{FF2B5EF4-FFF2-40B4-BE49-F238E27FC236}">
                <a16:creationId xmlns:a16="http://schemas.microsoft.com/office/drawing/2014/main" id="{13B28DE2-9014-9F01-805D-546D2E31AF10}"/>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159E5E50-250C-6B1F-A145-AA2863A20965}"/>
              </a:ext>
            </a:extLst>
          </p:cNvPr>
          <p:cNvSpPr>
            <a:spLocks noGrp="1"/>
          </p:cNvSpPr>
          <p:nvPr>
            <p:ph type="sldNum" sz="quarter" idx="12"/>
          </p:nvPr>
        </p:nvSpPr>
        <p:spPr/>
        <p:txBody>
          <a:bodyPr/>
          <a:lstStyle/>
          <a:p>
            <a:fld id="{F21FEAE9-4A99-4A7C-B04D-A9C7148DA12B}" type="slidenum">
              <a:rPr lang="es-ES" smtClean="0"/>
              <a:t>‹Nº›</a:t>
            </a:fld>
            <a:endParaRPr lang="es-ES"/>
          </a:p>
        </p:txBody>
      </p:sp>
    </p:spTree>
    <p:extLst>
      <p:ext uri="{BB962C8B-B14F-4D97-AF65-F5344CB8AC3E}">
        <p14:creationId xmlns:p14="http://schemas.microsoft.com/office/powerpoint/2010/main" val="2832818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6ACD53-015A-1B50-5619-1692E0971303}"/>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5194D81D-9BCE-BA18-A48F-DE4B1552A7B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7ACE0CBD-0920-4381-A70F-6808DB8C7CEF}"/>
              </a:ext>
            </a:extLst>
          </p:cNvPr>
          <p:cNvSpPr>
            <a:spLocks noGrp="1"/>
          </p:cNvSpPr>
          <p:nvPr>
            <p:ph type="dt" sz="half" idx="10"/>
          </p:nvPr>
        </p:nvSpPr>
        <p:spPr/>
        <p:txBody>
          <a:bodyPr/>
          <a:lstStyle/>
          <a:p>
            <a:fld id="{D72E8027-C3E3-4EBF-8ECC-94EC8C4D01B0}" type="datetimeFigureOut">
              <a:rPr lang="es-ES" smtClean="0"/>
              <a:t>05/02/2026</a:t>
            </a:fld>
            <a:endParaRPr lang="es-ES"/>
          </a:p>
        </p:txBody>
      </p:sp>
      <p:sp>
        <p:nvSpPr>
          <p:cNvPr id="5" name="Marcador de pie de página 4">
            <a:extLst>
              <a:ext uri="{FF2B5EF4-FFF2-40B4-BE49-F238E27FC236}">
                <a16:creationId xmlns:a16="http://schemas.microsoft.com/office/drawing/2014/main" id="{BA45BAE7-2D58-6EAC-494D-FA1663477A4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465C693-D397-8F01-E7DD-0EB2A3BBA2AB}"/>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354501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60A532A-E4DA-6159-3570-C266082D656A}"/>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D8709E60-A379-2E5F-E987-295173E186C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C5CF6E2-C3B0-A159-4DDC-E951511D0749}"/>
              </a:ext>
            </a:extLst>
          </p:cNvPr>
          <p:cNvSpPr>
            <a:spLocks noGrp="1"/>
          </p:cNvSpPr>
          <p:nvPr>
            <p:ph type="dt" sz="half" idx="10"/>
          </p:nvPr>
        </p:nvSpPr>
        <p:spPr/>
        <p:txBody>
          <a:bodyPr/>
          <a:lstStyle/>
          <a:p>
            <a:fld id="{D72E8027-C3E3-4EBF-8ECC-94EC8C4D01B0}" type="datetimeFigureOut">
              <a:rPr lang="es-ES" smtClean="0"/>
              <a:t>05/02/2026</a:t>
            </a:fld>
            <a:endParaRPr lang="es-ES"/>
          </a:p>
        </p:txBody>
      </p:sp>
      <p:sp>
        <p:nvSpPr>
          <p:cNvPr id="5" name="Marcador de pie de página 4">
            <a:extLst>
              <a:ext uri="{FF2B5EF4-FFF2-40B4-BE49-F238E27FC236}">
                <a16:creationId xmlns:a16="http://schemas.microsoft.com/office/drawing/2014/main" id="{589F430B-693A-7FFF-3A49-482CEE4FC27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85EBB4B-9EC6-E14B-C96E-6BCC9A4CF5B9}"/>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812173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18DB00-0B81-2173-2715-117BD9970053}"/>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6E025F0A-A287-AD90-5AED-69CB8A4D4C7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E4994869-D5A6-1E76-4F97-03AE078B5946}"/>
              </a:ext>
            </a:extLst>
          </p:cNvPr>
          <p:cNvSpPr>
            <a:spLocks noGrp="1"/>
          </p:cNvSpPr>
          <p:nvPr>
            <p:ph type="dt" sz="half" idx="10"/>
          </p:nvPr>
        </p:nvSpPr>
        <p:spPr/>
        <p:txBody>
          <a:bodyPr/>
          <a:lstStyle/>
          <a:p>
            <a:fld id="{D72E8027-C3E3-4EBF-8ECC-94EC8C4D01B0}" type="datetimeFigureOut">
              <a:rPr lang="es-ES" smtClean="0"/>
              <a:t>05/02/2026</a:t>
            </a:fld>
            <a:endParaRPr lang="es-ES"/>
          </a:p>
        </p:txBody>
      </p:sp>
      <p:sp>
        <p:nvSpPr>
          <p:cNvPr id="5" name="Marcador de pie de página 4">
            <a:extLst>
              <a:ext uri="{FF2B5EF4-FFF2-40B4-BE49-F238E27FC236}">
                <a16:creationId xmlns:a16="http://schemas.microsoft.com/office/drawing/2014/main" id="{C2C74855-86CD-013E-5DA0-3F3C03F5F01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B37799E-69FD-45A5-3C99-9B994CF8168E}"/>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453815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ABF5C7E-F16B-AD10-2C40-6FF8445B7743}"/>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1493D549-6727-1F01-FA69-9652A11CC5E9}"/>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7C25C804-D858-A05C-639B-3F75AB120B41}"/>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56A0D192-DE8D-5E90-CFE1-B3196912909B}"/>
              </a:ext>
            </a:extLst>
          </p:cNvPr>
          <p:cNvSpPr>
            <a:spLocks noGrp="1"/>
          </p:cNvSpPr>
          <p:nvPr>
            <p:ph type="dt" sz="half" idx="10"/>
          </p:nvPr>
        </p:nvSpPr>
        <p:spPr/>
        <p:txBody>
          <a:bodyPr/>
          <a:lstStyle/>
          <a:p>
            <a:fld id="{D72E8027-C3E3-4EBF-8ECC-94EC8C4D01B0}" type="datetimeFigureOut">
              <a:rPr lang="es-ES" smtClean="0"/>
              <a:t>05/02/2026</a:t>
            </a:fld>
            <a:endParaRPr lang="es-ES"/>
          </a:p>
        </p:txBody>
      </p:sp>
      <p:sp>
        <p:nvSpPr>
          <p:cNvPr id="6" name="Marcador de pie de página 5">
            <a:extLst>
              <a:ext uri="{FF2B5EF4-FFF2-40B4-BE49-F238E27FC236}">
                <a16:creationId xmlns:a16="http://schemas.microsoft.com/office/drawing/2014/main" id="{EB3943E4-FE97-DA4C-EF0F-560BE5ABA17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251E95C7-2EFD-2B8E-ADB3-7CA2A3E12DFD}"/>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82221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6B2E16D-05D6-743F-D22F-73907E729B6D}"/>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5F192FE9-1356-0580-E4D2-402CC21C23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0890E71B-A63F-B96C-C918-D74A104F9628}"/>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3076C492-BB7A-DC45-B1DD-FABB1830355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88DBB07C-72D4-023D-F525-B269406B8354}"/>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F26ABA5C-A219-4019-7B41-6336CD13A3ED}"/>
              </a:ext>
            </a:extLst>
          </p:cNvPr>
          <p:cNvSpPr>
            <a:spLocks noGrp="1"/>
          </p:cNvSpPr>
          <p:nvPr>
            <p:ph type="dt" sz="half" idx="10"/>
          </p:nvPr>
        </p:nvSpPr>
        <p:spPr/>
        <p:txBody>
          <a:bodyPr/>
          <a:lstStyle/>
          <a:p>
            <a:fld id="{D72E8027-C3E3-4EBF-8ECC-94EC8C4D01B0}" type="datetimeFigureOut">
              <a:rPr lang="es-ES" smtClean="0"/>
              <a:t>05/02/2026</a:t>
            </a:fld>
            <a:endParaRPr lang="es-ES"/>
          </a:p>
        </p:txBody>
      </p:sp>
      <p:sp>
        <p:nvSpPr>
          <p:cNvPr id="8" name="Marcador de pie de página 7">
            <a:extLst>
              <a:ext uri="{FF2B5EF4-FFF2-40B4-BE49-F238E27FC236}">
                <a16:creationId xmlns:a16="http://schemas.microsoft.com/office/drawing/2014/main" id="{3CF65710-F1E8-26EA-7106-E580EB4C3C03}"/>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69E6B9AA-21FA-72F1-4FA0-2C61B6BCBDF0}"/>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01297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E66274F-174A-D3C1-88CD-48175A6D493C}"/>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142175ED-FFFC-EAD5-B176-B2732A01023E}"/>
              </a:ext>
            </a:extLst>
          </p:cNvPr>
          <p:cNvSpPr>
            <a:spLocks noGrp="1"/>
          </p:cNvSpPr>
          <p:nvPr>
            <p:ph type="dt" sz="half" idx="10"/>
          </p:nvPr>
        </p:nvSpPr>
        <p:spPr/>
        <p:txBody>
          <a:bodyPr/>
          <a:lstStyle/>
          <a:p>
            <a:fld id="{D72E8027-C3E3-4EBF-8ECC-94EC8C4D01B0}" type="datetimeFigureOut">
              <a:rPr lang="es-ES" smtClean="0"/>
              <a:t>05/02/2026</a:t>
            </a:fld>
            <a:endParaRPr lang="es-ES"/>
          </a:p>
        </p:txBody>
      </p:sp>
      <p:sp>
        <p:nvSpPr>
          <p:cNvPr id="4" name="Marcador de pie de página 3">
            <a:extLst>
              <a:ext uri="{FF2B5EF4-FFF2-40B4-BE49-F238E27FC236}">
                <a16:creationId xmlns:a16="http://schemas.microsoft.com/office/drawing/2014/main" id="{7DBF41FE-87D2-6AB3-1323-3A324A8222D1}"/>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B95253C5-6CD5-994B-F84D-9A9CF624E217}"/>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627662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798B9883-A442-E281-B077-F15129C844A4}"/>
              </a:ext>
            </a:extLst>
          </p:cNvPr>
          <p:cNvSpPr>
            <a:spLocks noGrp="1"/>
          </p:cNvSpPr>
          <p:nvPr>
            <p:ph type="dt" sz="half" idx="10"/>
          </p:nvPr>
        </p:nvSpPr>
        <p:spPr/>
        <p:txBody>
          <a:bodyPr/>
          <a:lstStyle/>
          <a:p>
            <a:fld id="{D72E8027-C3E3-4EBF-8ECC-94EC8C4D01B0}" type="datetimeFigureOut">
              <a:rPr lang="es-ES" smtClean="0"/>
              <a:t>05/02/2026</a:t>
            </a:fld>
            <a:endParaRPr lang="es-ES"/>
          </a:p>
        </p:txBody>
      </p:sp>
      <p:sp>
        <p:nvSpPr>
          <p:cNvPr id="3" name="Marcador de pie de página 2">
            <a:extLst>
              <a:ext uri="{FF2B5EF4-FFF2-40B4-BE49-F238E27FC236}">
                <a16:creationId xmlns:a16="http://schemas.microsoft.com/office/drawing/2014/main" id="{D922A0E7-F30E-476A-307B-0A3CC76EAF7E}"/>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D038A671-C115-CCF9-13FE-C3D2627AC86B}"/>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877262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BCA609B-3B70-41AD-EA54-01F63977F1D3}"/>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E3D1BA2-207D-3382-968B-B2D06C592E5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8B455BD7-E68C-900D-34C7-A20E34A561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A50AEB5F-3ABC-FB7B-7E62-62927CCABC04}"/>
              </a:ext>
            </a:extLst>
          </p:cNvPr>
          <p:cNvSpPr>
            <a:spLocks noGrp="1"/>
          </p:cNvSpPr>
          <p:nvPr>
            <p:ph type="dt" sz="half" idx="10"/>
          </p:nvPr>
        </p:nvSpPr>
        <p:spPr/>
        <p:txBody>
          <a:bodyPr/>
          <a:lstStyle/>
          <a:p>
            <a:fld id="{D72E8027-C3E3-4EBF-8ECC-94EC8C4D01B0}" type="datetimeFigureOut">
              <a:rPr lang="es-ES" smtClean="0"/>
              <a:t>05/02/2026</a:t>
            </a:fld>
            <a:endParaRPr lang="es-ES"/>
          </a:p>
        </p:txBody>
      </p:sp>
      <p:sp>
        <p:nvSpPr>
          <p:cNvPr id="6" name="Marcador de pie de página 5">
            <a:extLst>
              <a:ext uri="{FF2B5EF4-FFF2-40B4-BE49-F238E27FC236}">
                <a16:creationId xmlns:a16="http://schemas.microsoft.com/office/drawing/2014/main" id="{8F13EFA3-06F7-1B21-7FD0-1CB9376B48D2}"/>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58F6CEC9-D47B-DA67-0ACA-96CBC10B4448}"/>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90570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4E82F3F-6529-42C9-5C21-04BE25F403C8}"/>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A2219452-C352-06C1-069A-B927580673CC}"/>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7430F0D1-49D2-C9EF-E955-FCDAB5391D42}"/>
              </a:ext>
            </a:extLst>
          </p:cNvPr>
          <p:cNvSpPr>
            <a:spLocks noGrp="1"/>
          </p:cNvSpPr>
          <p:nvPr>
            <p:ph type="dt" sz="half" idx="10"/>
          </p:nvPr>
        </p:nvSpPr>
        <p:spPr/>
        <p:txBody>
          <a:bodyPr/>
          <a:lstStyle/>
          <a:p>
            <a:fld id="{3E835476-84F8-4B41-ACED-BC56B11557C3}" type="datetimeFigureOut">
              <a:rPr lang="es-ES" smtClean="0"/>
              <a:t>05/02/2026</a:t>
            </a:fld>
            <a:endParaRPr lang="es-ES"/>
          </a:p>
        </p:txBody>
      </p:sp>
      <p:sp>
        <p:nvSpPr>
          <p:cNvPr id="5" name="Marcador de pie de página 4">
            <a:extLst>
              <a:ext uri="{FF2B5EF4-FFF2-40B4-BE49-F238E27FC236}">
                <a16:creationId xmlns:a16="http://schemas.microsoft.com/office/drawing/2014/main" id="{E65050E0-09A1-8593-D927-57DD68D959B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E14E4FED-4E3B-681E-B455-72A509CD7CDB}"/>
              </a:ext>
            </a:extLst>
          </p:cNvPr>
          <p:cNvSpPr>
            <a:spLocks noGrp="1"/>
          </p:cNvSpPr>
          <p:nvPr>
            <p:ph type="sldNum" sz="quarter" idx="12"/>
          </p:nvPr>
        </p:nvSpPr>
        <p:spPr/>
        <p:txBody>
          <a:bodyPr/>
          <a:lstStyle/>
          <a:p>
            <a:fld id="{F21FEAE9-4A99-4A7C-B04D-A9C7148DA12B}" type="slidenum">
              <a:rPr lang="es-ES" smtClean="0"/>
              <a:t>‹Nº›</a:t>
            </a:fld>
            <a:endParaRPr lang="es-ES"/>
          </a:p>
        </p:txBody>
      </p:sp>
    </p:spTree>
    <p:extLst>
      <p:ext uri="{BB962C8B-B14F-4D97-AF65-F5344CB8AC3E}">
        <p14:creationId xmlns:p14="http://schemas.microsoft.com/office/powerpoint/2010/main" val="1193617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65C02CA-48CC-0A67-2119-4B28A9AA2751}"/>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9180754F-D385-7B3D-2A1C-81151224F9C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93633B77-4BAB-F7EC-DA65-427328C78C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C21ECEE-D50F-4F06-1D51-4E8B450F8ABA}"/>
              </a:ext>
            </a:extLst>
          </p:cNvPr>
          <p:cNvSpPr>
            <a:spLocks noGrp="1"/>
          </p:cNvSpPr>
          <p:nvPr>
            <p:ph type="dt" sz="half" idx="10"/>
          </p:nvPr>
        </p:nvSpPr>
        <p:spPr/>
        <p:txBody>
          <a:bodyPr/>
          <a:lstStyle/>
          <a:p>
            <a:fld id="{D72E8027-C3E3-4EBF-8ECC-94EC8C4D01B0}" type="datetimeFigureOut">
              <a:rPr lang="es-ES" smtClean="0"/>
              <a:t>05/02/2026</a:t>
            </a:fld>
            <a:endParaRPr lang="es-ES"/>
          </a:p>
        </p:txBody>
      </p:sp>
      <p:sp>
        <p:nvSpPr>
          <p:cNvPr id="6" name="Marcador de pie de página 5">
            <a:extLst>
              <a:ext uri="{FF2B5EF4-FFF2-40B4-BE49-F238E27FC236}">
                <a16:creationId xmlns:a16="http://schemas.microsoft.com/office/drawing/2014/main" id="{50D9EA87-DD77-CE02-4973-53CA4DCA34A9}"/>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000E1D12-BC63-2DFB-2210-B7C1F2349A6F}"/>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944777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31ADA4F-BCF4-94A7-A59A-A979507949CF}"/>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6FF65D5-C420-C901-4B68-31C018AD8D1F}"/>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775CC69-D6EC-2B6F-30A3-2D995B7E0197}"/>
              </a:ext>
            </a:extLst>
          </p:cNvPr>
          <p:cNvSpPr>
            <a:spLocks noGrp="1"/>
          </p:cNvSpPr>
          <p:nvPr>
            <p:ph type="dt" sz="half" idx="10"/>
          </p:nvPr>
        </p:nvSpPr>
        <p:spPr/>
        <p:txBody>
          <a:bodyPr/>
          <a:lstStyle/>
          <a:p>
            <a:fld id="{D72E8027-C3E3-4EBF-8ECC-94EC8C4D01B0}" type="datetimeFigureOut">
              <a:rPr lang="es-ES" smtClean="0"/>
              <a:t>05/02/2026</a:t>
            </a:fld>
            <a:endParaRPr lang="es-ES"/>
          </a:p>
        </p:txBody>
      </p:sp>
      <p:sp>
        <p:nvSpPr>
          <p:cNvPr id="5" name="Marcador de pie de página 4">
            <a:extLst>
              <a:ext uri="{FF2B5EF4-FFF2-40B4-BE49-F238E27FC236}">
                <a16:creationId xmlns:a16="http://schemas.microsoft.com/office/drawing/2014/main" id="{FDD3CA59-A2E9-D243-8379-C3276A8F53F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73BD7D6-3839-240F-E880-D567062EDF15}"/>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402099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82D2DBCC-35F2-F6AC-B749-524BFC261088}"/>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E38D330E-4382-1AB7-BCC4-6FF4AB49BE6D}"/>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595679D-B37D-516F-0111-DD7BCAF30EF1}"/>
              </a:ext>
            </a:extLst>
          </p:cNvPr>
          <p:cNvSpPr>
            <a:spLocks noGrp="1"/>
          </p:cNvSpPr>
          <p:nvPr>
            <p:ph type="dt" sz="half" idx="10"/>
          </p:nvPr>
        </p:nvSpPr>
        <p:spPr/>
        <p:txBody>
          <a:bodyPr/>
          <a:lstStyle/>
          <a:p>
            <a:fld id="{D72E8027-C3E3-4EBF-8ECC-94EC8C4D01B0}" type="datetimeFigureOut">
              <a:rPr lang="es-ES" smtClean="0"/>
              <a:t>05/02/2026</a:t>
            </a:fld>
            <a:endParaRPr lang="es-ES"/>
          </a:p>
        </p:txBody>
      </p:sp>
      <p:sp>
        <p:nvSpPr>
          <p:cNvPr id="5" name="Marcador de pie de página 4">
            <a:extLst>
              <a:ext uri="{FF2B5EF4-FFF2-40B4-BE49-F238E27FC236}">
                <a16:creationId xmlns:a16="http://schemas.microsoft.com/office/drawing/2014/main" id="{DAC77A74-E560-F281-F898-FF724CE8A34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830C324-E168-9E20-EFC3-9B18A847B5C5}"/>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623060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189" indent="0" algn="ctr">
              <a:buNone/>
              <a:defRPr/>
            </a:lvl2pPr>
            <a:lvl3pPr marL="914377" indent="0" algn="ctr">
              <a:buNone/>
              <a:defRPr/>
            </a:lvl3pPr>
            <a:lvl4pPr marL="1371566" indent="0" algn="ctr">
              <a:buNone/>
              <a:defRPr/>
            </a:lvl4pPr>
            <a:lvl5pPr marL="1828754" indent="0" algn="ctr">
              <a:buNone/>
              <a:defRPr/>
            </a:lvl5pPr>
            <a:lvl6pPr marL="2285943" indent="0" algn="ctr">
              <a:buNone/>
              <a:defRPr/>
            </a:lvl6pPr>
            <a:lvl7pPr marL="2743131" indent="0" algn="ctr">
              <a:buNone/>
              <a:defRPr/>
            </a:lvl7pPr>
            <a:lvl8pPr marL="3200320" indent="0" algn="ctr">
              <a:buNone/>
              <a:defRPr/>
            </a:lvl8pPr>
            <a:lvl9pPr marL="3657509"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B3A9639-3834-4C3A-8D1B-959BF466B1F3}"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142288955"/>
      </p:ext>
    </p:extLst>
  </p:cSld>
  <p:clrMapOvr>
    <a:masterClrMapping/>
  </p:clrMapOvr>
  <p:transition spd="med">
    <p:zoom/>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8E1E05D-E0FC-43F9-9021-17CA213D343C}"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4285436178"/>
      </p:ext>
    </p:extLst>
  </p:cSld>
  <p:clrMapOvr>
    <a:masterClrMapping/>
  </p:clrMapOvr>
  <p:transition spd="med">
    <p:zoom/>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173BFF-D8D6-4E1B-B0E6-736C12A7CBD8}"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703529111"/>
      </p:ext>
    </p:extLst>
  </p:cSld>
  <p:clrMapOvr>
    <a:masterClrMapping/>
  </p:clrMapOvr>
  <p:transition spd="med">
    <p:zoom/>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7FE529E-601A-4D2B-8260-EC6098BAA415}"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315382453"/>
      </p:ext>
    </p:extLst>
  </p:cSld>
  <p:clrMapOvr>
    <a:masterClrMapping/>
  </p:clrMapOvr>
  <p:transition spd="med">
    <p:zoom/>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7DCEFF3-7773-4B59-B8A5-BC093BF57AE6}"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577032447"/>
      </p:ext>
    </p:extLst>
  </p:cSld>
  <p:clrMapOvr>
    <a:masterClrMapping/>
  </p:clrMapOvr>
  <p:transition spd="med">
    <p:zoom/>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9BA8B5A-202A-4527-84CB-E8CD51567456}"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980650473"/>
      </p:ext>
    </p:extLst>
  </p:cSld>
  <p:clrMapOvr>
    <a:masterClrMapping/>
  </p:clrMapOvr>
  <p:transition spd="med">
    <p:zoom/>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AA6BC92-A606-4D58-9A0E-B3C8B2DFAD26}"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444190791"/>
      </p:ext>
    </p:extLst>
  </p:cSld>
  <p:clrMapOvr>
    <a:masterClrMapping/>
  </p:clrMapOvr>
  <p:transition spd="med">
    <p:zo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9C5DA48-FD08-749C-7D1F-33E1F4FDDF37}"/>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63D138E6-4DB9-6181-4AC1-6944AC275C8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DD992C28-3573-415D-594C-7324C9DA23A9}"/>
              </a:ext>
            </a:extLst>
          </p:cNvPr>
          <p:cNvSpPr>
            <a:spLocks noGrp="1"/>
          </p:cNvSpPr>
          <p:nvPr>
            <p:ph type="dt" sz="half" idx="10"/>
          </p:nvPr>
        </p:nvSpPr>
        <p:spPr/>
        <p:txBody>
          <a:bodyPr/>
          <a:lstStyle/>
          <a:p>
            <a:fld id="{3E835476-84F8-4B41-ACED-BC56B11557C3}" type="datetimeFigureOut">
              <a:rPr lang="es-ES" smtClean="0"/>
              <a:t>05/02/2026</a:t>
            </a:fld>
            <a:endParaRPr lang="es-ES"/>
          </a:p>
        </p:txBody>
      </p:sp>
      <p:sp>
        <p:nvSpPr>
          <p:cNvPr id="5" name="Marcador de pie de página 4">
            <a:extLst>
              <a:ext uri="{FF2B5EF4-FFF2-40B4-BE49-F238E27FC236}">
                <a16:creationId xmlns:a16="http://schemas.microsoft.com/office/drawing/2014/main" id="{1009344F-48AE-38A6-05DE-319CE0F8788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04B6D2E-0BB6-13FF-608A-EBFF7DBDC4E2}"/>
              </a:ext>
            </a:extLst>
          </p:cNvPr>
          <p:cNvSpPr>
            <a:spLocks noGrp="1"/>
          </p:cNvSpPr>
          <p:nvPr>
            <p:ph type="sldNum" sz="quarter" idx="12"/>
          </p:nvPr>
        </p:nvSpPr>
        <p:spPr/>
        <p:txBody>
          <a:bodyPr/>
          <a:lstStyle/>
          <a:p>
            <a:fld id="{F21FEAE9-4A99-4A7C-B04D-A9C7148DA12B}" type="slidenum">
              <a:rPr lang="es-ES" smtClean="0"/>
              <a:t>‹Nº›</a:t>
            </a:fld>
            <a:endParaRPr lang="es-ES"/>
          </a:p>
        </p:txBody>
      </p:sp>
    </p:spTree>
    <p:extLst>
      <p:ext uri="{BB962C8B-B14F-4D97-AF65-F5344CB8AC3E}">
        <p14:creationId xmlns:p14="http://schemas.microsoft.com/office/powerpoint/2010/main" val="2315854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D87650F-D2AA-47FF-A0D8-2894FFB02357}"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957366676"/>
      </p:ext>
    </p:extLst>
  </p:cSld>
  <p:clrMapOvr>
    <a:masterClrMapping/>
  </p:clrMapOvr>
  <p:transition spd="med">
    <p:zoom/>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62953DF-3EF6-47A7-8DC2-670A1A214250}"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942217528"/>
      </p:ext>
    </p:extLst>
  </p:cSld>
  <p:clrMapOvr>
    <a:masterClrMapping/>
  </p:clrMapOvr>
  <p:transition spd="med">
    <p:zoom/>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8C2E6F2-A874-4998-B343-8BDA7D43E87C}"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429908992"/>
      </p:ext>
    </p:extLst>
  </p:cSld>
  <p:clrMapOvr>
    <a:masterClrMapping/>
  </p:clrMapOvr>
  <p:transition spd="med">
    <p:zoom/>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1DB1711-09C2-4E15-B4D9-22C52323F301}"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99317203"/>
      </p:ext>
    </p:extLst>
  </p:cSld>
  <p:clrMapOvr>
    <a:masterClrMapping/>
  </p:clrMapOvr>
  <p:transition spd="med">
    <p:zoom/>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442725E-556A-485C-AE83-3527DD91D183}"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115456406"/>
      </p:ext>
    </p:extLst>
  </p:cSld>
  <p:clrMapOvr>
    <a:masterClrMapping/>
  </p:clrMapOvr>
  <p:transition spd="med">
    <p:zoom/>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FC906D9-E395-42B8-ADF7-A48518F8A31A}"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852685960"/>
      </p:ext>
    </p:extLst>
  </p:cSld>
  <p:clrMapOvr>
    <a:masterClrMapping/>
  </p:clrMapOvr>
  <p:transition spd="med">
    <p:zoom/>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178" indent="0" algn="ctr">
              <a:buNone/>
              <a:defRPr/>
            </a:lvl2pPr>
            <a:lvl3pPr marL="914354" indent="0" algn="ctr">
              <a:buNone/>
              <a:defRPr/>
            </a:lvl3pPr>
            <a:lvl4pPr marL="1371532" indent="0" algn="ctr">
              <a:buNone/>
              <a:defRPr/>
            </a:lvl4pPr>
            <a:lvl5pPr marL="1828709" indent="0" algn="ctr">
              <a:buNone/>
              <a:defRPr/>
            </a:lvl5pPr>
            <a:lvl6pPr marL="2285886" indent="0" algn="ctr">
              <a:buNone/>
              <a:defRPr/>
            </a:lvl6pPr>
            <a:lvl7pPr marL="2743062" indent="0" algn="ctr">
              <a:buNone/>
              <a:defRPr/>
            </a:lvl7pPr>
            <a:lvl8pPr marL="3200240" indent="0" algn="ctr">
              <a:buNone/>
              <a:defRPr/>
            </a:lvl8pPr>
            <a:lvl9pPr marL="3657418"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B3A9639-3834-4C3A-8D1B-959BF466B1F3}"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742447805"/>
      </p:ext>
    </p:extLst>
  </p:cSld>
  <p:clrMapOvr>
    <a:masterClrMapping/>
  </p:clrMapOvr>
  <p:transition spd="med">
    <p:zoom/>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8E1E05D-E0FC-43F9-9021-17CA213D343C}"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4235034431"/>
      </p:ext>
    </p:extLst>
  </p:cSld>
  <p:clrMapOvr>
    <a:masterClrMapping/>
  </p:clrMapOvr>
  <p:transition spd="med">
    <p:zoom/>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178" indent="0">
              <a:buNone/>
              <a:defRPr sz="1800"/>
            </a:lvl2pPr>
            <a:lvl3pPr marL="914354" indent="0">
              <a:buNone/>
              <a:defRPr sz="1600"/>
            </a:lvl3pPr>
            <a:lvl4pPr marL="1371532" indent="0">
              <a:buNone/>
              <a:defRPr sz="1400"/>
            </a:lvl4pPr>
            <a:lvl5pPr marL="1828709" indent="0">
              <a:buNone/>
              <a:defRPr sz="1400"/>
            </a:lvl5pPr>
            <a:lvl6pPr marL="2285886" indent="0">
              <a:buNone/>
              <a:defRPr sz="1400"/>
            </a:lvl6pPr>
            <a:lvl7pPr marL="2743062" indent="0">
              <a:buNone/>
              <a:defRPr sz="1400"/>
            </a:lvl7pPr>
            <a:lvl8pPr marL="3200240" indent="0">
              <a:buNone/>
              <a:defRPr sz="1400"/>
            </a:lvl8pPr>
            <a:lvl9pPr marL="3657418"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173BFF-D8D6-4E1B-B0E6-736C12A7CBD8}"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714473348"/>
      </p:ext>
    </p:extLst>
  </p:cSld>
  <p:clrMapOvr>
    <a:masterClrMapping/>
  </p:clrMapOvr>
  <p:transition spd="med">
    <p:zoom/>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7FE529E-601A-4D2B-8260-EC6098BAA415}"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922408880"/>
      </p:ext>
    </p:extLst>
  </p:cSld>
  <p:clrMapOvr>
    <a:masterClrMapping/>
  </p:clrMapOvr>
  <p:transition spd="med">
    <p:zo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95B05BB-000E-968A-5D2D-3CB0F1DE89B5}"/>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B77BE54D-4CF3-3C6C-79FD-B39CF66F56C6}"/>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0A8EEAC7-1065-C474-40DF-A4E57B7D1AC8}"/>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F23FF94F-0582-45E8-CFAB-91FF58A8EA35}"/>
              </a:ext>
            </a:extLst>
          </p:cNvPr>
          <p:cNvSpPr>
            <a:spLocks noGrp="1"/>
          </p:cNvSpPr>
          <p:nvPr>
            <p:ph type="dt" sz="half" idx="10"/>
          </p:nvPr>
        </p:nvSpPr>
        <p:spPr/>
        <p:txBody>
          <a:bodyPr/>
          <a:lstStyle/>
          <a:p>
            <a:fld id="{3E835476-84F8-4B41-ACED-BC56B11557C3}" type="datetimeFigureOut">
              <a:rPr lang="es-ES" smtClean="0"/>
              <a:t>05/02/2026</a:t>
            </a:fld>
            <a:endParaRPr lang="es-ES"/>
          </a:p>
        </p:txBody>
      </p:sp>
      <p:sp>
        <p:nvSpPr>
          <p:cNvPr id="6" name="Marcador de pie de página 5">
            <a:extLst>
              <a:ext uri="{FF2B5EF4-FFF2-40B4-BE49-F238E27FC236}">
                <a16:creationId xmlns:a16="http://schemas.microsoft.com/office/drawing/2014/main" id="{BBF6BFA8-CCF0-D80C-8D84-6D66B7883C3D}"/>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2BE72C7B-1F44-5B0C-C69E-129D547CA122}"/>
              </a:ext>
            </a:extLst>
          </p:cNvPr>
          <p:cNvSpPr>
            <a:spLocks noGrp="1"/>
          </p:cNvSpPr>
          <p:nvPr>
            <p:ph type="sldNum" sz="quarter" idx="12"/>
          </p:nvPr>
        </p:nvSpPr>
        <p:spPr/>
        <p:txBody>
          <a:bodyPr/>
          <a:lstStyle/>
          <a:p>
            <a:fld id="{F21FEAE9-4A99-4A7C-B04D-A9C7148DA12B}" type="slidenum">
              <a:rPr lang="es-ES" smtClean="0"/>
              <a:t>‹Nº›</a:t>
            </a:fld>
            <a:endParaRPr lang="es-ES"/>
          </a:p>
        </p:txBody>
      </p:sp>
    </p:spTree>
    <p:extLst>
      <p:ext uri="{BB962C8B-B14F-4D97-AF65-F5344CB8AC3E}">
        <p14:creationId xmlns:p14="http://schemas.microsoft.com/office/powerpoint/2010/main" val="2348204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3"/>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7DCEFF3-7773-4B59-B8A5-BC093BF57AE6}"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310832014"/>
      </p:ext>
    </p:extLst>
  </p:cSld>
  <p:clrMapOvr>
    <a:masterClrMapping/>
  </p:clrMapOvr>
  <p:transition spd="med">
    <p:zoom/>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9BA8B5A-202A-4527-84CB-E8CD51567456}"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293392038"/>
      </p:ext>
    </p:extLst>
  </p:cSld>
  <p:clrMapOvr>
    <a:masterClrMapping/>
  </p:clrMapOvr>
  <p:transition spd="med">
    <p:zoom/>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AA6BC92-A606-4D58-9A0E-B3C8B2DFAD26}"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068360357"/>
      </p:ext>
    </p:extLst>
  </p:cSld>
  <p:clrMapOvr>
    <a:masterClrMapping/>
  </p:clrMapOvr>
  <p:transition spd="med">
    <p:zoom/>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49"/>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178"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2" indent="0">
              <a:buNone/>
              <a:defRPr sz="900"/>
            </a:lvl7pPr>
            <a:lvl8pPr marL="3200240" indent="0">
              <a:buNone/>
              <a:defRPr sz="900"/>
            </a:lvl8pPr>
            <a:lvl9pPr marL="365741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D87650F-D2AA-47FF-A0D8-2894FFB02357}"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513059189"/>
      </p:ext>
    </p:extLst>
  </p:cSld>
  <p:clrMapOvr>
    <a:masterClrMapping/>
  </p:clrMapOvr>
  <p:transition spd="med">
    <p:zoom/>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pPr lvl="0"/>
            <a:endParaRPr lang="en-US" noProof="0" dirty="0"/>
          </a:p>
        </p:txBody>
      </p:sp>
      <p:sp>
        <p:nvSpPr>
          <p:cNvPr id="4" name="Text Placeholder 3"/>
          <p:cNvSpPr>
            <a:spLocks noGrp="1"/>
          </p:cNvSpPr>
          <p:nvPr>
            <p:ph type="body" sz="half" idx="2"/>
          </p:nvPr>
        </p:nvSpPr>
        <p:spPr>
          <a:xfrm>
            <a:off x="2389717" y="5367339"/>
            <a:ext cx="7315200" cy="804863"/>
          </a:xfrm>
        </p:spPr>
        <p:txBody>
          <a:bodyPr/>
          <a:lstStyle>
            <a:lvl1pPr marL="0" indent="0">
              <a:buNone/>
              <a:defRPr sz="1400"/>
            </a:lvl1pPr>
            <a:lvl2pPr marL="457178"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2" indent="0">
              <a:buNone/>
              <a:defRPr sz="900"/>
            </a:lvl7pPr>
            <a:lvl8pPr marL="3200240" indent="0">
              <a:buNone/>
              <a:defRPr sz="900"/>
            </a:lvl8pPr>
            <a:lvl9pPr marL="365741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62953DF-3EF6-47A7-8DC2-670A1A214250}"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560788725"/>
      </p:ext>
    </p:extLst>
  </p:cSld>
  <p:clrMapOvr>
    <a:masterClrMapping/>
  </p:clrMapOvr>
  <p:transition spd="med">
    <p:zoom/>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8C2E6F2-A874-4998-B343-8BDA7D43E87C}"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610321991"/>
      </p:ext>
    </p:extLst>
  </p:cSld>
  <p:clrMapOvr>
    <a:masterClrMapping/>
  </p:clrMapOvr>
  <p:transition spd="med">
    <p:zoom/>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1DB1711-09C2-4E15-B4D9-22C52323F301}"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321493627"/>
      </p:ext>
    </p:extLst>
  </p:cSld>
  <p:clrMapOvr>
    <a:masterClrMapping/>
  </p:clrMapOvr>
  <p:transition spd="med">
    <p:zoom/>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0"/>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442725E-556A-485C-AE83-3527DD91D183}"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605197821"/>
      </p:ext>
    </p:extLst>
  </p:cSld>
  <p:clrMapOvr>
    <a:masterClrMapping/>
  </p:clrMapOvr>
  <p:transition spd="med">
    <p:zoom/>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FC906D9-E395-42B8-ADF7-A48518F8A31A}"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300963077"/>
      </p:ext>
    </p:extLst>
  </p:cSld>
  <p:clrMapOvr>
    <a:masterClrMapping/>
  </p:clrMapOvr>
  <p:transition spd="med">
    <p:zoom/>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189" indent="0" algn="ctr">
              <a:buNone/>
              <a:defRPr/>
            </a:lvl2pPr>
            <a:lvl3pPr marL="914377" indent="0" algn="ctr">
              <a:buNone/>
              <a:defRPr/>
            </a:lvl3pPr>
            <a:lvl4pPr marL="1371566" indent="0" algn="ctr">
              <a:buNone/>
              <a:defRPr/>
            </a:lvl4pPr>
            <a:lvl5pPr marL="1828754" indent="0" algn="ctr">
              <a:buNone/>
              <a:defRPr/>
            </a:lvl5pPr>
            <a:lvl6pPr marL="2285943" indent="0" algn="ctr">
              <a:buNone/>
              <a:defRPr/>
            </a:lvl6pPr>
            <a:lvl7pPr marL="2743131" indent="0" algn="ctr">
              <a:buNone/>
              <a:defRPr/>
            </a:lvl7pPr>
            <a:lvl8pPr marL="3200320" indent="0" algn="ctr">
              <a:buNone/>
              <a:defRPr/>
            </a:lvl8pPr>
            <a:lvl9pPr marL="3657509"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B3A9639-3834-4C3A-8D1B-959BF466B1F3}"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305569552"/>
      </p:ext>
    </p:extLst>
  </p:cSld>
  <p:clrMapOvr>
    <a:masterClrMapping/>
  </p:clrMapOvr>
  <p:transition spd="med">
    <p:zo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7367639-42C6-D56E-0FD3-022C5AA850F5}"/>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E4E3D69B-6D1D-8832-DF02-BDBAFC98DD6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248333AE-F862-94C4-E19C-449E3D56002D}"/>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C105343B-5F4C-F3AC-315B-447BF42D5F8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F33E7CCE-ADDC-ED75-E7F4-0720147DF79C}"/>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90743351-8B2B-7A3E-B2C3-5351759C887F}"/>
              </a:ext>
            </a:extLst>
          </p:cNvPr>
          <p:cNvSpPr>
            <a:spLocks noGrp="1"/>
          </p:cNvSpPr>
          <p:nvPr>
            <p:ph type="dt" sz="half" idx="10"/>
          </p:nvPr>
        </p:nvSpPr>
        <p:spPr/>
        <p:txBody>
          <a:bodyPr/>
          <a:lstStyle/>
          <a:p>
            <a:fld id="{3E835476-84F8-4B41-ACED-BC56B11557C3}" type="datetimeFigureOut">
              <a:rPr lang="es-ES" smtClean="0"/>
              <a:t>05/02/2026</a:t>
            </a:fld>
            <a:endParaRPr lang="es-ES"/>
          </a:p>
        </p:txBody>
      </p:sp>
      <p:sp>
        <p:nvSpPr>
          <p:cNvPr id="8" name="Marcador de pie de página 7">
            <a:extLst>
              <a:ext uri="{FF2B5EF4-FFF2-40B4-BE49-F238E27FC236}">
                <a16:creationId xmlns:a16="http://schemas.microsoft.com/office/drawing/2014/main" id="{B037B3BF-CB3B-AF60-95C7-3DCAD5DCC5BE}"/>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1143EE27-0423-4BA1-FF09-89B88A973EDC}"/>
              </a:ext>
            </a:extLst>
          </p:cNvPr>
          <p:cNvSpPr>
            <a:spLocks noGrp="1"/>
          </p:cNvSpPr>
          <p:nvPr>
            <p:ph type="sldNum" sz="quarter" idx="12"/>
          </p:nvPr>
        </p:nvSpPr>
        <p:spPr/>
        <p:txBody>
          <a:bodyPr/>
          <a:lstStyle/>
          <a:p>
            <a:fld id="{F21FEAE9-4A99-4A7C-B04D-A9C7148DA12B}" type="slidenum">
              <a:rPr lang="es-ES" smtClean="0"/>
              <a:t>‹Nº›</a:t>
            </a:fld>
            <a:endParaRPr lang="es-ES"/>
          </a:p>
        </p:txBody>
      </p:sp>
    </p:spTree>
    <p:extLst>
      <p:ext uri="{BB962C8B-B14F-4D97-AF65-F5344CB8AC3E}">
        <p14:creationId xmlns:p14="http://schemas.microsoft.com/office/powerpoint/2010/main" val="3649459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8E1E05D-E0FC-43F9-9021-17CA213D343C}"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908474018"/>
      </p:ext>
    </p:extLst>
  </p:cSld>
  <p:clrMapOvr>
    <a:masterClrMapping/>
  </p:clrMapOvr>
  <p:transition spd="med">
    <p:zoom/>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173BFF-D8D6-4E1B-B0E6-736C12A7CBD8}"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634008759"/>
      </p:ext>
    </p:extLst>
  </p:cSld>
  <p:clrMapOvr>
    <a:masterClrMapping/>
  </p:clrMapOvr>
  <p:transition spd="med">
    <p:zoom/>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7FE529E-601A-4D2B-8260-EC6098BAA415}"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4069990968"/>
      </p:ext>
    </p:extLst>
  </p:cSld>
  <p:clrMapOvr>
    <a:masterClrMapping/>
  </p:clrMapOvr>
  <p:transition spd="med">
    <p:zoom/>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7DCEFF3-7773-4B59-B8A5-BC093BF57AE6}"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229324256"/>
      </p:ext>
    </p:extLst>
  </p:cSld>
  <p:clrMapOvr>
    <a:masterClrMapping/>
  </p:clrMapOvr>
  <p:transition spd="med">
    <p:zoom/>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9BA8B5A-202A-4527-84CB-E8CD51567456}"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155326041"/>
      </p:ext>
    </p:extLst>
  </p:cSld>
  <p:clrMapOvr>
    <a:masterClrMapping/>
  </p:clrMapOvr>
  <p:transition spd="med">
    <p:zoom/>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AA6BC92-A606-4D58-9A0E-B3C8B2DFAD26}"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079592344"/>
      </p:ext>
    </p:extLst>
  </p:cSld>
  <p:clrMapOvr>
    <a:masterClrMapping/>
  </p:clrMapOvr>
  <p:transition spd="med">
    <p:zoom/>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D87650F-D2AA-47FF-A0D8-2894FFB02357}"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885775041"/>
      </p:ext>
    </p:extLst>
  </p:cSld>
  <p:clrMapOvr>
    <a:masterClrMapping/>
  </p:clrMapOvr>
  <p:transition spd="med">
    <p:zoom/>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62953DF-3EF6-47A7-8DC2-670A1A214250}"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451069007"/>
      </p:ext>
    </p:extLst>
  </p:cSld>
  <p:clrMapOvr>
    <a:masterClrMapping/>
  </p:clrMapOvr>
  <p:transition spd="med">
    <p:zoom/>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8C2E6F2-A874-4998-B343-8BDA7D43E87C}"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286688240"/>
      </p:ext>
    </p:extLst>
  </p:cSld>
  <p:clrMapOvr>
    <a:masterClrMapping/>
  </p:clrMapOvr>
  <p:transition spd="med">
    <p:zoom/>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1DB1711-09C2-4E15-B4D9-22C52323F301}"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537881340"/>
      </p:ext>
    </p:extLst>
  </p:cSld>
  <p:clrMapOvr>
    <a:masterClrMapping/>
  </p:clrMapOvr>
  <p:transition spd="med">
    <p:zo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C6AB89B-9DA5-3797-F55F-F73AE28AFD9D}"/>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36D4B5CD-B2C7-5EB0-3D2A-069E3D357BC2}"/>
              </a:ext>
            </a:extLst>
          </p:cNvPr>
          <p:cNvSpPr>
            <a:spLocks noGrp="1"/>
          </p:cNvSpPr>
          <p:nvPr>
            <p:ph type="dt" sz="half" idx="10"/>
          </p:nvPr>
        </p:nvSpPr>
        <p:spPr/>
        <p:txBody>
          <a:bodyPr/>
          <a:lstStyle/>
          <a:p>
            <a:fld id="{3E835476-84F8-4B41-ACED-BC56B11557C3}" type="datetimeFigureOut">
              <a:rPr lang="es-ES" smtClean="0"/>
              <a:t>05/02/2026</a:t>
            </a:fld>
            <a:endParaRPr lang="es-ES"/>
          </a:p>
        </p:txBody>
      </p:sp>
      <p:sp>
        <p:nvSpPr>
          <p:cNvPr id="4" name="Marcador de pie de página 3">
            <a:extLst>
              <a:ext uri="{FF2B5EF4-FFF2-40B4-BE49-F238E27FC236}">
                <a16:creationId xmlns:a16="http://schemas.microsoft.com/office/drawing/2014/main" id="{3F14074C-D693-5C95-37B9-D808C720FC0E}"/>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2444B09A-7EFD-FD4A-D1BA-AC4AB28710D9}"/>
              </a:ext>
            </a:extLst>
          </p:cNvPr>
          <p:cNvSpPr>
            <a:spLocks noGrp="1"/>
          </p:cNvSpPr>
          <p:nvPr>
            <p:ph type="sldNum" sz="quarter" idx="12"/>
          </p:nvPr>
        </p:nvSpPr>
        <p:spPr/>
        <p:txBody>
          <a:bodyPr/>
          <a:lstStyle/>
          <a:p>
            <a:fld id="{F21FEAE9-4A99-4A7C-B04D-A9C7148DA12B}" type="slidenum">
              <a:rPr lang="es-ES" smtClean="0"/>
              <a:t>‹Nº›</a:t>
            </a:fld>
            <a:endParaRPr lang="es-ES"/>
          </a:p>
        </p:txBody>
      </p:sp>
    </p:spTree>
    <p:extLst>
      <p:ext uri="{BB962C8B-B14F-4D97-AF65-F5344CB8AC3E}">
        <p14:creationId xmlns:p14="http://schemas.microsoft.com/office/powerpoint/2010/main" val="3587466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442725E-556A-485C-AE83-3527DD91D183}"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562281761"/>
      </p:ext>
    </p:extLst>
  </p:cSld>
  <p:clrMapOvr>
    <a:masterClrMapping/>
  </p:clrMapOvr>
  <p:transition spd="med">
    <p:zoom/>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FC906D9-E395-42B8-ADF7-A48518F8A31A}"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842340970"/>
      </p:ext>
    </p:extLst>
  </p:cSld>
  <p:clrMapOvr>
    <a:masterClrMapping/>
  </p:clrMapOvr>
  <p:transition spd="med">
    <p:zoom/>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B3A9639-3834-4C3A-8D1B-959BF466B1F3}"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350805290"/>
      </p:ext>
    </p:extLst>
  </p:cSld>
  <p:clrMapOvr>
    <a:masterClrMapping/>
  </p:clrMapOvr>
  <p:transition spd="med">
    <p:zoom/>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8E1E05D-E0FC-43F9-9021-17CA213D343C}"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639695816"/>
      </p:ext>
    </p:extLst>
  </p:cSld>
  <p:clrMapOvr>
    <a:masterClrMapping/>
  </p:clrMapOvr>
  <p:transition spd="med">
    <p:zoom/>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173BFF-D8D6-4E1B-B0E6-736C12A7CBD8}"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888411192"/>
      </p:ext>
    </p:extLst>
  </p:cSld>
  <p:clrMapOvr>
    <a:masterClrMapping/>
  </p:clrMapOvr>
  <p:transition spd="med">
    <p:zoom/>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7FE529E-601A-4D2B-8260-EC6098BAA415}"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577684118"/>
      </p:ext>
    </p:extLst>
  </p:cSld>
  <p:clrMapOvr>
    <a:masterClrMapping/>
  </p:clrMapOvr>
  <p:transition spd="med">
    <p:zoom/>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7DCEFF3-7773-4B59-B8A5-BC093BF57AE6}"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062788452"/>
      </p:ext>
    </p:extLst>
  </p:cSld>
  <p:clrMapOvr>
    <a:masterClrMapping/>
  </p:clrMapOvr>
  <p:transition spd="med">
    <p:zoom/>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9BA8B5A-202A-4527-84CB-E8CD51567456}"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650471491"/>
      </p:ext>
    </p:extLst>
  </p:cSld>
  <p:clrMapOvr>
    <a:masterClrMapping/>
  </p:clrMapOvr>
  <p:transition spd="med">
    <p:zoom/>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AA6BC92-A606-4D58-9A0E-B3C8B2DFAD26}"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597335646"/>
      </p:ext>
    </p:extLst>
  </p:cSld>
  <p:clrMapOvr>
    <a:masterClrMapping/>
  </p:clrMapOvr>
  <p:transition spd="med">
    <p:zoom/>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D87650F-D2AA-47FF-A0D8-2894FFB02357}"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716923344"/>
      </p:ext>
    </p:extLst>
  </p:cSld>
  <p:clrMapOvr>
    <a:masterClrMapping/>
  </p:clrMapOvr>
  <p:transition spd="med">
    <p:zo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11E6C27F-0D8A-07D3-BB9E-C9C4E3FEE16E}"/>
              </a:ext>
            </a:extLst>
          </p:cNvPr>
          <p:cNvSpPr>
            <a:spLocks noGrp="1"/>
          </p:cNvSpPr>
          <p:nvPr>
            <p:ph type="dt" sz="half" idx="10"/>
          </p:nvPr>
        </p:nvSpPr>
        <p:spPr/>
        <p:txBody>
          <a:bodyPr/>
          <a:lstStyle/>
          <a:p>
            <a:fld id="{3E835476-84F8-4B41-ACED-BC56B11557C3}" type="datetimeFigureOut">
              <a:rPr lang="es-ES" smtClean="0"/>
              <a:t>05/02/2026</a:t>
            </a:fld>
            <a:endParaRPr lang="es-ES"/>
          </a:p>
        </p:txBody>
      </p:sp>
      <p:sp>
        <p:nvSpPr>
          <p:cNvPr id="3" name="Marcador de pie de página 2">
            <a:extLst>
              <a:ext uri="{FF2B5EF4-FFF2-40B4-BE49-F238E27FC236}">
                <a16:creationId xmlns:a16="http://schemas.microsoft.com/office/drawing/2014/main" id="{A2583236-01CE-BFC5-3537-33921F307934}"/>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990456B4-7BA2-30DB-896C-1D07D0B47525}"/>
              </a:ext>
            </a:extLst>
          </p:cNvPr>
          <p:cNvSpPr>
            <a:spLocks noGrp="1"/>
          </p:cNvSpPr>
          <p:nvPr>
            <p:ph type="sldNum" sz="quarter" idx="12"/>
          </p:nvPr>
        </p:nvSpPr>
        <p:spPr/>
        <p:txBody>
          <a:bodyPr/>
          <a:lstStyle/>
          <a:p>
            <a:fld id="{F21FEAE9-4A99-4A7C-B04D-A9C7148DA12B}" type="slidenum">
              <a:rPr lang="es-ES" smtClean="0"/>
              <a:t>‹Nº›</a:t>
            </a:fld>
            <a:endParaRPr lang="es-ES"/>
          </a:p>
        </p:txBody>
      </p:sp>
    </p:spTree>
    <p:extLst>
      <p:ext uri="{BB962C8B-B14F-4D97-AF65-F5344CB8AC3E}">
        <p14:creationId xmlns:p14="http://schemas.microsoft.com/office/powerpoint/2010/main" val="3677864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62953DF-3EF6-47A7-8DC2-670A1A214250}"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954752168"/>
      </p:ext>
    </p:extLst>
  </p:cSld>
  <p:clrMapOvr>
    <a:masterClrMapping/>
  </p:clrMapOvr>
  <p:transition spd="med">
    <p:zoom/>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8C2E6F2-A874-4998-B343-8BDA7D43E87C}"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559508408"/>
      </p:ext>
    </p:extLst>
  </p:cSld>
  <p:clrMapOvr>
    <a:masterClrMapping/>
  </p:clrMapOvr>
  <p:transition spd="med">
    <p:zoom/>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1DB1711-09C2-4E15-B4D9-22C52323F301}"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924967744"/>
      </p:ext>
    </p:extLst>
  </p:cSld>
  <p:clrMapOvr>
    <a:masterClrMapping/>
  </p:clrMapOvr>
  <p:transition spd="med">
    <p:zoom/>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442725E-556A-485C-AE83-3527DD91D183}"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51699697"/>
      </p:ext>
    </p:extLst>
  </p:cSld>
  <p:clrMapOvr>
    <a:masterClrMapping/>
  </p:clrMapOvr>
  <p:transition spd="med">
    <p:zoom/>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FC906D9-E395-42B8-ADF7-A48518F8A31A}"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197600056"/>
      </p:ext>
    </p:extLst>
  </p:cSld>
  <p:clrMapOvr>
    <a:masterClrMapping/>
  </p:clrMapOvr>
  <p:transition spd="med">
    <p:zo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8D0B655-B928-E3A9-4D1E-97E87031ACB2}"/>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3A2C1EDF-2ECA-3C69-C6E7-4321AC9D0BD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252F8C7F-A1F3-F99E-4322-332291BA4C7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AD37E935-43C6-8C19-D4CE-05044FD2EAEA}"/>
              </a:ext>
            </a:extLst>
          </p:cNvPr>
          <p:cNvSpPr>
            <a:spLocks noGrp="1"/>
          </p:cNvSpPr>
          <p:nvPr>
            <p:ph type="dt" sz="half" idx="10"/>
          </p:nvPr>
        </p:nvSpPr>
        <p:spPr/>
        <p:txBody>
          <a:bodyPr/>
          <a:lstStyle/>
          <a:p>
            <a:fld id="{3E835476-84F8-4B41-ACED-BC56B11557C3}" type="datetimeFigureOut">
              <a:rPr lang="es-ES" smtClean="0"/>
              <a:t>05/02/2026</a:t>
            </a:fld>
            <a:endParaRPr lang="es-ES"/>
          </a:p>
        </p:txBody>
      </p:sp>
      <p:sp>
        <p:nvSpPr>
          <p:cNvPr id="6" name="Marcador de pie de página 5">
            <a:extLst>
              <a:ext uri="{FF2B5EF4-FFF2-40B4-BE49-F238E27FC236}">
                <a16:creationId xmlns:a16="http://schemas.microsoft.com/office/drawing/2014/main" id="{0FB032AD-9F8C-B771-6798-0A6EC58079EC}"/>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5B2102DB-3A6F-D78E-BF6F-74A382229DE2}"/>
              </a:ext>
            </a:extLst>
          </p:cNvPr>
          <p:cNvSpPr>
            <a:spLocks noGrp="1"/>
          </p:cNvSpPr>
          <p:nvPr>
            <p:ph type="sldNum" sz="quarter" idx="12"/>
          </p:nvPr>
        </p:nvSpPr>
        <p:spPr/>
        <p:txBody>
          <a:bodyPr/>
          <a:lstStyle/>
          <a:p>
            <a:fld id="{F21FEAE9-4A99-4A7C-B04D-A9C7148DA12B}" type="slidenum">
              <a:rPr lang="es-ES" smtClean="0"/>
              <a:t>‹Nº›</a:t>
            </a:fld>
            <a:endParaRPr lang="es-ES"/>
          </a:p>
        </p:txBody>
      </p:sp>
    </p:spTree>
    <p:extLst>
      <p:ext uri="{BB962C8B-B14F-4D97-AF65-F5344CB8AC3E}">
        <p14:creationId xmlns:p14="http://schemas.microsoft.com/office/powerpoint/2010/main" val="847223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5E413BC-978B-482C-AD23-43462211D51E}"/>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B91C4D70-0E81-5082-BAAA-6E2D7F9355A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A195C655-9CEC-DAF8-AC49-E6BF28D0EC7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987EE042-088C-4EC5-A1F2-D51952DF1E03}"/>
              </a:ext>
            </a:extLst>
          </p:cNvPr>
          <p:cNvSpPr>
            <a:spLocks noGrp="1"/>
          </p:cNvSpPr>
          <p:nvPr>
            <p:ph type="dt" sz="half" idx="10"/>
          </p:nvPr>
        </p:nvSpPr>
        <p:spPr/>
        <p:txBody>
          <a:bodyPr/>
          <a:lstStyle/>
          <a:p>
            <a:fld id="{3E835476-84F8-4B41-ACED-BC56B11557C3}" type="datetimeFigureOut">
              <a:rPr lang="es-ES" smtClean="0"/>
              <a:t>05/02/2026</a:t>
            </a:fld>
            <a:endParaRPr lang="es-ES"/>
          </a:p>
        </p:txBody>
      </p:sp>
      <p:sp>
        <p:nvSpPr>
          <p:cNvPr id="6" name="Marcador de pie de página 5">
            <a:extLst>
              <a:ext uri="{FF2B5EF4-FFF2-40B4-BE49-F238E27FC236}">
                <a16:creationId xmlns:a16="http://schemas.microsoft.com/office/drawing/2014/main" id="{EC91839F-6282-DBD3-77DB-A8380CD6C0EB}"/>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2699CEDB-B2ED-1C5D-A110-4BA834D30902}"/>
              </a:ext>
            </a:extLst>
          </p:cNvPr>
          <p:cNvSpPr>
            <a:spLocks noGrp="1"/>
          </p:cNvSpPr>
          <p:nvPr>
            <p:ph type="sldNum" sz="quarter" idx="12"/>
          </p:nvPr>
        </p:nvSpPr>
        <p:spPr/>
        <p:txBody>
          <a:bodyPr/>
          <a:lstStyle/>
          <a:p>
            <a:fld id="{F21FEAE9-4A99-4A7C-B04D-A9C7148DA12B}" type="slidenum">
              <a:rPr lang="es-ES" smtClean="0"/>
              <a:t>‹Nº›</a:t>
            </a:fld>
            <a:endParaRPr lang="es-ES"/>
          </a:p>
        </p:txBody>
      </p:sp>
    </p:spTree>
    <p:extLst>
      <p:ext uri="{BB962C8B-B14F-4D97-AF65-F5344CB8AC3E}">
        <p14:creationId xmlns:p14="http://schemas.microsoft.com/office/powerpoint/2010/main" val="2193591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slideLayout" Target="../slideLayouts/slideLayout74.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C963DD6E-4ADB-20C1-3747-911C8AC209B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4861577B-4079-9ABD-9CEA-143B8D3F726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ED70E1DA-8BF5-90C9-7535-A7001664FD8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E835476-84F8-4B41-ACED-BC56B11557C3}" type="datetimeFigureOut">
              <a:rPr lang="es-ES" smtClean="0"/>
              <a:t>05/02/2026</a:t>
            </a:fld>
            <a:endParaRPr lang="es-ES"/>
          </a:p>
        </p:txBody>
      </p:sp>
      <p:sp>
        <p:nvSpPr>
          <p:cNvPr id="5" name="Marcador de pie de página 4">
            <a:extLst>
              <a:ext uri="{FF2B5EF4-FFF2-40B4-BE49-F238E27FC236}">
                <a16:creationId xmlns:a16="http://schemas.microsoft.com/office/drawing/2014/main" id="{1A4F0691-F80C-3983-B8B6-FF34DAF0958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3CB3D642-D335-1AF2-F21B-C484C05FAF2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21FEAE9-4A99-4A7C-B04D-A9C7148DA12B}" type="slidenum">
              <a:rPr lang="es-ES" smtClean="0"/>
              <a:t>‹Nº›</a:t>
            </a:fld>
            <a:endParaRPr lang="es-ES"/>
          </a:p>
        </p:txBody>
      </p:sp>
    </p:spTree>
    <p:extLst>
      <p:ext uri="{BB962C8B-B14F-4D97-AF65-F5344CB8AC3E}">
        <p14:creationId xmlns:p14="http://schemas.microsoft.com/office/powerpoint/2010/main" val="3022173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4786E2ED-DCB2-E340-84AD-B30F0B2527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E05C67FD-3F5E-375F-C131-AD22879A55F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BAB6407-EA01-C876-EE0B-4C008A522D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72E8027-C3E3-4EBF-8ECC-94EC8C4D01B0}" type="datetimeFigureOut">
              <a:rPr lang="es-ES" smtClean="0"/>
              <a:t>05/02/2026</a:t>
            </a:fld>
            <a:endParaRPr lang="es-ES"/>
          </a:p>
        </p:txBody>
      </p:sp>
      <p:sp>
        <p:nvSpPr>
          <p:cNvPr id="5" name="Marcador de pie de página 4">
            <a:extLst>
              <a:ext uri="{FF2B5EF4-FFF2-40B4-BE49-F238E27FC236}">
                <a16:creationId xmlns:a16="http://schemas.microsoft.com/office/drawing/2014/main" id="{92AB7995-E9C5-0E5A-9B3C-33AADB2E923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3080D52C-4F34-D2AD-5FFB-DF23D09A847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62EB92A-8172-4890-967D-66CB773D8995}" type="slidenum">
              <a:rPr lang="es-ES" smtClean="0"/>
              <a:t>‹Nº›</a:t>
            </a:fld>
            <a:endParaRPr lang="es-ES"/>
          </a:p>
        </p:txBody>
      </p:sp>
    </p:spTree>
    <p:extLst>
      <p:ext uri="{BB962C8B-B14F-4D97-AF65-F5344CB8AC3E}">
        <p14:creationId xmlns:p14="http://schemas.microsoft.com/office/powerpoint/2010/main" val="20019465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9"/>
            <a:ext cx="10972800" cy="1143000"/>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09600" y="6245225"/>
            <a:ext cx="2844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cs typeface="+mn-cs"/>
              </a:defRPr>
            </a:lvl1pPr>
          </a:lstStyle>
          <a:p>
            <a:pPr defTabSz="914377" fontAlgn="base">
              <a:spcBef>
                <a:spcPct val="0"/>
              </a:spcBef>
              <a:spcAft>
                <a:spcPct val="0"/>
              </a:spcAft>
              <a:defRPr/>
            </a:pPr>
            <a:endParaRPr lang="en-US" dirty="0">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cs typeface="+mn-cs"/>
              </a:defRPr>
            </a:lvl1pPr>
          </a:lstStyle>
          <a:p>
            <a:pPr defTabSz="914377" fontAlgn="base">
              <a:spcBef>
                <a:spcPct val="0"/>
              </a:spcBef>
              <a:spcAft>
                <a:spcPct val="0"/>
              </a:spcAft>
              <a:defRPr/>
            </a:pPr>
            <a:endParaRPr lang="en-US" dirty="0">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cs typeface="+mn-cs"/>
              </a:defRPr>
            </a:lvl1pPr>
          </a:lstStyle>
          <a:p>
            <a:pPr defTabSz="914377" fontAlgn="base">
              <a:spcBef>
                <a:spcPct val="0"/>
              </a:spcBef>
              <a:spcAft>
                <a:spcPct val="0"/>
              </a:spcAft>
              <a:defRPr/>
            </a:pPr>
            <a:fld id="{9B4A480E-7100-4ACB-B397-32B634C39ACF}" type="slidenum">
              <a:rPr lang="en-US" smtClean="0">
                <a:solidFill>
                  <a:srgbClr val="000000"/>
                </a:solidFill>
              </a:rPr>
              <a:pPr defTabSz="914377" fontAlgn="base">
                <a:spcBef>
                  <a:spcPct val="0"/>
                </a:spcBef>
                <a:spcAft>
                  <a:spcPct val="0"/>
                </a:spcAft>
                <a:defRPr/>
              </a:pPr>
              <a:t>‹Nº›</a:t>
            </a:fld>
            <a:endParaRPr lang="en-US" dirty="0">
              <a:solidFill>
                <a:srgbClr val="000000"/>
              </a:solidFill>
            </a:endParaRPr>
          </a:p>
        </p:txBody>
      </p:sp>
      <p:sp>
        <p:nvSpPr>
          <p:cNvPr id="1031" name="Rectangle 7"/>
          <p:cNvSpPr>
            <a:spLocks noChangeArrowheads="1"/>
          </p:cNvSpPr>
          <p:nvPr/>
        </p:nvSpPr>
        <p:spPr bwMode="auto">
          <a:xfrm>
            <a:off x="0" y="6248400"/>
            <a:ext cx="12192000" cy="609600"/>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0" scaled="1"/>
          </a:gradFill>
          <a:ln w="9525">
            <a:solidFill>
              <a:schemeClr val="tx1"/>
            </a:solidFill>
            <a:miter lim="800000"/>
            <a:headEnd/>
            <a:tailEnd/>
          </a:ln>
          <a:effectLst/>
        </p:spPr>
        <p:txBody>
          <a:bodyPr wrap="none" anchor="ctr"/>
          <a:lstStyle/>
          <a:p>
            <a:pPr defTabSz="914377" fontAlgn="base">
              <a:spcBef>
                <a:spcPct val="0"/>
              </a:spcBef>
              <a:spcAft>
                <a:spcPct val="0"/>
              </a:spcAft>
              <a:defRPr/>
            </a:pPr>
            <a:endParaRPr lang="en-US" sz="1800" dirty="0">
              <a:solidFill>
                <a:srgbClr val="000000"/>
              </a:solidFill>
              <a:cs typeface="Arial" charset="0"/>
            </a:endParaRPr>
          </a:p>
        </p:txBody>
      </p:sp>
      <p:sp>
        <p:nvSpPr>
          <p:cNvPr id="1032" name="Rectangle 8"/>
          <p:cNvSpPr>
            <a:spLocks noChangeArrowheads="1"/>
          </p:cNvSpPr>
          <p:nvPr/>
        </p:nvSpPr>
        <p:spPr bwMode="auto">
          <a:xfrm>
            <a:off x="0" y="0"/>
            <a:ext cx="12293600" cy="1295400"/>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0" scaled="1"/>
          </a:gradFill>
          <a:ln w="9525">
            <a:noFill/>
            <a:miter lim="800000"/>
            <a:headEnd/>
            <a:tailEnd/>
          </a:ln>
          <a:effectLst>
            <a:prstShdw prst="shdw17" dist="115003" dir="5780412">
              <a:schemeClr val="accent2">
                <a:gamma/>
                <a:shade val="60000"/>
                <a:invGamma/>
              </a:schemeClr>
            </a:prstShdw>
          </a:effectLst>
        </p:spPr>
        <p:txBody>
          <a:bodyPr wrap="none" anchor="ctr"/>
          <a:lstStyle/>
          <a:p>
            <a:pPr defTabSz="914377" fontAlgn="base">
              <a:spcBef>
                <a:spcPct val="0"/>
              </a:spcBef>
              <a:spcAft>
                <a:spcPct val="0"/>
              </a:spcAft>
              <a:defRPr/>
            </a:pPr>
            <a:endParaRPr lang="en-US" sz="1800" dirty="0">
              <a:solidFill>
                <a:srgbClr val="000000"/>
              </a:solidFill>
              <a:cs typeface="Arial" charset="0"/>
            </a:endParaRPr>
          </a:p>
        </p:txBody>
      </p:sp>
      <p:sp>
        <p:nvSpPr>
          <p:cNvPr id="1033" name="Rectangle 9"/>
          <p:cNvSpPr>
            <a:spLocks noChangeArrowheads="1"/>
          </p:cNvSpPr>
          <p:nvPr/>
        </p:nvSpPr>
        <p:spPr bwMode="auto">
          <a:xfrm>
            <a:off x="0" y="1371600"/>
            <a:ext cx="12192000" cy="4876800"/>
          </a:xfrm>
          <a:prstGeom prst="rect">
            <a:avLst/>
          </a:prstGeom>
          <a:solidFill>
            <a:schemeClr val="tx1"/>
          </a:solidFill>
          <a:ln w="9525">
            <a:solidFill>
              <a:schemeClr val="tx1"/>
            </a:solidFill>
            <a:miter lim="800000"/>
            <a:headEnd/>
            <a:tailEnd/>
          </a:ln>
        </p:spPr>
        <p:txBody>
          <a:bodyPr wrap="none" anchor="ctr"/>
          <a:lstStyle/>
          <a:p>
            <a:pPr defTabSz="914377" fontAlgn="base">
              <a:spcBef>
                <a:spcPct val="0"/>
              </a:spcBef>
              <a:spcAft>
                <a:spcPct val="0"/>
              </a:spcAft>
            </a:pPr>
            <a:endParaRPr lang="en-US" sz="1800" dirty="0">
              <a:solidFill>
                <a:srgbClr val="000000"/>
              </a:solidFill>
              <a:cs typeface="Arial" charset="0"/>
            </a:endParaRPr>
          </a:p>
        </p:txBody>
      </p:sp>
    </p:spTree>
    <p:extLst>
      <p:ext uri="{BB962C8B-B14F-4D97-AF65-F5344CB8AC3E}">
        <p14:creationId xmlns:p14="http://schemas.microsoft.com/office/powerpoint/2010/main" val="422704870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transition spd="med">
    <p:zoom/>
  </p:transition>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b="1">
          <a:solidFill>
            <a:schemeClr val="bg1"/>
          </a:solidFill>
          <a:latin typeface="Arial" charset="0"/>
        </a:defRPr>
      </a:lvl2pPr>
      <a:lvl3pPr algn="ctr" rtl="0" eaLnBrk="0" fontAlgn="base" hangingPunct="0">
        <a:spcBef>
          <a:spcPct val="0"/>
        </a:spcBef>
        <a:spcAft>
          <a:spcPct val="0"/>
        </a:spcAft>
        <a:defRPr sz="4400" b="1">
          <a:solidFill>
            <a:schemeClr val="bg1"/>
          </a:solidFill>
          <a:latin typeface="Arial" charset="0"/>
        </a:defRPr>
      </a:lvl3pPr>
      <a:lvl4pPr algn="ctr" rtl="0" eaLnBrk="0" fontAlgn="base" hangingPunct="0">
        <a:spcBef>
          <a:spcPct val="0"/>
        </a:spcBef>
        <a:spcAft>
          <a:spcPct val="0"/>
        </a:spcAft>
        <a:defRPr sz="4400" b="1">
          <a:solidFill>
            <a:schemeClr val="bg1"/>
          </a:solidFill>
          <a:latin typeface="Arial" charset="0"/>
        </a:defRPr>
      </a:lvl4pPr>
      <a:lvl5pPr algn="ctr" rtl="0" eaLnBrk="0" fontAlgn="base" hangingPunct="0">
        <a:spcBef>
          <a:spcPct val="0"/>
        </a:spcBef>
        <a:spcAft>
          <a:spcPct val="0"/>
        </a:spcAft>
        <a:defRPr sz="4400" b="1">
          <a:solidFill>
            <a:schemeClr val="bg1"/>
          </a:solidFill>
          <a:latin typeface="Arial" charset="0"/>
        </a:defRPr>
      </a:lvl5pPr>
      <a:lvl6pPr marL="457189" algn="ctr" rtl="0" fontAlgn="base">
        <a:spcBef>
          <a:spcPct val="0"/>
        </a:spcBef>
        <a:spcAft>
          <a:spcPct val="0"/>
        </a:spcAft>
        <a:defRPr sz="4400" b="1">
          <a:solidFill>
            <a:schemeClr val="bg1"/>
          </a:solidFill>
          <a:latin typeface="Arial" charset="0"/>
        </a:defRPr>
      </a:lvl6pPr>
      <a:lvl7pPr marL="914377" algn="ctr" rtl="0" fontAlgn="base">
        <a:spcBef>
          <a:spcPct val="0"/>
        </a:spcBef>
        <a:spcAft>
          <a:spcPct val="0"/>
        </a:spcAft>
        <a:defRPr sz="4400" b="1">
          <a:solidFill>
            <a:schemeClr val="bg1"/>
          </a:solidFill>
          <a:latin typeface="Arial" charset="0"/>
        </a:defRPr>
      </a:lvl7pPr>
      <a:lvl8pPr marL="1371566" algn="ctr" rtl="0" fontAlgn="base">
        <a:spcBef>
          <a:spcPct val="0"/>
        </a:spcBef>
        <a:spcAft>
          <a:spcPct val="0"/>
        </a:spcAft>
        <a:defRPr sz="4400" b="1">
          <a:solidFill>
            <a:schemeClr val="bg1"/>
          </a:solidFill>
          <a:latin typeface="Arial" charset="0"/>
        </a:defRPr>
      </a:lvl8pPr>
      <a:lvl9pPr marL="1828754" algn="ctr" rtl="0" fontAlgn="base">
        <a:spcBef>
          <a:spcPct val="0"/>
        </a:spcBef>
        <a:spcAft>
          <a:spcPct val="0"/>
        </a:spcAft>
        <a:defRPr sz="4400" b="1">
          <a:solidFill>
            <a:schemeClr val="bg1"/>
          </a:solidFill>
          <a:latin typeface="Arial" charset="0"/>
        </a:defRPr>
      </a:lvl9pPr>
    </p:titleStyle>
    <p:bodyStyle>
      <a:lvl1pPr marL="342891" indent="-342891" algn="l" rtl="0" eaLnBrk="0" fontAlgn="base" hangingPunct="0">
        <a:spcBef>
          <a:spcPct val="20000"/>
        </a:spcBef>
        <a:spcAft>
          <a:spcPct val="0"/>
        </a:spcAft>
        <a:buChar char="•"/>
        <a:defRPr sz="3200" b="1">
          <a:solidFill>
            <a:schemeClr val="bg1"/>
          </a:solidFill>
          <a:latin typeface="+mn-lt"/>
          <a:ea typeface="+mn-ea"/>
          <a:cs typeface="+mn-cs"/>
        </a:defRPr>
      </a:lvl1pPr>
      <a:lvl2pPr marL="742932" indent="-285744" algn="l" rtl="0" eaLnBrk="0" fontAlgn="base" hangingPunct="0">
        <a:spcBef>
          <a:spcPct val="20000"/>
        </a:spcBef>
        <a:spcAft>
          <a:spcPct val="0"/>
        </a:spcAft>
        <a:buChar char="–"/>
        <a:defRPr sz="2800">
          <a:solidFill>
            <a:schemeClr val="tx1"/>
          </a:solidFill>
          <a:latin typeface="+mn-lt"/>
        </a:defRPr>
      </a:lvl2pPr>
      <a:lvl3pPr marL="1142971" indent="-228594" algn="l" rtl="0" eaLnBrk="0" fontAlgn="base" hangingPunct="0">
        <a:spcBef>
          <a:spcPct val="20000"/>
        </a:spcBef>
        <a:spcAft>
          <a:spcPct val="0"/>
        </a:spcAft>
        <a:buChar char="•"/>
        <a:defRPr sz="2400">
          <a:solidFill>
            <a:schemeClr val="tx1"/>
          </a:solidFill>
          <a:latin typeface="+mn-lt"/>
        </a:defRPr>
      </a:lvl3pPr>
      <a:lvl4pPr marL="1600160" indent="-228594" algn="l" rtl="0" eaLnBrk="0" fontAlgn="base" hangingPunct="0">
        <a:spcBef>
          <a:spcPct val="20000"/>
        </a:spcBef>
        <a:spcAft>
          <a:spcPct val="0"/>
        </a:spcAft>
        <a:buChar char="–"/>
        <a:defRPr sz="2000">
          <a:solidFill>
            <a:schemeClr val="tx1"/>
          </a:solidFill>
          <a:latin typeface="+mn-lt"/>
        </a:defRPr>
      </a:lvl4pPr>
      <a:lvl5pPr marL="2057349" indent="-228594" algn="l" rtl="0" eaLnBrk="0" fontAlgn="base" hangingPunct="0">
        <a:spcBef>
          <a:spcPct val="20000"/>
        </a:spcBef>
        <a:spcAft>
          <a:spcPct val="0"/>
        </a:spcAft>
        <a:buChar char="»"/>
        <a:defRPr sz="2000">
          <a:solidFill>
            <a:schemeClr val="tx1"/>
          </a:solidFill>
          <a:latin typeface="+mn-lt"/>
        </a:defRPr>
      </a:lvl5pPr>
      <a:lvl6pPr marL="2514537" indent="-228594" algn="l" rtl="0" fontAlgn="base">
        <a:spcBef>
          <a:spcPct val="20000"/>
        </a:spcBef>
        <a:spcAft>
          <a:spcPct val="0"/>
        </a:spcAft>
        <a:buChar char="»"/>
        <a:defRPr sz="2000">
          <a:solidFill>
            <a:schemeClr val="tx1"/>
          </a:solidFill>
          <a:latin typeface="+mn-lt"/>
        </a:defRPr>
      </a:lvl6pPr>
      <a:lvl7pPr marL="2971726" indent="-228594" algn="l" rtl="0" fontAlgn="base">
        <a:spcBef>
          <a:spcPct val="20000"/>
        </a:spcBef>
        <a:spcAft>
          <a:spcPct val="0"/>
        </a:spcAft>
        <a:buChar char="»"/>
        <a:defRPr sz="2000">
          <a:solidFill>
            <a:schemeClr val="tx1"/>
          </a:solidFill>
          <a:latin typeface="+mn-lt"/>
        </a:defRPr>
      </a:lvl7pPr>
      <a:lvl8pPr marL="3428914" indent="-228594" algn="l" rtl="0" fontAlgn="base">
        <a:spcBef>
          <a:spcPct val="20000"/>
        </a:spcBef>
        <a:spcAft>
          <a:spcPct val="0"/>
        </a:spcAft>
        <a:buChar char="»"/>
        <a:defRPr sz="2000">
          <a:solidFill>
            <a:schemeClr val="tx1"/>
          </a:solidFill>
          <a:latin typeface="+mn-lt"/>
        </a:defRPr>
      </a:lvl8pPr>
      <a:lvl9pPr marL="3886103" indent="-228594"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9"/>
            <a:ext cx="10972800" cy="1143000"/>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09600" y="6245225"/>
            <a:ext cx="2844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cs typeface="+mn-cs"/>
              </a:defRPr>
            </a:lvl1pPr>
          </a:lstStyle>
          <a:p>
            <a:pPr defTabSz="914354" fontAlgn="base">
              <a:spcBef>
                <a:spcPct val="0"/>
              </a:spcBef>
              <a:spcAft>
                <a:spcPct val="0"/>
              </a:spcAft>
              <a:defRPr/>
            </a:pPr>
            <a:endParaRPr lang="en-US" dirty="0">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cs typeface="+mn-cs"/>
              </a:defRPr>
            </a:lvl1pPr>
          </a:lstStyle>
          <a:p>
            <a:pPr defTabSz="914354" fontAlgn="base">
              <a:spcBef>
                <a:spcPct val="0"/>
              </a:spcBef>
              <a:spcAft>
                <a:spcPct val="0"/>
              </a:spcAft>
              <a:defRPr/>
            </a:pPr>
            <a:endParaRPr lang="en-US" dirty="0">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cs typeface="+mn-cs"/>
              </a:defRPr>
            </a:lvl1pPr>
          </a:lstStyle>
          <a:p>
            <a:pPr defTabSz="914354" fontAlgn="base">
              <a:spcBef>
                <a:spcPct val="0"/>
              </a:spcBef>
              <a:spcAft>
                <a:spcPct val="0"/>
              </a:spcAft>
              <a:defRPr/>
            </a:pPr>
            <a:fld id="{9B4A480E-7100-4ACB-B397-32B634C39ACF}" type="slidenum">
              <a:rPr lang="en-US" smtClean="0">
                <a:solidFill>
                  <a:srgbClr val="000000"/>
                </a:solidFill>
              </a:rPr>
              <a:pPr defTabSz="914354" fontAlgn="base">
                <a:spcBef>
                  <a:spcPct val="0"/>
                </a:spcBef>
                <a:spcAft>
                  <a:spcPct val="0"/>
                </a:spcAft>
                <a:defRPr/>
              </a:pPr>
              <a:t>‹Nº›</a:t>
            </a:fld>
            <a:endParaRPr lang="en-US" dirty="0">
              <a:solidFill>
                <a:srgbClr val="000000"/>
              </a:solidFill>
            </a:endParaRPr>
          </a:p>
        </p:txBody>
      </p:sp>
      <p:sp>
        <p:nvSpPr>
          <p:cNvPr id="1031" name="Rectangle 7"/>
          <p:cNvSpPr>
            <a:spLocks noChangeArrowheads="1"/>
          </p:cNvSpPr>
          <p:nvPr userDrawn="1"/>
        </p:nvSpPr>
        <p:spPr bwMode="auto">
          <a:xfrm>
            <a:off x="0" y="6248400"/>
            <a:ext cx="12192000" cy="609600"/>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0" scaled="1"/>
          </a:gradFill>
          <a:ln w="9525">
            <a:solidFill>
              <a:schemeClr val="tx1"/>
            </a:solidFill>
            <a:miter lim="800000"/>
            <a:headEnd/>
            <a:tailEnd/>
          </a:ln>
          <a:effectLst/>
        </p:spPr>
        <p:txBody>
          <a:bodyPr wrap="none" anchor="ctr"/>
          <a:lstStyle/>
          <a:p>
            <a:pPr defTabSz="914354" fontAlgn="base">
              <a:spcBef>
                <a:spcPct val="0"/>
              </a:spcBef>
              <a:spcAft>
                <a:spcPct val="0"/>
              </a:spcAft>
              <a:defRPr/>
            </a:pPr>
            <a:endParaRPr lang="en-US" sz="1800" dirty="0">
              <a:solidFill>
                <a:srgbClr val="000000"/>
              </a:solidFill>
              <a:cs typeface="Arial" charset="0"/>
            </a:endParaRPr>
          </a:p>
        </p:txBody>
      </p:sp>
      <p:sp>
        <p:nvSpPr>
          <p:cNvPr id="1032" name="Rectangle 8"/>
          <p:cNvSpPr>
            <a:spLocks noChangeArrowheads="1"/>
          </p:cNvSpPr>
          <p:nvPr userDrawn="1"/>
        </p:nvSpPr>
        <p:spPr bwMode="auto">
          <a:xfrm>
            <a:off x="0" y="0"/>
            <a:ext cx="12293600" cy="1295400"/>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0" scaled="1"/>
          </a:gradFill>
          <a:ln w="9525">
            <a:noFill/>
            <a:miter lim="800000"/>
            <a:headEnd/>
            <a:tailEnd/>
          </a:ln>
          <a:effectLst>
            <a:prstShdw prst="shdw17" dist="115003" dir="5780412">
              <a:schemeClr val="accent2">
                <a:gamma/>
                <a:shade val="60000"/>
                <a:invGamma/>
              </a:schemeClr>
            </a:prstShdw>
          </a:effectLst>
        </p:spPr>
        <p:txBody>
          <a:bodyPr wrap="none" anchor="ctr"/>
          <a:lstStyle/>
          <a:p>
            <a:pPr defTabSz="914354" fontAlgn="base">
              <a:spcBef>
                <a:spcPct val="0"/>
              </a:spcBef>
              <a:spcAft>
                <a:spcPct val="0"/>
              </a:spcAft>
              <a:defRPr/>
            </a:pPr>
            <a:endParaRPr lang="en-US" sz="1800" dirty="0">
              <a:solidFill>
                <a:srgbClr val="000000"/>
              </a:solidFill>
              <a:cs typeface="Arial" charset="0"/>
            </a:endParaRPr>
          </a:p>
        </p:txBody>
      </p:sp>
      <p:sp>
        <p:nvSpPr>
          <p:cNvPr id="1033" name="Rectangle 9"/>
          <p:cNvSpPr>
            <a:spLocks noChangeArrowheads="1"/>
          </p:cNvSpPr>
          <p:nvPr userDrawn="1"/>
        </p:nvSpPr>
        <p:spPr bwMode="auto">
          <a:xfrm>
            <a:off x="0" y="1371600"/>
            <a:ext cx="12192000" cy="4876800"/>
          </a:xfrm>
          <a:prstGeom prst="rect">
            <a:avLst/>
          </a:prstGeom>
          <a:solidFill>
            <a:schemeClr val="tx1"/>
          </a:solidFill>
          <a:ln w="9525">
            <a:solidFill>
              <a:schemeClr val="tx1"/>
            </a:solidFill>
            <a:miter lim="800000"/>
            <a:headEnd/>
            <a:tailEnd/>
          </a:ln>
        </p:spPr>
        <p:txBody>
          <a:bodyPr wrap="none" anchor="ctr"/>
          <a:lstStyle/>
          <a:p>
            <a:pPr defTabSz="914354" fontAlgn="base">
              <a:spcBef>
                <a:spcPct val="0"/>
              </a:spcBef>
              <a:spcAft>
                <a:spcPct val="0"/>
              </a:spcAft>
            </a:pPr>
            <a:endParaRPr lang="en-US" sz="1800" dirty="0">
              <a:solidFill>
                <a:srgbClr val="000000"/>
              </a:solidFill>
              <a:cs typeface="Arial" charset="0"/>
            </a:endParaRPr>
          </a:p>
        </p:txBody>
      </p:sp>
    </p:spTree>
    <p:extLst>
      <p:ext uri="{BB962C8B-B14F-4D97-AF65-F5344CB8AC3E}">
        <p14:creationId xmlns:p14="http://schemas.microsoft.com/office/powerpoint/2010/main" val="3937059936"/>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Lst>
  <p:transition spd="med">
    <p:zoom/>
  </p:transition>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b="1">
          <a:solidFill>
            <a:schemeClr val="bg1"/>
          </a:solidFill>
          <a:latin typeface="Arial" charset="0"/>
        </a:defRPr>
      </a:lvl2pPr>
      <a:lvl3pPr algn="ctr" rtl="0" eaLnBrk="0" fontAlgn="base" hangingPunct="0">
        <a:spcBef>
          <a:spcPct val="0"/>
        </a:spcBef>
        <a:spcAft>
          <a:spcPct val="0"/>
        </a:spcAft>
        <a:defRPr sz="4400" b="1">
          <a:solidFill>
            <a:schemeClr val="bg1"/>
          </a:solidFill>
          <a:latin typeface="Arial" charset="0"/>
        </a:defRPr>
      </a:lvl3pPr>
      <a:lvl4pPr algn="ctr" rtl="0" eaLnBrk="0" fontAlgn="base" hangingPunct="0">
        <a:spcBef>
          <a:spcPct val="0"/>
        </a:spcBef>
        <a:spcAft>
          <a:spcPct val="0"/>
        </a:spcAft>
        <a:defRPr sz="4400" b="1">
          <a:solidFill>
            <a:schemeClr val="bg1"/>
          </a:solidFill>
          <a:latin typeface="Arial" charset="0"/>
        </a:defRPr>
      </a:lvl4pPr>
      <a:lvl5pPr algn="ctr" rtl="0" eaLnBrk="0" fontAlgn="base" hangingPunct="0">
        <a:spcBef>
          <a:spcPct val="0"/>
        </a:spcBef>
        <a:spcAft>
          <a:spcPct val="0"/>
        </a:spcAft>
        <a:defRPr sz="4400" b="1">
          <a:solidFill>
            <a:schemeClr val="bg1"/>
          </a:solidFill>
          <a:latin typeface="Arial" charset="0"/>
        </a:defRPr>
      </a:lvl5pPr>
      <a:lvl6pPr marL="457178" algn="ctr" rtl="0" fontAlgn="base">
        <a:spcBef>
          <a:spcPct val="0"/>
        </a:spcBef>
        <a:spcAft>
          <a:spcPct val="0"/>
        </a:spcAft>
        <a:defRPr sz="4400" b="1">
          <a:solidFill>
            <a:schemeClr val="bg1"/>
          </a:solidFill>
          <a:latin typeface="Arial" charset="0"/>
        </a:defRPr>
      </a:lvl6pPr>
      <a:lvl7pPr marL="914354" algn="ctr" rtl="0" fontAlgn="base">
        <a:spcBef>
          <a:spcPct val="0"/>
        </a:spcBef>
        <a:spcAft>
          <a:spcPct val="0"/>
        </a:spcAft>
        <a:defRPr sz="4400" b="1">
          <a:solidFill>
            <a:schemeClr val="bg1"/>
          </a:solidFill>
          <a:latin typeface="Arial" charset="0"/>
        </a:defRPr>
      </a:lvl7pPr>
      <a:lvl8pPr marL="1371532" algn="ctr" rtl="0" fontAlgn="base">
        <a:spcBef>
          <a:spcPct val="0"/>
        </a:spcBef>
        <a:spcAft>
          <a:spcPct val="0"/>
        </a:spcAft>
        <a:defRPr sz="4400" b="1">
          <a:solidFill>
            <a:schemeClr val="bg1"/>
          </a:solidFill>
          <a:latin typeface="Arial" charset="0"/>
        </a:defRPr>
      </a:lvl8pPr>
      <a:lvl9pPr marL="1828709" algn="ctr" rtl="0" fontAlgn="base">
        <a:spcBef>
          <a:spcPct val="0"/>
        </a:spcBef>
        <a:spcAft>
          <a:spcPct val="0"/>
        </a:spcAft>
        <a:defRPr sz="4400" b="1">
          <a:solidFill>
            <a:schemeClr val="bg1"/>
          </a:solidFill>
          <a:latin typeface="Arial" charset="0"/>
        </a:defRPr>
      </a:lvl9pPr>
    </p:titleStyle>
    <p:bodyStyle>
      <a:lvl1pPr marL="342882" indent="-342882" algn="l" rtl="0" eaLnBrk="0" fontAlgn="base" hangingPunct="0">
        <a:spcBef>
          <a:spcPct val="20000"/>
        </a:spcBef>
        <a:spcAft>
          <a:spcPct val="0"/>
        </a:spcAft>
        <a:buChar char="•"/>
        <a:defRPr sz="3200" b="1">
          <a:solidFill>
            <a:schemeClr val="bg1"/>
          </a:solidFill>
          <a:latin typeface="+mn-lt"/>
          <a:ea typeface="+mn-ea"/>
          <a:cs typeface="+mn-cs"/>
        </a:defRPr>
      </a:lvl1pPr>
      <a:lvl2pPr marL="742913" indent="-285737" algn="l" rtl="0" eaLnBrk="0" fontAlgn="base" hangingPunct="0">
        <a:spcBef>
          <a:spcPct val="20000"/>
        </a:spcBef>
        <a:spcAft>
          <a:spcPct val="0"/>
        </a:spcAft>
        <a:buChar char="–"/>
        <a:defRPr sz="2800">
          <a:solidFill>
            <a:schemeClr val="tx1"/>
          </a:solidFill>
          <a:latin typeface="+mn-lt"/>
        </a:defRPr>
      </a:lvl2pPr>
      <a:lvl3pPr marL="1142942" indent="-228589" algn="l" rtl="0" eaLnBrk="0" fontAlgn="base" hangingPunct="0">
        <a:spcBef>
          <a:spcPct val="20000"/>
        </a:spcBef>
        <a:spcAft>
          <a:spcPct val="0"/>
        </a:spcAft>
        <a:buChar char="•"/>
        <a:defRPr sz="2400">
          <a:solidFill>
            <a:schemeClr val="tx1"/>
          </a:solidFill>
          <a:latin typeface="+mn-lt"/>
        </a:defRPr>
      </a:lvl3pPr>
      <a:lvl4pPr marL="1600120" indent="-228589" algn="l" rtl="0" eaLnBrk="0" fontAlgn="base" hangingPunct="0">
        <a:spcBef>
          <a:spcPct val="20000"/>
        </a:spcBef>
        <a:spcAft>
          <a:spcPct val="0"/>
        </a:spcAft>
        <a:buChar char="–"/>
        <a:defRPr sz="2000">
          <a:solidFill>
            <a:schemeClr val="tx1"/>
          </a:solidFill>
          <a:latin typeface="+mn-lt"/>
        </a:defRPr>
      </a:lvl4pPr>
      <a:lvl5pPr marL="2057298" indent="-228589" algn="l" rtl="0" eaLnBrk="0" fontAlgn="base" hangingPunct="0">
        <a:spcBef>
          <a:spcPct val="20000"/>
        </a:spcBef>
        <a:spcAft>
          <a:spcPct val="0"/>
        </a:spcAft>
        <a:buChar char="»"/>
        <a:defRPr sz="2000">
          <a:solidFill>
            <a:schemeClr val="tx1"/>
          </a:solidFill>
          <a:latin typeface="+mn-lt"/>
        </a:defRPr>
      </a:lvl5pPr>
      <a:lvl6pPr marL="2514474" indent="-228589" algn="l" rtl="0" fontAlgn="base">
        <a:spcBef>
          <a:spcPct val="20000"/>
        </a:spcBef>
        <a:spcAft>
          <a:spcPct val="0"/>
        </a:spcAft>
        <a:buChar char="»"/>
        <a:defRPr sz="2000">
          <a:solidFill>
            <a:schemeClr val="tx1"/>
          </a:solidFill>
          <a:latin typeface="+mn-lt"/>
        </a:defRPr>
      </a:lvl6pPr>
      <a:lvl7pPr marL="2971652" indent="-228589" algn="l" rtl="0" fontAlgn="base">
        <a:spcBef>
          <a:spcPct val="20000"/>
        </a:spcBef>
        <a:spcAft>
          <a:spcPct val="0"/>
        </a:spcAft>
        <a:buChar char="»"/>
        <a:defRPr sz="2000">
          <a:solidFill>
            <a:schemeClr val="tx1"/>
          </a:solidFill>
          <a:latin typeface="+mn-lt"/>
        </a:defRPr>
      </a:lvl7pPr>
      <a:lvl8pPr marL="3428829" indent="-228589" algn="l" rtl="0" fontAlgn="base">
        <a:spcBef>
          <a:spcPct val="20000"/>
        </a:spcBef>
        <a:spcAft>
          <a:spcPct val="0"/>
        </a:spcAft>
        <a:buChar char="»"/>
        <a:defRPr sz="2000">
          <a:solidFill>
            <a:schemeClr val="tx1"/>
          </a:solidFill>
          <a:latin typeface="+mn-lt"/>
        </a:defRPr>
      </a:lvl8pPr>
      <a:lvl9pPr marL="3886006" indent="-228589"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9"/>
            <a:ext cx="10972800" cy="1143000"/>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09600" y="6245225"/>
            <a:ext cx="2844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cs typeface="+mn-cs"/>
              </a:defRPr>
            </a:lvl1pPr>
          </a:lstStyle>
          <a:p>
            <a:pPr defTabSz="914377" fontAlgn="base">
              <a:spcBef>
                <a:spcPct val="0"/>
              </a:spcBef>
              <a:spcAft>
                <a:spcPct val="0"/>
              </a:spcAft>
              <a:defRPr/>
            </a:pPr>
            <a:endParaRPr lang="en-US" dirty="0">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cs typeface="+mn-cs"/>
              </a:defRPr>
            </a:lvl1pPr>
          </a:lstStyle>
          <a:p>
            <a:pPr defTabSz="914377" fontAlgn="base">
              <a:spcBef>
                <a:spcPct val="0"/>
              </a:spcBef>
              <a:spcAft>
                <a:spcPct val="0"/>
              </a:spcAft>
              <a:defRPr/>
            </a:pPr>
            <a:endParaRPr lang="en-US" dirty="0">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cs typeface="+mn-cs"/>
              </a:defRPr>
            </a:lvl1pPr>
          </a:lstStyle>
          <a:p>
            <a:pPr defTabSz="914377" fontAlgn="base">
              <a:spcBef>
                <a:spcPct val="0"/>
              </a:spcBef>
              <a:spcAft>
                <a:spcPct val="0"/>
              </a:spcAft>
              <a:defRPr/>
            </a:pPr>
            <a:fld id="{9B4A480E-7100-4ACB-B397-32B634C39ACF}" type="slidenum">
              <a:rPr lang="en-US" smtClean="0">
                <a:solidFill>
                  <a:srgbClr val="000000"/>
                </a:solidFill>
              </a:rPr>
              <a:pPr defTabSz="914377" fontAlgn="base">
                <a:spcBef>
                  <a:spcPct val="0"/>
                </a:spcBef>
                <a:spcAft>
                  <a:spcPct val="0"/>
                </a:spcAft>
                <a:defRPr/>
              </a:pPr>
              <a:t>‹Nº›</a:t>
            </a:fld>
            <a:endParaRPr lang="en-US" dirty="0">
              <a:solidFill>
                <a:srgbClr val="000000"/>
              </a:solidFill>
            </a:endParaRPr>
          </a:p>
        </p:txBody>
      </p:sp>
      <p:sp>
        <p:nvSpPr>
          <p:cNvPr id="1031" name="Rectangle 7"/>
          <p:cNvSpPr>
            <a:spLocks noChangeArrowheads="1"/>
          </p:cNvSpPr>
          <p:nvPr userDrawn="1"/>
        </p:nvSpPr>
        <p:spPr bwMode="auto">
          <a:xfrm>
            <a:off x="0" y="6248400"/>
            <a:ext cx="12192000" cy="609600"/>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0" scaled="1"/>
          </a:gradFill>
          <a:ln w="9525">
            <a:solidFill>
              <a:schemeClr val="tx1"/>
            </a:solidFill>
            <a:miter lim="800000"/>
            <a:headEnd/>
            <a:tailEnd/>
          </a:ln>
          <a:effectLst/>
        </p:spPr>
        <p:txBody>
          <a:bodyPr wrap="none" anchor="ctr"/>
          <a:lstStyle/>
          <a:p>
            <a:pPr defTabSz="914377" fontAlgn="base">
              <a:spcBef>
                <a:spcPct val="0"/>
              </a:spcBef>
              <a:spcAft>
                <a:spcPct val="0"/>
              </a:spcAft>
              <a:defRPr/>
            </a:pPr>
            <a:endParaRPr lang="en-US" sz="1800" dirty="0">
              <a:solidFill>
                <a:srgbClr val="000000"/>
              </a:solidFill>
              <a:cs typeface="Arial" charset="0"/>
            </a:endParaRPr>
          </a:p>
        </p:txBody>
      </p:sp>
      <p:sp>
        <p:nvSpPr>
          <p:cNvPr id="1032" name="Rectangle 8"/>
          <p:cNvSpPr>
            <a:spLocks noChangeArrowheads="1"/>
          </p:cNvSpPr>
          <p:nvPr userDrawn="1"/>
        </p:nvSpPr>
        <p:spPr bwMode="auto">
          <a:xfrm>
            <a:off x="0" y="0"/>
            <a:ext cx="12293600" cy="1295400"/>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0" scaled="1"/>
          </a:gradFill>
          <a:ln w="9525">
            <a:noFill/>
            <a:miter lim="800000"/>
            <a:headEnd/>
            <a:tailEnd/>
          </a:ln>
          <a:effectLst>
            <a:prstShdw prst="shdw17" dist="115003" dir="5780412">
              <a:schemeClr val="accent2">
                <a:gamma/>
                <a:shade val="60000"/>
                <a:invGamma/>
              </a:schemeClr>
            </a:prstShdw>
          </a:effectLst>
        </p:spPr>
        <p:txBody>
          <a:bodyPr wrap="none" anchor="ctr"/>
          <a:lstStyle/>
          <a:p>
            <a:pPr defTabSz="914377" fontAlgn="base">
              <a:spcBef>
                <a:spcPct val="0"/>
              </a:spcBef>
              <a:spcAft>
                <a:spcPct val="0"/>
              </a:spcAft>
              <a:defRPr/>
            </a:pPr>
            <a:endParaRPr lang="en-US" sz="1800" dirty="0">
              <a:solidFill>
                <a:srgbClr val="000000"/>
              </a:solidFill>
              <a:cs typeface="Arial" charset="0"/>
            </a:endParaRPr>
          </a:p>
        </p:txBody>
      </p:sp>
      <p:sp>
        <p:nvSpPr>
          <p:cNvPr id="1033" name="Rectangle 9"/>
          <p:cNvSpPr>
            <a:spLocks noChangeArrowheads="1"/>
          </p:cNvSpPr>
          <p:nvPr userDrawn="1"/>
        </p:nvSpPr>
        <p:spPr bwMode="auto">
          <a:xfrm>
            <a:off x="0" y="1371600"/>
            <a:ext cx="12192000" cy="4876800"/>
          </a:xfrm>
          <a:prstGeom prst="rect">
            <a:avLst/>
          </a:prstGeom>
          <a:solidFill>
            <a:schemeClr val="tx1"/>
          </a:solidFill>
          <a:ln w="9525">
            <a:solidFill>
              <a:schemeClr val="tx1"/>
            </a:solidFill>
            <a:miter lim="800000"/>
            <a:headEnd/>
            <a:tailEnd/>
          </a:ln>
        </p:spPr>
        <p:txBody>
          <a:bodyPr wrap="none" anchor="ctr"/>
          <a:lstStyle/>
          <a:p>
            <a:pPr defTabSz="914377" fontAlgn="base">
              <a:spcBef>
                <a:spcPct val="0"/>
              </a:spcBef>
              <a:spcAft>
                <a:spcPct val="0"/>
              </a:spcAft>
            </a:pPr>
            <a:endParaRPr lang="en-US" sz="1800" dirty="0">
              <a:solidFill>
                <a:srgbClr val="000000"/>
              </a:solidFill>
              <a:cs typeface="Arial" charset="0"/>
            </a:endParaRPr>
          </a:p>
        </p:txBody>
      </p:sp>
    </p:spTree>
    <p:extLst>
      <p:ext uri="{BB962C8B-B14F-4D97-AF65-F5344CB8AC3E}">
        <p14:creationId xmlns:p14="http://schemas.microsoft.com/office/powerpoint/2010/main" val="3885121954"/>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 id="2147483713" r:id="rId13"/>
  </p:sldLayoutIdLst>
  <p:transition spd="med">
    <p:zoom/>
  </p:transition>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b="1">
          <a:solidFill>
            <a:schemeClr val="bg1"/>
          </a:solidFill>
          <a:latin typeface="Arial" charset="0"/>
        </a:defRPr>
      </a:lvl2pPr>
      <a:lvl3pPr algn="ctr" rtl="0" eaLnBrk="0" fontAlgn="base" hangingPunct="0">
        <a:spcBef>
          <a:spcPct val="0"/>
        </a:spcBef>
        <a:spcAft>
          <a:spcPct val="0"/>
        </a:spcAft>
        <a:defRPr sz="4400" b="1">
          <a:solidFill>
            <a:schemeClr val="bg1"/>
          </a:solidFill>
          <a:latin typeface="Arial" charset="0"/>
        </a:defRPr>
      </a:lvl3pPr>
      <a:lvl4pPr algn="ctr" rtl="0" eaLnBrk="0" fontAlgn="base" hangingPunct="0">
        <a:spcBef>
          <a:spcPct val="0"/>
        </a:spcBef>
        <a:spcAft>
          <a:spcPct val="0"/>
        </a:spcAft>
        <a:defRPr sz="4400" b="1">
          <a:solidFill>
            <a:schemeClr val="bg1"/>
          </a:solidFill>
          <a:latin typeface="Arial" charset="0"/>
        </a:defRPr>
      </a:lvl4pPr>
      <a:lvl5pPr algn="ctr" rtl="0" eaLnBrk="0" fontAlgn="base" hangingPunct="0">
        <a:spcBef>
          <a:spcPct val="0"/>
        </a:spcBef>
        <a:spcAft>
          <a:spcPct val="0"/>
        </a:spcAft>
        <a:defRPr sz="4400" b="1">
          <a:solidFill>
            <a:schemeClr val="bg1"/>
          </a:solidFill>
          <a:latin typeface="Arial" charset="0"/>
        </a:defRPr>
      </a:lvl5pPr>
      <a:lvl6pPr marL="457189" algn="ctr" rtl="0" fontAlgn="base">
        <a:spcBef>
          <a:spcPct val="0"/>
        </a:spcBef>
        <a:spcAft>
          <a:spcPct val="0"/>
        </a:spcAft>
        <a:defRPr sz="4400" b="1">
          <a:solidFill>
            <a:schemeClr val="bg1"/>
          </a:solidFill>
          <a:latin typeface="Arial" charset="0"/>
        </a:defRPr>
      </a:lvl6pPr>
      <a:lvl7pPr marL="914377" algn="ctr" rtl="0" fontAlgn="base">
        <a:spcBef>
          <a:spcPct val="0"/>
        </a:spcBef>
        <a:spcAft>
          <a:spcPct val="0"/>
        </a:spcAft>
        <a:defRPr sz="4400" b="1">
          <a:solidFill>
            <a:schemeClr val="bg1"/>
          </a:solidFill>
          <a:latin typeface="Arial" charset="0"/>
        </a:defRPr>
      </a:lvl7pPr>
      <a:lvl8pPr marL="1371566" algn="ctr" rtl="0" fontAlgn="base">
        <a:spcBef>
          <a:spcPct val="0"/>
        </a:spcBef>
        <a:spcAft>
          <a:spcPct val="0"/>
        </a:spcAft>
        <a:defRPr sz="4400" b="1">
          <a:solidFill>
            <a:schemeClr val="bg1"/>
          </a:solidFill>
          <a:latin typeface="Arial" charset="0"/>
        </a:defRPr>
      </a:lvl8pPr>
      <a:lvl9pPr marL="1828754" algn="ctr" rtl="0" fontAlgn="base">
        <a:spcBef>
          <a:spcPct val="0"/>
        </a:spcBef>
        <a:spcAft>
          <a:spcPct val="0"/>
        </a:spcAft>
        <a:defRPr sz="4400" b="1">
          <a:solidFill>
            <a:schemeClr val="bg1"/>
          </a:solidFill>
          <a:latin typeface="Arial" charset="0"/>
        </a:defRPr>
      </a:lvl9pPr>
    </p:titleStyle>
    <p:bodyStyle>
      <a:lvl1pPr marL="342891" indent="-342891" algn="l" rtl="0" eaLnBrk="0" fontAlgn="base" hangingPunct="0">
        <a:spcBef>
          <a:spcPct val="20000"/>
        </a:spcBef>
        <a:spcAft>
          <a:spcPct val="0"/>
        </a:spcAft>
        <a:buChar char="•"/>
        <a:defRPr sz="3200" b="1">
          <a:solidFill>
            <a:schemeClr val="bg1"/>
          </a:solidFill>
          <a:latin typeface="+mn-lt"/>
          <a:ea typeface="+mn-ea"/>
          <a:cs typeface="+mn-cs"/>
        </a:defRPr>
      </a:lvl1pPr>
      <a:lvl2pPr marL="742932" indent="-285744" algn="l" rtl="0" eaLnBrk="0" fontAlgn="base" hangingPunct="0">
        <a:spcBef>
          <a:spcPct val="20000"/>
        </a:spcBef>
        <a:spcAft>
          <a:spcPct val="0"/>
        </a:spcAft>
        <a:buChar char="–"/>
        <a:defRPr sz="2800">
          <a:solidFill>
            <a:schemeClr val="tx1"/>
          </a:solidFill>
          <a:latin typeface="+mn-lt"/>
        </a:defRPr>
      </a:lvl2pPr>
      <a:lvl3pPr marL="1142971" indent="-228594" algn="l" rtl="0" eaLnBrk="0" fontAlgn="base" hangingPunct="0">
        <a:spcBef>
          <a:spcPct val="20000"/>
        </a:spcBef>
        <a:spcAft>
          <a:spcPct val="0"/>
        </a:spcAft>
        <a:buChar char="•"/>
        <a:defRPr sz="2400">
          <a:solidFill>
            <a:schemeClr val="tx1"/>
          </a:solidFill>
          <a:latin typeface="+mn-lt"/>
        </a:defRPr>
      </a:lvl3pPr>
      <a:lvl4pPr marL="1600160" indent="-228594" algn="l" rtl="0" eaLnBrk="0" fontAlgn="base" hangingPunct="0">
        <a:spcBef>
          <a:spcPct val="20000"/>
        </a:spcBef>
        <a:spcAft>
          <a:spcPct val="0"/>
        </a:spcAft>
        <a:buChar char="–"/>
        <a:defRPr sz="2000">
          <a:solidFill>
            <a:schemeClr val="tx1"/>
          </a:solidFill>
          <a:latin typeface="+mn-lt"/>
        </a:defRPr>
      </a:lvl4pPr>
      <a:lvl5pPr marL="2057349" indent="-228594" algn="l" rtl="0" eaLnBrk="0" fontAlgn="base" hangingPunct="0">
        <a:spcBef>
          <a:spcPct val="20000"/>
        </a:spcBef>
        <a:spcAft>
          <a:spcPct val="0"/>
        </a:spcAft>
        <a:buChar char="»"/>
        <a:defRPr sz="2000">
          <a:solidFill>
            <a:schemeClr val="tx1"/>
          </a:solidFill>
          <a:latin typeface="+mn-lt"/>
        </a:defRPr>
      </a:lvl5pPr>
      <a:lvl6pPr marL="2514537" indent="-228594" algn="l" rtl="0" fontAlgn="base">
        <a:spcBef>
          <a:spcPct val="20000"/>
        </a:spcBef>
        <a:spcAft>
          <a:spcPct val="0"/>
        </a:spcAft>
        <a:buChar char="»"/>
        <a:defRPr sz="2000">
          <a:solidFill>
            <a:schemeClr val="tx1"/>
          </a:solidFill>
          <a:latin typeface="+mn-lt"/>
        </a:defRPr>
      </a:lvl6pPr>
      <a:lvl7pPr marL="2971726" indent="-228594" algn="l" rtl="0" fontAlgn="base">
        <a:spcBef>
          <a:spcPct val="20000"/>
        </a:spcBef>
        <a:spcAft>
          <a:spcPct val="0"/>
        </a:spcAft>
        <a:buChar char="»"/>
        <a:defRPr sz="2000">
          <a:solidFill>
            <a:schemeClr val="tx1"/>
          </a:solidFill>
          <a:latin typeface="+mn-lt"/>
        </a:defRPr>
      </a:lvl7pPr>
      <a:lvl8pPr marL="3428914" indent="-228594" algn="l" rtl="0" fontAlgn="base">
        <a:spcBef>
          <a:spcPct val="20000"/>
        </a:spcBef>
        <a:spcAft>
          <a:spcPct val="0"/>
        </a:spcAft>
        <a:buChar char="»"/>
        <a:defRPr sz="2000">
          <a:solidFill>
            <a:schemeClr val="tx1"/>
          </a:solidFill>
          <a:latin typeface="+mn-lt"/>
        </a:defRPr>
      </a:lvl8pPr>
      <a:lvl9pPr marL="3886103" indent="-228594"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cs typeface="+mn-cs"/>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cs typeface="+mn-cs"/>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cs typeface="+mn-cs"/>
              </a:defRPr>
            </a:lvl1pPr>
          </a:lstStyle>
          <a:p>
            <a:pPr fontAlgn="base">
              <a:spcBef>
                <a:spcPct val="0"/>
              </a:spcBef>
              <a:spcAft>
                <a:spcPct val="0"/>
              </a:spcAft>
              <a:defRPr/>
            </a:pPr>
            <a:fld id="{9B4A480E-7100-4ACB-B397-32B634C39ACF}" type="slidenum">
              <a:rPr lang="en-US" smtClean="0">
                <a:solidFill>
                  <a:srgbClr val="000000"/>
                </a:solidFill>
              </a:rPr>
              <a:pPr fontAlgn="base">
                <a:spcBef>
                  <a:spcPct val="0"/>
                </a:spcBef>
                <a:spcAft>
                  <a:spcPct val="0"/>
                </a:spcAft>
                <a:defRPr/>
              </a:pPr>
              <a:t>‹Nº›</a:t>
            </a:fld>
            <a:endParaRPr lang="en-US" dirty="0">
              <a:solidFill>
                <a:srgbClr val="000000"/>
              </a:solidFill>
            </a:endParaRPr>
          </a:p>
        </p:txBody>
      </p:sp>
      <p:sp>
        <p:nvSpPr>
          <p:cNvPr id="1031" name="Rectangle 7"/>
          <p:cNvSpPr>
            <a:spLocks noChangeArrowheads="1"/>
          </p:cNvSpPr>
          <p:nvPr/>
        </p:nvSpPr>
        <p:spPr bwMode="auto">
          <a:xfrm>
            <a:off x="0" y="6248400"/>
            <a:ext cx="12192000" cy="609600"/>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0" scaled="1"/>
          </a:gradFill>
          <a:ln w="9525">
            <a:solidFill>
              <a:schemeClr val="tx1"/>
            </a:solidFill>
            <a:miter lim="800000"/>
            <a:headEnd/>
            <a:tailEnd/>
          </a:ln>
          <a:effectLst/>
        </p:spPr>
        <p:txBody>
          <a:bodyPr wrap="none" anchor="ctr"/>
          <a:lstStyle/>
          <a:p>
            <a:pPr defTabSz="914400" fontAlgn="base">
              <a:spcBef>
                <a:spcPct val="0"/>
              </a:spcBef>
              <a:spcAft>
                <a:spcPct val="0"/>
              </a:spcAft>
              <a:defRPr/>
            </a:pPr>
            <a:endParaRPr lang="en-US" sz="1800" dirty="0">
              <a:solidFill>
                <a:srgbClr val="000000"/>
              </a:solidFill>
              <a:cs typeface="Arial" charset="0"/>
            </a:endParaRPr>
          </a:p>
        </p:txBody>
      </p:sp>
      <p:sp>
        <p:nvSpPr>
          <p:cNvPr id="1032" name="Rectangle 8"/>
          <p:cNvSpPr>
            <a:spLocks noChangeArrowheads="1"/>
          </p:cNvSpPr>
          <p:nvPr/>
        </p:nvSpPr>
        <p:spPr bwMode="auto">
          <a:xfrm>
            <a:off x="0" y="0"/>
            <a:ext cx="12293600" cy="1295400"/>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0" scaled="1"/>
          </a:gradFill>
          <a:ln w="9525">
            <a:noFill/>
            <a:miter lim="800000"/>
            <a:headEnd/>
            <a:tailEnd/>
          </a:ln>
          <a:effectLst>
            <a:prstShdw prst="shdw17" dist="115003" dir="5780412">
              <a:schemeClr val="accent2">
                <a:gamma/>
                <a:shade val="60000"/>
                <a:invGamma/>
              </a:schemeClr>
            </a:prstShdw>
          </a:effectLst>
        </p:spPr>
        <p:txBody>
          <a:bodyPr wrap="none" anchor="ctr"/>
          <a:lstStyle/>
          <a:p>
            <a:pPr defTabSz="914400" fontAlgn="base">
              <a:spcBef>
                <a:spcPct val="0"/>
              </a:spcBef>
              <a:spcAft>
                <a:spcPct val="0"/>
              </a:spcAft>
              <a:defRPr/>
            </a:pPr>
            <a:endParaRPr lang="en-US" sz="1800" dirty="0">
              <a:solidFill>
                <a:srgbClr val="000000"/>
              </a:solidFill>
              <a:cs typeface="Arial" charset="0"/>
            </a:endParaRPr>
          </a:p>
        </p:txBody>
      </p:sp>
      <p:sp>
        <p:nvSpPr>
          <p:cNvPr id="1033" name="Rectangle 9"/>
          <p:cNvSpPr>
            <a:spLocks noChangeArrowheads="1"/>
          </p:cNvSpPr>
          <p:nvPr/>
        </p:nvSpPr>
        <p:spPr bwMode="auto">
          <a:xfrm>
            <a:off x="0" y="1371600"/>
            <a:ext cx="12192000" cy="4876800"/>
          </a:xfrm>
          <a:prstGeom prst="rect">
            <a:avLst/>
          </a:prstGeom>
          <a:solidFill>
            <a:schemeClr val="tx1"/>
          </a:solidFill>
          <a:ln w="9525">
            <a:solidFill>
              <a:schemeClr val="tx1"/>
            </a:solidFill>
            <a:miter lim="800000"/>
            <a:headEnd/>
            <a:tailEnd/>
          </a:ln>
        </p:spPr>
        <p:txBody>
          <a:bodyPr wrap="none" anchor="ctr"/>
          <a:lstStyle/>
          <a:p>
            <a:pPr defTabSz="914400" fontAlgn="base">
              <a:spcBef>
                <a:spcPct val="0"/>
              </a:spcBef>
              <a:spcAft>
                <a:spcPct val="0"/>
              </a:spcAft>
            </a:pPr>
            <a:endParaRPr lang="en-US" sz="1800">
              <a:solidFill>
                <a:srgbClr val="000000"/>
              </a:solidFill>
              <a:cs typeface="Arial" charset="0"/>
            </a:endParaRPr>
          </a:p>
        </p:txBody>
      </p:sp>
    </p:spTree>
    <p:extLst>
      <p:ext uri="{BB962C8B-B14F-4D97-AF65-F5344CB8AC3E}">
        <p14:creationId xmlns:p14="http://schemas.microsoft.com/office/powerpoint/2010/main" val="2312953287"/>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Lst>
  <p:transition spd="med">
    <p:zoom/>
  </p:transition>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b="1">
          <a:solidFill>
            <a:schemeClr val="bg1"/>
          </a:solidFill>
          <a:latin typeface="Arial" charset="0"/>
        </a:defRPr>
      </a:lvl2pPr>
      <a:lvl3pPr algn="ctr" rtl="0" eaLnBrk="0" fontAlgn="base" hangingPunct="0">
        <a:spcBef>
          <a:spcPct val="0"/>
        </a:spcBef>
        <a:spcAft>
          <a:spcPct val="0"/>
        </a:spcAft>
        <a:defRPr sz="4400" b="1">
          <a:solidFill>
            <a:schemeClr val="bg1"/>
          </a:solidFill>
          <a:latin typeface="Arial" charset="0"/>
        </a:defRPr>
      </a:lvl3pPr>
      <a:lvl4pPr algn="ctr" rtl="0" eaLnBrk="0" fontAlgn="base" hangingPunct="0">
        <a:spcBef>
          <a:spcPct val="0"/>
        </a:spcBef>
        <a:spcAft>
          <a:spcPct val="0"/>
        </a:spcAft>
        <a:defRPr sz="4400" b="1">
          <a:solidFill>
            <a:schemeClr val="bg1"/>
          </a:solidFill>
          <a:latin typeface="Arial" charset="0"/>
        </a:defRPr>
      </a:lvl4pPr>
      <a:lvl5pPr algn="ctr" rtl="0" eaLnBrk="0" fontAlgn="base" hangingPunct="0">
        <a:spcBef>
          <a:spcPct val="0"/>
        </a:spcBef>
        <a:spcAft>
          <a:spcPct val="0"/>
        </a:spcAft>
        <a:defRPr sz="4400" b="1">
          <a:solidFill>
            <a:schemeClr val="bg1"/>
          </a:solidFill>
          <a:latin typeface="Arial" charset="0"/>
        </a:defRPr>
      </a:lvl5pPr>
      <a:lvl6pPr marL="457200" algn="ctr" rtl="0" fontAlgn="base">
        <a:spcBef>
          <a:spcPct val="0"/>
        </a:spcBef>
        <a:spcAft>
          <a:spcPct val="0"/>
        </a:spcAft>
        <a:defRPr sz="4400" b="1">
          <a:solidFill>
            <a:schemeClr val="bg1"/>
          </a:solidFill>
          <a:latin typeface="Arial" charset="0"/>
        </a:defRPr>
      </a:lvl6pPr>
      <a:lvl7pPr marL="914400" algn="ctr" rtl="0" fontAlgn="base">
        <a:spcBef>
          <a:spcPct val="0"/>
        </a:spcBef>
        <a:spcAft>
          <a:spcPct val="0"/>
        </a:spcAft>
        <a:defRPr sz="4400" b="1">
          <a:solidFill>
            <a:schemeClr val="bg1"/>
          </a:solidFill>
          <a:latin typeface="Arial" charset="0"/>
        </a:defRPr>
      </a:lvl7pPr>
      <a:lvl8pPr marL="1371600" algn="ctr" rtl="0" fontAlgn="base">
        <a:spcBef>
          <a:spcPct val="0"/>
        </a:spcBef>
        <a:spcAft>
          <a:spcPct val="0"/>
        </a:spcAft>
        <a:defRPr sz="4400" b="1">
          <a:solidFill>
            <a:schemeClr val="bg1"/>
          </a:solidFill>
          <a:latin typeface="Arial" charset="0"/>
        </a:defRPr>
      </a:lvl8pPr>
      <a:lvl9pPr marL="1828800" algn="ctr" rtl="0" fontAlgn="base">
        <a:spcBef>
          <a:spcPct val="0"/>
        </a:spcBef>
        <a:spcAft>
          <a:spcPct val="0"/>
        </a:spcAft>
        <a:defRPr sz="4400" b="1">
          <a:solidFill>
            <a:schemeClr val="bg1"/>
          </a:solidFill>
          <a:latin typeface="Arial" charset="0"/>
        </a:defRPr>
      </a:lvl9pPr>
    </p:titleStyle>
    <p:bodyStyle>
      <a:lvl1pPr marL="342900" indent="-342900" algn="l" rtl="0" eaLnBrk="0" fontAlgn="base" hangingPunct="0">
        <a:spcBef>
          <a:spcPct val="20000"/>
        </a:spcBef>
        <a:spcAft>
          <a:spcPct val="0"/>
        </a:spcAft>
        <a:buChar char="•"/>
        <a:defRPr sz="3200" b="1">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34.xml"/></Relationships>
</file>

<file path=ppt/slides/_rels/slide10.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19.jpg"/><Relationship Id="rId1" Type="http://schemas.openxmlformats.org/officeDocument/2006/relationships/slideLayout" Target="../slideLayouts/slideLayout7.xml"/><Relationship Id="rId4" Type="http://schemas.openxmlformats.org/officeDocument/2006/relationships/image" Target="../media/image37.jpg"/></Relationships>
</file>

<file path=ppt/slides/_rels/slide11.xml.rels><?xml version="1.0" encoding="UTF-8" standalone="yes"?>
<Relationships xmlns="http://schemas.openxmlformats.org/package/2006/relationships"><Relationship Id="rId8" Type="http://schemas.openxmlformats.org/officeDocument/2006/relationships/diagramQuickStyle" Target="../diagrams/quickStyle1.xml"/><Relationship Id="rId13" Type="http://schemas.openxmlformats.org/officeDocument/2006/relationships/diagramQuickStyle" Target="../diagrams/quickStyle2.xml"/><Relationship Id="rId3" Type="http://schemas.openxmlformats.org/officeDocument/2006/relationships/image" Target="../media/image38.png"/><Relationship Id="rId7" Type="http://schemas.openxmlformats.org/officeDocument/2006/relationships/diagramLayout" Target="../diagrams/layout1.xml"/><Relationship Id="rId12" Type="http://schemas.openxmlformats.org/officeDocument/2006/relationships/diagramLayout" Target="../diagrams/layout2.xml"/><Relationship Id="rId17" Type="http://schemas.openxmlformats.org/officeDocument/2006/relationships/image" Target="../media/image41.png"/><Relationship Id="rId2" Type="http://schemas.openxmlformats.org/officeDocument/2006/relationships/notesSlide" Target="../notesSlides/notesSlide3.xml"/><Relationship Id="rId16" Type="http://schemas.openxmlformats.org/officeDocument/2006/relationships/image" Target="../media/image40.jpeg"/><Relationship Id="rId1" Type="http://schemas.openxmlformats.org/officeDocument/2006/relationships/slideLayout" Target="../slideLayouts/slideLayout7.xml"/><Relationship Id="rId6" Type="http://schemas.openxmlformats.org/officeDocument/2006/relationships/diagramData" Target="../diagrams/data1.xml"/><Relationship Id="rId11" Type="http://schemas.openxmlformats.org/officeDocument/2006/relationships/diagramData" Target="../diagrams/data2.xml"/><Relationship Id="rId5" Type="http://schemas.openxmlformats.org/officeDocument/2006/relationships/image" Target="../media/image39.jpeg"/><Relationship Id="rId15" Type="http://schemas.microsoft.com/office/2007/relationships/diagramDrawing" Target="../diagrams/drawing2.xml"/><Relationship Id="rId10" Type="http://schemas.microsoft.com/office/2007/relationships/diagramDrawing" Target="../diagrams/drawing1.xml"/><Relationship Id="rId4" Type="http://schemas.microsoft.com/office/2007/relationships/hdphoto" Target="../media/hdphoto3.wdp"/><Relationship Id="rId9" Type="http://schemas.openxmlformats.org/officeDocument/2006/relationships/diagramColors" Target="../diagrams/colors1.xml"/><Relationship Id="rId14" Type="http://schemas.openxmlformats.org/officeDocument/2006/relationships/diagramColors" Target="../diagrams/colors2.xml"/></Relationships>
</file>

<file path=ppt/slides/_rels/slide12.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42.jpeg"/><Relationship Id="rId7" Type="http://schemas.openxmlformats.org/officeDocument/2006/relationships/diagramColors" Target="../diagrams/colors3.xml"/><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 Id="rId9" Type="http://schemas.openxmlformats.org/officeDocument/2006/relationships/image" Target="../media/image50.jpeg"/></Relationships>
</file>

<file path=ppt/slides/_rels/slide13.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55.xml"/><Relationship Id="rId5" Type="http://schemas.openxmlformats.org/officeDocument/2006/relationships/image" Target="../media/image6.jpeg"/><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4.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42.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0.png"/><Relationship Id="rId7" Type="http://schemas.openxmlformats.org/officeDocument/2006/relationships/image" Target="../media/image13.png"/><Relationship Id="rId12" Type="http://schemas.openxmlformats.org/officeDocument/2006/relationships/image" Target="../media/image18.png"/><Relationship Id="rId2" Type="http://schemas.openxmlformats.org/officeDocument/2006/relationships/image" Target="../media/image9.jpg"/><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jpeg"/><Relationship Id="rId10" Type="http://schemas.openxmlformats.org/officeDocument/2006/relationships/image" Target="../media/image16.png"/><Relationship Id="rId4" Type="http://schemas.microsoft.com/office/2007/relationships/hdphoto" Target="../media/hdphoto1.wdp"/><Relationship Id="rId9"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g"/><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25.png"/><Relationship Id="rId4" Type="http://schemas.openxmlformats.org/officeDocument/2006/relationships/image" Target="../media/image24.jpeg"/></Relationships>
</file>

<file path=ppt/slides/_rels/slide8.xml.rels><?xml version="1.0" encoding="UTF-8" standalone="yes"?>
<Relationships xmlns="http://schemas.openxmlformats.org/package/2006/relationships"><Relationship Id="rId3" Type="http://schemas.openxmlformats.org/officeDocument/2006/relationships/image" Target="../media/image27.jpeg"/><Relationship Id="rId7" Type="http://schemas.openxmlformats.org/officeDocument/2006/relationships/image" Target="../media/image31.jpeg"/><Relationship Id="rId2" Type="http://schemas.openxmlformats.org/officeDocument/2006/relationships/image" Target="../media/image26.jpeg"/><Relationship Id="rId1" Type="http://schemas.openxmlformats.org/officeDocument/2006/relationships/slideLayout" Target="../slideLayouts/slideLayout7.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g"/><Relationship Id="rId1" Type="http://schemas.openxmlformats.org/officeDocument/2006/relationships/slideLayout" Target="../slideLayouts/slideLayout7.xml"/><Relationship Id="rId5" Type="http://schemas.openxmlformats.org/officeDocument/2006/relationships/image" Target="../media/image35.jpg"/><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Box 4"/>
          <p:cNvSpPr txBox="1">
            <a:spLocks noChangeArrowheads="1"/>
          </p:cNvSpPr>
          <p:nvPr/>
        </p:nvSpPr>
        <p:spPr bwMode="auto">
          <a:xfrm>
            <a:off x="1" y="-76200"/>
            <a:ext cx="12391728"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377" rtl="0" eaLnBrk="1" fontAlgn="base" latinLnBrk="0" hangingPunct="1">
              <a:lnSpc>
                <a:spcPct val="100000"/>
              </a:lnSpc>
              <a:spcBef>
                <a:spcPct val="50000"/>
              </a:spcBef>
              <a:spcAft>
                <a:spcPct val="0"/>
              </a:spcAft>
              <a:buClrTx/>
              <a:buSzTx/>
              <a:buFontTx/>
              <a:buNone/>
              <a:tabLst/>
              <a:defRPr/>
            </a:pPr>
            <a:r>
              <a:rPr kumimoji="0" lang="hr-HR" sz="7200" b="1" i="0" u="none" strike="noStrike" kern="1200" cap="none" spc="0" normalizeH="0" baseline="0" noProof="0" dirty="0">
                <a:ln>
                  <a:noFill/>
                </a:ln>
                <a:solidFill>
                  <a:srgbClr val="FF9900"/>
                </a:solidFill>
                <a:effectLst>
                  <a:outerShdw blurRad="38100" dist="38100" dir="2700000" algn="tl">
                    <a:srgbClr val="000000">
                      <a:alpha val="43137"/>
                    </a:srgbClr>
                  </a:outerShdw>
                </a:effectLst>
                <a:uLnTx/>
                <a:uFillTx/>
                <a:latin typeface="Gill Sans MT Ext Condensed Bold" panose="020B0902020104020203" pitchFamily="34" charset="0"/>
                <a:ea typeface="+mn-ea"/>
                <a:cs typeface="Arial" charset="0"/>
              </a:rPr>
              <a:t>SJEDINJENJE NEBA I ZEMLJ</a:t>
            </a:r>
            <a:r>
              <a:rPr kumimoji="0" lang="en-US" sz="7200" b="1" i="0" u="none" strike="noStrike" kern="1200" cap="none" spc="0" normalizeH="0" baseline="0" noProof="0" dirty="0">
                <a:ln>
                  <a:noFill/>
                </a:ln>
                <a:solidFill>
                  <a:srgbClr val="FF9900"/>
                </a:solidFill>
                <a:effectLst>
                  <a:outerShdw blurRad="38100" dist="38100" dir="2700000" algn="tl">
                    <a:srgbClr val="000000">
                      <a:alpha val="43137"/>
                    </a:srgbClr>
                  </a:outerShdw>
                </a:effectLst>
                <a:uLnTx/>
                <a:uFillTx/>
                <a:latin typeface="Gill Sans MT Ext Condensed Bold" panose="020B0902020104020203" pitchFamily="34" charset="0"/>
                <a:ea typeface="+mn-ea"/>
                <a:cs typeface="Arial" charset="0"/>
              </a:rPr>
              <a:t>E : </a:t>
            </a:r>
            <a:r>
              <a:rPr kumimoji="0" lang="en-US" sz="6000" b="1" i="0" u="none" strike="noStrike" kern="1200" cap="none" spc="0" normalizeH="0" baseline="0" noProof="0" dirty="0">
                <a:ln>
                  <a:noFill/>
                </a:ln>
                <a:solidFill>
                  <a:srgbClr val="FF9900"/>
                </a:solidFill>
                <a:effectLst>
                  <a:outerShdw blurRad="38100" dist="38100" dir="2700000" algn="tl">
                    <a:srgbClr val="000000">
                      <a:alpha val="43137"/>
                    </a:srgbClr>
                  </a:outerShdw>
                </a:effectLst>
                <a:uLnTx/>
                <a:uFillTx/>
                <a:latin typeface="Gill Sans MT Ext Condensed Bold" panose="020B0902020104020203" pitchFamily="34" charset="0"/>
                <a:ea typeface="+mn-ea"/>
                <a:cs typeface="Arial" charset="0"/>
              </a:rPr>
              <a:t>KRIST U FILIPLJANIMA I KOLO</a:t>
            </a:r>
            <a:r>
              <a:rPr kumimoji="0" lang="hr-BA" sz="6000" b="1" i="0" u="none" strike="noStrike" kern="1200" cap="none" spc="0" normalizeH="0" baseline="0" noProof="0" dirty="0">
                <a:ln>
                  <a:noFill/>
                </a:ln>
                <a:solidFill>
                  <a:srgbClr val="FF9900"/>
                </a:solidFill>
                <a:effectLst>
                  <a:outerShdw blurRad="38100" dist="38100" dir="2700000" algn="tl">
                    <a:srgbClr val="000000">
                      <a:alpha val="43137"/>
                    </a:srgbClr>
                  </a:outerShdw>
                </a:effectLst>
                <a:uLnTx/>
                <a:uFillTx/>
                <a:latin typeface="Gill Sans MT Ext Condensed Bold" panose="020B0902020104020203" pitchFamily="34" charset="0"/>
                <a:ea typeface="+mn-ea"/>
                <a:cs typeface="Arial" charset="0"/>
              </a:rPr>
              <a:t>ŠANIMA</a:t>
            </a:r>
            <a:endParaRPr kumimoji="0" lang="en-US" sz="3600" b="1" i="0" u="none" strike="noStrike" kern="1200" cap="none" spc="0" normalizeH="0" baseline="0" noProof="0" dirty="0">
              <a:ln>
                <a:noFill/>
              </a:ln>
              <a:solidFill>
                <a:srgbClr val="DDDDDD"/>
              </a:solidFill>
              <a:effectLst/>
              <a:uLnTx/>
              <a:uFillTx/>
              <a:latin typeface="Times New Roman" pitchFamily="18" charset="0"/>
              <a:ea typeface="+mn-ea"/>
              <a:cs typeface="Arial" charset="0"/>
            </a:endParaRPr>
          </a:p>
        </p:txBody>
      </p:sp>
      <p:sp>
        <p:nvSpPr>
          <p:cNvPr id="6149" name="Rectangle 5"/>
          <p:cNvSpPr>
            <a:spLocks noChangeArrowheads="1"/>
          </p:cNvSpPr>
          <p:nvPr/>
        </p:nvSpPr>
        <p:spPr bwMode="auto">
          <a:xfrm>
            <a:off x="1524000" y="6150114"/>
            <a:ext cx="9245600" cy="707887"/>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0" scaled="1"/>
          </a:gradFill>
          <a:ln w="9525">
            <a:solidFill>
              <a:schemeClr val="tx1"/>
            </a:solidFill>
            <a:miter lim="800000"/>
            <a:headEnd/>
            <a:tailEnd/>
          </a:ln>
          <a:effectLst/>
        </p:spPr>
        <p:txBody>
          <a:bodyPr wrap="none" anchor="ct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3077" name="Text Box 7"/>
          <p:cNvSpPr txBox="1">
            <a:spLocks noChangeArrowheads="1"/>
          </p:cNvSpPr>
          <p:nvPr/>
        </p:nvSpPr>
        <p:spPr bwMode="auto">
          <a:xfrm>
            <a:off x="1203960" y="6366933"/>
            <a:ext cx="1016508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377" rtl="0" eaLnBrk="1" fontAlgn="base" latinLnBrk="0" hangingPunct="1">
              <a:lnSpc>
                <a:spcPct val="100000"/>
              </a:lnSpc>
              <a:spcBef>
                <a:spcPct val="50000"/>
              </a:spcBef>
              <a:spcAft>
                <a:spcPct val="0"/>
              </a:spcAft>
              <a:buClrTx/>
              <a:buSzTx/>
              <a:buFontTx/>
              <a:buNone/>
              <a:tabLst/>
              <a:defRPr/>
            </a:pPr>
            <a:r>
              <a:rPr kumimoji="0" lang="sr-Latn-RS" sz="2000" b="1" i="0" u="none" strike="noStrike" kern="1200" cap="none" spc="0" normalizeH="0" baseline="0" noProof="0" dirty="0">
                <a:ln>
                  <a:noFill/>
                </a:ln>
                <a:solidFill>
                  <a:srgbClr val="DDDDDD"/>
                </a:solidFill>
                <a:effectLst/>
                <a:uLnTx/>
                <a:uFillTx/>
                <a:latin typeface="Arial Narrow" panose="020B0606020202030204" pitchFamily="34" charset="0"/>
                <a:ea typeface="+mn-ea"/>
                <a:cs typeface="Arial" charset="0"/>
              </a:rPr>
              <a:t>1</a:t>
            </a:r>
            <a:r>
              <a:rPr kumimoji="0" lang="hr-HR" sz="2000" b="1" i="0" u="none" strike="noStrike" kern="1200" cap="none" spc="0" normalizeH="0" baseline="0" noProof="0" dirty="0">
                <a:ln>
                  <a:noFill/>
                </a:ln>
                <a:solidFill>
                  <a:srgbClr val="DDDDDD"/>
                </a:solidFill>
                <a:effectLst/>
                <a:uLnTx/>
                <a:uFillTx/>
                <a:latin typeface="Arial Narrow" panose="020B0606020202030204" pitchFamily="34" charset="0"/>
                <a:ea typeface="+mn-ea"/>
                <a:cs typeface="Arial" charset="0"/>
              </a:rPr>
              <a:t>. trom</a:t>
            </a:r>
            <a:r>
              <a:rPr kumimoji="0" lang="en-US" sz="2000" b="1" i="0" u="none" strike="noStrike" kern="1200" cap="none" spc="0" normalizeH="0" baseline="0" noProof="0" dirty="0">
                <a:ln>
                  <a:noFill/>
                </a:ln>
                <a:solidFill>
                  <a:srgbClr val="DDDDDD"/>
                </a:solidFill>
                <a:effectLst/>
                <a:uLnTx/>
                <a:uFillTx/>
                <a:latin typeface="Arial Narrow" panose="020B0606020202030204" pitchFamily="34" charset="0"/>
                <a:ea typeface="+mn-ea"/>
                <a:cs typeface="Arial" charset="0"/>
              </a:rPr>
              <a:t>j</a:t>
            </a:r>
            <a:r>
              <a:rPr kumimoji="0" lang="hr-HR" sz="2000" b="1" i="0" u="none" strike="noStrike" kern="1200" cap="none" spc="0" normalizeH="0" baseline="0" noProof="0" dirty="0">
                <a:ln>
                  <a:noFill/>
                </a:ln>
                <a:solidFill>
                  <a:srgbClr val="DDDDDD"/>
                </a:solidFill>
                <a:effectLst/>
                <a:uLnTx/>
                <a:uFillTx/>
                <a:latin typeface="Arial Narrow" panose="020B0606020202030204" pitchFamily="34" charset="0"/>
                <a:ea typeface="+mn-ea"/>
                <a:cs typeface="Arial" charset="0"/>
              </a:rPr>
              <a:t>esečje 2026.</a:t>
            </a:r>
            <a:r>
              <a:rPr kumimoji="0" lang="en-US" sz="2000" b="1" i="0" u="none" strike="noStrike" kern="1200" cap="none" spc="0" normalizeH="0" baseline="0" noProof="0" dirty="0">
                <a:ln>
                  <a:noFill/>
                </a:ln>
                <a:solidFill>
                  <a:srgbClr val="DDDDDD"/>
                </a:solidFill>
                <a:effectLst/>
                <a:uLnTx/>
                <a:uFillTx/>
                <a:latin typeface="Arial" charset="0"/>
                <a:ea typeface="+mn-ea"/>
                <a:cs typeface="Arial" charset="0"/>
              </a:rPr>
              <a:t>         </a:t>
            </a:r>
            <a:r>
              <a:rPr kumimoji="0" lang="hr-HR" sz="2000" b="1" i="0" u="none" strike="noStrike" kern="1200" cap="none" spc="0" normalizeH="0" baseline="0" noProof="0" dirty="0">
                <a:ln>
                  <a:noFill/>
                </a:ln>
                <a:solidFill>
                  <a:srgbClr val="DDDDDD"/>
                </a:solidFill>
                <a:effectLst/>
                <a:uLnTx/>
                <a:uFillTx/>
                <a:latin typeface="Arial" charset="0"/>
                <a:ea typeface="+mn-ea"/>
                <a:cs typeface="Arial" charset="0"/>
              </a:rPr>
              <a:t>      </a:t>
            </a:r>
            <a:r>
              <a:rPr kumimoji="0" lang="en-US" sz="2000" b="1" i="0" u="none" strike="noStrike" kern="1200" cap="none" spc="0" normalizeH="0" baseline="0" noProof="0" dirty="0">
                <a:ln>
                  <a:noFill/>
                </a:ln>
                <a:solidFill>
                  <a:srgbClr val="DDDDDD"/>
                </a:solidFill>
                <a:effectLst>
                  <a:outerShdw blurRad="38100" dist="38100" dir="2700000" algn="tl">
                    <a:srgbClr val="000000">
                      <a:alpha val="43137"/>
                    </a:srgbClr>
                  </a:outerShdw>
                </a:effectLst>
                <a:uLnTx/>
                <a:uFillTx/>
                <a:latin typeface="Arial" charset="0"/>
                <a:ea typeface="+mn-ea"/>
                <a:cs typeface="Arial" charset="0"/>
              </a:rPr>
              <a:t>P</a:t>
            </a:r>
            <a:r>
              <a:rPr kumimoji="0" lang="hr-HR" sz="2000" b="1" i="0" u="none" strike="noStrike" kern="1200" cap="none" spc="0" normalizeH="0" baseline="0" noProof="0" dirty="0">
                <a:ln>
                  <a:noFill/>
                </a:ln>
                <a:solidFill>
                  <a:srgbClr val="DDDDDD"/>
                </a:solidFill>
                <a:effectLst>
                  <a:outerShdw blurRad="38100" dist="38100" dir="2700000" algn="tl">
                    <a:srgbClr val="000000">
                      <a:alpha val="43137"/>
                    </a:srgbClr>
                  </a:outerShdw>
                </a:effectLst>
                <a:uLnTx/>
                <a:uFillTx/>
                <a:latin typeface="Arial" charset="0"/>
                <a:ea typeface="+mn-ea"/>
                <a:cs typeface="Arial" charset="0"/>
              </a:rPr>
              <a:t>rezentacija biblijske pouke              </a:t>
            </a:r>
            <a:r>
              <a:rPr lang="sr-Latn-RS" sz="2000" b="1" dirty="0">
                <a:solidFill>
                  <a:srgbClr val="DDDDDD"/>
                </a:solidFill>
                <a:effectLst>
                  <a:outerShdw blurRad="38100" dist="38100" dir="2700000" algn="tl">
                    <a:srgbClr val="000000">
                      <a:alpha val="43137"/>
                    </a:srgbClr>
                  </a:outerShdw>
                </a:effectLst>
              </a:rPr>
              <a:t>14</a:t>
            </a:r>
            <a:r>
              <a:rPr kumimoji="0" lang="sr-Latn-RS" sz="2000" b="1" i="0" u="none" strike="noStrike" kern="1200" cap="none" spc="0" normalizeH="0" baseline="0" noProof="0" dirty="0">
                <a:ln>
                  <a:noFill/>
                </a:ln>
                <a:solidFill>
                  <a:srgbClr val="DDDDDD"/>
                </a:solidFill>
                <a:effectLst>
                  <a:outerShdw blurRad="38100" dist="38100" dir="2700000" algn="tl">
                    <a:srgbClr val="000000">
                      <a:alpha val="43137"/>
                    </a:srgbClr>
                  </a:outerShdw>
                </a:effectLst>
                <a:uLnTx/>
                <a:uFillTx/>
                <a:latin typeface="Arial" charset="0"/>
                <a:ea typeface="+mn-ea"/>
                <a:cs typeface="Arial" charset="0"/>
              </a:rPr>
              <a:t>. </a:t>
            </a:r>
            <a:r>
              <a:rPr kumimoji="0" lang="hr-HR" sz="2000" b="1" i="0" u="none" strike="noStrike" kern="1200" cap="none" spc="0" normalizeH="0" baseline="0" noProof="0" dirty="0">
                <a:ln>
                  <a:noFill/>
                </a:ln>
                <a:solidFill>
                  <a:srgbClr val="DDDDDD"/>
                </a:solidFill>
                <a:effectLst>
                  <a:outerShdw blurRad="38100" dist="38100" dir="2700000" algn="tl">
                    <a:srgbClr val="000000">
                      <a:alpha val="43137"/>
                    </a:srgbClr>
                  </a:outerShdw>
                </a:effectLst>
                <a:uLnTx/>
                <a:uFillTx/>
                <a:latin typeface="Arial" charset="0"/>
                <a:ea typeface="+mn-ea"/>
                <a:cs typeface="Arial" charset="0"/>
              </a:rPr>
              <a:t>ožujka</a:t>
            </a:r>
            <a:r>
              <a:rPr kumimoji="0" lang="en-US" sz="2000" b="1" i="0" u="none" strike="noStrike" kern="1200" cap="none" spc="0" normalizeH="0" baseline="0" noProof="0" dirty="0">
                <a:ln>
                  <a:noFill/>
                </a:ln>
                <a:solidFill>
                  <a:srgbClr val="DDDDDD"/>
                </a:solidFill>
                <a:effectLst>
                  <a:outerShdw blurRad="38100" dist="38100" dir="2700000" algn="tl">
                    <a:srgbClr val="000000">
                      <a:alpha val="43137"/>
                    </a:srgbClr>
                  </a:outerShdw>
                </a:effectLst>
                <a:uLnTx/>
                <a:uFillTx/>
                <a:latin typeface="Arial Narrow" panose="020B0606020202030204" pitchFamily="34" charset="0"/>
                <a:ea typeface="+mn-ea"/>
                <a:cs typeface="Arial" charset="0"/>
              </a:rPr>
              <a:t> </a:t>
            </a:r>
            <a:r>
              <a:rPr kumimoji="0" lang="hr-HR" sz="2000" b="1" i="0" u="none" strike="noStrike" kern="1200" cap="none" spc="0" normalizeH="0" baseline="0" noProof="0" dirty="0">
                <a:ln>
                  <a:noFill/>
                </a:ln>
                <a:solidFill>
                  <a:srgbClr val="DDDDDD"/>
                </a:solidFill>
                <a:effectLst>
                  <a:outerShdw blurRad="38100" dist="38100" dir="2700000" algn="tl">
                    <a:srgbClr val="000000">
                      <a:alpha val="43137"/>
                    </a:srgbClr>
                  </a:outerShdw>
                </a:effectLst>
                <a:uLnTx/>
                <a:uFillTx/>
                <a:latin typeface="Arial Narrow" panose="020B0606020202030204" pitchFamily="34" charset="0"/>
                <a:ea typeface="+mn-ea"/>
                <a:cs typeface="Arial" charset="0"/>
              </a:rPr>
              <a:t> </a:t>
            </a:r>
            <a:r>
              <a:rPr kumimoji="0" lang="hr-HR" sz="2000" b="1" i="0" u="none" strike="noStrike" kern="1200" cap="none" spc="0" normalizeH="0" baseline="0" noProof="0" dirty="0">
                <a:ln>
                  <a:noFill/>
                </a:ln>
                <a:solidFill>
                  <a:srgbClr val="DDDDDD"/>
                </a:solidFill>
                <a:effectLst/>
                <a:uLnTx/>
                <a:uFillTx/>
                <a:latin typeface="Arial Narrow" panose="020B0606020202030204" pitchFamily="34" charset="0"/>
                <a:ea typeface="+mn-ea"/>
                <a:cs typeface="Arial" charset="0"/>
              </a:rPr>
              <a:t>2026</a:t>
            </a:r>
            <a:r>
              <a:rPr kumimoji="0" lang="en-US" sz="2000" b="1" i="0" u="none" strike="noStrike" kern="1200" cap="none" spc="0" normalizeH="0" baseline="0" noProof="0" dirty="0">
                <a:ln>
                  <a:noFill/>
                </a:ln>
                <a:solidFill>
                  <a:srgbClr val="DDDDDD"/>
                </a:solidFill>
                <a:effectLst/>
                <a:uLnTx/>
                <a:uFillTx/>
                <a:latin typeface="Arial Narrow" panose="020B0606020202030204" pitchFamily="34" charset="0"/>
                <a:ea typeface="+mn-ea"/>
                <a:cs typeface="Arial" charset="0"/>
              </a:rPr>
              <a:t>.</a:t>
            </a:r>
            <a:r>
              <a:rPr kumimoji="0" lang="hr-HR" sz="2000" b="1" i="0" u="none" strike="noStrike" kern="1200" cap="none" spc="0" normalizeH="0" baseline="0" noProof="0" dirty="0">
                <a:ln>
                  <a:noFill/>
                </a:ln>
                <a:solidFill>
                  <a:srgbClr val="DDDDDD"/>
                </a:solidFill>
                <a:effectLst/>
                <a:uLnTx/>
                <a:uFillTx/>
                <a:latin typeface="Arial Narrow" panose="020B0606020202030204" pitchFamily="34" charset="0"/>
                <a:ea typeface="+mn-ea"/>
                <a:cs typeface="Arial" charset="0"/>
              </a:rPr>
              <a:t> </a:t>
            </a:r>
            <a:endParaRPr kumimoji="0" lang="en-US" sz="2000" b="1" i="0" u="none" strike="noStrike" kern="1200" cap="none" spc="0" normalizeH="0" baseline="0" noProof="0" dirty="0">
              <a:ln>
                <a:noFill/>
              </a:ln>
              <a:solidFill>
                <a:srgbClr val="DDDDDD"/>
              </a:solidFill>
              <a:effectLst/>
              <a:uLnTx/>
              <a:uFillTx/>
              <a:latin typeface="Arial" charset="0"/>
              <a:ea typeface="+mn-ea"/>
              <a:cs typeface="Arial" charset="0"/>
            </a:endParaRPr>
          </a:p>
        </p:txBody>
      </p:sp>
      <p:sp>
        <p:nvSpPr>
          <p:cNvPr id="2" name="AutoShape 2" descr="data:image/jpeg;base64,/9j/4AAQSkZJRgABAQAAAQABAAD/2wCEAAkGBxQTEhUUExQVFRQWGBgVFRQVFBcUHBgWFhUWGhUXFxUYHSggGBolHBQVITEhJSkrLi4uFx8zODMsNygtLiwBCgoKDg0OGhAQGywkHyQsLCwsLCwsLCwsLCwsLCwsLCwsLCwsLCwsLCwsLCwsLCwsLCwsLCwsLCwsLCwsLCwsLP/AABEIAQUAwQMBIgACEQEDEQH/xAAcAAEAAgMBAQEAAAAAAAAAAAAABQYDBAcCAQj/xABCEAABAwIDBAYHBAgGAwAAAAABAAIDBBEFITESQVFhBhMicYGRBzKhscHR8EJSYnIUI4KSssLh8RUkM0NTomNzo//EABkBAQADAQEAAAAAAAAAAAAAAAABAgMEBf/EACQRAQEAAgICAgICAwAAAAAAAAABAhEDIRIxBEEiYRNxFEJR/9oADAMBAAIRAxEAPwDuKIiAiIgIiICIiAiwVdYyMbT3Bo5/JQOJ9NKeJgcLuvblkdCeSi2RMlqyoud13pNY0lrWNuDbNwz7gM7rSj9Ikr7gWaNAdjO53A3N/IKPKJ8K6iiouGdKZLtL3AtJz2gB5OGm7W/zuFHXNkFwfLMHuO9TMpS42NpERSqIiICIiAiIgIiICIiAiIgIiICIue9Oem/V/qad2Zyc8Hz2fDeot0mTa3Yzj0NM0l7hfcwEXJ4cvFc4xr0gTOPZdsNubNZ5W2tde7wVIxDE3SOJJOWTRe9idfH4qNlkyA7lS21pJInZsee92Z2tnO5zuc/Zew7r8Vp1lSXtDSctTw8VoxC2W9JX7h9f0UaTtmi2SS0cbg79DfPyWxTQk56CwOWVjfUd614LNH4it4O2Wi2vyUUiTwysPWsYTk5zbnxNzyyuVcOiFS9sjWAnZO2Rflnbu08yqb0bw4zSB2jGg9r5d9z5ldK6M4aGuBvcgn9luyGgd5OfhZRLN6Xyl8drkEXwL6t3MIiICIiAiIgIiICIiAiIgIiIKl6ROkH6NTlrfXeCLclw2WpLnF7jc21O9zj/AHPirN6QMUM1TJnk1xAHJps35qmk7vE/X1qs/bT0yhwFvq53lGkXv5fXFYw3yXpp8gpRt9c/PP8Av9fW9e2nesTj9cF82v7fXmhttwuANys7Q6Q2G/K44cvHJRAffVW3o1TbLmuduzA58VTkvjNteLG53UX3BaBsULWgWyF++y2mVZjcHM1GduI3haD8Ua1he45Kovx+SoqWMh7MYOZ3kb1xayvcd3449V2jAsXZVQiWO4aSW2PFpse/MKQUV0bijjgZHHazRppmTcnxJUqvRxu5t5eU1bBERWVEREBERAREQEREBERAWOeTZa53AE+QWRa+Ij9VJ+R38JQfm3EpLyPPFx9ijGAjPit/FRZzhwJB81oMzIVIvl7ZxuCON9NN3M8Vj2vcssbbAef15hBilH9UtfTl7VmczsnyHxK87OvcD5GybNMMcdpBfTX68VbKd5FlWib58CfgrHRXc0Eb1hzd6dXxrq14rZHSki9mN3nIX4nkvnRmhcJ3WBAsC0OFi4EDtkbr3yClafBustc9ne3ce9WHC8LDHAhoH1xWFz61HT4fl5WsDMSlgcCHe1X/AADGhO0Xyd7/AOq5jVRsdLJ1hOyz32upv0dwPnf1o7ELHZAuu5x/KPVHMqeG5TL8UfIxwuO8nS0RF6DyhERAREQEREBERAREQFo45Js08p/AR55fFbyjOkp/ysvJt/IhRfSZ7fm/F33keeJv8lqHJbWIDtDu+JWm43KrE32yRuzH1p/ZbBfc8tfkPcsDWWWVgy96Jj283HAfXuzXlxyPO1vyjRY3Tg5f1PksPXEuDT2bnZu7Kx5qE/0ydbZWHC5rMCgpsPc2+hN81J0Elxbgs+TVnTfg3jl2teH4hZTsGJXVNpDZTMNQA0lcmTvk20seexpLjq76ClfRJNK+qcG36pjCXndcnsN773PgqNX1TpZbZ5m3FdN9FeJxNfLTNBYSGuaD9pw2uscTxILcuS6uLHx1txc2dzls9R0lQeL4+2MyNaRtRt2iTmL67PfZeulGNtpoxc2e+4YeFhmfC4XP6VgqZHgudsfa2XWLnOF3XJB4jPmp5uXXUU4OHynlfToWFY6yWnZMTk/aAy12XEaeCkaera/Q+BFlQ3vDDFBD2Y42hjBe9r5uJJ1O/NTPXbA2i42HNZz5Fl/S+Xxprf2tDZATYEXGouvSq1CTcEa2z5f1U7BiDSO12e9a8fNMvfTDk4bj67biL4Cvq3YiIiAiIgLRxtoMEgOhaR5iy3lW+nWLtgp3X1cCAPrQa5qL6TPbgeMvu/S2bsuGa0YhnyWxVSbbi7ise1lYb9e5Vi19smxffvsPLVY6t9hZq+00oub8MkcL5ofTWpiA4bQJF87HPvB+CudBE2QAAskbaxDmtvbgbqpyR7/orPDms+THbbhz8ekvjsIY8C4uRci+nD65KOwyYB/Io6mzuFpSMLTY+fkq4Y9aW5M75eWlsjeNy8y1NmkKDpalwGvDy0XyWsJyKp/F22/yOmSllAl2jwPmtqmxN8VQ2djrOab+W4+0KIdMvsslwOPHl9WW3j3ty+fWnVvSHigmpKOcC22XG3ezMeYUR0UrGMhu49o3d+8bj2W8lqY9C9mH4eyQEFzZngHK20WbN/A+1aFLsilLye0ABbaA0AFtnUm91lyzbfgup+u07T1skt5IhfZLnE5ZZ8+QHksjsZfI5rL8C62fdl5ZdyreGVkkURYLWdc8xfXTVSOD1Bgc5/rFw13g56eawyx06cctyLhh+NtYw7RsBrfX+91sUFSZjtbr5X0A+J7lz2uqXvlaXDshwcWg2vnnc8SMuSslPjILm9Wwi2VgD53KrcdRM1bdOnYdINnZ3hbagejkjrDa9Z2ZHAKeXocWW8Y8vlx8c7BERaMxERBp4riDYIzI82A05lcR6b446okO0TsjdmBna7beHjZdJ6cB8lo4xtOPqi9rcSeG7yVepOgEIPWVbzI7cxps3uFlnbutZOnLKSkfM/ZiY57joGjQcSRorRSejeqfbaLWDzXWcIpGRt2YYmsbwaLX7zvW3sy/ct4hDUclrfRnOxm0wteRu9U+HHuyVQq6Z8Li2RpYdCCLDzXdarEZoyRJGQ05bQzA53Gir2LOiqAWyNBvlf3d6r5SLfx2uTia2uh1IOS13SbLgfrgpfpBgogN4ydk3uw7sr3HEe5QcQ2iOCt1Ypqy6WKmzCzT0YcLWWGk3KTj0XNlbK7sJLO1cmoHN0zW5gfRepqgXMaA0O2C5zg0BxF7cTlbzCk5mXy3rpPR/BnQ0LmEbMjrzW4GwsDzs0LTDO1hy8WOKo4R6JZXG807G2Ni1oLjla2ZtqFc8H9GtHC5r3B0rmm/bts347IG5TeD1e2A778bJPEix9ymGm+YW87c2U0ovpeotqjZIB/oyNJ/K8Fh9pZ5Ll1PEHWXdOmFH1tFUs1JieR+Zo2m+0BcOw7QLHm67dHx7vptsjzW0zMrA3VZIcly13YxnbDtO96sWBPBIjYy7ibKIpG3Ft5XQOh+CCJnWu9dw7PJp3959yYY3PLSOXOceG6m6CiEbeLt5+A5LaRF6Mkk1Hk223dERFKBeXlelhnOSVMR0zQCSBmd61G04vtON+W7+q91hKipqghZWtpFggqW6e5bYN1WKOa5VjpXZK0u1cppiqI3bs+RVaxvB2PFwDFJxt2T3jd3q5L4+MHIi45pcdoxzscqgj2X9XPGDfLMe0FVjpn0V/RHieLOnkNjb/bedx4NO7nlwXZ8SwmNzbEWG7keIO5QGIBsbTDO3bikGybi4cDuPAqmtNdzNyOB6kYpclp4/hDqOUMuXQvzhk4t+6T94b/ArVZWdtjNznNB7i4ArPLDbTHPx9r90Jo29YyeVoc0khgOdiPtEeOXcSukye7LwVSloNh8rGjJzWzMAyzF9oDv7fsVhwqsEsTXbxkfgfJaYTXTPkvl21+jRsGj7rC392aQD2BWOn0CpeD1nak/O5o/ecT/ABK0OqrNaANp7vVbe3eSdwCvjVM52xdLavqqOofwjcB3uGyPa4LiNEywXVfSdKRh7gdXPjabfnBP8K5tRQ9lY89bfFnt8aF7aMivT2LbhZaFx3mzR+0bLlrunSb6B4M6od1rxaBhtnrI4bh+Ebz4cbdOVb6AkfoxaPsvI/6tPxVkXbw4yY7n28z5GeWWdl+hERbMBERAWKVZVhn0UVMQ9cVA1UZup2rIuomWotoLlZVviUFO66sFNIG6uCrTXSO32HkpGj2BvLiplMosUbgdDdZFrQRi2llsBaMaPYCLHQqKqqMEGKQbTHaX919x4FS68TRBwsUsJdOe4zgTXROpJj2T2oJd7XDQ94vYjfdcimp3wz9XILPY9oPg4WI5HI3X6HxnD+ujdG7Jwza7g7c7u3Fcm6a0BkgE9rTU52ZRvLGuzJ/Kc+4lZ6013ubXz9PzpnnU7TD37O17muWLB6jqpZ4TkG3c38urfeR+yoGvqv8AKRSDVj43j3H2OKx4riXa2xq+NzPG3Z95ULSM/Rucu2OL3F/7zifdZXykftNdIPtdhh4MBtcd+Z8lzuin6mMv0sAxneRYeWvgrz0VxFj4GMdq0WUwy9Ir0s1FqeGP70oNuTWn5hU6iGSmfSzU7U9MwaBr3eZaPgobDjdYc/tt8fqNqODNesQbssYPxj3FbdOxYMadYM/P8Cuae3TauXo/f2Zm8HNPm238qtqpHQGb9dMzcWMd5Ej+ZXdehwX8I875E1yUREWrAREQFhnGSzLHIoqYg6umJKj52tYOJUvXzW0ULUMAzd5LOto1XFz8ybN+vNbdBVsaQG5neVWsUxIk7IyC94C47VyVXbTXTpVM+4Wwo/DTcBSC2jmy9iBEUqsNVDtDLUafJUDpfTDN4HZkBilHMtIBPeMvALoqgOkmGB7HfdcLO5H7LvA2VMo0wvbnNJnQBrtRstPe02PtCio7yOiZqQ8jwaD/AEUs0FsLmHUPNxzBz9qjcMlDJKiY6RgBg4yPAsPOypG1b1cNqQRj1Y9ebt/yVx6NPDRYNuVTKGKwucyczzvvVmwrHmRZFt+5QmzrpWPSNW7ddb/jjY3xN3H+ILFhYyWDpRRVL6uaodTzNje64cY3W2Q0AXNstN694W/ILLlacKyUqjuko7DbbnA+/wCa36Y5LSx8/qvFvvC58fboqb6DyWqm/jie3xBa7+Uroy5N0Xn2ammN/tFv7zXD4rrK7Pj38dOL5c/Pf6ERF0OUREQFin0WVYZ3WCipiIq8s1WsVqScgpXGanVV5h2issq6MYh5I881JYabFeqmm3rUEuwVVfboeDS5KYComB4yLgXVomxuCNt3yNaOZWuNc+WKTRQlN0rpn2LJAQdCMx5hSEWIxu0ePNW3FfGtoleXWIIOhyKbQK8kIOY9NaAwS5eq8XB5j42t5Kl1b7RxN/5JHSu7h2GewErtXSrCv0mncwf6g7UZ/EBp3HTxXFa4XkDfuBrLfl19t1TWmsu4tFOOxfl8FN9D8ID39e8dkH9WDvI1f3Ddz7loYHQGbZYNNXHgPmr9DS7DQBuFu4DQKuM3WmeWppvMKiMW6MQzXcGiOT77Ra5/E3Q9+q3GyELZY/JXsl6rGW43cc9noXwv2HixG/cRxB4KJ6Qm0TvD3hdOxjD2yx2OTvsu4H5Fcr6UXEbgciCAQdx2hdceXH45O3Dl88b/ANecFqLSQHTZljN+W0AfYV2tcFwh/wCsi/8AYz+MLvS34Ptz/K70IiLocoiIgLSrjkt1a1S26irYqfi7DdRNH61irLilOq7PGWuB3LG+3RL0zVxDQq3WOLjYKZxR+1ayiqhoYOZRDVbOWaZncAsJo31LiwEut653Xv6g5DfxK+TOcBZtzI/h9hvHvO7zVm6LwNp4jJJkB7TuAG8qxpEHokIWGWR/Vtbq65B5AWzJ5KDl6TVDXWhv1Y0Mg2i7mbaeatdaHVT+snNmD/TiByaPi7mtSowgSHZhZ+0chb4qNpka+G+kKVlhJHfmx38p+avdD0q/ViSVkkbTvewgLX6N9CYoLSSDbk1udB3Dct/EAx5tJ6o0ap9KdVJYfjMMwuyRjvyuB9ioPTjo64VQlhY57ZsyGNLtl49a9tAbg371eKPCWFovG1jPu2G07vO4ctVKsaGgBoDQNABYDwVvau5L0qfR7E4KeEBzrOuQSdXFuRNtzQbgd3NTf+OQXa1zwwu9USAx7X5doAO8FEdIMIpnzxyTNBa8GMg+qXixYXDu2h5LLVU0oaWyxsmgORYALhu6zeSj0tdXtPPjTRRGBM6toZHIZIHf6RcbmMj/AG3b7d+YUnBPtg7nA2cOBUyq2Mde+8L+IaSO8Z/Bc39Izf1TJh/uENd+dpGfiB7FfsUm2YpD+E+1VPpZTdZhjraxujk/7gH2OKplNtMOopuD324hvMjP4gu/LhPR2C88A/8AIz3hd2VeD7T8n/UREXQ5RERAWKQLKvLgiYia2NV+sgBFlZ6pqgMRFgSVnk2xqsVkoaM92SgqqbV50vYDidwUjWMLyb5NFySdw3lRtBTmolFh2Bk0cuPedfJVi6e6I019p8gHFznZAAa9wUPj2OddJ2DaJhswaX4uI5+5b/SuvEbBSRHOwMzh5hnuJ8OaqStIi1MQ4iTqpnDsWLXAlVGN6sOCsDnAHRReidulUWPQvaAXWNtF6h6lp2m9o7ic7dyiaShYACAFJQgAJLftWyT0ySYg7uC8txK+QzK0qm5K+0zLJumppsV1F1sWy7UODvEf3W1RnZaGOORyaTuNtL+Bsvsci84wz/LyEes1vWN/NH22+1oVkfpEYnG+AmWIXOr2ffA/n4FSFPWskDJ4zdkgse/mNxFiD3LJVSBwDtzgCO4qs4PJ1VVPTf7creujHB/2gO+1/A8VX1VvcSfSyW0VvvOA+PwWq1m3RTt3uif7G3HuWLpJJtCJvIk+4fFSmBQjYLTq5pHmLKPdT6xUvoJB1lZCLXDQ55/Zbl7SF19UX0YYG6KN08os942Gt+6wG5vzJAy5BXpTxY+OKnPn5ZCIi1YiIiAvhX1fCg1ahiruLRk5K0ShVrpHU9Uwkeucm8jxVMmuCidJZ8/0dnEGUj2N+J8FuYbMKaGSW2UbC63EgZDxNgoqClJcScyTck6k8Vv4vEf0OVv3tgf/AEb8lRrVTw6oM209xu8kl3ecyt11MoaFhhftDuI4hW2m2ZGBzVa1TSGNOpXDn7JC8ywr7CLFRatIuGDPc94CszoLBRfQ6AFpf5KensNVOM6Ut7R3UL2yILTr8SazfoomDpBd1go3ItMbVrZAsr2bTHt4tcPMFa9PVbTbrzRT3LgrbUsqIp5700fJoHlkoySHaqaeQa5tP15rYoM49nhcLdipwOrd93ad5BZ+2vpF4mdqa33QB8fip/BWj5KtgEuLt5JVkwimOROmqY+zP0mMLZZluDnD/sVtrBS/aHB3vAPxWdbxzX2IiIgREQEREHh6qmOU+27Pfp4D681a5AoipoZH5ghpvx0GuVuOV+7eq5RphdKpFh2ay4jQXYGc9oj3D2qxNwpwzOZ/rw0G8+Sxf4bJvLcze3Dxtn5Kml/Jzqswa+5a9HTOhdkOydR9b10ebCCdw9/wC1JcEvrn4WUaq/lFaNOHjabmFpT0xCtMeEOYbt36t3H5FbX+FBw08FGqSxBdHOkZguwi4PvUvVY7tjJYZcAHBY5MLI3JbU6x2hMTqHOWphwIddTrsOJ3IMOI3Kq/Tfw6vIFlK4c/tnuUFT05BU9h8atiyyRdA2znD8R96mZGdgAanLwOq0o4bSHvU3BFp3K2MRlUdFQBuZWxTzOvkMlvyQXWWKABW0pcnqn387H2W+Czry0L0rs6IiIgREQEREBfLL6iD5ZeS1e0QYzGvJiCzIo0nbWdTBBTBbFksmjyYDThYZKILdslk0nyRn+HjgvD8OClrL5ZR4p86iGYXmtqOkst6yWTxLlUd+hZkrbjjss1ksp0i5PgavtkX1SqIiICIiAiIgIiICIiAiIgIiIC+IiD6iIgIiICIiAiIgIiICIiAiIgIiIP/9k="/>
          <p:cNvSpPr>
            <a:spLocks noChangeAspect="1" noChangeArrowheads="1"/>
          </p:cNvSpPr>
          <p:nvPr/>
        </p:nvSpPr>
        <p:spPr bwMode="auto">
          <a:xfrm>
            <a:off x="1679575" y="-144462"/>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3" name="Rectangle 2"/>
          <p:cNvSpPr/>
          <p:nvPr/>
        </p:nvSpPr>
        <p:spPr>
          <a:xfrm>
            <a:off x="1524002" y="-76200"/>
            <a:ext cx="9143999" cy="1107996"/>
          </a:xfrm>
          <a:prstGeom prst="rect">
            <a:avLst/>
          </a:prstGeom>
          <a:noFill/>
        </p:spPr>
        <p:txBody>
          <a:bodyPr wrap="square" lIns="91440" tIns="45720" rIns="91440" bIns="45720">
            <a:spAutoFit/>
          </a:bodyP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9525">
                  <a:solidFill>
                    <a:srgbClr val="FFFFFF"/>
                  </a:solidFill>
                  <a:prstDash val="solid"/>
                </a:ln>
                <a:solidFill>
                  <a:srgbClr val="FFC000"/>
                </a:solidFill>
                <a:effectLst>
                  <a:outerShdw blurRad="12700" dist="38100" dir="2700000" algn="tl" rotWithShape="0">
                    <a:srgbClr val="FFFFFF">
                      <a:lumMod val="50000"/>
                    </a:srgbClr>
                  </a:outerShdw>
                </a:effectLst>
                <a:uLnTx/>
                <a:uFillTx/>
                <a:latin typeface="Britannic Bold" panose="020B0903060703020204" pitchFamily="34" charset="0"/>
                <a:ea typeface="+mn-ea"/>
                <a:cs typeface="Arial" charset="0"/>
              </a:rPr>
              <a:t> </a:t>
            </a:r>
            <a:r>
              <a:rPr kumimoji="0" lang="hr-HR" sz="6600" b="1" i="0" u="none" strike="noStrike" kern="1200" cap="none" spc="0" normalizeH="0" baseline="0" noProof="0" dirty="0">
                <a:ln w="9525">
                  <a:solidFill>
                    <a:srgbClr val="FFFFFF"/>
                  </a:solidFill>
                  <a:prstDash val="solid"/>
                </a:ln>
                <a:solidFill>
                  <a:srgbClr val="FFC000"/>
                </a:solidFill>
                <a:effectLst>
                  <a:outerShdw blurRad="12700" dist="38100" dir="2700000" algn="tl" rotWithShape="0">
                    <a:srgbClr val="FFFFFF">
                      <a:lumMod val="50000"/>
                    </a:srgbClr>
                  </a:outerShdw>
                </a:effectLst>
                <a:uLnTx/>
                <a:uFillTx/>
                <a:latin typeface="Bodoni MT Poster Compressed" panose="02070706080601050204" pitchFamily="18" charset="0"/>
                <a:ea typeface="+mn-ea"/>
                <a:cs typeface="Biome" panose="020B0502040204020203" pitchFamily="34" charset="0"/>
              </a:rPr>
              <a:t> </a:t>
            </a:r>
            <a:endParaRPr kumimoji="0" lang="en-US" sz="5400" b="1" i="0" u="none" strike="noStrike" kern="1200" cap="none" spc="0" normalizeH="0" baseline="0" noProof="0" dirty="0">
              <a:ln w="9525">
                <a:solidFill>
                  <a:srgbClr val="FFFFFF"/>
                </a:solidFill>
                <a:prstDash val="solid"/>
              </a:ln>
              <a:solidFill>
                <a:srgbClr val="FFC000"/>
              </a:solidFill>
              <a:effectLst>
                <a:outerShdw blurRad="12700" dist="38100" dir="2700000" algn="tl" rotWithShape="0">
                  <a:srgbClr val="FFFFFF">
                    <a:lumMod val="50000"/>
                  </a:srgbClr>
                </a:outerShdw>
              </a:effectLst>
              <a:uLnTx/>
              <a:uFillTx/>
              <a:latin typeface="Bodoni MT Poster Compressed" panose="02070706080601050204" pitchFamily="18" charset="0"/>
              <a:ea typeface="+mn-ea"/>
              <a:cs typeface="Biome" panose="020B0502040204020203" pitchFamily="34" charset="0"/>
            </a:endParaRPr>
          </a:p>
        </p:txBody>
      </p:sp>
      <p:pic>
        <p:nvPicPr>
          <p:cNvPr id="4" name="Picture 3">
            <a:extLst>
              <a:ext uri="{FF2B5EF4-FFF2-40B4-BE49-F238E27FC236}">
                <a16:creationId xmlns:a16="http://schemas.microsoft.com/office/drawing/2014/main" id="{0396B6B0-6E55-331F-DC76-4370B6337A4E}"/>
              </a:ext>
            </a:extLst>
          </p:cNvPr>
          <p:cNvPicPr>
            <a:picLocks noChangeAspect="1"/>
          </p:cNvPicPr>
          <p:nvPr/>
        </p:nvPicPr>
        <p:blipFill>
          <a:blip r:embed="rId3"/>
          <a:stretch>
            <a:fillRect/>
          </a:stretch>
        </p:blipFill>
        <p:spPr>
          <a:xfrm>
            <a:off x="0" y="934720"/>
            <a:ext cx="12303760" cy="5339879"/>
          </a:xfrm>
          <a:prstGeom prst="rect">
            <a:avLst/>
          </a:prstGeom>
        </p:spPr>
      </p:pic>
    </p:spTree>
    <p:extLst>
      <p:ext uri="{BB962C8B-B14F-4D97-AF65-F5344CB8AC3E}">
        <p14:creationId xmlns:p14="http://schemas.microsoft.com/office/powerpoint/2010/main" val="98704313"/>
      </p:ext>
    </p:extLst>
  </p:cSld>
  <p:clrMapOvr>
    <a:masterClrMapping/>
  </p:clrMapOvr>
  <p:transition spd="med">
    <p:zoom/>
  </p:transition>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duotone>
              <a:schemeClr val="accent1">
                <a:shade val="45000"/>
                <a:satMod val="135000"/>
              </a:schemeClr>
              <a:prstClr val="white"/>
            </a:duotone>
          </a:blip>
          <a:srcRect/>
          <a:stretch>
            <a:fillRect/>
          </a:stretch>
        </a:blipFill>
        <a:effectLst/>
      </p:bgPr>
    </p:bg>
    <p:spTree>
      <p:nvGrpSpPr>
        <p:cNvPr id="1" name="">
          <a:extLst>
            <a:ext uri="{FF2B5EF4-FFF2-40B4-BE49-F238E27FC236}">
              <a16:creationId xmlns:a16="http://schemas.microsoft.com/office/drawing/2014/main" id="{FAEC939F-43B5-EF31-A9FE-26694B73526D}"/>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5B3B5DDC-43FB-A886-E5EB-279A41D04200}"/>
              </a:ext>
            </a:extLst>
          </p:cNvPr>
          <p:cNvSpPr txBox="1"/>
          <p:nvPr/>
        </p:nvSpPr>
        <p:spPr>
          <a:xfrm>
            <a:off x="2146851" y="907368"/>
            <a:ext cx="9899375" cy="2123658"/>
          </a:xfrm>
          <a:prstGeom prst="rect">
            <a:avLst/>
          </a:prstGeom>
          <a:noFill/>
        </p:spPr>
        <p:txBody>
          <a:bodyPr wrap="square">
            <a:spAutoFit/>
          </a:bodyPr>
          <a:lstStyle/>
          <a:p>
            <a:pPr algn="ctr"/>
            <a:r>
              <a:rPr lang="nb-NO" sz="6600" b="1" dirty="0">
                <a:ln w="12700">
                  <a:solidFill>
                    <a:schemeClr val="accent5">
                      <a:lumMod val="50000"/>
                    </a:schemeClr>
                  </a:solidFill>
                  <a:prstDash val="solid"/>
                </a:ln>
                <a:pattFill prst="narHorz">
                  <a:fgClr>
                    <a:schemeClr val="accent5">
                      <a:lumMod val="50000"/>
                    </a:schemeClr>
                  </a:fgClr>
                  <a:bgClr>
                    <a:schemeClr val="accent5">
                      <a:lumMod val="20000"/>
                      <a:lumOff val="80000"/>
                    </a:schemeClr>
                  </a:bgClr>
                </a:pattFill>
                <a:effectLst>
                  <a:innerShdw blurRad="177800">
                    <a:schemeClr val="accent5">
                      <a:lumMod val="50000"/>
                    </a:schemeClr>
                  </a:innerShdw>
                </a:effectLst>
              </a:rPr>
              <a:t>KARAKTERISTIKE NOVOG ŽIVOTA U KRISTU</a:t>
            </a:r>
            <a:endParaRPr lang="es-ES" sz="6600" b="1" dirty="0">
              <a:ln w="12700">
                <a:solidFill>
                  <a:schemeClr val="accent5">
                    <a:lumMod val="50000"/>
                  </a:schemeClr>
                </a:solidFill>
                <a:prstDash val="solid"/>
              </a:ln>
              <a:pattFill prst="narHorz">
                <a:fgClr>
                  <a:schemeClr val="accent5">
                    <a:lumMod val="50000"/>
                  </a:schemeClr>
                </a:fgClr>
                <a:bgClr>
                  <a:schemeClr val="accent5">
                    <a:lumMod val="20000"/>
                    <a:lumOff val="80000"/>
                  </a:schemeClr>
                </a:bgClr>
              </a:pattFill>
              <a:effectLst>
                <a:innerShdw blurRad="177800">
                  <a:schemeClr val="accent5">
                    <a:lumMod val="50000"/>
                  </a:schemeClr>
                </a:innerShdw>
              </a:effectLst>
            </a:endParaRPr>
          </a:p>
        </p:txBody>
      </p:sp>
      <p:pic>
        <p:nvPicPr>
          <p:cNvPr id="5" name="Imagen 4" descr="Grupo de personas posando por un foto&#10;&#10;El contenido generado por IA puede ser incorrecto.">
            <a:extLst>
              <a:ext uri="{FF2B5EF4-FFF2-40B4-BE49-F238E27FC236}">
                <a16:creationId xmlns:a16="http://schemas.microsoft.com/office/drawing/2014/main" id="{6158C082-112E-D817-A97B-E8B1FE71C73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283633" y="3922166"/>
            <a:ext cx="5667550" cy="2707233"/>
          </a:xfrm>
          <a:prstGeom prst="rect">
            <a:avLst/>
          </a:prstGeom>
          <a:ln w="38100" cap="sq">
            <a:solidFill>
              <a:schemeClr val="accent5">
                <a:lumMod val="60000"/>
                <a:lumOff val="40000"/>
              </a:schemeClr>
            </a:solidFill>
            <a:prstDash val="solid"/>
            <a:miter lim="800000"/>
          </a:ln>
          <a:effectLst>
            <a:outerShdw blurRad="50800" dist="38100" dir="2700000" algn="tl" rotWithShape="0">
              <a:srgbClr val="000000">
                <a:alpha val="43000"/>
              </a:srgbClr>
            </a:outerShdw>
          </a:effectLst>
        </p:spPr>
      </p:pic>
      <p:pic>
        <p:nvPicPr>
          <p:cNvPr id="10" name="Imagen 9" descr="Un grupo de personas en un salón&#10;&#10;El contenido generado por IA puede ser incorrecto.">
            <a:extLst>
              <a:ext uri="{FF2B5EF4-FFF2-40B4-BE49-F238E27FC236}">
                <a16:creationId xmlns:a16="http://schemas.microsoft.com/office/drawing/2014/main" id="{706EF3CC-7314-2B6F-7306-11427F87F931}"/>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40817" y="3922166"/>
            <a:ext cx="5415504" cy="2707752"/>
          </a:xfrm>
          <a:prstGeom prst="rect">
            <a:avLst/>
          </a:prstGeom>
          <a:ln w="38100" cap="sq">
            <a:solidFill>
              <a:schemeClr val="accent5">
                <a:lumMod val="60000"/>
                <a:lumOff val="40000"/>
              </a:schemeClr>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73190629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cstate="hqprint">
            <a:alphaModFix amt="79000"/>
            <a:lum/>
            <a:extLst>
              <a:ext uri="{BEBA8EAE-BF5A-486C-A8C5-ECC9F3942E4B}">
                <a14:imgProps xmlns:a14="http://schemas.microsoft.com/office/drawing/2010/main">
                  <a14:imgLayer r:embed="rId4">
                    <a14:imgEffect>
                      <a14:artisticBlur radius="5"/>
                    </a14:imgEffect>
                  </a14:imgLayer>
                </a14:imgProps>
              </a:ext>
              <a:ext uri="{28A0092B-C50C-407E-A947-70E740481C1C}">
                <a14:useLocalDpi xmlns:a14="http://schemas.microsoft.com/office/drawing/2010/main"/>
              </a:ext>
            </a:extLst>
          </a:blip>
          <a:srcRect/>
          <a:stretch>
            <a:fillRect l="-8000" t="-4000" r="-17000"/>
          </a:stretch>
        </a:blipFill>
        <a:effectLst/>
      </p:bgPr>
    </p:bg>
    <p:spTree>
      <p:nvGrpSpPr>
        <p:cNvPr id="1" name="">
          <a:extLst>
            <a:ext uri="{FF2B5EF4-FFF2-40B4-BE49-F238E27FC236}">
              <a16:creationId xmlns:a16="http://schemas.microsoft.com/office/drawing/2014/main" id="{C0E6F4B0-37BC-84CF-2FD0-90F105338434}"/>
            </a:ext>
          </a:extLst>
        </p:cNvPr>
        <p:cNvGrpSpPr/>
        <p:nvPr/>
      </p:nvGrpSpPr>
      <p:grpSpPr>
        <a:xfrm>
          <a:off x="0" y="0"/>
          <a:ext cx="0" cy="0"/>
          <a:chOff x="0" y="0"/>
          <a:chExt cx="0" cy="0"/>
        </a:xfrm>
      </p:grpSpPr>
      <p:pic>
        <p:nvPicPr>
          <p:cNvPr id="17" name="Imagen 16" descr="Un grupo de personas bailando&#10;&#10;El contenido generado por IA puede ser incorrecto.">
            <a:extLst>
              <a:ext uri="{FF2B5EF4-FFF2-40B4-BE49-F238E27FC236}">
                <a16:creationId xmlns:a16="http://schemas.microsoft.com/office/drawing/2014/main" id="{52C5243B-FE4B-7A71-4830-B4AEBF18BF3A}"/>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10356814" y="78587"/>
            <a:ext cx="1651516" cy="2207314"/>
          </a:xfrm>
          <a:prstGeom prst="rect">
            <a:avLst/>
          </a:prstGeom>
          <a:ln>
            <a:noFill/>
          </a:ln>
          <a:effectLst>
            <a:outerShdw blurRad="190500" algn="tl" rotWithShape="0">
              <a:srgbClr val="000000">
                <a:alpha val="70000"/>
              </a:srgbClr>
            </a:outerShdw>
          </a:effectLst>
        </p:spPr>
      </p:pic>
      <p:sp>
        <p:nvSpPr>
          <p:cNvPr id="3" name="CuadroTexto 2">
            <a:extLst>
              <a:ext uri="{FF2B5EF4-FFF2-40B4-BE49-F238E27FC236}">
                <a16:creationId xmlns:a16="http://schemas.microsoft.com/office/drawing/2014/main" id="{654C210C-638D-4DB2-F29A-55DB9B1ACC00}"/>
              </a:ext>
            </a:extLst>
          </p:cNvPr>
          <p:cNvSpPr txBox="1"/>
          <p:nvPr/>
        </p:nvSpPr>
        <p:spPr>
          <a:xfrm>
            <a:off x="0" y="0"/>
            <a:ext cx="10296525" cy="769441"/>
          </a:xfrm>
          <a:prstGeom prst="rect">
            <a:avLst/>
          </a:prstGeom>
          <a:noFill/>
        </p:spPr>
        <p:txBody>
          <a:bodyPr wrap="square">
            <a:spAutoFit/>
            <a:scene3d>
              <a:camera prst="orthographicFront"/>
              <a:lightRig rig="threePt" dir="t"/>
            </a:scene3d>
            <a:sp3d extrusionH="57150">
              <a:bevelT w="38100" h="38100"/>
            </a:sp3d>
          </a:bodyPr>
          <a:lstStyle/>
          <a:p>
            <a:pPr algn="ctr"/>
            <a:r>
              <a:rPr lang="es-ES" sz="4400" b="1" spc="3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SAVRŠENA VEZA</a:t>
            </a:r>
          </a:p>
        </p:txBody>
      </p:sp>
      <p:sp>
        <p:nvSpPr>
          <p:cNvPr id="7" name="CuadroTexto 6">
            <a:extLst>
              <a:ext uri="{FF2B5EF4-FFF2-40B4-BE49-F238E27FC236}">
                <a16:creationId xmlns:a16="http://schemas.microsoft.com/office/drawing/2014/main" id="{01BEEAC9-4AF6-EA40-704E-0446FD1949F0}"/>
              </a:ext>
            </a:extLst>
          </p:cNvPr>
          <p:cNvSpPr txBox="1"/>
          <p:nvPr/>
        </p:nvSpPr>
        <p:spPr>
          <a:xfrm>
            <a:off x="0" y="663097"/>
            <a:ext cx="10296527" cy="369332"/>
          </a:xfrm>
          <a:prstGeom prst="rect">
            <a:avLst/>
          </a:prstGeom>
          <a:noFill/>
        </p:spPr>
        <p:txBody>
          <a:bodyPr wrap="square">
            <a:spAutoFit/>
            <a:scene3d>
              <a:camera prst="orthographicFront"/>
              <a:lightRig rig="threePt" dir="t"/>
            </a:scene3d>
            <a:sp3d extrusionH="57150">
              <a:bevelT w="38100" h="38100"/>
            </a:sp3d>
          </a:bodyPr>
          <a:lstStyle/>
          <a:p>
            <a:pPr algn="ctr"/>
            <a:r>
              <a:rPr lang="es-ES" b="1" dirty="0">
                <a:solidFill>
                  <a:schemeClr val="accent3"/>
                </a:solidFill>
                <a:latin typeface="Comic Sans MS" panose="030F0702030302020204" pitchFamily="66" charset="0"/>
              </a:rPr>
              <a:t>“</a:t>
            </a:r>
            <a:r>
              <a:rPr lang="hr-HR" b="1" dirty="0">
                <a:solidFill>
                  <a:schemeClr val="accent3"/>
                </a:solidFill>
                <a:latin typeface="Comic Sans MS" panose="030F0702030302020204" pitchFamily="66" charset="0"/>
              </a:rPr>
              <a:t>A povrh svega toga zaodjenite se u ljubav koja je sveza savršene savršenstva.</a:t>
            </a:r>
            <a:r>
              <a:rPr lang="es-ES" b="1" dirty="0">
                <a:solidFill>
                  <a:schemeClr val="accent3"/>
                </a:solidFill>
                <a:latin typeface="Comic Sans MS" panose="030F0702030302020204" pitchFamily="66" charset="0"/>
              </a:rPr>
              <a:t>” </a:t>
            </a:r>
            <a:r>
              <a:rPr lang="es-ES" sz="1400" b="1" dirty="0">
                <a:solidFill>
                  <a:schemeClr val="accent3"/>
                </a:solidFill>
                <a:latin typeface="Comic Sans MS" panose="030F0702030302020204" pitchFamily="66" charset="0"/>
              </a:rPr>
              <a:t>(</a:t>
            </a:r>
            <a:r>
              <a:rPr lang="hr-HR" sz="1400" b="1" dirty="0">
                <a:solidFill>
                  <a:schemeClr val="accent3"/>
                </a:solidFill>
                <a:latin typeface="Comic Sans MS" panose="030F0702030302020204" pitchFamily="66" charset="0"/>
              </a:rPr>
              <a:t>Kol.</a:t>
            </a:r>
            <a:r>
              <a:rPr lang="es-ES" sz="1400" b="1" dirty="0">
                <a:solidFill>
                  <a:schemeClr val="accent3"/>
                </a:solidFill>
                <a:latin typeface="Comic Sans MS" panose="030F0702030302020204" pitchFamily="66" charset="0"/>
              </a:rPr>
              <a:t> 3</a:t>
            </a:r>
            <a:r>
              <a:rPr lang="hr-HR" sz="1400" b="1" dirty="0">
                <a:solidFill>
                  <a:schemeClr val="accent3"/>
                </a:solidFill>
                <a:latin typeface="Comic Sans MS" panose="030F0702030302020204" pitchFamily="66" charset="0"/>
              </a:rPr>
              <a:t>,</a:t>
            </a:r>
            <a:r>
              <a:rPr lang="es-ES" sz="1400" b="1" dirty="0">
                <a:solidFill>
                  <a:schemeClr val="accent3"/>
                </a:solidFill>
                <a:latin typeface="Comic Sans MS" panose="030F0702030302020204" pitchFamily="66" charset="0"/>
              </a:rPr>
              <a:t>14)</a:t>
            </a:r>
          </a:p>
        </p:txBody>
      </p:sp>
      <p:sp>
        <p:nvSpPr>
          <p:cNvPr id="8" name="CuadroTexto 7">
            <a:extLst>
              <a:ext uri="{FF2B5EF4-FFF2-40B4-BE49-F238E27FC236}">
                <a16:creationId xmlns:a16="http://schemas.microsoft.com/office/drawing/2014/main" id="{AF38D128-E148-42C4-427B-567CCBB64377}"/>
              </a:ext>
            </a:extLst>
          </p:cNvPr>
          <p:cNvSpPr txBox="1"/>
          <p:nvPr/>
        </p:nvSpPr>
        <p:spPr>
          <a:xfrm>
            <a:off x="410884" y="1083745"/>
            <a:ext cx="9641684" cy="1015663"/>
          </a:xfrm>
          <a:prstGeom prst="rect">
            <a:avLst/>
          </a:prstGeom>
          <a:noFill/>
        </p:spPr>
        <p:txBody>
          <a:bodyPr wrap="square" rtlCol="0">
            <a:spAutoFit/>
          </a:bodyPr>
          <a:lstStyle/>
          <a:p>
            <a:pPr>
              <a:spcBef>
                <a:spcPts val="600"/>
              </a:spcBef>
            </a:pPr>
            <a:r>
              <a:rPr lang="es-ES" sz="2000" b="1" dirty="0"/>
              <a:t>Mi </a:t>
            </a:r>
            <a:r>
              <a:rPr lang="es-ES" sz="2000" b="1" dirty="0" err="1"/>
              <a:t>smo</a:t>
            </a:r>
            <a:r>
              <a:rPr lang="es-ES" sz="2000" b="1" dirty="0"/>
              <a:t> "</a:t>
            </a:r>
            <a:r>
              <a:rPr lang="es-ES" sz="2000" b="1" dirty="0" err="1"/>
              <a:t>Božji</a:t>
            </a:r>
            <a:r>
              <a:rPr lang="es-ES" sz="2000" b="1" dirty="0"/>
              <a:t> </a:t>
            </a:r>
            <a:r>
              <a:rPr lang="es-ES" sz="2000" b="1" dirty="0" err="1"/>
              <a:t>izabrani</a:t>
            </a:r>
            <a:r>
              <a:rPr lang="es-ES" sz="2000" b="1" dirty="0"/>
              <a:t>, </a:t>
            </a:r>
            <a:r>
              <a:rPr lang="es-ES" sz="2000" b="1" dirty="0" err="1"/>
              <a:t>sveti</a:t>
            </a:r>
            <a:r>
              <a:rPr lang="es-ES" sz="2000" b="1" dirty="0"/>
              <a:t> i </a:t>
            </a:r>
            <a:r>
              <a:rPr lang="es-ES" sz="2000" b="1" dirty="0" err="1"/>
              <a:t>voljeni</a:t>
            </a:r>
            <a:r>
              <a:rPr lang="es-ES" sz="2000" b="1" dirty="0"/>
              <a:t>" (</a:t>
            </a:r>
            <a:r>
              <a:rPr lang="es-ES" sz="2000" b="1" dirty="0" err="1"/>
              <a:t>Kol</a:t>
            </a:r>
            <a:r>
              <a:rPr lang="hr-HR" sz="2000" b="1" dirty="0"/>
              <a:t>.</a:t>
            </a:r>
            <a:r>
              <a:rPr lang="es-ES" sz="2000" b="1" dirty="0"/>
              <a:t> 3,12). Petar </a:t>
            </a:r>
            <a:r>
              <a:rPr lang="es-ES" sz="2000" b="1" dirty="0" err="1"/>
              <a:t>nam</a:t>
            </a:r>
            <a:r>
              <a:rPr lang="es-ES" sz="2000" b="1" dirty="0"/>
              <a:t> </a:t>
            </a:r>
            <a:r>
              <a:rPr lang="es-ES" sz="2000" b="1" dirty="0" err="1"/>
              <a:t>govori</a:t>
            </a:r>
            <a:r>
              <a:rPr lang="es-ES" sz="2000" b="1" dirty="0"/>
              <a:t> da </a:t>
            </a:r>
            <a:r>
              <a:rPr lang="es-ES" sz="2000" b="1" dirty="0" err="1"/>
              <a:t>nam</a:t>
            </a:r>
            <a:r>
              <a:rPr lang="es-ES" sz="2000" b="1" dirty="0"/>
              <a:t> </a:t>
            </a:r>
            <a:r>
              <a:rPr lang="es-ES" sz="2000" b="1" dirty="0" err="1"/>
              <a:t>to</a:t>
            </a:r>
            <a:r>
              <a:rPr lang="es-ES" sz="2000" b="1" dirty="0"/>
              <a:t> </a:t>
            </a:r>
            <a:r>
              <a:rPr lang="es-ES" sz="2000" b="1" dirty="0" err="1"/>
              <a:t>donosi</a:t>
            </a:r>
            <a:r>
              <a:rPr lang="es-ES" sz="2000" b="1" dirty="0"/>
              <a:t> </a:t>
            </a:r>
            <a:r>
              <a:rPr lang="es-ES" sz="2000" b="1" dirty="0" err="1"/>
              <a:t>velike</a:t>
            </a:r>
            <a:r>
              <a:rPr lang="es-ES" sz="2000" b="1" dirty="0"/>
              <a:t> </a:t>
            </a:r>
            <a:r>
              <a:rPr lang="es-ES" sz="2000" b="1" dirty="0" err="1"/>
              <a:t>koristi</a:t>
            </a:r>
            <a:r>
              <a:rPr lang="es-ES" sz="2000" b="1" dirty="0"/>
              <a:t> i </a:t>
            </a:r>
            <a:r>
              <a:rPr lang="es-ES" sz="2000" b="1" dirty="0" err="1"/>
              <a:t>veliku</a:t>
            </a:r>
            <a:r>
              <a:rPr lang="es-ES" sz="2000" b="1" dirty="0"/>
              <a:t> </a:t>
            </a:r>
            <a:r>
              <a:rPr lang="es-ES" sz="2000" b="1" dirty="0" err="1"/>
              <a:t>odgovornost</a:t>
            </a:r>
            <a:r>
              <a:rPr lang="es-ES" sz="2000" b="1" dirty="0"/>
              <a:t> (1. </a:t>
            </a:r>
            <a:r>
              <a:rPr lang="es-ES" sz="2000" b="1" dirty="0" err="1"/>
              <a:t>Pet</a:t>
            </a:r>
            <a:r>
              <a:rPr lang="hr-HR" sz="2000" b="1" dirty="0"/>
              <a:t>.</a:t>
            </a:r>
            <a:r>
              <a:rPr lang="es-ES" sz="2000" b="1" dirty="0"/>
              <a:t> 2</a:t>
            </a:r>
            <a:r>
              <a:rPr lang="hr-HR" sz="2000" b="1" dirty="0"/>
              <a:t>,</a:t>
            </a:r>
            <a:r>
              <a:rPr lang="es-ES" sz="2000" b="1" dirty="0"/>
              <a:t>9). Ali </a:t>
            </a:r>
            <a:r>
              <a:rPr lang="es-ES" sz="2000" b="1" dirty="0" err="1"/>
              <a:t>kako</a:t>
            </a:r>
            <a:r>
              <a:rPr lang="es-ES" sz="2000" b="1" dirty="0"/>
              <a:t> se </a:t>
            </a:r>
            <a:r>
              <a:rPr lang="es-ES" sz="2000" b="1" dirty="0" err="1"/>
              <a:t>ponaša</a:t>
            </a:r>
            <a:r>
              <a:rPr lang="es-ES" sz="2000" b="1" dirty="0"/>
              <a:t> </a:t>
            </a:r>
            <a:r>
              <a:rPr lang="es-ES" sz="2000" b="1" dirty="0" err="1"/>
              <a:t>izabranik</a:t>
            </a:r>
            <a:r>
              <a:rPr lang="es-ES" sz="2000" b="1" dirty="0"/>
              <a:t> </a:t>
            </a:r>
            <a:r>
              <a:rPr lang="es-ES" sz="2000" b="1" dirty="0" err="1"/>
              <a:t>Božji</a:t>
            </a:r>
            <a:r>
              <a:rPr lang="es-ES" sz="2000" b="1" dirty="0"/>
              <a:t> (</a:t>
            </a:r>
            <a:r>
              <a:rPr lang="es-ES" sz="2000" b="1" dirty="0" err="1"/>
              <a:t>Kol</a:t>
            </a:r>
            <a:r>
              <a:rPr lang="es-ES" sz="2000" b="1" dirty="0"/>
              <a:t>. 3</a:t>
            </a:r>
            <a:r>
              <a:rPr lang="hr-HR" sz="2000" b="1" dirty="0"/>
              <a:t>,</a:t>
            </a:r>
            <a:r>
              <a:rPr lang="es-ES" sz="2000" b="1" dirty="0"/>
              <a:t>12</a:t>
            </a:r>
            <a:r>
              <a:rPr lang="hr-HR" sz="2000" b="1" dirty="0"/>
              <a:t>.</a:t>
            </a:r>
            <a:r>
              <a:rPr lang="es-ES" sz="2000" b="1" dirty="0"/>
              <a:t>13)?</a:t>
            </a:r>
          </a:p>
        </p:txBody>
      </p:sp>
      <p:graphicFrame>
        <p:nvGraphicFramePr>
          <p:cNvPr id="2" name="Diagrama 1">
            <a:extLst>
              <a:ext uri="{FF2B5EF4-FFF2-40B4-BE49-F238E27FC236}">
                <a16:creationId xmlns:a16="http://schemas.microsoft.com/office/drawing/2014/main" id="{719E0930-8B9F-FCC4-7B8B-14606D52CDC9}"/>
              </a:ext>
            </a:extLst>
          </p:cNvPr>
          <p:cNvGraphicFramePr/>
          <p:nvPr>
            <p:extLst>
              <p:ext uri="{D42A27DB-BD31-4B8C-83A1-F6EECF244321}">
                <p14:modId xmlns:p14="http://schemas.microsoft.com/office/powerpoint/2010/main" val="4160528079"/>
              </p:ext>
            </p:extLst>
          </p:nvPr>
        </p:nvGraphicFramePr>
        <p:xfrm>
          <a:off x="217608" y="2360404"/>
          <a:ext cx="10506075" cy="2246769"/>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0" name="CuadroTexto 9">
            <a:extLst>
              <a:ext uri="{FF2B5EF4-FFF2-40B4-BE49-F238E27FC236}">
                <a16:creationId xmlns:a16="http://schemas.microsoft.com/office/drawing/2014/main" id="{93187216-8D7F-53C4-F878-4EEB35E21B10}"/>
              </a:ext>
            </a:extLst>
          </p:cNvPr>
          <p:cNvSpPr txBox="1"/>
          <p:nvPr/>
        </p:nvSpPr>
        <p:spPr>
          <a:xfrm>
            <a:off x="4043502" y="4724641"/>
            <a:ext cx="8042791" cy="707886"/>
          </a:xfrm>
          <a:prstGeom prst="rect">
            <a:avLst/>
          </a:prstGeom>
          <a:noFill/>
        </p:spPr>
        <p:txBody>
          <a:bodyPr wrap="square" rtlCol="0">
            <a:spAutoFit/>
          </a:bodyPr>
          <a:lstStyle/>
          <a:p>
            <a:pPr>
              <a:spcBef>
                <a:spcPts val="600"/>
              </a:spcBef>
            </a:pPr>
            <a:r>
              <a:rPr lang="es-ES" sz="2000" b="1" dirty="0"/>
              <a:t>I </a:t>
            </a:r>
            <a:r>
              <a:rPr lang="es-ES" sz="2000" b="1" dirty="0" err="1"/>
              <a:t>sve</a:t>
            </a:r>
            <a:r>
              <a:rPr lang="es-ES" sz="2000" b="1" dirty="0"/>
              <a:t> </a:t>
            </a:r>
            <a:r>
              <a:rPr lang="es-ES" sz="2000" b="1" dirty="0" err="1"/>
              <a:t>to</a:t>
            </a:r>
            <a:r>
              <a:rPr lang="es-ES" sz="2000" b="1" dirty="0"/>
              <a:t> u </a:t>
            </a:r>
            <a:r>
              <a:rPr lang="es-ES" sz="2000" b="1" dirty="0" err="1"/>
              <a:t>okruženju</a:t>
            </a:r>
            <a:r>
              <a:rPr lang="es-ES" sz="2000" b="1" dirty="0"/>
              <a:t> </a:t>
            </a:r>
            <a:r>
              <a:rPr lang="es-ES" sz="2000" b="1" dirty="0" err="1"/>
              <a:t>savršene</a:t>
            </a:r>
            <a:r>
              <a:rPr lang="es-ES" sz="2000" b="1" dirty="0"/>
              <a:t> </a:t>
            </a:r>
            <a:r>
              <a:rPr lang="es-ES" sz="2000" b="1" dirty="0" err="1"/>
              <a:t>veze</a:t>
            </a:r>
            <a:r>
              <a:rPr lang="es-ES" sz="2000" b="1" dirty="0"/>
              <a:t>: </a:t>
            </a:r>
            <a:r>
              <a:rPr lang="es-ES" sz="2000" b="1" dirty="0" err="1"/>
              <a:t>ljubavi</a:t>
            </a:r>
            <a:r>
              <a:rPr lang="es-ES" sz="2000" b="1" dirty="0"/>
              <a:t> (</a:t>
            </a:r>
            <a:r>
              <a:rPr lang="es-ES" sz="2000" b="1" dirty="0" err="1"/>
              <a:t>Kol</a:t>
            </a:r>
            <a:r>
              <a:rPr lang="es-ES" sz="2000" b="1" dirty="0"/>
              <a:t>. 3,14). A ovo su </a:t>
            </a:r>
            <a:r>
              <a:rPr lang="es-ES" sz="2000" b="1" dirty="0" err="1"/>
              <a:t>naše</a:t>
            </a:r>
            <a:r>
              <a:rPr lang="es-ES" sz="2000" b="1" dirty="0"/>
              <a:t> </a:t>
            </a:r>
            <a:r>
              <a:rPr lang="es-ES" sz="2000" b="1" dirty="0" err="1"/>
              <a:t>prednosti</a:t>
            </a:r>
            <a:r>
              <a:rPr lang="es-ES" sz="2000" b="1" dirty="0"/>
              <a:t> i </a:t>
            </a:r>
            <a:r>
              <a:rPr lang="es-ES" sz="2000" b="1" dirty="0" err="1"/>
              <a:t>odgovornosti</a:t>
            </a:r>
            <a:r>
              <a:rPr lang="es-ES" sz="2000" b="1" dirty="0"/>
              <a:t>:</a:t>
            </a:r>
          </a:p>
        </p:txBody>
      </p:sp>
      <p:graphicFrame>
        <p:nvGraphicFramePr>
          <p:cNvPr id="9" name="Diagrama 8">
            <a:extLst>
              <a:ext uri="{FF2B5EF4-FFF2-40B4-BE49-F238E27FC236}">
                <a16:creationId xmlns:a16="http://schemas.microsoft.com/office/drawing/2014/main" id="{DFC6FD50-FCE3-78DA-B0FB-33FB21B01B41}"/>
              </a:ext>
            </a:extLst>
          </p:cNvPr>
          <p:cNvGraphicFramePr/>
          <p:nvPr>
            <p:extLst>
              <p:ext uri="{D42A27DB-BD31-4B8C-83A1-F6EECF244321}">
                <p14:modId xmlns:p14="http://schemas.microsoft.com/office/powerpoint/2010/main" val="2335100026"/>
              </p:ext>
            </p:extLst>
          </p:nvPr>
        </p:nvGraphicFramePr>
        <p:xfrm>
          <a:off x="4030905" y="5458598"/>
          <a:ext cx="8055388" cy="1323439"/>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
        <p:nvSpPr>
          <p:cNvPr id="4" name="Elipse 3">
            <a:extLst>
              <a:ext uri="{FF2B5EF4-FFF2-40B4-BE49-F238E27FC236}">
                <a16:creationId xmlns:a16="http://schemas.microsoft.com/office/drawing/2014/main" id="{98560AD7-5AFA-F91D-B2D3-5B0EF25F1542}"/>
              </a:ext>
            </a:extLst>
          </p:cNvPr>
          <p:cNvSpPr/>
          <p:nvPr/>
        </p:nvSpPr>
        <p:spPr>
          <a:xfrm>
            <a:off x="243959" y="2185786"/>
            <a:ext cx="369332" cy="369332"/>
          </a:xfrm>
          <a:prstGeom prst="ellipse">
            <a:avLst/>
          </a:prstGeom>
          <a:solidFill>
            <a:schemeClr val="accent2"/>
          </a:solidFill>
          <a:ln>
            <a:solidFill>
              <a:schemeClr val="tx1"/>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b="1" dirty="0"/>
              <a:t>1</a:t>
            </a:r>
          </a:p>
        </p:txBody>
      </p:sp>
      <p:sp>
        <p:nvSpPr>
          <p:cNvPr id="5" name="Elipse 4">
            <a:extLst>
              <a:ext uri="{FF2B5EF4-FFF2-40B4-BE49-F238E27FC236}">
                <a16:creationId xmlns:a16="http://schemas.microsoft.com/office/drawing/2014/main" id="{42553063-60F1-30B5-AD00-14E4FE1A7CC7}"/>
              </a:ext>
            </a:extLst>
          </p:cNvPr>
          <p:cNvSpPr/>
          <p:nvPr/>
        </p:nvSpPr>
        <p:spPr>
          <a:xfrm>
            <a:off x="2866067" y="2185786"/>
            <a:ext cx="369332" cy="369332"/>
          </a:xfrm>
          <a:prstGeom prst="ellipse">
            <a:avLst/>
          </a:prstGeom>
          <a:solidFill>
            <a:schemeClr val="accent3"/>
          </a:solidFill>
          <a:ln>
            <a:solidFill>
              <a:schemeClr val="tx1"/>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b="1" dirty="0"/>
              <a:t>2</a:t>
            </a:r>
          </a:p>
        </p:txBody>
      </p:sp>
      <p:sp>
        <p:nvSpPr>
          <p:cNvPr id="6" name="Elipse 5">
            <a:extLst>
              <a:ext uri="{FF2B5EF4-FFF2-40B4-BE49-F238E27FC236}">
                <a16:creationId xmlns:a16="http://schemas.microsoft.com/office/drawing/2014/main" id="{89555A68-F176-6ECB-D762-5F009AD4847F}"/>
              </a:ext>
            </a:extLst>
          </p:cNvPr>
          <p:cNvSpPr/>
          <p:nvPr/>
        </p:nvSpPr>
        <p:spPr>
          <a:xfrm>
            <a:off x="5500072" y="2185786"/>
            <a:ext cx="369332" cy="369332"/>
          </a:xfrm>
          <a:prstGeom prst="ellipse">
            <a:avLst/>
          </a:prstGeom>
          <a:solidFill>
            <a:schemeClr val="accent4">
              <a:lumMod val="50000"/>
            </a:schemeClr>
          </a:solidFill>
          <a:ln>
            <a:solidFill>
              <a:schemeClr val="tx1"/>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b="1" dirty="0"/>
              <a:t>3</a:t>
            </a:r>
          </a:p>
        </p:txBody>
      </p:sp>
      <p:sp>
        <p:nvSpPr>
          <p:cNvPr id="12" name="Elipse 11">
            <a:extLst>
              <a:ext uri="{FF2B5EF4-FFF2-40B4-BE49-F238E27FC236}">
                <a16:creationId xmlns:a16="http://schemas.microsoft.com/office/drawing/2014/main" id="{8A58C3EA-953C-EDFB-C7DC-53FD4DE3AEF1}"/>
              </a:ext>
            </a:extLst>
          </p:cNvPr>
          <p:cNvSpPr/>
          <p:nvPr/>
        </p:nvSpPr>
        <p:spPr>
          <a:xfrm>
            <a:off x="8102084" y="2185786"/>
            <a:ext cx="369332" cy="369332"/>
          </a:xfrm>
          <a:prstGeom prst="ellipse">
            <a:avLst/>
          </a:prstGeom>
          <a:solidFill>
            <a:schemeClr val="accent5"/>
          </a:solidFill>
          <a:ln>
            <a:solidFill>
              <a:schemeClr val="tx1"/>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b="1" dirty="0"/>
              <a:t>4</a:t>
            </a:r>
          </a:p>
        </p:txBody>
      </p:sp>
      <p:sp>
        <p:nvSpPr>
          <p:cNvPr id="13" name="Elipse 12">
            <a:extLst>
              <a:ext uri="{FF2B5EF4-FFF2-40B4-BE49-F238E27FC236}">
                <a16:creationId xmlns:a16="http://schemas.microsoft.com/office/drawing/2014/main" id="{16BA42D1-F3DA-5F66-3A61-B1C7F58DBEA0}"/>
              </a:ext>
            </a:extLst>
          </p:cNvPr>
          <p:cNvSpPr/>
          <p:nvPr/>
        </p:nvSpPr>
        <p:spPr>
          <a:xfrm>
            <a:off x="1488413" y="3503884"/>
            <a:ext cx="369332" cy="369332"/>
          </a:xfrm>
          <a:prstGeom prst="ellipse">
            <a:avLst/>
          </a:prstGeom>
          <a:solidFill>
            <a:schemeClr val="accent6"/>
          </a:solidFill>
          <a:ln>
            <a:solidFill>
              <a:schemeClr val="tx1"/>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b="1" dirty="0"/>
              <a:t>5</a:t>
            </a:r>
          </a:p>
        </p:txBody>
      </p:sp>
      <p:sp>
        <p:nvSpPr>
          <p:cNvPr id="14" name="Elipse 13">
            <a:extLst>
              <a:ext uri="{FF2B5EF4-FFF2-40B4-BE49-F238E27FC236}">
                <a16:creationId xmlns:a16="http://schemas.microsoft.com/office/drawing/2014/main" id="{3A8131E5-2D02-9873-16C0-E7C3989AE835}"/>
              </a:ext>
            </a:extLst>
          </p:cNvPr>
          <p:cNvSpPr/>
          <p:nvPr/>
        </p:nvSpPr>
        <p:spPr>
          <a:xfrm>
            <a:off x="4113885" y="3503884"/>
            <a:ext cx="369332" cy="369332"/>
          </a:xfrm>
          <a:prstGeom prst="ellipse">
            <a:avLst/>
          </a:prstGeom>
          <a:ln>
            <a:solidFill>
              <a:schemeClr val="tx1"/>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b="1" dirty="0"/>
              <a:t>6</a:t>
            </a:r>
          </a:p>
        </p:txBody>
      </p:sp>
      <p:sp>
        <p:nvSpPr>
          <p:cNvPr id="15" name="Elipse 14">
            <a:extLst>
              <a:ext uri="{FF2B5EF4-FFF2-40B4-BE49-F238E27FC236}">
                <a16:creationId xmlns:a16="http://schemas.microsoft.com/office/drawing/2014/main" id="{EB61ACD4-0CB1-5C3B-D2B1-5437CFBFD1B0}"/>
              </a:ext>
            </a:extLst>
          </p:cNvPr>
          <p:cNvSpPr/>
          <p:nvPr/>
        </p:nvSpPr>
        <p:spPr>
          <a:xfrm>
            <a:off x="6735194" y="3503884"/>
            <a:ext cx="369332" cy="369332"/>
          </a:xfrm>
          <a:prstGeom prst="ellipse">
            <a:avLst/>
          </a:prstGeom>
          <a:solidFill>
            <a:srgbClr val="3366CC"/>
          </a:solidFill>
          <a:ln>
            <a:solidFill>
              <a:schemeClr val="tx1"/>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b="1" dirty="0"/>
              <a:t>7</a:t>
            </a:r>
          </a:p>
        </p:txBody>
      </p:sp>
      <p:pic>
        <p:nvPicPr>
          <p:cNvPr id="16" name="Imagen 15" descr="Dibujo de una persona&#10;&#10;El contenido generado por IA puede ser incorrecto.">
            <a:extLst>
              <a:ext uri="{FF2B5EF4-FFF2-40B4-BE49-F238E27FC236}">
                <a16:creationId xmlns:a16="http://schemas.microsoft.com/office/drawing/2014/main" id="{0DDFA51B-AFAF-DE57-8444-CCF11772F057}"/>
              </a:ext>
            </a:extLst>
          </p:cNvPr>
          <p:cNvPicPr>
            <a:picLocks noChangeAspect="1"/>
          </p:cNvPicPr>
          <p:nvPr/>
        </p:nvPicPr>
        <p:blipFill rotWithShape="1">
          <a:blip r:embed="rId16" cstate="hqprint">
            <a:extLst>
              <a:ext uri="{28A0092B-C50C-407E-A947-70E740481C1C}">
                <a14:useLocalDpi xmlns:a14="http://schemas.microsoft.com/office/drawing/2010/main"/>
              </a:ext>
            </a:extLst>
          </a:blip>
          <a:srcRect/>
          <a:stretch>
            <a:fillRect/>
          </a:stretch>
        </p:blipFill>
        <p:spPr>
          <a:xfrm>
            <a:off x="105707" y="4763510"/>
            <a:ext cx="3742255" cy="1974285"/>
          </a:xfrm>
          <a:prstGeom prst="rect">
            <a:avLst/>
          </a:prstGeom>
          <a:ln>
            <a:noFill/>
          </a:ln>
          <a:effectLst>
            <a:outerShdw blurRad="190500" algn="tl" rotWithShape="0">
              <a:srgbClr val="000000">
                <a:alpha val="70000"/>
              </a:srgbClr>
            </a:outerShdw>
          </a:effectLst>
        </p:spPr>
      </p:pic>
      <p:pic>
        <p:nvPicPr>
          <p:cNvPr id="19" name="Imagen 18" descr="Imagen que contiene pastel&#10;&#10;El contenido generado por IA puede ser incorrecto.">
            <a:extLst>
              <a:ext uri="{FF2B5EF4-FFF2-40B4-BE49-F238E27FC236}">
                <a16:creationId xmlns:a16="http://schemas.microsoft.com/office/drawing/2014/main" id="{473F1C52-4B97-34E1-94EF-13F66A667C7C}"/>
              </a:ext>
            </a:extLst>
          </p:cNvPr>
          <p:cNvPicPr>
            <a:picLocks noChangeAspect="1"/>
          </p:cNvPicPr>
          <p:nvPr/>
        </p:nvPicPr>
        <p:blipFill>
          <a:blip r:embed="rId17" cstate="hqprint">
            <a:extLst>
              <a:ext uri="{28A0092B-C50C-407E-A947-70E740481C1C}">
                <a14:useLocalDpi xmlns:a14="http://schemas.microsoft.com/office/drawing/2010/main"/>
              </a:ext>
            </a:extLst>
          </a:blip>
          <a:stretch>
            <a:fillRect/>
          </a:stretch>
        </p:blipFill>
        <p:spPr>
          <a:xfrm>
            <a:off x="9564662" y="3338037"/>
            <a:ext cx="2443668" cy="1425473"/>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844169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p:cTn id="16" dur="500" fill="hold"/>
                                        <p:tgtEl>
                                          <p:spTgt spid="7"/>
                                        </p:tgtEl>
                                        <p:attrNameLst>
                                          <p:attrName>ppt_w</p:attrName>
                                        </p:attrNameLst>
                                      </p:cBhvr>
                                      <p:tavLst>
                                        <p:tav tm="0">
                                          <p:val>
                                            <p:fltVal val="0"/>
                                          </p:val>
                                        </p:tav>
                                        <p:tav tm="100000">
                                          <p:val>
                                            <p:strVal val="#ppt_w"/>
                                          </p:val>
                                        </p:tav>
                                      </p:tavLst>
                                    </p:anim>
                                    <p:anim calcmode="lin" valueType="num">
                                      <p:cBhvr>
                                        <p:cTn id="17" dur="500" fill="hold"/>
                                        <p:tgtEl>
                                          <p:spTgt spid="7"/>
                                        </p:tgtEl>
                                        <p:attrNameLst>
                                          <p:attrName>ppt_h</p:attrName>
                                        </p:attrNameLst>
                                      </p:cBhvr>
                                      <p:tavLst>
                                        <p:tav tm="0">
                                          <p:val>
                                            <p:fltVal val="0"/>
                                          </p:val>
                                        </p:tav>
                                        <p:tav tm="100000">
                                          <p:val>
                                            <p:strVal val="#ppt_h"/>
                                          </p:val>
                                        </p:tav>
                                      </p:tavLst>
                                    </p:anim>
                                    <p:animEffect transition="in" filter="fad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12"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anim calcmode="lin" valueType="num">
                                      <p:cBhvr additive="base">
                                        <p:cTn id="23" dur="500" fill="hold"/>
                                        <p:tgtEl>
                                          <p:spTgt spid="17"/>
                                        </p:tgtEl>
                                        <p:attrNameLst>
                                          <p:attrName>ppt_x</p:attrName>
                                        </p:attrNameLst>
                                      </p:cBhvr>
                                      <p:tavLst>
                                        <p:tav tm="0">
                                          <p:val>
                                            <p:strVal val="0-#ppt_w/2"/>
                                          </p:val>
                                        </p:tav>
                                        <p:tav tm="100000">
                                          <p:val>
                                            <p:strVal val="#ppt_x"/>
                                          </p:val>
                                        </p:tav>
                                      </p:tavLst>
                                    </p:anim>
                                    <p:anim calcmode="lin" valueType="num">
                                      <p:cBhvr additive="base">
                                        <p:cTn id="24" dur="500" fill="hold"/>
                                        <p:tgtEl>
                                          <p:spTgt spid="17"/>
                                        </p:tgtEl>
                                        <p:attrNameLst>
                                          <p:attrName>ppt_y</p:attrName>
                                        </p:attrNameLst>
                                      </p:cBhvr>
                                      <p:tavLst>
                                        <p:tav tm="0">
                                          <p:val>
                                            <p:strVal val="1+#ppt_h/2"/>
                                          </p:val>
                                        </p:tav>
                                        <p:tav tm="100000">
                                          <p:val>
                                            <p:strVal val="#ppt_y"/>
                                          </p:val>
                                        </p:tav>
                                      </p:tavLst>
                                    </p:anim>
                                  </p:childTnLst>
                                </p:cTn>
                              </p:par>
                            </p:childTnLst>
                          </p:cTn>
                        </p:par>
                        <p:par>
                          <p:cTn id="25" fill="hold">
                            <p:stCondLst>
                              <p:cond delay="500"/>
                            </p:stCondLst>
                            <p:childTnLst>
                              <p:par>
                                <p:cTn id="26" presetID="22" presetClass="entr" presetSubtype="8" fill="hold" grpId="0" nodeType="after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left)">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2">
                                            <p:graphicEl>
                                              <a:dgm id="{A6173660-0D3D-4EB8-BAF7-D46B6DADF5C0}"/>
                                            </p:graphicEl>
                                          </p:spTgt>
                                        </p:tgtEl>
                                        <p:attrNameLst>
                                          <p:attrName>style.visibility</p:attrName>
                                        </p:attrNameLst>
                                      </p:cBhvr>
                                      <p:to>
                                        <p:strVal val="visible"/>
                                      </p:to>
                                    </p:set>
                                    <p:anim calcmode="lin" valueType="num">
                                      <p:cBhvr>
                                        <p:cTn id="33" dur="500" fill="hold"/>
                                        <p:tgtEl>
                                          <p:spTgt spid="2">
                                            <p:graphicEl>
                                              <a:dgm id="{A6173660-0D3D-4EB8-BAF7-D46B6DADF5C0}"/>
                                            </p:graphicEl>
                                          </p:spTgt>
                                        </p:tgtEl>
                                        <p:attrNameLst>
                                          <p:attrName>ppt_w</p:attrName>
                                        </p:attrNameLst>
                                      </p:cBhvr>
                                      <p:tavLst>
                                        <p:tav tm="0">
                                          <p:val>
                                            <p:fltVal val="0"/>
                                          </p:val>
                                        </p:tav>
                                        <p:tav tm="100000">
                                          <p:val>
                                            <p:strVal val="#ppt_w"/>
                                          </p:val>
                                        </p:tav>
                                      </p:tavLst>
                                    </p:anim>
                                    <p:anim calcmode="lin" valueType="num">
                                      <p:cBhvr>
                                        <p:cTn id="34" dur="500" fill="hold"/>
                                        <p:tgtEl>
                                          <p:spTgt spid="2">
                                            <p:graphicEl>
                                              <a:dgm id="{A6173660-0D3D-4EB8-BAF7-D46B6DADF5C0}"/>
                                            </p:graphicEl>
                                          </p:spTgt>
                                        </p:tgtEl>
                                        <p:attrNameLst>
                                          <p:attrName>ppt_h</p:attrName>
                                        </p:attrNameLst>
                                      </p:cBhvr>
                                      <p:tavLst>
                                        <p:tav tm="0">
                                          <p:val>
                                            <p:fltVal val="0"/>
                                          </p:val>
                                        </p:tav>
                                        <p:tav tm="100000">
                                          <p:val>
                                            <p:strVal val="#ppt_h"/>
                                          </p:val>
                                        </p:tav>
                                      </p:tavLst>
                                    </p:anim>
                                    <p:animEffect transition="in" filter="fade">
                                      <p:cBhvr>
                                        <p:cTn id="35" dur="500"/>
                                        <p:tgtEl>
                                          <p:spTgt spid="2">
                                            <p:graphicEl>
                                              <a:dgm id="{A6173660-0D3D-4EB8-BAF7-D46B6DADF5C0}"/>
                                            </p:graphicEl>
                                          </p:spTgt>
                                        </p:tgtEl>
                                      </p:cBhvr>
                                    </p:animEffect>
                                  </p:childTnLst>
                                </p:cTn>
                              </p:par>
                              <p:par>
                                <p:cTn id="36" presetID="53" presetClass="entr" presetSubtype="16" fill="hold" grpId="0" nodeType="withEffect">
                                  <p:stCondLst>
                                    <p:cond delay="0"/>
                                  </p:stCondLst>
                                  <p:childTnLst>
                                    <p:set>
                                      <p:cBhvr>
                                        <p:cTn id="37" dur="1" fill="hold">
                                          <p:stCondLst>
                                            <p:cond delay="0"/>
                                          </p:stCondLst>
                                        </p:cTn>
                                        <p:tgtEl>
                                          <p:spTgt spid="4"/>
                                        </p:tgtEl>
                                        <p:attrNameLst>
                                          <p:attrName>style.visibility</p:attrName>
                                        </p:attrNameLst>
                                      </p:cBhvr>
                                      <p:to>
                                        <p:strVal val="visible"/>
                                      </p:to>
                                    </p:set>
                                    <p:anim calcmode="lin" valueType="num">
                                      <p:cBhvr>
                                        <p:cTn id="38" dur="500" fill="hold"/>
                                        <p:tgtEl>
                                          <p:spTgt spid="4"/>
                                        </p:tgtEl>
                                        <p:attrNameLst>
                                          <p:attrName>ppt_w</p:attrName>
                                        </p:attrNameLst>
                                      </p:cBhvr>
                                      <p:tavLst>
                                        <p:tav tm="0">
                                          <p:val>
                                            <p:fltVal val="0"/>
                                          </p:val>
                                        </p:tav>
                                        <p:tav tm="100000">
                                          <p:val>
                                            <p:strVal val="#ppt_w"/>
                                          </p:val>
                                        </p:tav>
                                      </p:tavLst>
                                    </p:anim>
                                    <p:anim calcmode="lin" valueType="num">
                                      <p:cBhvr>
                                        <p:cTn id="39" dur="500" fill="hold"/>
                                        <p:tgtEl>
                                          <p:spTgt spid="4"/>
                                        </p:tgtEl>
                                        <p:attrNameLst>
                                          <p:attrName>ppt_h</p:attrName>
                                        </p:attrNameLst>
                                      </p:cBhvr>
                                      <p:tavLst>
                                        <p:tav tm="0">
                                          <p:val>
                                            <p:fltVal val="0"/>
                                          </p:val>
                                        </p:tav>
                                        <p:tav tm="100000">
                                          <p:val>
                                            <p:strVal val="#ppt_h"/>
                                          </p:val>
                                        </p:tav>
                                      </p:tavLst>
                                    </p:anim>
                                    <p:animEffect transition="in" filter="fade">
                                      <p:cBhvr>
                                        <p:cTn id="40" dur="500"/>
                                        <p:tgtEl>
                                          <p:spTgt spid="4"/>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2">
                                            <p:graphicEl>
                                              <a:dgm id="{8BE7B8C6-C73E-4F55-A4D9-40069A51D5C6}"/>
                                            </p:graphicEl>
                                          </p:spTgt>
                                        </p:tgtEl>
                                        <p:attrNameLst>
                                          <p:attrName>style.visibility</p:attrName>
                                        </p:attrNameLst>
                                      </p:cBhvr>
                                      <p:to>
                                        <p:strVal val="visible"/>
                                      </p:to>
                                    </p:set>
                                    <p:animEffect transition="in" filter="wipe(left)">
                                      <p:cBhvr>
                                        <p:cTn id="45" dur="500"/>
                                        <p:tgtEl>
                                          <p:spTgt spid="2">
                                            <p:graphicEl>
                                              <a:dgm id="{8BE7B8C6-C73E-4F55-A4D9-40069A51D5C6}"/>
                                            </p:graphicEl>
                                          </p:spTgt>
                                        </p:tgtEl>
                                      </p:cBhvr>
                                    </p:animEffect>
                                  </p:childTnLst>
                                </p:cTn>
                              </p:par>
                            </p:childTnLst>
                          </p:cTn>
                        </p:par>
                        <p:par>
                          <p:cTn id="46" fill="hold">
                            <p:stCondLst>
                              <p:cond delay="500"/>
                            </p:stCondLst>
                            <p:childTnLst>
                              <p:par>
                                <p:cTn id="47" presetID="53" presetClass="entr" presetSubtype="16" fill="hold" grpId="0" nodeType="afterEffect">
                                  <p:stCondLst>
                                    <p:cond delay="0"/>
                                  </p:stCondLst>
                                  <p:childTnLst>
                                    <p:set>
                                      <p:cBhvr>
                                        <p:cTn id="48" dur="1" fill="hold">
                                          <p:stCondLst>
                                            <p:cond delay="0"/>
                                          </p:stCondLst>
                                        </p:cTn>
                                        <p:tgtEl>
                                          <p:spTgt spid="2">
                                            <p:graphicEl>
                                              <a:dgm id="{E09335FC-B697-4A13-AB0E-8AAA47557D03}"/>
                                            </p:graphicEl>
                                          </p:spTgt>
                                        </p:tgtEl>
                                        <p:attrNameLst>
                                          <p:attrName>style.visibility</p:attrName>
                                        </p:attrNameLst>
                                      </p:cBhvr>
                                      <p:to>
                                        <p:strVal val="visible"/>
                                      </p:to>
                                    </p:set>
                                    <p:anim calcmode="lin" valueType="num">
                                      <p:cBhvr>
                                        <p:cTn id="49" dur="500" fill="hold"/>
                                        <p:tgtEl>
                                          <p:spTgt spid="2">
                                            <p:graphicEl>
                                              <a:dgm id="{E09335FC-B697-4A13-AB0E-8AAA47557D03}"/>
                                            </p:graphicEl>
                                          </p:spTgt>
                                        </p:tgtEl>
                                        <p:attrNameLst>
                                          <p:attrName>ppt_w</p:attrName>
                                        </p:attrNameLst>
                                      </p:cBhvr>
                                      <p:tavLst>
                                        <p:tav tm="0">
                                          <p:val>
                                            <p:fltVal val="0"/>
                                          </p:val>
                                        </p:tav>
                                        <p:tav tm="100000">
                                          <p:val>
                                            <p:strVal val="#ppt_w"/>
                                          </p:val>
                                        </p:tav>
                                      </p:tavLst>
                                    </p:anim>
                                    <p:anim calcmode="lin" valueType="num">
                                      <p:cBhvr>
                                        <p:cTn id="50" dur="500" fill="hold"/>
                                        <p:tgtEl>
                                          <p:spTgt spid="2">
                                            <p:graphicEl>
                                              <a:dgm id="{E09335FC-B697-4A13-AB0E-8AAA47557D03}"/>
                                            </p:graphicEl>
                                          </p:spTgt>
                                        </p:tgtEl>
                                        <p:attrNameLst>
                                          <p:attrName>ppt_h</p:attrName>
                                        </p:attrNameLst>
                                      </p:cBhvr>
                                      <p:tavLst>
                                        <p:tav tm="0">
                                          <p:val>
                                            <p:fltVal val="0"/>
                                          </p:val>
                                        </p:tav>
                                        <p:tav tm="100000">
                                          <p:val>
                                            <p:strVal val="#ppt_h"/>
                                          </p:val>
                                        </p:tav>
                                      </p:tavLst>
                                    </p:anim>
                                    <p:animEffect transition="in" filter="fade">
                                      <p:cBhvr>
                                        <p:cTn id="51" dur="500"/>
                                        <p:tgtEl>
                                          <p:spTgt spid="2">
                                            <p:graphicEl>
                                              <a:dgm id="{E09335FC-B697-4A13-AB0E-8AAA47557D03}"/>
                                            </p:graphicEl>
                                          </p:spTgt>
                                        </p:tgtEl>
                                      </p:cBhvr>
                                    </p:animEffect>
                                  </p:childTnLst>
                                </p:cTn>
                              </p:par>
                              <p:par>
                                <p:cTn id="52" presetID="53" presetClass="entr" presetSubtype="16" fill="hold" grpId="0" nodeType="withEffect">
                                  <p:stCondLst>
                                    <p:cond delay="0"/>
                                  </p:stCondLst>
                                  <p:childTnLst>
                                    <p:set>
                                      <p:cBhvr>
                                        <p:cTn id="53" dur="1" fill="hold">
                                          <p:stCondLst>
                                            <p:cond delay="0"/>
                                          </p:stCondLst>
                                        </p:cTn>
                                        <p:tgtEl>
                                          <p:spTgt spid="5"/>
                                        </p:tgtEl>
                                        <p:attrNameLst>
                                          <p:attrName>style.visibility</p:attrName>
                                        </p:attrNameLst>
                                      </p:cBhvr>
                                      <p:to>
                                        <p:strVal val="visible"/>
                                      </p:to>
                                    </p:set>
                                    <p:anim calcmode="lin" valueType="num">
                                      <p:cBhvr>
                                        <p:cTn id="54" dur="500" fill="hold"/>
                                        <p:tgtEl>
                                          <p:spTgt spid="5"/>
                                        </p:tgtEl>
                                        <p:attrNameLst>
                                          <p:attrName>ppt_w</p:attrName>
                                        </p:attrNameLst>
                                      </p:cBhvr>
                                      <p:tavLst>
                                        <p:tav tm="0">
                                          <p:val>
                                            <p:fltVal val="0"/>
                                          </p:val>
                                        </p:tav>
                                        <p:tav tm="100000">
                                          <p:val>
                                            <p:strVal val="#ppt_w"/>
                                          </p:val>
                                        </p:tav>
                                      </p:tavLst>
                                    </p:anim>
                                    <p:anim calcmode="lin" valueType="num">
                                      <p:cBhvr>
                                        <p:cTn id="55" dur="500" fill="hold"/>
                                        <p:tgtEl>
                                          <p:spTgt spid="5"/>
                                        </p:tgtEl>
                                        <p:attrNameLst>
                                          <p:attrName>ppt_h</p:attrName>
                                        </p:attrNameLst>
                                      </p:cBhvr>
                                      <p:tavLst>
                                        <p:tav tm="0">
                                          <p:val>
                                            <p:fltVal val="0"/>
                                          </p:val>
                                        </p:tav>
                                        <p:tav tm="100000">
                                          <p:val>
                                            <p:strVal val="#ppt_h"/>
                                          </p:val>
                                        </p:tav>
                                      </p:tavLst>
                                    </p:anim>
                                    <p:animEffect transition="in" filter="fade">
                                      <p:cBhvr>
                                        <p:cTn id="56" dur="500"/>
                                        <p:tgtEl>
                                          <p:spTgt spid="5"/>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2">
                                            <p:graphicEl>
                                              <a:dgm id="{74B5C471-2490-47F9-832F-439046336B42}"/>
                                            </p:graphicEl>
                                          </p:spTgt>
                                        </p:tgtEl>
                                        <p:attrNameLst>
                                          <p:attrName>style.visibility</p:attrName>
                                        </p:attrNameLst>
                                      </p:cBhvr>
                                      <p:to>
                                        <p:strVal val="visible"/>
                                      </p:to>
                                    </p:set>
                                    <p:animEffect transition="in" filter="wipe(left)">
                                      <p:cBhvr>
                                        <p:cTn id="61" dur="500"/>
                                        <p:tgtEl>
                                          <p:spTgt spid="2">
                                            <p:graphicEl>
                                              <a:dgm id="{74B5C471-2490-47F9-832F-439046336B42}"/>
                                            </p:graphicEl>
                                          </p:spTgt>
                                        </p:tgtEl>
                                      </p:cBhvr>
                                    </p:animEffect>
                                  </p:childTnLst>
                                </p:cTn>
                              </p:par>
                            </p:childTnLst>
                          </p:cTn>
                        </p:par>
                        <p:par>
                          <p:cTn id="62" fill="hold">
                            <p:stCondLst>
                              <p:cond delay="500"/>
                            </p:stCondLst>
                            <p:childTnLst>
                              <p:par>
                                <p:cTn id="63" presetID="53" presetClass="entr" presetSubtype="16" fill="hold" grpId="0" nodeType="afterEffect">
                                  <p:stCondLst>
                                    <p:cond delay="0"/>
                                  </p:stCondLst>
                                  <p:childTnLst>
                                    <p:set>
                                      <p:cBhvr>
                                        <p:cTn id="64" dur="1" fill="hold">
                                          <p:stCondLst>
                                            <p:cond delay="0"/>
                                          </p:stCondLst>
                                        </p:cTn>
                                        <p:tgtEl>
                                          <p:spTgt spid="2">
                                            <p:graphicEl>
                                              <a:dgm id="{36415B8C-6CB5-4F5A-ABE9-60D8A0DE83CA}"/>
                                            </p:graphicEl>
                                          </p:spTgt>
                                        </p:tgtEl>
                                        <p:attrNameLst>
                                          <p:attrName>style.visibility</p:attrName>
                                        </p:attrNameLst>
                                      </p:cBhvr>
                                      <p:to>
                                        <p:strVal val="visible"/>
                                      </p:to>
                                    </p:set>
                                    <p:anim calcmode="lin" valueType="num">
                                      <p:cBhvr>
                                        <p:cTn id="65" dur="500" fill="hold"/>
                                        <p:tgtEl>
                                          <p:spTgt spid="2">
                                            <p:graphicEl>
                                              <a:dgm id="{36415B8C-6CB5-4F5A-ABE9-60D8A0DE83CA}"/>
                                            </p:graphicEl>
                                          </p:spTgt>
                                        </p:tgtEl>
                                        <p:attrNameLst>
                                          <p:attrName>ppt_w</p:attrName>
                                        </p:attrNameLst>
                                      </p:cBhvr>
                                      <p:tavLst>
                                        <p:tav tm="0">
                                          <p:val>
                                            <p:fltVal val="0"/>
                                          </p:val>
                                        </p:tav>
                                        <p:tav tm="100000">
                                          <p:val>
                                            <p:strVal val="#ppt_w"/>
                                          </p:val>
                                        </p:tav>
                                      </p:tavLst>
                                    </p:anim>
                                    <p:anim calcmode="lin" valueType="num">
                                      <p:cBhvr>
                                        <p:cTn id="66" dur="500" fill="hold"/>
                                        <p:tgtEl>
                                          <p:spTgt spid="2">
                                            <p:graphicEl>
                                              <a:dgm id="{36415B8C-6CB5-4F5A-ABE9-60D8A0DE83CA}"/>
                                            </p:graphicEl>
                                          </p:spTgt>
                                        </p:tgtEl>
                                        <p:attrNameLst>
                                          <p:attrName>ppt_h</p:attrName>
                                        </p:attrNameLst>
                                      </p:cBhvr>
                                      <p:tavLst>
                                        <p:tav tm="0">
                                          <p:val>
                                            <p:fltVal val="0"/>
                                          </p:val>
                                        </p:tav>
                                        <p:tav tm="100000">
                                          <p:val>
                                            <p:strVal val="#ppt_h"/>
                                          </p:val>
                                        </p:tav>
                                      </p:tavLst>
                                    </p:anim>
                                    <p:animEffect transition="in" filter="fade">
                                      <p:cBhvr>
                                        <p:cTn id="67" dur="500"/>
                                        <p:tgtEl>
                                          <p:spTgt spid="2">
                                            <p:graphicEl>
                                              <a:dgm id="{36415B8C-6CB5-4F5A-ABE9-60D8A0DE83CA}"/>
                                            </p:graphicEl>
                                          </p:spTgt>
                                        </p:tgtEl>
                                      </p:cBhvr>
                                    </p:animEffect>
                                  </p:childTnLst>
                                </p:cTn>
                              </p:par>
                              <p:par>
                                <p:cTn id="68" presetID="53" presetClass="entr" presetSubtype="16" fill="hold" grpId="0" nodeType="withEffect">
                                  <p:stCondLst>
                                    <p:cond delay="0"/>
                                  </p:stCondLst>
                                  <p:childTnLst>
                                    <p:set>
                                      <p:cBhvr>
                                        <p:cTn id="69" dur="1" fill="hold">
                                          <p:stCondLst>
                                            <p:cond delay="0"/>
                                          </p:stCondLst>
                                        </p:cTn>
                                        <p:tgtEl>
                                          <p:spTgt spid="6"/>
                                        </p:tgtEl>
                                        <p:attrNameLst>
                                          <p:attrName>style.visibility</p:attrName>
                                        </p:attrNameLst>
                                      </p:cBhvr>
                                      <p:to>
                                        <p:strVal val="visible"/>
                                      </p:to>
                                    </p:set>
                                    <p:anim calcmode="lin" valueType="num">
                                      <p:cBhvr>
                                        <p:cTn id="70" dur="500" fill="hold"/>
                                        <p:tgtEl>
                                          <p:spTgt spid="6"/>
                                        </p:tgtEl>
                                        <p:attrNameLst>
                                          <p:attrName>ppt_w</p:attrName>
                                        </p:attrNameLst>
                                      </p:cBhvr>
                                      <p:tavLst>
                                        <p:tav tm="0">
                                          <p:val>
                                            <p:fltVal val="0"/>
                                          </p:val>
                                        </p:tav>
                                        <p:tav tm="100000">
                                          <p:val>
                                            <p:strVal val="#ppt_w"/>
                                          </p:val>
                                        </p:tav>
                                      </p:tavLst>
                                    </p:anim>
                                    <p:anim calcmode="lin" valueType="num">
                                      <p:cBhvr>
                                        <p:cTn id="71" dur="500" fill="hold"/>
                                        <p:tgtEl>
                                          <p:spTgt spid="6"/>
                                        </p:tgtEl>
                                        <p:attrNameLst>
                                          <p:attrName>ppt_h</p:attrName>
                                        </p:attrNameLst>
                                      </p:cBhvr>
                                      <p:tavLst>
                                        <p:tav tm="0">
                                          <p:val>
                                            <p:fltVal val="0"/>
                                          </p:val>
                                        </p:tav>
                                        <p:tav tm="100000">
                                          <p:val>
                                            <p:strVal val="#ppt_h"/>
                                          </p:val>
                                        </p:tav>
                                      </p:tavLst>
                                    </p:anim>
                                    <p:animEffect transition="in" filter="fade">
                                      <p:cBhvr>
                                        <p:cTn id="72" dur="500"/>
                                        <p:tgtEl>
                                          <p:spTgt spid="6"/>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grpId="0" nodeType="clickEffect">
                                  <p:stCondLst>
                                    <p:cond delay="0"/>
                                  </p:stCondLst>
                                  <p:childTnLst>
                                    <p:set>
                                      <p:cBhvr>
                                        <p:cTn id="76" dur="1" fill="hold">
                                          <p:stCondLst>
                                            <p:cond delay="0"/>
                                          </p:stCondLst>
                                        </p:cTn>
                                        <p:tgtEl>
                                          <p:spTgt spid="2">
                                            <p:graphicEl>
                                              <a:dgm id="{6C1BE6FD-1767-4DEF-B30F-7FA24C21D7F5}"/>
                                            </p:graphicEl>
                                          </p:spTgt>
                                        </p:tgtEl>
                                        <p:attrNameLst>
                                          <p:attrName>style.visibility</p:attrName>
                                        </p:attrNameLst>
                                      </p:cBhvr>
                                      <p:to>
                                        <p:strVal val="visible"/>
                                      </p:to>
                                    </p:set>
                                    <p:animEffect transition="in" filter="wipe(left)">
                                      <p:cBhvr>
                                        <p:cTn id="77" dur="500"/>
                                        <p:tgtEl>
                                          <p:spTgt spid="2">
                                            <p:graphicEl>
                                              <a:dgm id="{6C1BE6FD-1767-4DEF-B30F-7FA24C21D7F5}"/>
                                            </p:graphicEl>
                                          </p:spTgt>
                                        </p:tgtEl>
                                      </p:cBhvr>
                                    </p:animEffect>
                                  </p:childTnLst>
                                </p:cTn>
                              </p:par>
                            </p:childTnLst>
                          </p:cTn>
                        </p:par>
                        <p:par>
                          <p:cTn id="78" fill="hold">
                            <p:stCondLst>
                              <p:cond delay="500"/>
                            </p:stCondLst>
                            <p:childTnLst>
                              <p:par>
                                <p:cTn id="79" presetID="53" presetClass="entr" presetSubtype="16" fill="hold" grpId="0" nodeType="afterEffect">
                                  <p:stCondLst>
                                    <p:cond delay="0"/>
                                  </p:stCondLst>
                                  <p:childTnLst>
                                    <p:set>
                                      <p:cBhvr>
                                        <p:cTn id="80" dur="1" fill="hold">
                                          <p:stCondLst>
                                            <p:cond delay="0"/>
                                          </p:stCondLst>
                                        </p:cTn>
                                        <p:tgtEl>
                                          <p:spTgt spid="2">
                                            <p:graphicEl>
                                              <a:dgm id="{EC01C3F8-5406-4C08-BCDA-299E3E634586}"/>
                                            </p:graphicEl>
                                          </p:spTgt>
                                        </p:tgtEl>
                                        <p:attrNameLst>
                                          <p:attrName>style.visibility</p:attrName>
                                        </p:attrNameLst>
                                      </p:cBhvr>
                                      <p:to>
                                        <p:strVal val="visible"/>
                                      </p:to>
                                    </p:set>
                                    <p:anim calcmode="lin" valueType="num">
                                      <p:cBhvr>
                                        <p:cTn id="81" dur="500" fill="hold"/>
                                        <p:tgtEl>
                                          <p:spTgt spid="2">
                                            <p:graphicEl>
                                              <a:dgm id="{EC01C3F8-5406-4C08-BCDA-299E3E634586}"/>
                                            </p:graphicEl>
                                          </p:spTgt>
                                        </p:tgtEl>
                                        <p:attrNameLst>
                                          <p:attrName>ppt_w</p:attrName>
                                        </p:attrNameLst>
                                      </p:cBhvr>
                                      <p:tavLst>
                                        <p:tav tm="0">
                                          <p:val>
                                            <p:fltVal val="0"/>
                                          </p:val>
                                        </p:tav>
                                        <p:tav tm="100000">
                                          <p:val>
                                            <p:strVal val="#ppt_w"/>
                                          </p:val>
                                        </p:tav>
                                      </p:tavLst>
                                    </p:anim>
                                    <p:anim calcmode="lin" valueType="num">
                                      <p:cBhvr>
                                        <p:cTn id="82" dur="500" fill="hold"/>
                                        <p:tgtEl>
                                          <p:spTgt spid="2">
                                            <p:graphicEl>
                                              <a:dgm id="{EC01C3F8-5406-4C08-BCDA-299E3E634586}"/>
                                            </p:graphicEl>
                                          </p:spTgt>
                                        </p:tgtEl>
                                        <p:attrNameLst>
                                          <p:attrName>ppt_h</p:attrName>
                                        </p:attrNameLst>
                                      </p:cBhvr>
                                      <p:tavLst>
                                        <p:tav tm="0">
                                          <p:val>
                                            <p:fltVal val="0"/>
                                          </p:val>
                                        </p:tav>
                                        <p:tav tm="100000">
                                          <p:val>
                                            <p:strVal val="#ppt_h"/>
                                          </p:val>
                                        </p:tav>
                                      </p:tavLst>
                                    </p:anim>
                                    <p:animEffect transition="in" filter="fade">
                                      <p:cBhvr>
                                        <p:cTn id="83" dur="500"/>
                                        <p:tgtEl>
                                          <p:spTgt spid="2">
                                            <p:graphicEl>
                                              <a:dgm id="{EC01C3F8-5406-4C08-BCDA-299E3E634586}"/>
                                            </p:graphicEl>
                                          </p:spTgt>
                                        </p:tgtEl>
                                      </p:cBhvr>
                                    </p:animEffect>
                                  </p:childTnLst>
                                </p:cTn>
                              </p:par>
                              <p:par>
                                <p:cTn id="84" presetID="53" presetClass="entr" presetSubtype="16" fill="hold" grpId="0" nodeType="withEffect">
                                  <p:stCondLst>
                                    <p:cond delay="0"/>
                                  </p:stCondLst>
                                  <p:childTnLst>
                                    <p:set>
                                      <p:cBhvr>
                                        <p:cTn id="85" dur="1" fill="hold">
                                          <p:stCondLst>
                                            <p:cond delay="0"/>
                                          </p:stCondLst>
                                        </p:cTn>
                                        <p:tgtEl>
                                          <p:spTgt spid="12"/>
                                        </p:tgtEl>
                                        <p:attrNameLst>
                                          <p:attrName>style.visibility</p:attrName>
                                        </p:attrNameLst>
                                      </p:cBhvr>
                                      <p:to>
                                        <p:strVal val="visible"/>
                                      </p:to>
                                    </p:set>
                                    <p:anim calcmode="lin" valueType="num">
                                      <p:cBhvr>
                                        <p:cTn id="86" dur="500" fill="hold"/>
                                        <p:tgtEl>
                                          <p:spTgt spid="12"/>
                                        </p:tgtEl>
                                        <p:attrNameLst>
                                          <p:attrName>ppt_w</p:attrName>
                                        </p:attrNameLst>
                                      </p:cBhvr>
                                      <p:tavLst>
                                        <p:tav tm="0">
                                          <p:val>
                                            <p:fltVal val="0"/>
                                          </p:val>
                                        </p:tav>
                                        <p:tav tm="100000">
                                          <p:val>
                                            <p:strVal val="#ppt_w"/>
                                          </p:val>
                                        </p:tav>
                                      </p:tavLst>
                                    </p:anim>
                                    <p:anim calcmode="lin" valueType="num">
                                      <p:cBhvr>
                                        <p:cTn id="87" dur="500" fill="hold"/>
                                        <p:tgtEl>
                                          <p:spTgt spid="12"/>
                                        </p:tgtEl>
                                        <p:attrNameLst>
                                          <p:attrName>ppt_h</p:attrName>
                                        </p:attrNameLst>
                                      </p:cBhvr>
                                      <p:tavLst>
                                        <p:tav tm="0">
                                          <p:val>
                                            <p:fltVal val="0"/>
                                          </p:val>
                                        </p:tav>
                                        <p:tav tm="100000">
                                          <p:val>
                                            <p:strVal val="#ppt_h"/>
                                          </p:val>
                                        </p:tav>
                                      </p:tavLst>
                                    </p:anim>
                                    <p:animEffect transition="in" filter="fade">
                                      <p:cBhvr>
                                        <p:cTn id="88" dur="500"/>
                                        <p:tgtEl>
                                          <p:spTgt spid="12"/>
                                        </p:tgtEl>
                                      </p:cBhvr>
                                    </p:animEffect>
                                  </p:childTnLst>
                                </p:cTn>
                              </p:par>
                            </p:childTnLst>
                          </p:cTn>
                        </p:par>
                      </p:childTnLst>
                    </p:cTn>
                  </p:par>
                  <p:par>
                    <p:cTn id="89" fill="hold">
                      <p:stCondLst>
                        <p:cond delay="indefinite"/>
                      </p:stCondLst>
                      <p:childTnLst>
                        <p:par>
                          <p:cTn id="90" fill="hold">
                            <p:stCondLst>
                              <p:cond delay="0"/>
                            </p:stCondLst>
                            <p:childTnLst>
                              <p:par>
                                <p:cTn id="91" presetID="22" presetClass="entr" presetSubtype="2" fill="hold" grpId="0" nodeType="clickEffect">
                                  <p:stCondLst>
                                    <p:cond delay="0"/>
                                  </p:stCondLst>
                                  <p:childTnLst>
                                    <p:set>
                                      <p:cBhvr>
                                        <p:cTn id="92" dur="1" fill="hold">
                                          <p:stCondLst>
                                            <p:cond delay="0"/>
                                          </p:stCondLst>
                                        </p:cTn>
                                        <p:tgtEl>
                                          <p:spTgt spid="2">
                                            <p:graphicEl>
                                              <a:dgm id="{CFEFFBDF-5077-40C6-AD60-A476ADD3C8CF}"/>
                                            </p:graphicEl>
                                          </p:spTgt>
                                        </p:tgtEl>
                                        <p:attrNameLst>
                                          <p:attrName>style.visibility</p:attrName>
                                        </p:attrNameLst>
                                      </p:cBhvr>
                                      <p:to>
                                        <p:strVal val="visible"/>
                                      </p:to>
                                    </p:set>
                                    <p:animEffect transition="in" filter="wipe(right)">
                                      <p:cBhvr>
                                        <p:cTn id="93" dur="500"/>
                                        <p:tgtEl>
                                          <p:spTgt spid="2">
                                            <p:graphicEl>
                                              <a:dgm id="{CFEFFBDF-5077-40C6-AD60-A476ADD3C8CF}"/>
                                            </p:graphicEl>
                                          </p:spTgt>
                                        </p:tgtEl>
                                      </p:cBhvr>
                                    </p:animEffect>
                                  </p:childTnLst>
                                </p:cTn>
                              </p:par>
                            </p:childTnLst>
                          </p:cTn>
                        </p:par>
                        <p:par>
                          <p:cTn id="94" fill="hold">
                            <p:stCondLst>
                              <p:cond delay="500"/>
                            </p:stCondLst>
                            <p:childTnLst>
                              <p:par>
                                <p:cTn id="95" presetID="53" presetClass="entr" presetSubtype="16" fill="hold" grpId="0" nodeType="afterEffect">
                                  <p:stCondLst>
                                    <p:cond delay="0"/>
                                  </p:stCondLst>
                                  <p:childTnLst>
                                    <p:set>
                                      <p:cBhvr>
                                        <p:cTn id="96" dur="1" fill="hold">
                                          <p:stCondLst>
                                            <p:cond delay="0"/>
                                          </p:stCondLst>
                                        </p:cTn>
                                        <p:tgtEl>
                                          <p:spTgt spid="2">
                                            <p:graphicEl>
                                              <a:dgm id="{E722E283-CBE6-49E1-A65C-2A2A27C62B60}"/>
                                            </p:graphicEl>
                                          </p:spTgt>
                                        </p:tgtEl>
                                        <p:attrNameLst>
                                          <p:attrName>style.visibility</p:attrName>
                                        </p:attrNameLst>
                                      </p:cBhvr>
                                      <p:to>
                                        <p:strVal val="visible"/>
                                      </p:to>
                                    </p:set>
                                    <p:anim calcmode="lin" valueType="num">
                                      <p:cBhvr>
                                        <p:cTn id="97" dur="500" fill="hold"/>
                                        <p:tgtEl>
                                          <p:spTgt spid="2">
                                            <p:graphicEl>
                                              <a:dgm id="{E722E283-CBE6-49E1-A65C-2A2A27C62B60}"/>
                                            </p:graphicEl>
                                          </p:spTgt>
                                        </p:tgtEl>
                                        <p:attrNameLst>
                                          <p:attrName>ppt_w</p:attrName>
                                        </p:attrNameLst>
                                      </p:cBhvr>
                                      <p:tavLst>
                                        <p:tav tm="0">
                                          <p:val>
                                            <p:fltVal val="0"/>
                                          </p:val>
                                        </p:tav>
                                        <p:tav tm="100000">
                                          <p:val>
                                            <p:strVal val="#ppt_w"/>
                                          </p:val>
                                        </p:tav>
                                      </p:tavLst>
                                    </p:anim>
                                    <p:anim calcmode="lin" valueType="num">
                                      <p:cBhvr>
                                        <p:cTn id="98" dur="500" fill="hold"/>
                                        <p:tgtEl>
                                          <p:spTgt spid="2">
                                            <p:graphicEl>
                                              <a:dgm id="{E722E283-CBE6-49E1-A65C-2A2A27C62B60}"/>
                                            </p:graphicEl>
                                          </p:spTgt>
                                        </p:tgtEl>
                                        <p:attrNameLst>
                                          <p:attrName>ppt_h</p:attrName>
                                        </p:attrNameLst>
                                      </p:cBhvr>
                                      <p:tavLst>
                                        <p:tav tm="0">
                                          <p:val>
                                            <p:fltVal val="0"/>
                                          </p:val>
                                        </p:tav>
                                        <p:tav tm="100000">
                                          <p:val>
                                            <p:strVal val="#ppt_h"/>
                                          </p:val>
                                        </p:tav>
                                      </p:tavLst>
                                    </p:anim>
                                    <p:animEffect transition="in" filter="fade">
                                      <p:cBhvr>
                                        <p:cTn id="99" dur="500"/>
                                        <p:tgtEl>
                                          <p:spTgt spid="2">
                                            <p:graphicEl>
                                              <a:dgm id="{E722E283-CBE6-49E1-A65C-2A2A27C62B60}"/>
                                            </p:graphicEl>
                                          </p:spTgt>
                                        </p:tgtEl>
                                      </p:cBhvr>
                                    </p:animEffect>
                                  </p:childTnLst>
                                </p:cTn>
                              </p:par>
                              <p:par>
                                <p:cTn id="100" presetID="53" presetClass="entr" presetSubtype="16" fill="hold" grpId="0" nodeType="withEffect">
                                  <p:stCondLst>
                                    <p:cond delay="0"/>
                                  </p:stCondLst>
                                  <p:childTnLst>
                                    <p:set>
                                      <p:cBhvr>
                                        <p:cTn id="101" dur="1" fill="hold">
                                          <p:stCondLst>
                                            <p:cond delay="0"/>
                                          </p:stCondLst>
                                        </p:cTn>
                                        <p:tgtEl>
                                          <p:spTgt spid="13"/>
                                        </p:tgtEl>
                                        <p:attrNameLst>
                                          <p:attrName>style.visibility</p:attrName>
                                        </p:attrNameLst>
                                      </p:cBhvr>
                                      <p:to>
                                        <p:strVal val="visible"/>
                                      </p:to>
                                    </p:set>
                                    <p:anim calcmode="lin" valueType="num">
                                      <p:cBhvr>
                                        <p:cTn id="102" dur="500" fill="hold"/>
                                        <p:tgtEl>
                                          <p:spTgt spid="13"/>
                                        </p:tgtEl>
                                        <p:attrNameLst>
                                          <p:attrName>ppt_w</p:attrName>
                                        </p:attrNameLst>
                                      </p:cBhvr>
                                      <p:tavLst>
                                        <p:tav tm="0">
                                          <p:val>
                                            <p:fltVal val="0"/>
                                          </p:val>
                                        </p:tav>
                                        <p:tav tm="100000">
                                          <p:val>
                                            <p:strVal val="#ppt_w"/>
                                          </p:val>
                                        </p:tav>
                                      </p:tavLst>
                                    </p:anim>
                                    <p:anim calcmode="lin" valueType="num">
                                      <p:cBhvr>
                                        <p:cTn id="103" dur="500" fill="hold"/>
                                        <p:tgtEl>
                                          <p:spTgt spid="13"/>
                                        </p:tgtEl>
                                        <p:attrNameLst>
                                          <p:attrName>ppt_h</p:attrName>
                                        </p:attrNameLst>
                                      </p:cBhvr>
                                      <p:tavLst>
                                        <p:tav tm="0">
                                          <p:val>
                                            <p:fltVal val="0"/>
                                          </p:val>
                                        </p:tav>
                                        <p:tav tm="100000">
                                          <p:val>
                                            <p:strVal val="#ppt_h"/>
                                          </p:val>
                                        </p:tav>
                                      </p:tavLst>
                                    </p:anim>
                                    <p:animEffect transition="in" filter="fade">
                                      <p:cBhvr>
                                        <p:cTn id="104" dur="500"/>
                                        <p:tgtEl>
                                          <p:spTgt spid="13"/>
                                        </p:tgtEl>
                                      </p:cBhvr>
                                    </p:animEffect>
                                  </p:childTnLst>
                                </p:cTn>
                              </p:par>
                            </p:childTnLst>
                          </p:cTn>
                        </p:par>
                      </p:childTnLst>
                    </p:cTn>
                  </p:par>
                  <p:par>
                    <p:cTn id="105" fill="hold">
                      <p:stCondLst>
                        <p:cond delay="indefinite"/>
                      </p:stCondLst>
                      <p:childTnLst>
                        <p:par>
                          <p:cTn id="106" fill="hold">
                            <p:stCondLst>
                              <p:cond delay="0"/>
                            </p:stCondLst>
                            <p:childTnLst>
                              <p:par>
                                <p:cTn id="107" presetID="22" presetClass="entr" presetSubtype="8" fill="hold" grpId="0" nodeType="clickEffect">
                                  <p:stCondLst>
                                    <p:cond delay="0"/>
                                  </p:stCondLst>
                                  <p:childTnLst>
                                    <p:set>
                                      <p:cBhvr>
                                        <p:cTn id="108" dur="1" fill="hold">
                                          <p:stCondLst>
                                            <p:cond delay="0"/>
                                          </p:stCondLst>
                                        </p:cTn>
                                        <p:tgtEl>
                                          <p:spTgt spid="2">
                                            <p:graphicEl>
                                              <a:dgm id="{681BAC00-3DF9-45F0-A4D0-EF8EDF9C35F9}"/>
                                            </p:graphicEl>
                                          </p:spTgt>
                                        </p:tgtEl>
                                        <p:attrNameLst>
                                          <p:attrName>style.visibility</p:attrName>
                                        </p:attrNameLst>
                                      </p:cBhvr>
                                      <p:to>
                                        <p:strVal val="visible"/>
                                      </p:to>
                                    </p:set>
                                    <p:animEffect transition="in" filter="wipe(left)">
                                      <p:cBhvr>
                                        <p:cTn id="109" dur="500"/>
                                        <p:tgtEl>
                                          <p:spTgt spid="2">
                                            <p:graphicEl>
                                              <a:dgm id="{681BAC00-3DF9-45F0-A4D0-EF8EDF9C35F9}"/>
                                            </p:graphicEl>
                                          </p:spTgt>
                                        </p:tgtEl>
                                      </p:cBhvr>
                                    </p:animEffect>
                                  </p:childTnLst>
                                </p:cTn>
                              </p:par>
                            </p:childTnLst>
                          </p:cTn>
                        </p:par>
                        <p:par>
                          <p:cTn id="110" fill="hold">
                            <p:stCondLst>
                              <p:cond delay="500"/>
                            </p:stCondLst>
                            <p:childTnLst>
                              <p:par>
                                <p:cTn id="111" presetID="53" presetClass="entr" presetSubtype="16" fill="hold" grpId="0" nodeType="afterEffect">
                                  <p:stCondLst>
                                    <p:cond delay="0"/>
                                  </p:stCondLst>
                                  <p:childTnLst>
                                    <p:set>
                                      <p:cBhvr>
                                        <p:cTn id="112" dur="1" fill="hold">
                                          <p:stCondLst>
                                            <p:cond delay="0"/>
                                          </p:stCondLst>
                                        </p:cTn>
                                        <p:tgtEl>
                                          <p:spTgt spid="2">
                                            <p:graphicEl>
                                              <a:dgm id="{C47A42FA-345B-4DCD-8319-F17A31AB1EA2}"/>
                                            </p:graphicEl>
                                          </p:spTgt>
                                        </p:tgtEl>
                                        <p:attrNameLst>
                                          <p:attrName>style.visibility</p:attrName>
                                        </p:attrNameLst>
                                      </p:cBhvr>
                                      <p:to>
                                        <p:strVal val="visible"/>
                                      </p:to>
                                    </p:set>
                                    <p:anim calcmode="lin" valueType="num">
                                      <p:cBhvr>
                                        <p:cTn id="113" dur="500" fill="hold"/>
                                        <p:tgtEl>
                                          <p:spTgt spid="2">
                                            <p:graphicEl>
                                              <a:dgm id="{C47A42FA-345B-4DCD-8319-F17A31AB1EA2}"/>
                                            </p:graphicEl>
                                          </p:spTgt>
                                        </p:tgtEl>
                                        <p:attrNameLst>
                                          <p:attrName>ppt_w</p:attrName>
                                        </p:attrNameLst>
                                      </p:cBhvr>
                                      <p:tavLst>
                                        <p:tav tm="0">
                                          <p:val>
                                            <p:fltVal val="0"/>
                                          </p:val>
                                        </p:tav>
                                        <p:tav tm="100000">
                                          <p:val>
                                            <p:strVal val="#ppt_w"/>
                                          </p:val>
                                        </p:tav>
                                      </p:tavLst>
                                    </p:anim>
                                    <p:anim calcmode="lin" valueType="num">
                                      <p:cBhvr>
                                        <p:cTn id="114" dur="500" fill="hold"/>
                                        <p:tgtEl>
                                          <p:spTgt spid="2">
                                            <p:graphicEl>
                                              <a:dgm id="{C47A42FA-345B-4DCD-8319-F17A31AB1EA2}"/>
                                            </p:graphicEl>
                                          </p:spTgt>
                                        </p:tgtEl>
                                        <p:attrNameLst>
                                          <p:attrName>ppt_h</p:attrName>
                                        </p:attrNameLst>
                                      </p:cBhvr>
                                      <p:tavLst>
                                        <p:tav tm="0">
                                          <p:val>
                                            <p:fltVal val="0"/>
                                          </p:val>
                                        </p:tav>
                                        <p:tav tm="100000">
                                          <p:val>
                                            <p:strVal val="#ppt_h"/>
                                          </p:val>
                                        </p:tav>
                                      </p:tavLst>
                                    </p:anim>
                                    <p:animEffect transition="in" filter="fade">
                                      <p:cBhvr>
                                        <p:cTn id="115" dur="500"/>
                                        <p:tgtEl>
                                          <p:spTgt spid="2">
                                            <p:graphicEl>
                                              <a:dgm id="{C47A42FA-345B-4DCD-8319-F17A31AB1EA2}"/>
                                            </p:graphicEl>
                                          </p:spTgt>
                                        </p:tgtEl>
                                      </p:cBhvr>
                                    </p:animEffect>
                                  </p:childTnLst>
                                </p:cTn>
                              </p:par>
                              <p:par>
                                <p:cTn id="116" presetID="53" presetClass="entr" presetSubtype="16" fill="hold" grpId="0" nodeType="withEffect">
                                  <p:stCondLst>
                                    <p:cond delay="0"/>
                                  </p:stCondLst>
                                  <p:childTnLst>
                                    <p:set>
                                      <p:cBhvr>
                                        <p:cTn id="117" dur="1" fill="hold">
                                          <p:stCondLst>
                                            <p:cond delay="0"/>
                                          </p:stCondLst>
                                        </p:cTn>
                                        <p:tgtEl>
                                          <p:spTgt spid="14"/>
                                        </p:tgtEl>
                                        <p:attrNameLst>
                                          <p:attrName>style.visibility</p:attrName>
                                        </p:attrNameLst>
                                      </p:cBhvr>
                                      <p:to>
                                        <p:strVal val="visible"/>
                                      </p:to>
                                    </p:set>
                                    <p:anim calcmode="lin" valueType="num">
                                      <p:cBhvr>
                                        <p:cTn id="118" dur="500" fill="hold"/>
                                        <p:tgtEl>
                                          <p:spTgt spid="14"/>
                                        </p:tgtEl>
                                        <p:attrNameLst>
                                          <p:attrName>ppt_w</p:attrName>
                                        </p:attrNameLst>
                                      </p:cBhvr>
                                      <p:tavLst>
                                        <p:tav tm="0">
                                          <p:val>
                                            <p:fltVal val="0"/>
                                          </p:val>
                                        </p:tav>
                                        <p:tav tm="100000">
                                          <p:val>
                                            <p:strVal val="#ppt_w"/>
                                          </p:val>
                                        </p:tav>
                                      </p:tavLst>
                                    </p:anim>
                                    <p:anim calcmode="lin" valueType="num">
                                      <p:cBhvr>
                                        <p:cTn id="119" dur="500" fill="hold"/>
                                        <p:tgtEl>
                                          <p:spTgt spid="14"/>
                                        </p:tgtEl>
                                        <p:attrNameLst>
                                          <p:attrName>ppt_h</p:attrName>
                                        </p:attrNameLst>
                                      </p:cBhvr>
                                      <p:tavLst>
                                        <p:tav tm="0">
                                          <p:val>
                                            <p:fltVal val="0"/>
                                          </p:val>
                                        </p:tav>
                                        <p:tav tm="100000">
                                          <p:val>
                                            <p:strVal val="#ppt_h"/>
                                          </p:val>
                                        </p:tav>
                                      </p:tavLst>
                                    </p:anim>
                                    <p:animEffect transition="in" filter="fade">
                                      <p:cBhvr>
                                        <p:cTn id="120" dur="500"/>
                                        <p:tgtEl>
                                          <p:spTgt spid="14"/>
                                        </p:tgtEl>
                                      </p:cBhvr>
                                    </p:animEffect>
                                  </p:childTnLst>
                                </p:cTn>
                              </p:par>
                            </p:childTnLst>
                          </p:cTn>
                        </p:par>
                      </p:childTnLst>
                    </p:cTn>
                  </p:par>
                  <p:par>
                    <p:cTn id="121" fill="hold">
                      <p:stCondLst>
                        <p:cond delay="indefinite"/>
                      </p:stCondLst>
                      <p:childTnLst>
                        <p:par>
                          <p:cTn id="122" fill="hold">
                            <p:stCondLst>
                              <p:cond delay="0"/>
                            </p:stCondLst>
                            <p:childTnLst>
                              <p:par>
                                <p:cTn id="123" presetID="22" presetClass="entr" presetSubtype="8" fill="hold" grpId="0" nodeType="clickEffect">
                                  <p:stCondLst>
                                    <p:cond delay="0"/>
                                  </p:stCondLst>
                                  <p:childTnLst>
                                    <p:set>
                                      <p:cBhvr>
                                        <p:cTn id="124" dur="1" fill="hold">
                                          <p:stCondLst>
                                            <p:cond delay="0"/>
                                          </p:stCondLst>
                                        </p:cTn>
                                        <p:tgtEl>
                                          <p:spTgt spid="2">
                                            <p:graphicEl>
                                              <a:dgm id="{E759727B-4CCA-4B3C-A44A-6508DCF1B8CD}"/>
                                            </p:graphicEl>
                                          </p:spTgt>
                                        </p:tgtEl>
                                        <p:attrNameLst>
                                          <p:attrName>style.visibility</p:attrName>
                                        </p:attrNameLst>
                                      </p:cBhvr>
                                      <p:to>
                                        <p:strVal val="visible"/>
                                      </p:to>
                                    </p:set>
                                    <p:animEffect transition="in" filter="wipe(left)">
                                      <p:cBhvr>
                                        <p:cTn id="125" dur="500"/>
                                        <p:tgtEl>
                                          <p:spTgt spid="2">
                                            <p:graphicEl>
                                              <a:dgm id="{E759727B-4CCA-4B3C-A44A-6508DCF1B8CD}"/>
                                            </p:graphicEl>
                                          </p:spTgt>
                                        </p:tgtEl>
                                      </p:cBhvr>
                                    </p:animEffect>
                                  </p:childTnLst>
                                </p:cTn>
                              </p:par>
                            </p:childTnLst>
                          </p:cTn>
                        </p:par>
                        <p:par>
                          <p:cTn id="126" fill="hold">
                            <p:stCondLst>
                              <p:cond delay="500"/>
                            </p:stCondLst>
                            <p:childTnLst>
                              <p:par>
                                <p:cTn id="127" presetID="53" presetClass="entr" presetSubtype="16" fill="hold" grpId="0" nodeType="afterEffect">
                                  <p:stCondLst>
                                    <p:cond delay="0"/>
                                  </p:stCondLst>
                                  <p:childTnLst>
                                    <p:set>
                                      <p:cBhvr>
                                        <p:cTn id="128" dur="1" fill="hold">
                                          <p:stCondLst>
                                            <p:cond delay="0"/>
                                          </p:stCondLst>
                                        </p:cTn>
                                        <p:tgtEl>
                                          <p:spTgt spid="2">
                                            <p:graphicEl>
                                              <a:dgm id="{08CFD050-3A65-4B61-A5F0-B1FFDECDC1B4}"/>
                                            </p:graphicEl>
                                          </p:spTgt>
                                        </p:tgtEl>
                                        <p:attrNameLst>
                                          <p:attrName>style.visibility</p:attrName>
                                        </p:attrNameLst>
                                      </p:cBhvr>
                                      <p:to>
                                        <p:strVal val="visible"/>
                                      </p:to>
                                    </p:set>
                                    <p:anim calcmode="lin" valueType="num">
                                      <p:cBhvr>
                                        <p:cTn id="129" dur="500" fill="hold"/>
                                        <p:tgtEl>
                                          <p:spTgt spid="2">
                                            <p:graphicEl>
                                              <a:dgm id="{08CFD050-3A65-4B61-A5F0-B1FFDECDC1B4}"/>
                                            </p:graphicEl>
                                          </p:spTgt>
                                        </p:tgtEl>
                                        <p:attrNameLst>
                                          <p:attrName>ppt_w</p:attrName>
                                        </p:attrNameLst>
                                      </p:cBhvr>
                                      <p:tavLst>
                                        <p:tav tm="0">
                                          <p:val>
                                            <p:fltVal val="0"/>
                                          </p:val>
                                        </p:tav>
                                        <p:tav tm="100000">
                                          <p:val>
                                            <p:strVal val="#ppt_w"/>
                                          </p:val>
                                        </p:tav>
                                      </p:tavLst>
                                    </p:anim>
                                    <p:anim calcmode="lin" valueType="num">
                                      <p:cBhvr>
                                        <p:cTn id="130" dur="500" fill="hold"/>
                                        <p:tgtEl>
                                          <p:spTgt spid="2">
                                            <p:graphicEl>
                                              <a:dgm id="{08CFD050-3A65-4B61-A5F0-B1FFDECDC1B4}"/>
                                            </p:graphicEl>
                                          </p:spTgt>
                                        </p:tgtEl>
                                        <p:attrNameLst>
                                          <p:attrName>ppt_h</p:attrName>
                                        </p:attrNameLst>
                                      </p:cBhvr>
                                      <p:tavLst>
                                        <p:tav tm="0">
                                          <p:val>
                                            <p:fltVal val="0"/>
                                          </p:val>
                                        </p:tav>
                                        <p:tav tm="100000">
                                          <p:val>
                                            <p:strVal val="#ppt_h"/>
                                          </p:val>
                                        </p:tav>
                                      </p:tavLst>
                                    </p:anim>
                                    <p:animEffect transition="in" filter="fade">
                                      <p:cBhvr>
                                        <p:cTn id="131" dur="500"/>
                                        <p:tgtEl>
                                          <p:spTgt spid="2">
                                            <p:graphicEl>
                                              <a:dgm id="{08CFD050-3A65-4B61-A5F0-B1FFDECDC1B4}"/>
                                            </p:graphicEl>
                                          </p:spTgt>
                                        </p:tgtEl>
                                      </p:cBhvr>
                                    </p:animEffect>
                                  </p:childTnLst>
                                </p:cTn>
                              </p:par>
                              <p:par>
                                <p:cTn id="132" presetID="53" presetClass="entr" presetSubtype="16" fill="hold" grpId="0" nodeType="withEffect">
                                  <p:stCondLst>
                                    <p:cond delay="0"/>
                                  </p:stCondLst>
                                  <p:childTnLst>
                                    <p:set>
                                      <p:cBhvr>
                                        <p:cTn id="133" dur="1" fill="hold">
                                          <p:stCondLst>
                                            <p:cond delay="0"/>
                                          </p:stCondLst>
                                        </p:cTn>
                                        <p:tgtEl>
                                          <p:spTgt spid="15"/>
                                        </p:tgtEl>
                                        <p:attrNameLst>
                                          <p:attrName>style.visibility</p:attrName>
                                        </p:attrNameLst>
                                      </p:cBhvr>
                                      <p:to>
                                        <p:strVal val="visible"/>
                                      </p:to>
                                    </p:set>
                                    <p:anim calcmode="lin" valueType="num">
                                      <p:cBhvr>
                                        <p:cTn id="134" dur="500" fill="hold"/>
                                        <p:tgtEl>
                                          <p:spTgt spid="15"/>
                                        </p:tgtEl>
                                        <p:attrNameLst>
                                          <p:attrName>ppt_w</p:attrName>
                                        </p:attrNameLst>
                                      </p:cBhvr>
                                      <p:tavLst>
                                        <p:tav tm="0">
                                          <p:val>
                                            <p:fltVal val="0"/>
                                          </p:val>
                                        </p:tav>
                                        <p:tav tm="100000">
                                          <p:val>
                                            <p:strVal val="#ppt_w"/>
                                          </p:val>
                                        </p:tav>
                                      </p:tavLst>
                                    </p:anim>
                                    <p:anim calcmode="lin" valueType="num">
                                      <p:cBhvr>
                                        <p:cTn id="135" dur="500" fill="hold"/>
                                        <p:tgtEl>
                                          <p:spTgt spid="15"/>
                                        </p:tgtEl>
                                        <p:attrNameLst>
                                          <p:attrName>ppt_h</p:attrName>
                                        </p:attrNameLst>
                                      </p:cBhvr>
                                      <p:tavLst>
                                        <p:tav tm="0">
                                          <p:val>
                                            <p:fltVal val="0"/>
                                          </p:val>
                                        </p:tav>
                                        <p:tav tm="100000">
                                          <p:val>
                                            <p:strVal val="#ppt_h"/>
                                          </p:val>
                                        </p:tav>
                                      </p:tavLst>
                                    </p:anim>
                                    <p:animEffect transition="in" filter="fade">
                                      <p:cBhvr>
                                        <p:cTn id="136" dur="500"/>
                                        <p:tgtEl>
                                          <p:spTgt spid="15"/>
                                        </p:tgtEl>
                                      </p:cBhvr>
                                    </p:animEffect>
                                  </p:childTnLst>
                                </p:cTn>
                              </p:par>
                            </p:childTnLst>
                          </p:cTn>
                        </p:par>
                      </p:childTnLst>
                    </p:cTn>
                  </p:par>
                  <p:par>
                    <p:cTn id="137" fill="hold">
                      <p:stCondLst>
                        <p:cond delay="indefinite"/>
                      </p:stCondLst>
                      <p:childTnLst>
                        <p:par>
                          <p:cTn id="138" fill="hold">
                            <p:stCondLst>
                              <p:cond delay="0"/>
                            </p:stCondLst>
                            <p:childTnLst>
                              <p:par>
                                <p:cTn id="139" presetID="42" presetClass="entr" presetSubtype="0" fill="hold" nodeType="clickEffect">
                                  <p:stCondLst>
                                    <p:cond delay="0"/>
                                  </p:stCondLst>
                                  <p:childTnLst>
                                    <p:set>
                                      <p:cBhvr>
                                        <p:cTn id="140" dur="1" fill="hold">
                                          <p:stCondLst>
                                            <p:cond delay="0"/>
                                          </p:stCondLst>
                                        </p:cTn>
                                        <p:tgtEl>
                                          <p:spTgt spid="19"/>
                                        </p:tgtEl>
                                        <p:attrNameLst>
                                          <p:attrName>style.visibility</p:attrName>
                                        </p:attrNameLst>
                                      </p:cBhvr>
                                      <p:to>
                                        <p:strVal val="visible"/>
                                      </p:to>
                                    </p:set>
                                    <p:animEffect transition="in" filter="fade">
                                      <p:cBhvr>
                                        <p:cTn id="141" dur="1000"/>
                                        <p:tgtEl>
                                          <p:spTgt spid="19"/>
                                        </p:tgtEl>
                                      </p:cBhvr>
                                    </p:animEffect>
                                    <p:anim calcmode="lin" valueType="num">
                                      <p:cBhvr>
                                        <p:cTn id="142" dur="1000" fill="hold"/>
                                        <p:tgtEl>
                                          <p:spTgt spid="19"/>
                                        </p:tgtEl>
                                        <p:attrNameLst>
                                          <p:attrName>ppt_x</p:attrName>
                                        </p:attrNameLst>
                                      </p:cBhvr>
                                      <p:tavLst>
                                        <p:tav tm="0">
                                          <p:val>
                                            <p:strVal val="#ppt_x"/>
                                          </p:val>
                                        </p:tav>
                                        <p:tav tm="100000">
                                          <p:val>
                                            <p:strVal val="#ppt_x"/>
                                          </p:val>
                                        </p:tav>
                                      </p:tavLst>
                                    </p:anim>
                                    <p:anim calcmode="lin" valueType="num">
                                      <p:cBhvr>
                                        <p:cTn id="143" dur="1000" fill="hold"/>
                                        <p:tgtEl>
                                          <p:spTgt spid="19"/>
                                        </p:tgtEl>
                                        <p:attrNameLst>
                                          <p:attrName>ppt_y</p:attrName>
                                        </p:attrNameLst>
                                      </p:cBhvr>
                                      <p:tavLst>
                                        <p:tav tm="0">
                                          <p:val>
                                            <p:strVal val="#ppt_y+.1"/>
                                          </p:val>
                                        </p:tav>
                                        <p:tav tm="100000">
                                          <p:val>
                                            <p:strVal val="#ppt_y"/>
                                          </p:val>
                                        </p:tav>
                                      </p:tavLst>
                                    </p:anim>
                                  </p:childTnLst>
                                </p:cTn>
                              </p:par>
                              <p:par>
                                <p:cTn id="144" presetID="42" presetClass="entr" presetSubtype="0" fill="hold" grpId="0" nodeType="withEffect">
                                  <p:stCondLst>
                                    <p:cond delay="0"/>
                                  </p:stCondLst>
                                  <p:childTnLst>
                                    <p:set>
                                      <p:cBhvr>
                                        <p:cTn id="145" dur="1" fill="hold">
                                          <p:stCondLst>
                                            <p:cond delay="0"/>
                                          </p:stCondLst>
                                        </p:cTn>
                                        <p:tgtEl>
                                          <p:spTgt spid="10"/>
                                        </p:tgtEl>
                                        <p:attrNameLst>
                                          <p:attrName>style.visibility</p:attrName>
                                        </p:attrNameLst>
                                      </p:cBhvr>
                                      <p:to>
                                        <p:strVal val="visible"/>
                                      </p:to>
                                    </p:set>
                                    <p:animEffect transition="in" filter="fade">
                                      <p:cBhvr>
                                        <p:cTn id="146" dur="1000"/>
                                        <p:tgtEl>
                                          <p:spTgt spid="10"/>
                                        </p:tgtEl>
                                      </p:cBhvr>
                                    </p:animEffect>
                                    <p:anim calcmode="lin" valueType="num">
                                      <p:cBhvr>
                                        <p:cTn id="147" dur="1000" fill="hold"/>
                                        <p:tgtEl>
                                          <p:spTgt spid="10"/>
                                        </p:tgtEl>
                                        <p:attrNameLst>
                                          <p:attrName>ppt_x</p:attrName>
                                        </p:attrNameLst>
                                      </p:cBhvr>
                                      <p:tavLst>
                                        <p:tav tm="0">
                                          <p:val>
                                            <p:strVal val="#ppt_x"/>
                                          </p:val>
                                        </p:tav>
                                        <p:tav tm="100000">
                                          <p:val>
                                            <p:strVal val="#ppt_x"/>
                                          </p:val>
                                        </p:tav>
                                      </p:tavLst>
                                    </p:anim>
                                    <p:anim calcmode="lin" valueType="num">
                                      <p:cBhvr>
                                        <p:cTn id="14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49" fill="hold">
                      <p:stCondLst>
                        <p:cond delay="indefinite"/>
                      </p:stCondLst>
                      <p:childTnLst>
                        <p:par>
                          <p:cTn id="150" fill="hold">
                            <p:stCondLst>
                              <p:cond delay="0"/>
                            </p:stCondLst>
                            <p:childTnLst>
                              <p:par>
                                <p:cTn id="151" presetID="14" presetClass="entr" presetSubtype="5" fill="hold" nodeType="clickEffect">
                                  <p:stCondLst>
                                    <p:cond delay="0"/>
                                  </p:stCondLst>
                                  <p:childTnLst>
                                    <p:set>
                                      <p:cBhvr>
                                        <p:cTn id="152" dur="1" fill="hold">
                                          <p:stCondLst>
                                            <p:cond delay="0"/>
                                          </p:stCondLst>
                                        </p:cTn>
                                        <p:tgtEl>
                                          <p:spTgt spid="16"/>
                                        </p:tgtEl>
                                        <p:attrNameLst>
                                          <p:attrName>style.visibility</p:attrName>
                                        </p:attrNameLst>
                                      </p:cBhvr>
                                      <p:to>
                                        <p:strVal val="visible"/>
                                      </p:to>
                                    </p:set>
                                    <p:animEffect transition="in" filter="randombar(vertical)">
                                      <p:cBhvr>
                                        <p:cTn id="153" dur="500"/>
                                        <p:tgtEl>
                                          <p:spTgt spid="16"/>
                                        </p:tgtEl>
                                      </p:cBhvr>
                                    </p:animEffect>
                                  </p:childTnLst>
                                </p:cTn>
                              </p:par>
                            </p:childTnLst>
                          </p:cTn>
                        </p:par>
                        <p:par>
                          <p:cTn id="154" fill="hold">
                            <p:stCondLst>
                              <p:cond delay="500"/>
                            </p:stCondLst>
                            <p:childTnLst>
                              <p:par>
                                <p:cTn id="155" presetID="53" presetClass="entr" presetSubtype="16" fill="hold" grpId="0" nodeType="afterEffect">
                                  <p:stCondLst>
                                    <p:cond delay="0"/>
                                  </p:stCondLst>
                                  <p:childTnLst>
                                    <p:set>
                                      <p:cBhvr>
                                        <p:cTn id="156" dur="1" fill="hold">
                                          <p:stCondLst>
                                            <p:cond delay="0"/>
                                          </p:stCondLst>
                                        </p:cTn>
                                        <p:tgtEl>
                                          <p:spTgt spid="9">
                                            <p:graphicEl>
                                              <a:dgm id="{FFA5AA21-7D47-4DB5-88A0-E539AF65B3AE}"/>
                                            </p:graphicEl>
                                          </p:spTgt>
                                        </p:tgtEl>
                                        <p:attrNameLst>
                                          <p:attrName>style.visibility</p:attrName>
                                        </p:attrNameLst>
                                      </p:cBhvr>
                                      <p:to>
                                        <p:strVal val="visible"/>
                                      </p:to>
                                    </p:set>
                                    <p:anim calcmode="lin" valueType="num">
                                      <p:cBhvr>
                                        <p:cTn id="157" dur="500" fill="hold"/>
                                        <p:tgtEl>
                                          <p:spTgt spid="9">
                                            <p:graphicEl>
                                              <a:dgm id="{FFA5AA21-7D47-4DB5-88A0-E539AF65B3AE}"/>
                                            </p:graphicEl>
                                          </p:spTgt>
                                        </p:tgtEl>
                                        <p:attrNameLst>
                                          <p:attrName>ppt_w</p:attrName>
                                        </p:attrNameLst>
                                      </p:cBhvr>
                                      <p:tavLst>
                                        <p:tav tm="0">
                                          <p:val>
                                            <p:fltVal val="0"/>
                                          </p:val>
                                        </p:tav>
                                        <p:tav tm="100000">
                                          <p:val>
                                            <p:strVal val="#ppt_w"/>
                                          </p:val>
                                        </p:tav>
                                      </p:tavLst>
                                    </p:anim>
                                    <p:anim calcmode="lin" valueType="num">
                                      <p:cBhvr>
                                        <p:cTn id="158" dur="500" fill="hold"/>
                                        <p:tgtEl>
                                          <p:spTgt spid="9">
                                            <p:graphicEl>
                                              <a:dgm id="{FFA5AA21-7D47-4DB5-88A0-E539AF65B3AE}"/>
                                            </p:graphicEl>
                                          </p:spTgt>
                                        </p:tgtEl>
                                        <p:attrNameLst>
                                          <p:attrName>ppt_h</p:attrName>
                                        </p:attrNameLst>
                                      </p:cBhvr>
                                      <p:tavLst>
                                        <p:tav tm="0">
                                          <p:val>
                                            <p:fltVal val="0"/>
                                          </p:val>
                                        </p:tav>
                                        <p:tav tm="100000">
                                          <p:val>
                                            <p:strVal val="#ppt_h"/>
                                          </p:val>
                                        </p:tav>
                                      </p:tavLst>
                                    </p:anim>
                                    <p:animEffect transition="in" filter="fade">
                                      <p:cBhvr>
                                        <p:cTn id="159" dur="500"/>
                                        <p:tgtEl>
                                          <p:spTgt spid="9">
                                            <p:graphicEl>
                                              <a:dgm id="{FFA5AA21-7D47-4DB5-88A0-E539AF65B3AE}"/>
                                            </p:graphicEl>
                                          </p:spTgt>
                                        </p:tgtEl>
                                      </p:cBhvr>
                                    </p:animEffect>
                                  </p:childTnLst>
                                </p:cTn>
                              </p:par>
                            </p:childTnLst>
                          </p:cTn>
                        </p:par>
                      </p:childTnLst>
                    </p:cTn>
                  </p:par>
                  <p:par>
                    <p:cTn id="160" fill="hold">
                      <p:stCondLst>
                        <p:cond delay="indefinite"/>
                      </p:stCondLst>
                      <p:childTnLst>
                        <p:par>
                          <p:cTn id="161" fill="hold">
                            <p:stCondLst>
                              <p:cond delay="0"/>
                            </p:stCondLst>
                            <p:childTnLst>
                              <p:par>
                                <p:cTn id="162" presetID="22" presetClass="entr" presetSubtype="8" fill="hold" grpId="0" nodeType="clickEffect">
                                  <p:stCondLst>
                                    <p:cond delay="0"/>
                                  </p:stCondLst>
                                  <p:childTnLst>
                                    <p:set>
                                      <p:cBhvr>
                                        <p:cTn id="163" dur="1" fill="hold">
                                          <p:stCondLst>
                                            <p:cond delay="0"/>
                                          </p:stCondLst>
                                        </p:cTn>
                                        <p:tgtEl>
                                          <p:spTgt spid="9">
                                            <p:graphicEl>
                                              <a:dgm id="{EFC24B33-7A95-4552-9081-A6C9B1961365}"/>
                                            </p:graphicEl>
                                          </p:spTgt>
                                        </p:tgtEl>
                                        <p:attrNameLst>
                                          <p:attrName>style.visibility</p:attrName>
                                        </p:attrNameLst>
                                      </p:cBhvr>
                                      <p:to>
                                        <p:strVal val="visible"/>
                                      </p:to>
                                    </p:set>
                                    <p:animEffect transition="in" filter="wipe(left)">
                                      <p:cBhvr>
                                        <p:cTn id="164" dur="500"/>
                                        <p:tgtEl>
                                          <p:spTgt spid="9">
                                            <p:graphicEl>
                                              <a:dgm id="{EFC24B33-7A95-4552-9081-A6C9B1961365}"/>
                                            </p:graphicEl>
                                          </p:spTgt>
                                        </p:tgtEl>
                                      </p:cBhvr>
                                    </p:animEffect>
                                  </p:childTnLst>
                                </p:cTn>
                              </p:par>
                            </p:childTnLst>
                          </p:cTn>
                        </p:par>
                      </p:childTnLst>
                    </p:cTn>
                  </p:par>
                  <p:par>
                    <p:cTn id="165" fill="hold">
                      <p:stCondLst>
                        <p:cond delay="indefinite"/>
                      </p:stCondLst>
                      <p:childTnLst>
                        <p:par>
                          <p:cTn id="166" fill="hold">
                            <p:stCondLst>
                              <p:cond delay="0"/>
                            </p:stCondLst>
                            <p:childTnLst>
                              <p:par>
                                <p:cTn id="167" presetID="53" presetClass="entr" presetSubtype="16" fill="hold" grpId="0" nodeType="clickEffect">
                                  <p:stCondLst>
                                    <p:cond delay="0"/>
                                  </p:stCondLst>
                                  <p:childTnLst>
                                    <p:set>
                                      <p:cBhvr>
                                        <p:cTn id="168" dur="1" fill="hold">
                                          <p:stCondLst>
                                            <p:cond delay="0"/>
                                          </p:stCondLst>
                                        </p:cTn>
                                        <p:tgtEl>
                                          <p:spTgt spid="9">
                                            <p:graphicEl>
                                              <a:dgm id="{E5B546D2-5835-4FBC-9882-FCDBC0427E74}"/>
                                            </p:graphicEl>
                                          </p:spTgt>
                                        </p:tgtEl>
                                        <p:attrNameLst>
                                          <p:attrName>style.visibility</p:attrName>
                                        </p:attrNameLst>
                                      </p:cBhvr>
                                      <p:to>
                                        <p:strVal val="visible"/>
                                      </p:to>
                                    </p:set>
                                    <p:anim calcmode="lin" valueType="num">
                                      <p:cBhvr>
                                        <p:cTn id="169" dur="500" fill="hold"/>
                                        <p:tgtEl>
                                          <p:spTgt spid="9">
                                            <p:graphicEl>
                                              <a:dgm id="{E5B546D2-5835-4FBC-9882-FCDBC0427E74}"/>
                                            </p:graphicEl>
                                          </p:spTgt>
                                        </p:tgtEl>
                                        <p:attrNameLst>
                                          <p:attrName>ppt_w</p:attrName>
                                        </p:attrNameLst>
                                      </p:cBhvr>
                                      <p:tavLst>
                                        <p:tav tm="0">
                                          <p:val>
                                            <p:fltVal val="0"/>
                                          </p:val>
                                        </p:tav>
                                        <p:tav tm="100000">
                                          <p:val>
                                            <p:strVal val="#ppt_w"/>
                                          </p:val>
                                        </p:tav>
                                      </p:tavLst>
                                    </p:anim>
                                    <p:anim calcmode="lin" valueType="num">
                                      <p:cBhvr>
                                        <p:cTn id="170" dur="500" fill="hold"/>
                                        <p:tgtEl>
                                          <p:spTgt spid="9">
                                            <p:graphicEl>
                                              <a:dgm id="{E5B546D2-5835-4FBC-9882-FCDBC0427E74}"/>
                                            </p:graphicEl>
                                          </p:spTgt>
                                        </p:tgtEl>
                                        <p:attrNameLst>
                                          <p:attrName>ppt_h</p:attrName>
                                        </p:attrNameLst>
                                      </p:cBhvr>
                                      <p:tavLst>
                                        <p:tav tm="0">
                                          <p:val>
                                            <p:fltVal val="0"/>
                                          </p:val>
                                        </p:tav>
                                        <p:tav tm="100000">
                                          <p:val>
                                            <p:strVal val="#ppt_h"/>
                                          </p:val>
                                        </p:tav>
                                      </p:tavLst>
                                    </p:anim>
                                    <p:animEffect transition="in" filter="fade">
                                      <p:cBhvr>
                                        <p:cTn id="171" dur="500"/>
                                        <p:tgtEl>
                                          <p:spTgt spid="9">
                                            <p:graphicEl>
                                              <a:dgm id="{E5B546D2-5835-4FBC-9882-FCDBC0427E74}"/>
                                            </p:graphicEl>
                                          </p:spTgt>
                                        </p:tgtEl>
                                      </p:cBhvr>
                                    </p:animEffect>
                                  </p:childTnLst>
                                </p:cTn>
                              </p:par>
                            </p:childTnLst>
                          </p:cTn>
                        </p:par>
                      </p:childTnLst>
                    </p:cTn>
                  </p:par>
                  <p:par>
                    <p:cTn id="172" fill="hold">
                      <p:stCondLst>
                        <p:cond delay="indefinite"/>
                      </p:stCondLst>
                      <p:childTnLst>
                        <p:par>
                          <p:cTn id="173" fill="hold">
                            <p:stCondLst>
                              <p:cond delay="0"/>
                            </p:stCondLst>
                            <p:childTnLst>
                              <p:par>
                                <p:cTn id="174" presetID="22" presetClass="entr" presetSubtype="8" fill="hold" grpId="0" nodeType="clickEffect">
                                  <p:stCondLst>
                                    <p:cond delay="0"/>
                                  </p:stCondLst>
                                  <p:childTnLst>
                                    <p:set>
                                      <p:cBhvr>
                                        <p:cTn id="175" dur="1" fill="hold">
                                          <p:stCondLst>
                                            <p:cond delay="0"/>
                                          </p:stCondLst>
                                        </p:cTn>
                                        <p:tgtEl>
                                          <p:spTgt spid="9">
                                            <p:graphicEl>
                                              <a:dgm id="{29EECA27-2D68-4D78-B8EA-E1DE71798A82}"/>
                                            </p:graphicEl>
                                          </p:spTgt>
                                        </p:tgtEl>
                                        <p:attrNameLst>
                                          <p:attrName>style.visibility</p:attrName>
                                        </p:attrNameLst>
                                      </p:cBhvr>
                                      <p:to>
                                        <p:strVal val="visible"/>
                                      </p:to>
                                    </p:set>
                                    <p:animEffect transition="in" filter="wipe(left)">
                                      <p:cBhvr>
                                        <p:cTn id="176" dur="500"/>
                                        <p:tgtEl>
                                          <p:spTgt spid="9">
                                            <p:graphicEl>
                                              <a:dgm id="{29EECA27-2D68-4D78-B8EA-E1DE71798A82}"/>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8" grpId="0"/>
      <p:bldGraphic spid="2" grpId="0" uiExpand="1">
        <p:bldSub>
          <a:bldDgm bld="one"/>
        </p:bldSub>
      </p:bldGraphic>
      <p:bldP spid="10" grpId="0"/>
      <p:bldGraphic spid="9" grpId="0" uiExpand="1">
        <p:bldSub>
          <a:bldDgm bld="one"/>
        </p:bldSub>
      </p:bldGraphic>
      <p:bldP spid="4" grpId="0" animBg="1"/>
      <p:bldP spid="5" grpId="0" animBg="1"/>
      <p:bldP spid="6" grpId="0" animBg="1"/>
      <p:bldP spid="12" grpId="0" animBg="1"/>
      <p:bldP spid="13" grpId="0" animBg="1"/>
      <p:bldP spid="14" grpId="0" animBg="1"/>
      <p:bldP spid="1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cstate="hq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DA27A57B-D7A5-BDF2-9337-CA249A135770}"/>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82B60B03-74B1-56C6-FDEF-A20A62AE5761}"/>
              </a:ext>
            </a:extLst>
          </p:cNvPr>
          <p:cNvSpPr txBox="1"/>
          <p:nvPr/>
        </p:nvSpPr>
        <p:spPr>
          <a:xfrm>
            <a:off x="0" y="-50240"/>
            <a:ext cx="12191999" cy="769441"/>
          </a:xfrm>
          <a:prstGeom prst="rect">
            <a:avLst/>
          </a:prstGeom>
          <a:noFill/>
        </p:spPr>
        <p:txBody>
          <a:bodyPr wrap="square">
            <a:spAutoFit/>
            <a:scene3d>
              <a:camera prst="orthographicFront"/>
              <a:lightRig rig="soft" dir="t"/>
            </a:scene3d>
            <a:sp3d extrusionH="57150" contourW="31750">
              <a:bevelT h="25400" prst="softRound"/>
              <a:contourClr>
                <a:schemeClr val="accent6">
                  <a:lumMod val="50000"/>
                </a:schemeClr>
              </a:contourClr>
            </a:sp3d>
          </a:bodyPr>
          <a:lstStyle/>
          <a:p>
            <a:pPr algn="ctr"/>
            <a:r>
              <a:rPr lang="es-ES" sz="4400" b="1" spc="600" dirty="0">
                <a:ln w="15875">
                  <a:noFill/>
                  <a:prstDash val="solid"/>
                </a:ln>
                <a:solidFill>
                  <a:schemeClr val="accent6">
                    <a:lumMod val="20000"/>
                    <a:lumOff val="80000"/>
                  </a:schemeClr>
                </a:solidFill>
                <a:effectLst>
                  <a:outerShdw dist="38100" dir="2700000" algn="tl" rotWithShape="0">
                    <a:schemeClr val="accent4">
                      <a:lumMod val="75000"/>
                    </a:schemeClr>
                  </a:outerShdw>
                </a:effectLst>
              </a:rPr>
              <a:t>NEBESKA HRANA</a:t>
            </a:r>
          </a:p>
        </p:txBody>
      </p:sp>
      <p:sp>
        <p:nvSpPr>
          <p:cNvPr id="5" name="CuadroTexto 4">
            <a:extLst>
              <a:ext uri="{FF2B5EF4-FFF2-40B4-BE49-F238E27FC236}">
                <a16:creationId xmlns:a16="http://schemas.microsoft.com/office/drawing/2014/main" id="{856FC28F-D770-F311-07E0-DB8D3ED4996C}"/>
              </a:ext>
            </a:extLst>
          </p:cNvPr>
          <p:cNvSpPr txBox="1"/>
          <p:nvPr/>
        </p:nvSpPr>
        <p:spPr>
          <a:xfrm>
            <a:off x="1" y="607554"/>
            <a:ext cx="12191998" cy="861774"/>
          </a:xfrm>
          <a:prstGeom prst="rect">
            <a:avLst/>
          </a:prstGeom>
          <a:noFill/>
        </p:spPr>
        <p:txBody>
          <a:bodyPr wrap="square">
            <a:spAutoFit/>
          </a:bodyPr>
          <a:lstStyle/>
          <a:p>
            <a:pPr algn="ctr"/>
            <a:r>
              <a:rPr lang="es-ES" b="1" dirty="0">
                <a:solidFill>
                  <a:schemeClr val="accent2">
                    <a:lumMod val="20000"/>
                    <a:lumOff val="80000"/>
                  </a:schemeClr>
                </a:solidFill>
                <a:effectLst>
                  <a:glow rad="127000">
                    <a:srgbClr val="4E4C28"/>
                  </a:glow>
                  <a:outerShdw blurRad="38100" dist="38100" dir="2700000" algn="tl">
                    <a:srgbClr val="000000">
                      <a:alpha val="43137"/>
                    </a:srgbClr>
                  </a:outerShdw>
                </a:effectLst>
                <a:latin typeface="Comic Sans MS" panose="030F0702030302020204" pitchFamily="66" charset="0"/>
              </a:rPr>
              <a:t>“</a:t>
            </a:r>
            <a:r>
              <a:rPr lang="hr-HR" b="1" dirty="0">
                <a:solidFill>
                  <a:schemeClr val="accent2">
                    <a:lumMod val="20000"/>
                    <a:lumOff val="80000"/>
                  </a:schemeClr>
                </a:solidFill>
                <a:effectLst>
                  <a:glow rad="127000">
                    <a:srgbClr val="4E4C28"/>
                  </a:glow>
                  <a:outerShdw blurRad="38100" dist="38100" dir="2700000" algn="tl">
                    <a:srgbClr val="000000">
                      <a:alpha val="43137"/>
                    </a:srgbClr>
                  </a:outerShdw>
                </a:effectLst>
                <a:latin typeface="Comic Sans MS" panose="030F0702030302020204" pitchFamily="66" charset="0"/>
              </a:rPr>
              <a:t>Neka riječ Kristova obilno stanuje u vama! Poučavajte i opominjite jedan drugoga sa svom mudrošću! Na poticaj milosti pjevajte Bogu u svojim srcima, psalmoima, hvalospjevima, i nadahnutim pjesmama.</a:t>
            </a:r>
            <a:r>
              <a:rPr lang="es-ES" b="1" dirty="0">
                <a:solidFill>
                  <a:schemeClr val="accent2">
                    <a:lumMod val="20000"/>
                    <a:lumOff val="80000"/>
                  </a:schemeClr>
                </a:solidFill>
                <a:effectLst>
                  <a:glow rad="127000">
                    <a:srgbClr val="4E4C28"/>
                  </a:glow>
                  <a:outerShdw blurRad="38100" dist="38100" dir="2700000" algn="tl">
                    <a:srgbClr val="000000">
                      <a:alpha val="43137"/>
                    </a:srgbClr>
                  </a:outerShdw>
                </a:effectLst>
                <a:latin typeface="Comic Sans MS" panose="030F0702030302020204" pitchFamily="66" charset="0"/>
              </a:rPr>
              <a:t>” </a:t>
            </a:r>
            <a:r>
              <a:rPr lang="hr-HR" b="1" dirty="0">
                <a:solidFill>
                  <a:schemeClr val="accent2">
                    <a:lumMod val="20000"/>
                    <a:lumOff val="80000"/>
                  </a:schemeClr>
                </a:solidFill>
                <a:effectLst>
                  <a:glow rad="127000">
                    <a:srgbClr val="4E4C28"/>
                  </a:glow>
                  <a:outerShdw blurRad="38100" dist="38100" dir="2700000" algn="tl">
                    <a:srgbClr val="000000">
                      <a:alpha val="43137"/>
                    </a:srgbClr>
                  </a:outerShdw>
                </a:effectLst>
                <a:latin typeface="Comic Sans MS" panose="030F0702030302020204" pitchFamily="66" charset="0"/>
              </a:rPr>
              <a:t> </a:t>
            </a:r>
            <a:r>
              <a:rPr lang="es-ES" sz="1400" b="1" dirty="0">
                <a:solidFill>
                  <a:schemeClr val="accent2">
                    <a:lumMod val="20000"/>
                    <a:lumOff val="80000"/>
                  </a:schemeClr>
                </a:solidFill>
                <a:effectLst>
                  <a:glow rad="127000">
                    <a:srgbClr val="4E4C28"/>
                  </a:glow>
                  <a:outerShdw blurRad="38100" dist="38100" dir="2700000" algn="tl">
                    <a:srgbClr val="000000">
                      <a:alpha val="43137"/>
                    </a:srgbClr>
                  </a:outerShdw>
                </a:effectLst>
                <a:latin typeface="Comic Sans MS" panose="030F0702030302020204" pitchFamily="66" charset="0"/>
              </a:rPr>
              <a:t>(</a:t>
            </a:r>
            <a:r>
              <a:rPr lang="hr-HR" sz="1400" b="1" dirty="0">
                <a:solidFill>
                  <a:schemeClr val="accent2">
                    <a:lumMod val="20000"/>
                    <a:lumOff val="80000"/>
                  </a:schemeClr>
                </a:solidFill>
                <a:effectLst>
                  <a:glow rad="127000">
                    <a:srgbClr val="4E4C28"/>
                  </a:glow>
                  <a:outerShdw blurRad="38100" dist="38100" dir="2700000" algn="tl">
                    <a:srgbClr val="000000">
                      <a:alpha val="43137"/>
                    </a:srgbClr>
                  </a:outerShdw>
                </a:effectLst>
                <a:latin typeface="Comic Sans MS" panose="030F0702030302020204" pitchFamily="66" charset="0"/>
              </a:rPr>
              <a:t>Kološanima</a:t>
            </a:r>
            <a:r>
              <a:rPr lang="es-ES" sz="1400" b="1" dirty="0">
                <a:solidFill>
                  <a:schemeClr val="accent2">
                    <a:lumMod val="20000"/>
                    <a:lumOff val="80000"/>
                  </a:schemeClr>
                </a:solidFill>
                <a:effectLst>
                  <a:glow rad="127000">
                    <a:srgbClr val="4E4C28"/>
                  </a:glow>
                  <a:outerShdw blurRad="38100" dist="38100" dir="2700000" algn="tl">
                    <a:srgbClr val="000000">
                      <a:alpha val="43137"/>
                    </a:srgbClr>
                  </a:outerShdw>
                </a:effectLst>
                <a:latin typeface="Comic Sans MS" panose="030F0702030302020204" pitchFamily="66" charset="0"/>
              </a:rPr>
              <a:t> 3</a:t>
            </a:r>
            <a:r>
              <a:rPr lang="hr-HR" sz="1400" b="1" dirty="0">
                <a:solidFill>
                  <a:schemeClr val="accent2">
                    <a:lumMod val="20000"/>
                    <a:lumOff val="80000"/>
                  </a:schemeClr>
                </a:solidFill>
                <a:effectLst>
                  <a:glow rad="127000">
                    <a:srgbClr val="4E4C28"/>
                  </a:glow>
                  <a:outerShdw blurRad="38100" dist="38100" dir="2700000" algn="tl">
                    <a:srgbClr val="000000">
                      <a:alpha val="43137"/>
                    </a:srgbClr>
                  </a:outerShdw>
                </a:effectLst>
                <a:latin typeface="Comic Sans MS" panose="030F0702030302020204" pitchFamily="66" charset="0"/>
              </a:rPr>
              <a:t>,</a:t>
            </a:r>
            <a:r>
              <a:rPr lang="es-ES" sz="1400" b="1" dirty="0">
                <a:solidFill>
                  <a:schemeClr val="accent2">
                    <a:lumMod val="20000"/>
                    <a:lumOff val="80000"/>
                  </a:schemeClr>
                </a:solidFill>
                <a:effectLst>
                  <a:glow rad="127000">
                    <a:srgbClr val="4E4C28"/>
                  </a:glow>
                  <a:outerShdw blurRad="38100" dist="38100" dir="2700000" algn="tl">
                    <a:srgbClr val="000000">
                      <a:alpha val="43137"/>
                    </a:srgbClr>
                  </a:outerShdw>
                </a:effectLst>
                <a:latin typeface="Comic Sans MS" panose="030F0702030302020204" pitchFamily="66" charset="0"/>
              </a:rPr>
              <a:t>16)</a:t>
            </a:r>
          </a:p>
        </p:txBody>
      </p:sp>
      <p:sp>
        <p:nvSpPr>
          <p:cNvPr id="6" name="CuadroTexto 5">
            <a:extLst>
              <a:ext uri="{FF2B5EF4-FFF2-40B4-BE49-F238E27FC236}">
                <a16:creationId xmlns:a16="http://schemas.microsoft.com/office/drawing/2014/main" id="{5B3ADDBC-E74E-FA29-53D9-4E2458E30194}"/>
              </a:ext>
            </a:extLst>
          </p:cNvPr>
          <p:cNvSpPr txBox="1"/>
          <p:nvPr/>
        </p:nvSpPr>
        <p:spPr>
          <a:xfrm>
            <a:off x="-1" y="1549712"/>
            <a:ext cx="12191999" cy="707886"/>
          </a:xfrm>
          <a:prstGeom prst="rect">
            <a:avLst/>
          </a:prstGeom>
          <a:noFill/>
        </p:spPr>
        <p:txBody>
          <a:bodyPr wrap="square" rtlCol="0">
            <a:spAutoFit/>
          </a:bodyPr>
          <a:lstStyle/>
          <a:p>
            <a:pPr>
              <a:spcBef>
                <a:spcPts val="600"/>
              </a:spcBef>
            </a:pPr>
            <a:r>
              <a:rPr lang="es-ES" sz="2000" b="1" dirty="0" err="1"/>
              <a:t>Kološanima</a:t>
            </a:r>
            <a:r>
              <a:rPr lang="es-ES" sz="2000" b="1" dirty="0"/>
              <a:t> 3</a:t>
            </a:r>
            <a:r>
              <a:rPr lang="hr-HR" sz="2000" b="1" dirty="0"/>
              <a:t>,</a:t>
            </a:r>
            <a:r>
              <a:rPr lang="es-ES" sz="2000" b="1" dirty="0"/>
              <a:t>15-17 </a:t>
            </a:r>
            <a:r>
              <a:rPr lang="es-ES" sz="2000" b="1" dirty="0" err="1"/>
              <a:t>pokazuje</a:t>
            </a:r>
            <a:r>
              <a:rPr lang="es-ES" sz="2000" b="1" dirty="0"/>
              <a:t> </a:t>
            </a:r>
            <a:r>
              <a:rPr lang="es-ES" sz="2000" b="1" dirty="0" err="1"/>
              <a:t>nam</a:t>
            </a:r>
            <a:r>
              <a:rPr lang="es-ES" sz="2000" b="1" dirty="0"/>
              <a:t> </a:t>
            </a:r>
            <a:r>
              <a:rPr lang="es-ES" sz="2000" b="1" dirty="0" err="1"/>
              <a:t>kako</a:t>
            </a:r>
            <a:r>
              <a:rPr lang="es-ES" sz="2000" b="1" dirty="0"/>
              <a:t> </a:t>
            </a:r>
            <a:r>
              <a:rPr lang="es-ES" sz="2000" b="1" dirty="0" err="1"/>
              <a:t>hraniti</a:t>
            </a:r>
            <a:r>
              <a:rPr lang="es-ES" sz="2000" b="1" dirty="0"/>
              <a:t> </a:t>
            </a:r>
            <a:r>
              <a:rPr lang="es-ES" sz="2000" b="1" dirty="0" err="1"/>
              <a:t>našu</a:t>
            </a:r>
            <a:r>
              <a:rPr lang="es-ES" sz="2000" b="1" dirty="0"/>
              <a:t> </a:t>
            </a:r>
            <a:r>
              <a:rPr lang="es-ES" sz="2000" b="1" dirty="0" err="1"/>
              <a:t>nebesku</a:t>
            </a:r>
            <a:r>
              <a:rPr lang="es-ES" sz="2000" b="1" dirty="0"/>
              <a:t> </a:t>
            </a:r>
            <a:r>
              <a:rPr lang="es-ES" sz="2000" b="1" dirty="0" err="1"/>
              <a:t>narav</a:t>
            </a:r>
            <a:r>
              <a:rPr lang="es-ES" sz="2000" b="1" dirty="0"/>
              <a:t> (a </a:t>
            </a:r>
            <a:r>
              <a:rPr lang="es-ES" sz="2000" b="1" dirty="0" err="1"/>
              <a:t>ispostavilo</a:t>
            </a:r>
            <a:r>
              <a:rPr lang="es-ES" sz="2000" b="1" dirty="0"/>
              <a:t> se da je </a:t>
            </a:r>
            <a:r>
              <a:rPr lang="es-ES" sz="2000" b="1" dirty="0" err="1"/>
              <a:t>ne</a:t>
            </a:r>
            <a:r>
              <a:rPr lang="es-ES" sz="2000" b="1" dirty="0"/>
              <a:t> </a:t>
            </a:r>
            <a:r>
              <a:rPr lang="es-ES" sz="2000" b="1" dirty="0" err="1"/>
              <a:t>možemo</a:t>
            </a:r>
            <a:r>
              <a:rPr lang="es-ES" sz="2000" b="1" dirty="0"/>
              <a:t> </a:t>
            </a:r>
            <a:r>
              <a:rPr lang="es-ES" sz="2000" b="1" dirty="0" err="1"/>
              <a:t>hraniti</a:t>
            </a:r>
            <a:r>
              <a:rPr lang="es-ES" sz="2000" b="1" dirty="0"/>
              <a:t> </a:t>
            </a:r>
            <a:r>
              <a:rPr lang="es-ES" sz="2000" b="1" dirty="0" err="1"/>
              <a:t>izolirano</a:t>
            </a:r>
            <a:r>
              <a:rPr lang="es-ES" sz="2000" b="1" dirty="0"/>
              <a:t>, </a:t>
            </a:r>
            <a:r>
              <a:rPr lang="es-ES" sz="2000" b="1" dirty="0" err="1"/>
              <a:t>već</a:t>
            </a:r>
            <a:r>
              <a:rPr lang="es-ES" sz="2000" b="1" dirty="0"/>
              <a:t> </a:t>
            </a:r>
            <a:r>
              <a:rPr lang="es-ES" sz="2000" b="1" dirty="0" err="1"/>
              <a:t>nam</a:t>
            </a:r>
            <a:r>
              <a:rPr lang="es-ES" sz="2000" b="1" dirty="0"/>
              <a:t> je </a:t>
            </a:r>
            <a:r>
              <a:rPr lang="es-ES" sz="2000" b="1" dirty="0" err="1"/>
              <a:t>potrebna</a:t>
            </a:r>
            <a:r>
              <a:rPr lang="es-ES" sz="2000" b="1" dirty="0"/>
              <a:t> </a:t>
            </a:r>
            <a:r>
              <a:rPr lang="es-ES" sz="2000" b="1" dirty="0" err="1"/>
              <a:t>zajedništvo</a:t>
            </a:r>
            <a:r>
              <a:rPr lang="es-ES" sz="2000" b="1" dirty="0"/>
              <a:t> </a:t>
            </a:r>
            <a:r>
              <a:rPr lang="es-ES" sz="2000" b="1" dirty="0" err="1"/>
              <a:t>crkve</a:t>
            </a:r>
            <a:r>
              <a:rPr lang="es-ES" sz="2000" b="1" dirty="0"/>
              <a:t> </a:t>
            </a:r>
            <a:r>
              <a:rPr lang="es-ES" sz="2000" b="1" dirty="0" err="1"/>
              <a:t>za</a:t>
            </a:r>
            <a:r>
              <a:rPr lang="es-ES" sz="2000" b="1" dirty="0"/>
              <a:t> </a:t>
            </a:r>
            <a:r>
              <a:rPr lang="es-ES" sz="2000" b="1" dirty="0" err="1"/>
              <a:t>to</a:t>
            </a:r>
            <a:r>
              <a:rPr lang="es-ES" sz="2000" b="1" dirty="0"/>
              <a:t>):</a:t>
            </a:r>
          </a:p>
        </p:txBody>
      </p:sp>
      <p:graphicFrame>
        <p:nvGraphicFramePr>
          <p:cNvPr id="2" name="Diagrama 1">
            <a:extLst>
              <a:ext uri="{FF2B5EF4-FFF2-40B4-BE49-F238E27FC236}">
                <a16:creationId xmlns:a16="http://schemas.microsoft.com/office/drawing/2014/main" id="{14DAF19F-479A-DCFF-6340-B9DDF3EDEE3F}"/>
              </a:ext>
            </a:extLst>
          </p:cNvPr>
          <p:cNvGraphicFramePr/>
          <p:nvPr>
            <p:extLst>
              <p:ext uri="{D42A27DB-BD31-4B8C-83A1-F6EECF244321}">
                <p14:modId xmlns:p14="http://schemas.microsoft.com/office/powerpoint/2010/main" val="4206189454"/>
              </p:ext>
            </p:extLst>
          </p:nvPr>
        </p:nvGraphicFramePr>
        <p:xfrm>
          <a:off x="184221" y="2036686"/>
          <a:ext cx="11934092" cy="467451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CuadroTexto 7">
            <a:extLst>
              <a:ext uri="{FF2B5EF4-FFF2-40B4-BE49-F238E27FC236}">
                <a16:creationId xmlns:a16="http://schemas.microsoft.com/office/drawing/2014/main" id="{71F5ED01-C864-6C7B-668B-2F6A01A6E515}"/>
              </a:ext>
            </a:extLst>
          </p:cNvPr>
          <p:cNvSpPr txBox="1"/>
          <p:nvPr/>
        </p:nvSpPr>
        <p:spPr>
          <a:xfrm>
            <a:off x="5067718" y="4531049"/>
            <a:ext cx="4789715" cy="2246769"/>
          </a:xfrm>
          <a:prstGeom prst="rect">
            <a:avLst/>
          </a:prstGeom>
          <a:noFill/>
        </p:spPr>
        <p:txBody>
          <a:bodyPr wrap="square" rtlCol="0">
            <a:spAutoFit/>
          </a:bodyPr>
          <a:lstStyle/>
          <a:p>
            <a:pPr>
              <a:spcBef>
                <a:spcPts val="600"/>
              </a:spcBef>
            </a:pPr>
            <a:r>
              <a:rPr lang="es-ES" sz="2000" b="1" dirty="0"/>
              <a:t>“</a:t>
            </a:r>
            <a:r>
              <a:rPr lang="es-ES" sz="2000" b="1" dirty="0" err="1"/>
              <a:t>Pjevanje</a:t>
            </a:r>
            <a:r>
              <a:rPr lang="es-ES" sz="2000" b="1" dirty="0"/>
              <a:t> je </a:t>
            </a:r>
            <a:r>
              <a:rPr lang="es-ES" sz="2000" b="1" dirty="0" err="1"/>
              <a:t>oružje</a:t>
            </a:r>
            <a:r>
              <a:rPr lang="es-ES" sz="2000" b="1" dirty="0"/>
              <a:t> </a:t>
            </a:r>
            <a:r>
              <a:rPr lang="es-ES" sz="2000" b="1" dirty="0" err="1"/>
              <a:t>koje</a:t>
            </a:r>
            <a:r>
              <a:rPr lang="es-ES" sz="2000" b="1" dirty="0"/>
              <a:t> </a:t>
            </a:r>
            <a:r>
              <a:rPr lang="es-ES" sz="2000" b="1" dirty="0" err="1"/>
              <a:t>uvijek</a:t>
            </a:r>
            <a:r>
              <a:rPr lang="es-ES" sz="2000" b="1" dirty="0"/>
              <a:t> </a:t>
            </a:r>
            <a:r>
              <a:rPr lang="es-ES" sz="2000" b="1" dirty="0" err="1"/>
              <a:t>možemo</a:t>
            </a:r>
            <a:r>
              <a:rPr lang="es-ES" sz="2000" b="1" dirty="0"/>
              <a:t> </a:t>
            </a:r>
            <a:r>
              <a:rPr lang="es-ES" sz="2000" b="1" dirty="0" err="1"/>
              <a:t>upotrijebiti</a:t>
            </a:r>
            <a:r>
              <a:rPr lang="es-ES" sz="2000" b="1" dirty="0"/>
              <a:t> </a:t>
            </a:r>
            <a:r>
              <a:rPr lang="es-ES" sz="2000" b="1" dirty="0" err="1"/>
              <a:t>protiv</a:t>
            </a:r>
            <a:r>
              <a:rPr lang="es-ES" sz="2000" b="1" dirty="0"/>
              <a:t> </a:t>
            </a:r>
            <a:r>
              <a:rPr lang="es-ES" sz="2000" b="1" dirty="0" err="1"/>
              <a:t>obeshrabrenja</a:t>
            </a:r>
            <a:r>
              <a:rPr lang="es-ES" sz="2000" b="1" dirty="0"/>
              <a:t>. </a:t>
            </a:r>
            <a:r>
              <a:rPr lang="es-ES" sz="2000" b="1" dirty="0" err="1"/>
              <a:t>Tako</a:t>
            </a:r>
            <a:r>
              <a:rPr lang="es-ES" sz="2000" b="1" dirty="0"/>
              <a:t> </a:t>
            </a:r>
            <a:r>
              <a:rPr lang="es-ES" sz="2000" b="1" dirty="0" err="1"/>
              <a:t>otvarajući</a:t>
            </a:r>
            <a:r>
              <a:rPr lang="es-ES" sz="2000" b="1" dirty="0"/>
              <a:t> </a:t>
            </a:r>
            <a:r>
              <a:rPr lang="es-ES" sz="2000" b="1" dirty="0" err="1"/>
              <a:t>svoja</a:t>
            </a:r>
            <a:r>
              <a:rPr lang="es-ES" sz="2000" b="1" dirty="0"/>
              <a:t> </a:t>
            </a:r>
            <a:r>
              <a:rPr lang="es-ES" sz="2000" b="1" dirty="0" err="1"/>
              <a:t>srca</a:t>
            </a:r>
            <a:r>
              <a:rPr lang="es-ES" sz="2000" b="1" dirty="0"/>
              <a:t> </a:t>
            </a:r>
            <a:r>
              <a:rPr lang="es-ES" sz="2000" b="1" dirty="0" err="1"/>
              <a:t>zrakama</a:t>
            </a:r>
            <a:r>
              <a:rPr lang="es-ES" sz="2000" b="1" dirty="0"/>
              <a:t> </a:t>
            </a:r>
            <a:r>
              <a:rPr lang="es-ES" sz="2000" b="1" dirty="0" err="1"/>
              <a:t>svjetlosti</a:t>
            </a:r>
            <a:r>
              <a:rPr lang="es-ES" sz="2000" b="1" dirty="0"/>
              <a:t> </a:t>
            </a:r>
            <a:r>
              <a:rPr lang="es-ES" sz="2000" b="1" dirty="0" err="1"/>
              <a:t>Spasiteljeve</a:t>
            </a:r>
            <a:r>
              <a:rPr lang="es-ES" sz="2000" b="1" dirty="0"/>
              <a:t> </a:t>
            </a:r>
            <a:r>
              <a:rPr lang="es-ES" sz="2000" b="1" dirty="0" err="1"/>
              <a:t>prisutnosti</a:t>
            </a:r>
            <a:r>
              <a:rPr lang="es-ES" sz="2000" b="1" dirty="0"/>
              <a:t>, </a:t>
            </a:r>
            <a:r>
              <a:rPr lang="es-ES" sz="2000" b="1" dirty="0" err="1"/>
              <a:t>pronaći</a:t>
            </a:r>
            <a:r>
              <a:rPr lang="es-ES" sz="2000" b="1" dirty="0"/>
              <a:t> </a:t>
            </a:r>
            <a:r>
              <a:rPr lang="es-ES" sz="2000" b="1" dirty="0" err="1"/>
              <a:t>ćemo</a:t>
            </a:r>
            <a:r>
              <a:rPr lang="es-ES" sz="2000" b="1" dirty="0"/>
              <a:t> </a:t>
            </a:r>
            <a:r>
              <a:rPr lang="es-ES" sz="2000" b="1" dirty="0" err="1"/>
              <a:t>iscjeljenje</a:t>
            </a:r>
            <a:r>
              <a:rPr lang="es-ES" sz="2000" b="1" dirty="0"/>
              <a:t> i </a:t>
            </a:r>
            <a:r>
              <a:rPr lang="es-ES" sz="2000" b="1" dirty="0" err="1"/>
              <a:t>primiti</a:t>
            </a:r>
            <a:r>
              <a:rPr lang="es-ES" sz="2000" b="1" dirty="0"/>
              <a:t> </a:t>
            </a:r>
            <a:r>
              <a:rPr lang="es-ES" sz="2000" b="1" dirty="0" err="1"/>
              <a:t>Njegov</a:t>
            </a:r>
            <a:r>
              <a:rPr lang="es-ES" sz="2000" b="1" dirty="0"/>
              <a:t> </a:t>
            </a:r>
            <a:r>
              <a:rPr lang="es-ES" sz="2000" b="1" dirty="0" err="1"/>
              <a:t>blagoslov</a:t>
            </a:r>
            <a:r>
              <a:rPr lang="es-ES" sz="2000" b="1" dirty="0"/>
              <a:t>" (Ellen G. White, </a:t>
            </a:r>
            <a:r>
              <a:rPr lang="hr-HR" sz="2000" i="1" dirty="0"/>
              <a:t>”Služba iscijeljenja</a:t>
            </a:r>
            <a:r>
              <a:rPr lang="es-ES" sz="2000" i="1" dirty="0"/>
              <a:t>" </a:t>
            </a:r>
            <a:r>
              <a:rPr lang="hr-HR" sz="2000" i="1" dirty="0"/>
              <a:t>,    </a:t>
            </a:r>
            <a:r>
              <a:rPr lang="hr-HR" sz="2000" b="1" dirty="0"/>
              <a:t>str </a:t>
            </a:r>
            <a:r>
              <a:rPr lang="es-ES" sz="2000" b="1" dirty="0"/>
              <a:t>196</a:t>
            </a:r>
            <a:r>
              <a:rPr lang="hr-HR" sz="2000" b="1" dirty="0"/>
              <a:t>. u izvorniku</a:t>
            </a:r>
            <a:r>
              <a:rPr lang="hr-HR" sz="2000" b="1" i="1" dirty="0"/>
              <a:t>.</a:t>
            </a:r>
            <a:endParaRPr lang="es-ES" sz="2000" i="1" dirty="0"/>
          </a:p>
        </p:txBody>
      </p:sp>
      <p:pic>
        <p:nvPicPr>
          <p:cNvPr id="11" name="Imagen 10" descr="Mujer con guitarra en las manos&#10;&#10;El contenido generado por IA puede ser incorrecto.">
            <a:extLst>
              <a:ext uri="{FF2B5EF4-FFF2-40B4-BE49-F238E27FC236}">
                <a16:creationId xmlns:a16="http://schemas.microsoft.com/office/drawing/2014/main" id="{C84ED86B-28DD-F115-F5BB-A0C6A37A5558}"/>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a:stretch>
            <a:fillRect/>
          </a:stretch>
        </p:blipFill>
        <p:spPr>
          <a:xfrm>
            <a:off x="10132302" y="4650642"/>
            <a:ext cx="1875477" cy="2060557"/>
          </a:xfrm>
          <a:prstGeom prst="rect">
            <a:avLst/>
          </a:prstGeom>
          <a:effectLst>
            <a:innerShdw blurRad="114300">
              <a:prstClr val="black"/>
            </a:innerShdw>
          </a:effectLst>
        </p:spPr>
      </p:pic>
    </p:spTree>
    <p:extLst>
      <p:ext uri="{BB962C8B-B14F-4D97-AF65-F5344CB8AC3E}">
        <p14:creationId xmlns:p14="http://schemas.microsoft.com/office/powerpoint/2010/main" val="3166232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5"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strVal val="#ppt_w*0.70"/>
                                          </p:val>
                                        </p:tav>
                                        <p:tav tm="100000">
                                          <p:val>
                                            <p:strVal val="#ppt_w"/>
                                          </p:val>
                                        </p:tav>
                                      </p:tavLst>
                                    </p:anim>
                                    <p:anim calcmode="lin" valueType="num">
                                      <p:cBhvr>
                                        <p:cTn id="17" dur="500" fill="hold"/>
                                        <p:tgtEl>
                                          <p:spTgt spid="5"/>
                                        </p:tgtEl>
                                        <p:attrNameLst>
                                          <p:attrName>ppt_h</p:attrName>
                                        </p:attrNameLst>
                                      </p:cBhvr>
                                      <p:tavLst>
                                        <p:tav tm="0">
                                          <p:val>
                                            <p:strVal val="#ppt_h"/>
                                          </p:val>
                                        </p:tav>
                                        <p:tav tm="100000">
                                          <p:val>
                                            <p:strVal val="#ppt_h"/>
                                          </p:val>
                                        </p:tav>
                                      </p:tavLst>
                                    </p:anim>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left)">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528" fill="hold" grpId="0" nodeType="clickEffect">
                                  <p:stCondLst>
                                    <p:cond delay="0"/>
                                  </p:stCondLst>
                                  <p:childTnLst>
                                    <p:set>
                                      <p:cBhvr>
                                        <p:cTn id="27" dur="1" fill="hold">
                                          <p:stCondLst>
                                            <p:cond delay="0"/>
                                          </p:stCondLst>
                                        </p:cTn>
                                        <p:tgtEl>
                                          <p:spTgt spid="2">
                                            <p:graphicEl>
                                              <a:dgm id="{F863A405-A3A4-45C2-B5E5-B5DCACB35A32}"/>
                                            </p:graphicEl>
                                          </p:spTgt>
                                        </p:tgtEl>
                                        <p:attrNameLst>
                                          <p:attrName>style.visibility</p:attrName>
                                        </p:attrNameLst>
                                      </p:cBhvr>
                                      <p:to>
                                        <p:strVal val="visible"/>
                                      </p:to>
                                    </p:set>
                                    <p:anim calcmode="lin" valueType="num">
                                      <p:cBhvr>
                                        <p:cTn id="28" dur="500" fill="hold"/>
                                        <p:tgtEl>
                                          <p:spTgt spid="2">
                                            <p:graphicEl>
                                              <a:dgm id="{F863A405-A3A4-45C2-B5E5-B5DCACB35A32}"/>
                                            </p:graphicEl>
                                          </p:spTgt>
                                        </p:tgtEl>
                                        <p:attrNameLst>
                                          <p:attrName>ppt_w</p:attrName>
                                        </p:attrNameLst>
                                      </p:cBhvr>
                                      <p:tavLst>
                                        <p:tav tm="0">
                                          <p:val>
                                            <p:fltVal val="0"/>
                                          </p:val>
                                        </p:tav>
                                        <p:tav tm="100000">
                                          <p:val>
                                            <p:strVal val="#ppt_w"/>
                                          </p:val>
                                        </p:tav>
                                      </p:tavLst>
                                    </p:anim>
                                    <p:anim calcmode="lin" valueType="num">
                                      <p:cBhvr>
                                        <p:cTn id="29" dur="500" fill="hold"/>
                                        <p:tgtEl>
                                          <p:spTgt spid="2">
                                            <p:graphicEl>
                                              <a:dgm id="{F863A405-A3A4-45C2-B5E5-B5DCACB35A32}"/>
                                            </p:graphicEl>
                                          </p:spTgt>
                                        </p:tgtEl>
                                        <p:attrNameLst>
                                          <p:attrName>ppt_h</p:attrName>
                                        </p:attrNameLst>
                                      </p:cBhvr>
                                      <p:tavLst>
                                        <p:tav tm="0">
                                          <p:val>
                                            <p:fltVal val="0"/>
                                          </p:val>
                                        </p:tav>
                                        <p:tav tm="100000">
                                          <p:val>
                                            <p:strVal val="#ppt_h"/>
                                          </p:val>
                                        </p:tav>
                                      </p:tavLst>
                                    </p:anim>
                                    <p:animEffect transition="in" filter="fade">
                                      <p:cBhvr>
                                        <p:cTn id="30" dur="500"/>
                                        <p:tgtEl>
                                          <p:spTgt spid="2">
                                            <p:graphicEl>
                                              <a:dgm id="{F863A405-A3A4-45C2-B5E5-B5DCACB35A32}"/>
                                            </p:graphicEl>
                                          </p:spTgt>
                                        </p:tgtEl>
                                      </p:cBhvr>
                                    </p:animEffect>
                                    <p:anim calcmode="lin" valueType="num">
                                      <p:cBhvr>
                                        <p:cTn id="31" dur="500" fill="hold"/>
                                        <p:tgtEl>
                                          <p:spTgt spid="2">
                                            <p:graphicEl>
                                              <a:dgm id="{F863A405-A3A4-45C2-B5E5-B5DCACB35A32}"/>
                                            </p:graphicEl>
                                          </p:spTgt>
                                        </p:tgtEl>
                                        <p:attrNameLst>
                                          <p:attrName>ppt_x</p:attrName>
                                        </p:attrNameLst>
                                      </p:cBhvr>
                                      <p:tavLst>
                                        <p:tav tm="0">
                                          <p:val>
                                            <p:fltVal val="0.5"/>
                                          </p:val>
                                        </p:tav>
                                        <p:tav tm="100000">
                                          <p:val>
                                            <p:strVal val="#ppt_x"/>
                                          </p:val>
                                        </p:tav>
                                      </p:tavLst>
                                    </p:anim>
                                    <p:anim calcmode="lin" valueType="num">
                                      <p:cBhvr>
                                        <p:cTn id="32" dur="500" fill="hold"/>
                                        <p:tgtEl>
                                          <p:spTgt spid="2">
                                            <p:graphicEl>
                                              <a:dgm id="{F863A405-A3A4-45C2-B5E5-B5DCACB35A32}"/>
                                            </p:graphicEl>
                                          </p:spTgt>
                                        </p:tgtEl>
                                        <p:attrNameLst>
                                          <p:attrName>ppt_y</p:attrName>
                                        </p:attrNameLst>
                                      </p:cBhvr>
                                      <p:tavLst>
                                        <p:tav tm="0">
                                          <p:val>
                                            <p:fltVal val="0.5"/>
                                          </p:val>
                                        </p:tav>
                                        <p:tav tm="100000">
                                          <p:val>
                                            <p:strVal val="#ppt_y"/>
                                          </p:val>
                                        </p:tav>
                                      </p:tavLst>
                                    </p:anim>
                                  </p:childTnLst>
                                </p:cTn>
                              </p:par>
                              <p:par>
                                <p:cTn id="33" presetID="53" presetClass="entr" presetSubtype="528" fill="hold" grpId="0" nodeType="withEffect">
                                  <p:stCondLst>
                                    <p:cond delay="0"/>
                                  </p:stCondLst>
                                  <p:childTnLst>
                                    <p:set>
                                      <p:cBhvr>
                                        <p:cTn id="34" dur="1" fill="hold">
                                          <p:stCondLst>
                                            <p:cond delay="0"/>
                                          </p:stCondLst>
                                        </p:cTn>
                                        <p:tgtEl>
                                          <p:spTgt spid="2">
                                            <p:graphicEl>
                                              <a:dgm id="{C425ACB1-BB73-4D3E-B446-DB516C2561EC}"/>
                                            </p:graphicEl>
                                          </p:spTgt>
                                        </p:tgtEl>
                                        <p:attrNameLst>
                                          <p:attrName>style.visibility</p:attrName>
                                        </p:attrNameLst>
                                      </p:cBhvr>
                                      <p:to>
                                        <p:strVal val="visible"/>
                                      </p:to>
                                    </p:set>
                                    <p:anim calcmode="lin" valueType="num">
                                      <p:cBhvr>
                                        <p:cTn id="35" dur="500" fill="hold"/>
                                        <p:tgtEl>
                                          <p:spTgt spid="2">
                                            <p:graphicEl>
                                              <a:dgm id="{C425ACB1-BB73-4D3E-B446-DB516C2561EC}"/>
                                            </p:graphicEl>
                                          </p:spTgt>
                                        </p:tgtEl>
                                        <p:attrNameLst>
                                          <p:attrName>ppt_w</p:attrName>
                                        </p:attrNameLst>
                                      </p:cBhvr>
                                      <p:tavLst>
                                        <p:tav tm="0">
                                          <p:val>
                                            <p:fltVal val="0"/>
                                          </p:val>
                                        </p:tav>
                                        <p:tav tm="100000">
                                          <p:val>
                                            <p:strVal val="#ppt_w"/>
                                          </p:val>
                                        </p:tav>
                                      </p:tavLst>
                                    </p:anim>
                                    <p:anim calcmode="lin" valueType="num">
                                      <p:cBhvr>
                                        <p:cTn id="36" dur="500" fill="hold"/>
                                        <p:tgtEl>
                                          <p:spTgt spid="2">
                                            <p:graphicEl>
                                              <a:dgm id="{C425ACB1-BB73-4D3E-B446-DB516C2561EC}"/>
                                            </p:graphicEl>
                                          </p:spTgt>
                                        </p:tgtEl>
                                        <p:attrNameLst>
                                          <p:attrName>ppt_h</p:attrName>
                                        </p:attrNameLst>
                                      </p:cBhvr>
                                      <p:tavLst>
                                        <p:tav tm="0">
                                          <p:val>
                                            <p:fltVal val="0"/>
                                          </p:val>
                                        </p:tav>
                                        <p:tav tm="100000">
                                          <p:val>
                                            <p:strVal val="#ppt_h"/>
                                          </p:val>
                                        </p:tav>
                                      </p:tavLst>
                                    </p:anim>
                                    <p:animEffect transition="in" filter="fade">
                                      <p:cBhvr>
                                        <p:cTn id="37" dur="500"/>
                                        <p:tgtEl>
                                          <p:spTgt spid="2">
                                            <p:graphicEl>
                                              <a:dgm id="{C425ACB1-BB73-4D3E-B446-DB516C2561EC}"/>
                                            </p:graphicEl>
                                          </p:spTgt>
                                        </p:tgtEl>
                                      </p:cBhvr>
                                    </p:animEffect>
                                    <p:anim calcmode="lin" valueType="num">
                                      <p:cBhvr>
                                        <p:cTn id="38" dur="500" fill="hold"/>
                                        <p:tgtEl>
                                          <p:spTgt spid="2">
                                            <p:graphicEl>
                                              <a:dgm id="{C425ACB1-BB73-4D3E-B446-DB516C2561EC}"/>
                                            </p:graphicEl>
                                          </p:spTgt>
                                        </p:tgtEl>
                                        <p:attrNameLst>
                                          <p:attrName>ppt_x</p:attrName>
                                        </p:attrNameLst>
                                      </p:cBhvr>
                                      <p:tavLst>
                                        <p:tav tm="0">
                                          <p:val>
                                            <p:fltVal val="0.5"/>
                                          </p:val>
                                        </p:tav>
                                        <p:tav tm="100000">
                                          <p:val>
                                            <p:strVal val="#ppt_x"/>
                                          </p:val>
                                        </p:tav>
                                      </p:tavLst>
                                    </p:anim>
                                    <p:anim calcmode="lin" valueType="num">
                                      <p:cBhvr>
                                        <p:cTn id="39" dur="500" fill="hold"/>
                                        <p:tgtEl>
                                          <p:spTgt spid="2">
                                            <p:graphicEl>
                                              <a:dgm id="{C425ACB1-BB73-4D3E-B446-DB516C2561EC}"/>
                                            </p:graphicEl>
                                          </p:spTgt>
                                        </p:tgtEl>
                                        <p:attrNameLst>
                                          <p:attrName>ppt_y</p:attrName>
                                        </p:attrNameLst>
                                      </p:cBhvr>
                                      <p:tavLst>
                                        <p:tav tm="0">
                                          <p:val>
                                            <p:fltVal val="0.5"/>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53" presetClass="entr" presetSubtype="528" fill="hold" grpId="0" nodeType="clickEffect">
                                  <p:stCondLst>
                                    <p:cond delay="0"/>
                                  </p:stCondLst>
                                  <p:childTnLst>
                                    <p:set>
                                      <p:cBhvr>
                                        <p:cTn id="43" dur="1" fill="hold">
                                          <p:stCondLst>
                                            <p:cond delay="0"/>
                                          </p:stCondLst>
                                        </p:cTn>
                                        <p:tgtEl>
                                          <p:spTgt spid="2">
                                            <p:graphicEl>
                                              <a:dgm id="{74779459-D9B8-4F41-A5E5-0AB6A03CAB2C}"/>
                                            </p:graphicEl>
                                          </p:spTgt>
                                        </p:tgtEl>
                                        <p:attrNameLst>
                                          <p:attrName>style.visibility</p:attrName>
                                        </p:attrNameLst>
                                      </p:cBhvr>
                                      <p:to>
                                        <p:strVal val="visible"/>
                                      </p:to>
                                    </p:set>
                                    <p:anim calcmode="lin" valueType="num">
                                      <p:cBhvr>
                                        <p:cTn id="44" dur="500" fill="hold"/>
                                        <p:tgtEl>
                                          <p:spTgt spid="2">
                                            <p:graphicEl>
                                              <a:dgm id="{74779459-D9B8-4F41-A5E5-0AB6A03CAB2C}"/>
                                            </p:graphicEl>
                                          </p:spTgt>
                                        </p:tgtEl>
                                        <p:attrNameLst>
                                          <p:attrName>ppt_w</p:attrName>
                                        </p:attrNameLst>
                                      </p:cBhvr>
                                      <p:tavLst>
                                        <p:tav tm="0">
                                          <p:val>
                                            <p:fltVal val="0"/>
                                          </p:val>
                                        </p:tav>
                                        <p:tav tm="100000">
                                          <p:val>
                                            <p:strVal val="#ppt_w"/>
                                          </p:val>
                                        </p:tav>
                                      </p:tavLst>
                                    </p:anim>
                                    <p:anim calcmode="lin" valueType="num">
                                      <p:cBhvr>
                                        <p:cTn id="45" dur="500" fill="hold"/>
                                        <p:tgtEl>
                                          <p:spTgt spid="2">
                                            <p:graphicEl>
                                              <a:dgm id="{74779459-D9B8-4F41-A5E5-0AB6A03CAB2C}"/>
                                            </p:graphicEl>
                                          </p:spTgt>
                                        </p:tgtEl>
                                        <p:attrNameLst>
                                          <p:attrName>ppt_h</p:attrName>
                                        </p:attrNameLst>
                                      </p:cBhvr>
                                      <p:tavLst>
                                        <p:tav tm="0">
                                          <p:val>
                                            <p:fltVal val="0"/>
                                          </p:val>
                                        </p:tav>
                                        <p:tav tm="100000">
                                          <p:val>
                                            <p:strVal val="#ppt_h"/>
                                          </p:val>
                                        </p:tav>
                                      </p:tavLst>
                                    </p:anim>
                                    <p:animEffect transition="in" filter="fade">
                                      <p:cBhvr>
                                        <p:cTn id="46" dur="500"/>
                                        <p:tgtEl>
                                          <p:spTgt spid="2">
                                            <p:graphicEl>
                                              <a:dgm id="{74779459-D9B8-4F41-A5E5-0AB6A03CAB2C}"/>
                                            </p:graphicEl>
                                          </p:spTgt>
                                        </p:tgtEl>
                                      </p:cBhvr>
                                    </p:animEffect>
                                    <p:anim calcmode="lin" valueType="num">
                                      <p:cBhvr>
                                        <p:cTn id="47" dur="500" fill="hold"/>
                                        <p:tgtEl>
                                          <p:spTgt spid="2">
                                            <p:graphicEl>
                                              <a:dgm id="{74779459-D9B8-4F41-A5E5-0AB6A03CAB2C}"/>
                                            </p:graphicEl>
                                          </p:spTgt>
                                        </p:tgtEl>
                                        <p:attrNameLst>
                                          <p:attrName>ppt_x</p:attrName>
                                        </p:attrNameLst>
                                      </p:cBhvr>
                                      <p:tavLst>
                                        <p:tav tm="0">
                                          <p:val>
                                            <p:fltVal val="0.5"/>
                                          </p:val>
                                        </p:tav>
                                        <p:tav tm="100000">
                                          <p:val>
                                            <p:strVal val="#ppt_x"/>
                                          </p:val>
                                        </p:tav>
                                      </p:tavLst>
                                    </p:anim>
                                    <p:anim calcmode="lin" valueType="num">
                                      <p:cBhvr>
                                        <p:cTn id="48" dur="500" fill="hold"/>
                                        <p:tgtEl>
                                          <p:spTgt spid="2">
                                            <p:graphicEl>
                                              <a:dgm id="{74779459-D9B8-4F41-A5E5-0AB6A03CAB2C}"/>
                                            </p:graphicEl>
                                          </p:spTgt>
                                        </p:tgtEl>
                                        <p:attrNameLst>
                                          <p:attrName>ppt_y</p:attrName>
                                        </p:attrNameLst>
                                      </p:cBhvr>
                                      <p:tavLst>
                                        <p:tav tm="0">
                                          <p:val>
                                            <p:fltVal val="0.5"/>
                                          </p:val>
                                        </p:tav>
                                        <p:tav tm="100000">
                                          <p:val>
                                            <p:strVal val="#ppt_y"/>
                                          </p:val>
                                        </p:tav>
                                      </p:tavLst>
                                    </p:anim>
                                  </p:childTnLst>
                                </p:cTn>
                              </p:par>
                              <p:par>
                                <p:cTn id="49" presetID="53" presetClass="entr" presetSubtype="528" fill="hold" grpId="0" nodeType="withEffect">
                                  <p:stCondLst>
                                    <p:cond delay="0"/>
                                  </p:stCondLst>
                                  <p:childTnLst>
                                    <p:set>
                                      <p:cBhvr>
                                        <p:cTn id="50" dur="1" fill="hold">
                                          <p:stCondLst>
                                            <p:cond delay="0"/>
                                          </p:stCondLst>
                                        </p:cTn>
                                        <p:tgtEl>
                                          <p:spTgt spid="2">
                                            <p:graphicEl>
                                              <a:dgm id="{1EC58890-8972-41F8-8055-D3235F69D651}"/>
                                            </p:graphicEl>
                                          </p:spTgt>
                                        </p:tgtEl>
                                        <p:attrNameLst>
                                          <p:attrName>style.visibility</p:attrName>
                                        </p:attrNameLst>
                                      </p:cBhvr>
                                      <p:to>
                                        <p:strVal val="visible"/>
                                      </p:to>
                                    </p:set>
                                    <p:anim calcmode="lin" valueType="num">
                                      <p:cBhvr>
                                        <p:cTn id="51" dur="500" fill="hold"/>
                                        <p:tgtEl>
                                          <p:spTgt spid="2">
                                            <p:graphicEl>
                                              <a:dgm id="{1EC58890-8972-41F8-8055-D3235F69D651}"/>
                                            </p:graphicEl>
                                          </p:spTgt>
                                        </p:tgtEl>
                                        <p:attrNameLst>
                                          <p:attrName>ppt_w</p:attrName>
                                        </p:attrNameLst>
                                      </p:cBhvr>
                                      <p:tavLst>
                                        <p:tav tm="0">
                                          <p:val>
                                            <p:fltVal val="0"/>
                                          </p:val>
                                        </p:tav>
                                        <p:tav tm="100000">
                                          <p:val>
                                            <p:strVal val="#ppt_w"/>
                                          </p:val>
                                        </p:tav>
                                      </p:tavLst>
                                    </p:anim>
                                    <p:anim calcmode="lin" valueType="num">
                                      <p:cBhvr>
                                        <p:cTn id="52" dur="500" fill="hold"/>
                                        <p:tgtEl>
                                          <p:spTgt spid="2">
                                            <p:graphicEl>
                                              <a:dgm id="{1EC58890-8972-41F8-8055-D3235F69D651}"/>
                                            </p:graphicEl>
                                          </p:spTgt>
                                        </p:tgtEl>
                                        <p:attrNameLst>
                                          <p:attrName>ppt_h</p:attrName>
                                        </p:attrNameLst>
                                      </p:cBhvr>
                                      <p:tavLst>
                                        <p:tav tm="0">
                                          <p:val>
                                            <p:fltVal val="0"/>
                                          </p:val>
                                        </p:tav>
                                        <p:tav tm="100000">
                                          <p:val>
                                            <p:strVal val="#ppt_h"/>
                                          </p:val>
                                        </p:tav>
                                      </p:tavLst>
                                    </p:anim>
                                    <p:animEffect transition="in" filter="fade">
                                      <p:cBhvr>
                                        <p:cTn id="53" dur="500"/>
                                        <p:tgtEl>
                                          <p:spTgt spid="2">
                                            <p:graphicEl>
                                              <a:dgm id="{1EC58890-8972-41F8-8055-D3235F69D651}"/>
                                            </p:graphicEl>
                                          </p:spTgt>
                                        </p:tgtEl>
                                      </p:cBhvr>
                                    </p:animEffect>
                                    <p:anim calcmode="lin" valueType="num">
                                      <p:cBhvr>
                                        <p:cTn id="54" dur="500" fill="hold"/>
                                        <p:tgtEl>
                                          <p:spTgt spid="2">
                                            <p:graphicEl>
                                              <a:dgm id="{1EC58890-8972-41F8-8055-D3235F69D651}"/>
                                            </p:graphicEl>
                                          </p:spTgt>
                                        </p:tgtEl>
                                        <p:attrNameLst>
                                          <p:attrName>ppt_x</p:attrName>
                                        </p:attrNameLst>
                                      </p:cBhvr>
                                      <p:tavLst>
                                        <p:tav tm="0">
                                          <p:val>
                                            <p:fltVal val="0.5"/>
                                          </p:val>
                                        </p:tav>
                                        <p:tav tm="100000">
                                          <p:val>
                                            <p:strVal val="#ppt_x"/>
                                          </p:val>
                                        </p:tav>
                                      </p:tavLst>
                                    </p:anim>
                                    <p:anim calcmode="lin" valueType="num">
                                      <p:cBhvr>
                                        <p:cTn id="55" dur="500" fill="hold"/>
                                        <p:tgtEl>
                                          <p:spTgt spid="2">
                                            <p:graphicEl>
                                              <a:dgm id="{1EC58890-8972-41F8-8055-D3235F69D651}"/>
                                            </p:graphicEl>
                                          </p:spTgt>
                                        </p:tgtEl>
                                        <p:attrNameLst>
                                          <p:attrName>ppt_y</p:attrName>
                                        </p:attrNameLst>
                                      </p:cBhvr>
                                      <p:tavLst>
                                        <p:tav tm="0">
                                          <p:val>
                                            <p:fltVal val="0.5"/>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53" presetClass="entr" presetSubtype="528" fill="hold" grpId="0" nodeType="clickEffect">
                                  <p:stCondLst>
                                    <p:cond delay="0"/>
                                  </p:stCondLst>
                                  <p:childTnLst>
                                    <p:set>
                                      <p:cBhvr>
                                        <p:cTn id="59" dur="1" fill="hold">
                                          <p:stCondLst>
                                            <p:cond delay="0"/>
                                          </p:stCondLst>
                                        </p:cTn>
                                        <p:tgtEl>
                                          <p:spTgt spid="2">
                                            <p:graphicEl>
                                              <a:dgm id="{5A634BB5-9802-4A54-B3CE-200E7F307C39}"/>
                                            </p:graphicEl>
                                          </p:spTgt>
                                        </p:tgtEl>
                                        <p:attrNameLst>
                                          <p:attrName>style.visibility</p:attrName>
                                        </p:attrNameLst>
                                      </p:cBhvr>
                                      <p:to>
                                        <p:strVal val="visible"/>
                                      </p:to>
                                    </p:set>
                                    <p:anim calcmode="lin" valueType="num">
                                      <p:cBhvr>
                                        <p:cTn id="60" dur="500" fill="hold"/>
                                        <p:tgtEl>
                                          <p:spTgt spid="2">
                                            <p:graphicEl>
                                              <a:dgm id="{5A634BB5-9802-4A54-B3CE-200E7F307C39}"/>
                                            </p:graphicEl>
                                          </p:spTgt>
                                        </p:tgtEl>
                                        <p:attrNameLst>
                                          <p:attrName>ppt_w</p:attrName>
                                        </p:attrNameLst>
                                      </p:cBhvr>
                                      <p:tavLst>
                                        <p:tav tm="0">
                                          <p:val>
                                            <p:fltVal val="0"/>
                                          </p:val>
                                        </p:tav>
                                        <p:tav tm="100000">
                                          <p:val>
                                            <p:strVal val="#ppt_w"/>
                                          </p:val>
                                        </p:tav>
                                      </p:tavLst>
                                    </p:anim>
                                    <p:anim calcmode="lin" valueType="num">
                                      <p:cBhvr>
                                        <p:cTn id="61" dur="500" fill="hold"/>
                                        <p:tgtEl>
                                          <p:spTgt spid="2">
                                            <p:graphicEl>
                                              <a:dgm id="{5A634BB5-9802-4A54-B3CE-200E7F307C39}"/>
                                            </p:graphicEl>
                                          </p:spTgt>
                                        </p:tgtEl>
                                        <p:attrNameLst>
                                          <p:attrName>ppt_h</p:attrName>
                                        </p:attrNameLst>
                                      </p:cBhvr>
                                      <p:tavLst>
                                        <p:tav tm="0">
                                          <p:val>
                                            <p:fltVal val="0"/>
                                          </p:val>
                                        </p:tav>
                                        <p:tav tm="100000">
                                          <p:val>
                                            <p:strVal val="#ppt_h"/>
                                          </p:val>
                                        </p:tav>
                                      </p:tavLst>
                                    </p:anim>
                                    <p:animEffect transition="in" filter="fade">
                                      <p:cBhvr>
                                        <p:cTn id="62" dur="500"/>
                                        <p:tgtEl>
                                          <p:spTgt spid="2">
                                            <p:graphicEl>
                                              <a:dgm id="{5A634BB5-9802-4A54-B3CE-200E7F307C39}"/>
                                            </p:graphicEl>
                                          </p:spTgt>
                                        </p:tgtEl>
                                      </p:cBhvr>
                                    </p:animEffect>
                                    <p:anim calcmode="lin" valueType="num">
                                      <p:cBhvr>
                                        <p:cTn id="63" dur="500" fill="hold"/>
                                        <p:tgtEl>
                                          <p:spTgt spid="2">
                                            <p:graphicEl>
                                              <a:dgm id="{5A634BB5-9802-4A54-B3CE-200E7F307C39}"/>
                                            </p:graphicEl>
                                          </p:spTgt>
                                        </p:tgtEl>
                                        <p:attrNameLst>
                                          <p:attrName>ppt_x</p:attrName>
                                        </p:attrNameLst>
                                      </p:cBhvr>
                                      <p:tavLst>
                                        <p:tav tm="0">
                                          <p:val>
                                            <p:fltVal val="0.5"/>
                                          </p:val>
                                        </p:tav>
                                        <p:tav tm="100000">
                                          <p:val>
                                            <p:strVal val="#ppt_x"/>
                                          </p:val>
                                        </p:tav>
                                      </p:tavLst>
                                    </p:anim>
                                    <p:anim calcmode="lin" valueType="num">
                                      <p:cBhvr>
                                        <p:cTn id="64" dur="500" fill="hold"/>
                                        <p:tgtEl>
                                          <p:spTgt spid="2">
                                            <p:graphicEl>
                                              <a:dgm id="{5A634BB5-9802-4A54-B3CE-200E7F307C39}"/>
                                            </p:graphicEl>
                                          </p:spTgt>
                                        </p:tgtEl>
                                        <p:attrNameLst>
                                          <p:attrName>ppt_y</p:attrName>
                                        </p:attrNameLst>
                                      </p:cBhvr>
                                      <p:tavLst>
                                        <p:tav tm="0">
                                          <p:val>
                                            <p:fltVal val="0.5"/>
                                          </p:val>
                                        </p:tav>
                                        <p:tav tm="100000">
                                          <p:val>
                                            <p:strVal val="#ppt_y"/>
                                          </p:val>
                                        </p:tav>
                                      </p:tavLst>
                                    </p:anim>
                                  </p:childTnLst>
                                </p:cTn>
                              </p:par>
                              <p:par>
                                <p:cTn id="65" presetID="53" presetClass="entr" presetSubtype="528" fill="hold" grpId="0" nodeType="withEffect">
                                  <p:stCondLst>
                                    <p:cond delay="0"/>
                                  </p:stCondLst>
                                  <p:childTnLst>
                                    <p:set>
                                      <p:cBhvr>
                                        <p:cTn id="66" dur="1" fill="hold">
                                          <p:stCondLst>
                                            <p:cond delay="0"/>
                                          </p:stCondLst>
                                        </p:cTn>
                                        <p:tgtEl>
                                          <p:spTgt spid="2">
                                            <p:graphicEl>
                                              <a:dgm id="{FE101E8C-A2B9-4109-ADF6-D11002F41CEF}"/>
                                            </p:graphicEl>
                                          </p:spTgt>
                                        </p:tgtEl>
                                        <p:attrNameLst>
                                          <p:attrName>style.visibility</p:attrName>
                                        </p:attrNameLst>
                                      </p:cBhvr>
                                      <p:to>
                                        <p:strVal val="visible"/>
                                      </p:to>
                                    </p:set>
                                    <p:anim calcmode="lin" valueType="num">
                                      <p:cBhvr>
                                        <p:cTn id="67" dur="500" fill="hold"/>
                                        <p:tgtEl>
                                          <p:spTgt spid="2">
                                            <p:graphicEl>
                                              <a:dgm id="{FE101E8C-A2B9-4109-ADF6-D11002F41CEF}"/>
                                            </p:graphicEl>
                                          </p:spTgt>
                                        </p:tgtEl>
                                        <p:attrNameLst>
                                          <p:attrName>ppt_w</p:attrName>
                                        </p:attrNameLst>
                                      </p:cBhvr>
                                      <p:tavLst>
                                        <p:tav tm="0">
                                          <p:val>
                                            <p:fltVal val="0"/>
                                          </p:val>
                                        </p:tav>
                                        <p:tav tm="100000">
                                          <p:val>
                                            <p:strVal val="#ppt_w"/>
                                          </p:val>
                                        </p:tav>
                                      </p:tavLst>
                                    </p:anim>
                                    <p:anim calcmode="lin" valueType="num">
                                      <p:cBhvr>
                                        <p:cTn id="68" dur="500" fill="hold"/>
                                        <p:tgtEl>
                                          <p:spTgt spid="2">
                                            <p:graphicEl>
                                              <a:dgm id="{FE101E8C-A2B9-4109-ADF6-D11002F41CEF}"/>
                                            </p:graphicEl>
                                          </p:spTgt>
                                        </p:tgtEl>
                                        <p:attrNameLst>
                                          <p:attrName>ppt_h</p:attrName>
                                        </p:attrNameLst>
                                      </p:cBhvr>
                                      <p:tavLst>
                                        <p:tav tm="0">
                                          <p:val>
                                            <p:fltVal val="0"/>
                                          </p:val>
                                        </p:tav>
                                        <p:tav tm="100000">
                                          <p:val>
                                            <p:strVal val="#ppt_h"/>
                                          </p:val>
                                        </p:tav>
                                      </p:tavLst>
                                    </p:anim>
                                    <p:animEffect transition="in" filter="fade">
                                      <p:cBhvr>
                                        <p:cTn id="69" dur="500"/>
                                        <p:tgtEl>
                                          <p:spTgt spid="2">
                                            <p:graphicEl>
                                              <a:dgm id="{FE101E8C-A2B9-4109-ADF6-D11002F41CEF}"/>
                                            </p:graphicEl>
                                          </p:spTgt>
                                        </p:tgtEl>
                                      </p:cBhvr>
                                    </p:animEffect>
                                    <p:anim calcmode="lin" valueType="num">
                                      <p:cBhvr>
                                        <p:cTn id="70" dur="500" fill="hold"/>
                                        <p:tgtEl>
                                          <p:spTgt spid="2">
                                            <p:graphicEl>
                                              <a:dgm id="{FE101E8C-A2B9-4109-ADF6-D11002F41CEF}"/>
                                            </p:graphicEl>
                                          </p:spTgt>
                                        </p:tgtEl>
                                        <p:attrNameLst>
                                          <p:attrName>ppt_x</p:attrName>
                                        </p:attrNameLst>
                                      </p:cBhvr>
                                      <p:tavLst>
                                        <p:tav tm="0">
                                          <p:val>
                                            <p:fltVal val="0.5"/>
                                          </p:val>
                                        </p:tav>
                                        <p:tav tm="100000">
                                          <p:val>
                                            <p:strVal val="#ppt_x"/>
                                          </p:val>
                                        </p:tav>
                                      </p:tavLst>
                                    </p:anim>
                                    <p:anim calcmode="lin" valueType="num">
                                      <p:cBhvr>
                                        <p:cTn id="71" dur="500" fill="hold"/>
                                        <p:tgtEl>
                                          <p:spTgt spid="2">
                                            <p:graphicEl>
                                              <a:dgm id="{FE101E8C-A2B9-4109-ADF6-D11002F41CEF}"/>
                                            </p:graphicEl>
                                          </p:spTgt>
                                        </p:tgtEl>
                                        <p:attrNameLst>
                                          <p:attrName>ppt_y</p:attrName>
                                        </p:attrNameLst>
                                      </p:cBhvr>
                                      <p:tavLst>
                                        <p:tav tm="0">
                                          <p:val>
                                            <p:fltVal val="0.5"/>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53" presetClass="entr" presetSubtype="528" fill="hold" grpId="0" nodeType="clickEffect">
                                  <p:stCondLst>
                                    <p:cond delay="0"/>
                                  </p:stCondLst>
                                  <p:childTnLst>
                                    <p:set>
                                      <p:cBhvr>
                                        <p:cTn id="75" dur="1" fill="hold">
                                          <p:stCondLst>
                                            <p:cond delay="0"/>
                                          </p:stCondLst>
                                        </p:cTn>
                                        <p:tgtEl>
                                          <p:spTgt spid="2">
                                            <p:graphicEl>
                                              <a:dgm id="{1C6B81D1-020A-405B-B361-D42E7A8A6BE9}"/>
                                            </p:graphicEl>
                                          </p:spTgt>
                                        </p:tgtEl>
                                        <p:attrNameLst>
                                          <p:attrName>style.visibility</p:attrName>
                                        </p:attrNameLst>
                                      </p:cBhvr>
                                      <p:to>
                                        <p:strVal val="visible"/>
                                      </p:to>
                                    </p:set>
                                    <p:anim calcmode="lin" valueType="num">
                                      <p:cBhvr>
                                        <p:cTn id="76" dur="500" fill="hold"/>
                                        <p:tgtEl>
                                          <p:spTgt spid="2">
                                            <p:graphicEl>
                                              <a:dgm id="{1C6B81D1-020A-405B-B361-D42E7A8A6BE9}"/>
                                            </p:graphicEl>
                                          </p:spTgt>
                                        </p:tgtEl>
                                        <p:attrNameLst>
                                          <p:attrName>ppt_w</p:attrName>
                                        </p:attrNameLst>
                                      </p:cBhvr>
                                      <p:tavLst>
                                        <p:tav tm="0">
                                          <p:val>
                                            <p:fltVal val="0"/>
                                          </p:val>
                                        </p:tav>
                                        <p:tav tm="100000">
                                          <p:val>
                                            <p:strVal val="#ppt_w"/>
                                          </p:val>
                                        </p:tav>
                                      </p:tavLst>
                                    </p:anim>
                                    <p:anim calcmode="lin" valueType="num">
                                      <p:cBhvr>
                                        <p:cTn id="77" dur="500" fill="hold"/>
                                        <p:tgtEl>
                                          <p:spTgt spid="2">
                                            <p:graphicEl>
                                              <a:dgm id="{1C6B81D1-020A-405B-B361-D42E7A8A6BE9}"/>
                                            </p:graphicEl>
                                          </p:spTgt>
                                        </p:tgtEl>
                                        <p:attrNameLst>
                                          <p:attrName>ppt_h</p:attrName>
                                        </p:attrNameLst>
                                      </p:cBhvr>
                                      <p:tavLst>
                                        <p:tav tm="0">
                                          <p:val>
                                            <p:fltVal val="0"/>
                                          </p:val>
                                        </p:tav>
                                        <p:tav tm="100000">
                                          <p:val>
                                            <p:strVal val="#ppt_h"/>
                                          </p:val>
                                        </p:tav>
                                      </p:tavLst>
                                    </p:anim>
                                    <p:animEffect transition="in" filter="fade">
                                      <p:cBhvr>
                                        <p:cTn id="78" dur="500"/>
                                        <p:tgtEl>
                                          <p:spTgt spid="2">
                                            <p:graphicEl>
                                              <a:dgm id="{1C6B81D1-020A-405B-B361-D42E7A8A6BE9}"/>
                                            </p:graphicEl>
                                          </p:spTgt>
                                        </p:tgtEl>
                                      </p:cBhvr>
                                    </p:animEffect>
                                    <p:anim calcmode="lin" valueType="num">
                                      <p:cBhvr>
                                        <p:cTn id="79" dur="500" fill="hold"/>
                                        <p:tgtEl>
                                          <p:spTgt spid="2">
                                            <p:graphicEl>
                                              <a:dgm id="{1C6B81D1-020A-405B-B361-D42E7A8A6BE9}"/>
                                            </p:graphicEl>
                                          </p:spTgt>
                                        </p:tgtEl>
                                        <p:attrNameLst>
                                          <p:attrName>ppt_x</p:attrName>
                                        </p:attrNameLst>
                                      </p:cBhvr>
                                      <p:tavLst>
                                        <p:tav tm="0">
                                          <p:val>
                                            <p:fltVal val="0.5"/>
                                          </p:val>
                                        </p:tav>
                                        <p:tav tm="100000">
                                          <p:val>
                                            <p:strVal val="#ppt_x"/>
                                          </p:val>
                                        </p:tav>
                                      </p:tavLst>
                                    </p:anim>
                                    <p:anim calcmode="lin" valueType="num">
                                      <p:cBhvr>
                                        <p:cTn id="80" dur="500" fill="hold"/>
                                        <p:tgtEl>
                                          <p:spTgt spid="2">
                                            <p:graphicEl>
                                              <a:dgm id="{1C6B81D1-020A-405B-B361-D42E7A8A6BE9}"/>
                                            </p:graphicEl>
                                          </p:spTgt>
                                        </p:tgtEl>
                                        <p:attrNameLst>
                                          <p:attrName>ppt_y</p:attrName>
                                        </p:attrNameLst>
                                      </p:cBhvr>
                                      <p:tavLst>
                                        <p:tav tm="0">
                                          <p:val>
                                            <p:fltVal val="0.5"/>
                                          </p:val>
                                        </p:tav>
                                        <p:tav tm="100000">
                                          <p:val>
                                            <p:strVal val="#ppt_y"/>
                                          </p:val>
                                        </p:tav>
                                      </p:tavLst>
                                    </p:anim>
                                  </p:childTnLst>
                                </p:cTn>
                              </p:par>
                              <p:par>
                                <p:cTn id="81" presetID="53" presetClass="entr" presetSubtype="528" fill="hold" grpId="0" nodeType="withEffect">
                                  <p:stCondLst>
                                    <p:cond delay="0"/>
                                  </p:stCondLst>
                                  <p:childTnLst>
                                    <p:set>
                                      <p:cBhvr>
                                        <p:cTn id="82" dur="1" fill="hold">
                                          <p:stCondLst>
                                            <p:cond delay="0"/>
                                          </p:stCondLst>
                                        </p:cTn>
                                        <p:tgtEl>
                                          <p:spTgt spid="2">
                                            <p:graphicEl>
                                              <a:dgm id="{2EDC1687-4667-4DA4-9505-537425C497A4}"/>
                                            </p:graphicEl>
                                          </p:spTgt>
                                        </p:tgtEl>
                                        <p:attrNameLst>
                                          <p:attrName>style.visibility</p:attrName>
                                        </p:attrNameLst>
                                      </p:cBhvr>
                                      <p:to>
                                        <p:strVal val="visible"/>
                                      </p:to>
                                    </p:set>
                                    <p:anim calcmode="lin" valueType="num">
                                      <p:cBhvr>
                                        <p:cTn id="83" dur="500" fill="hold"/>
                                        <p:tgtEl>
                                          <p:spTgt spid="2">
                                            <p:graphicEl>
                                              <a:dgm id="{2EDC1687-4667-4DA4-9505-537425C497A4}"/>
                                            </p:graphicEl>
                                          </p:spTgt>
                                        </p:tgtEl>
                                        <p:attrNameLst>
                                          <p:attrName>ppt_w</p:attrName>
                                        </p:attrNameLst>
                                      </p:cBhvr>
                                      <p:tavLst>
                                        <p:tav tm="0">
                                          <p:val>
                                            <p:fltVal val="0"/>
                                          </p:val>
                                        </p:tav>
                                        <p:tav tm="100000">
                                          <p:val>
                                            <p:strVal val="#ppt_w"/>
                                          </p:val>
                                        </p:tav>
                                      </p:tavLst>
                                    </p:anim>
                                    <p:anim calcmode="lin" valueType="num">
                                      <p:cBhvr>
                                        <p:cTn id="84" dur="500" fill="hold"/>
                                        <p:tgtEl>
                                          <p:spTgt spid="2">
                                            <p:graphicEl>
                                              <a:dgm id="{2EDC1687-4667-4DA4-9505-537425C497A4}"/>
                                            </p:graphicEl>
                                          </p:spTgt>
                                        </p:tgtEl>
                                        <p:attrNameLst>
                                          <p:attrName>ppt_h</p:attrName>
                                        </p:attrNameLst>
                                      </p:cBhvr>
                                      <p:tavLst>
                                        <p:tav tm="0">
                                          <p:val>
                                            <p:fltVal val="0"/>
                                          </p:val>
                                        </p:tav>
                                        <p:tav tm="100000">
                                          <p:val>
                                            <p:strVal val="#ppt_h"/>
                                          </p:val>
                                        </p:tav>
                                      </p:tavLst>
                                    </p:anim>
                                    <p:animEffect transition="in" filter="fade">
                                      <p:cBhvr>
                                        <p:cTn id="85" dur="500"/>
                                        <p:tgtEl>
                                          <p:spTgt spid="2">
                                            <p:graphicEl>
                                              <a:dgm id="{2EDC1687-4667-4DA4-9505-537425C497A4}"/>
                                            </p:graphicEl>
                                          </p:spTgt>
                                        </p:tgtEl>
                                      </p:cBhvr>
                                    </p:animEffect>
                                    <p:anim calcmode="lin" valueType="num">
                                      <p:cBhvr>
                                        <p:cTn id="86" dur="500" fill="hold"/>
                                        <p:tgtEl>
                                          <p:spTgt spid="2">
                                            <p:graphicEl>
                                              <a:dgm id="{2EDC1687-4667-4DA4-9505-537425C497A4}"/>
                                            </p:graphicEl>
                                          </p:spTgt>
                                        </p:tgtEl>
                                        <p:attrNameLst>
                                          <p:attrName>ppt_x</p:attrName>
                                        </p:attrNameLst>
                                      </p:cBhvr>
                                      <p:tavLst>
                                        <p:tav tm="0">
                                          <p:val>
                                            <p:fltVal val="0.5"/>
                                          </p:val>
                                        </p:tav>
                                        <p:tav tm="100000">
                                          <p:val>
                                            <p:strVal val="#ppt_x"/>
                                          </p:val>
                                        </p:tav>
                                      </p:tavLst>
                                    </p:anim>
                                    <p:anim calcmode="lin" valueType="num">
                                      <p:cBhvr>
                                        <p:cTn id="87" dur="500" fill="hold"/>
                                        <p:tgtEl>
                                          <p:spTgt spid="2">
                                            <p:graphicEl>
                                              <a:dgm id="{2EDC1687-4667-4DA4-9505-537425C497A4}"/>
                                            </p:graphicEl>
                                          </p:spTgt>
                                        </p:tgtEl>
                                        <p:attrNameLst>
                                          <p:attrName>ppt_y</p:attrName>
                                        </p:attrNameLst>
                                      </p:cBhvr>
                                      <p:tavLst>
                                        <p:tav tm="0">
                                          <p:val>
                                            <p:fltVal val="0.5"/>
                                          </p:val>
                                        </p:tav>
                                        <p:tav tm="100000">
                                          <p:val>
                                            <p:strVal val="#ppt_y"/>
                                          </p:val>
                                        </p:tav>
                                      </p:tavLst>
                                    </p:anim>
                                  </p:childTnLst>
                                </p:cTn>
                              </p:par>
                            </p:childTnLst>
                          </p:cTn>
                        </p:par>
                      </p:childTnLst>
                    </p:cTn>
                  </p:par>
                  <p:par>
                    <p:cTn id="88" fill="hold">
                      <p:stCondLst>
                        <p:cond delay="indefinite"/>
                      </p:stCondLst>
                      <p:childTnLst>
                        <p:par>
                          <p:cTn id="89" fill="hold">
                            <p:stCondLst>
                              <p:cond delay="0"/>
                            </p:stCondLst>
                            <p:childTnLst>
                              <p:par>
                                <p:cTn id="90" presetID="53" presetClass="entr" presetSubtype="528" fill="hold" grpId="0" nodeType="clickEffect">
                                  <p:stCondLst>
                                    <p:cond delay="0"/>
                                  </p:stCondLst>
                                  <p:childTnLst>
                                    <p:set>
                                      <p:cBhvr>
                                        <p:cTn id="91" dur="1" fill="hold">
                                          <p:stCondLst>
                                            <p:cond delay="0"/>
                                          </p:stCondLst>
                                        </p:cTn>
                                        <p:tgtEl>
                                          <p:spTgt spid="2">
                                            <p:graphicEl>
                                              <a:dgm id="{48890DF1-CCC2-4C63-8AA0-16BD64886CED}"/>
                                            </p:graphicEl>
                                          </p:spTgt>
                                        </p:tgtEl>
                                        <p:attrNameLst>
                                          <p:attrName>style.visibility</p:attrName>
                                        </p:attrNameLst>
                                      </p:cBhvr>
                                      <p:to>
                                        <p:strVal val="visible"/>
                                      </p:to>
                                    </p:set>
                                    <p:anim calcmode="lin" valueType="num">
                                      <p:cBhvr>
                                        <p:cTn id="92" dur="500" fill="hold"/>
                                        <p:tgtEl>
                                          <p:spTgt spid="2">
                                            <p:graphicEl>
                                              <a:dgm id="{48890DF1-CCC2-4C63-8AA0-16BD64886CED}"/>
                                            </p:graphicEl>
                                          </p:spTgt>
                                        </p:tgtEl>
                                        <p:attrNameLst>
                                          <p:attrName>ppt_w</p:attrName>
                                        </p:attrNameLst>
                                      </p:cBhvr>
                                      <p:tavLst>
                                        <p:tav tm="0">
                                          <p:val>
                                            <p:fltVal val="0"/>
                                          </p:val>
                                        </p:tav>
                                        <p:tav tm="100000">
                                          <p:val>
                                            <p:strVal val="#ppt_w"/>
                                          </p:val>
                                        </p:tav>
                                      </p:tavLst>
                                    </p:anim>
                                    <p:anim calcmode="lin" valueType="num">
                                      <p:cBhvr>
                                        <p:cTn id="93" dur="500" fill="hold"/>
                                        <p:tgtEl>
                                          <p:spTgt spid="2">
                                            <p:graphicEl>
                                              <a:dgm id="{48890DF1-CCC2-4C63-8AA0-16BD64886CED}"/>
                                            </p:graphicEl>
                                          </p:spTgt>
                                        </p:tgtEl>
                                        <p:attrNameLst>
                                          <p:attrName>ppt_h</p:attrName>
                                        </p:attrNameLst>
                                      </p:cBhvr>
                                      <p:tavLst>
                                        <p:tav tm="0">
                                          <p:val>
                                            <p:fltVal val="0"/>
                                          </p:val>
                                        </p:tav>
                                        <p:tav tm="100000">
                                          <p:val>
                                            <p:strVal val="#ppt_h"/>
                                          </p:val>
                                        </p:tav>
                                      </p:tavLst>
                                    </p:anim>
                                    <p:animEffect transition="in" filter="fade">
                                      <p:cBhvr>
                                        <p:cTn id="94" dur="500"/>
                                        <p:tgtEl>
                                          <p:spTgt spid="2">
                                            <p:graphicEl>
                                              <a:dgm id="{48890DF1-CCC2-4C63-8AA0-16BD64886CED}"/>
                                            </p:graphicEl>
                                          </p:spTgt>
                                        </p:tgtEl>
                                      </p:cBhvr>
                                    </p:animEffect>
                                    <p:anim calcmode="lin" valueType="num">
                                      <p:cBhvr>
                                        <p:cTn id="95" dur="500" fill="hold"/>
                                        <p:tgtEl>
                                          <p:spTgt spid="2">
                                            <p:graphicEl>
                                              <a:dgm id="{48890DF1-CCC2-4C63-8AA0-16BD64886CED}"/>
                                            </p:graphicEl>
                                          </p:spTgt>
                                        </p:tgtEl>
                                        <p:attrNameLst>
                                          <p:attrName>ppt_x</p:attrName>
                                        </p:attrNameLst>
                                      </p:cBhvr>
                                      <p:tavLst>
                                        <p:tav tm="0">
                                          <p:val>
                                            <p:fltVal val="0.5"/>
                                          </p:val>
                                        </p:tav>
                                        <p:tav tm="100000">
                                          <p:val>
                                            <p:strVal val="#ppt_x"/>
                                          </p:val>
                                        </p:tav>
                                      </p:tavLst>
                                    </p:anim>
                                    <p:anim calcmode="lin" valueType="num">
                                      <p:cBhvr>
                                        <p:cTn id="96" dur="500" fill="hold"/>
                                        <p:tgtEl>
                                          <p:spTgt spid="2">
                                            <p:graphicEl>
                                              <a:dgm id="{48890DF1-CCC2-4C63-8AA0-16BD64886CED}"/>
                                            </p:graphicEl>
                                          </p:spTgt>
                                        </p:tgtEl>
                                        <p:attrNameLst>
                                          <p:attrName>ppt_y</p:attrName>
                                        </p:attrNameLst>
                                      </p:cBhvr>
                                      <p:tavLst>
                                        <p:tav tm="0">
                                          <p:val>
                                            <p:fltVal val="0.5"/>
                                          </p:val>
                                        </p:tav>
                                        <p:tav tm="100000">
                                          <p:val>
                                            <p:strVal val="#ppt_y"/>
                                          </p:val>
                                        </p:tav>
                                      </p:tavLst>
                                    </p:anim>
                                  </p:childTnLst>
                                </p:cTn>
                              </p:par>
                              <p:par>
                                <p:cTn id="97" presetID="53" presetClass="entr" presetSubtype="528" fill="hold" grpId="0" nodeType="withEffect">
                                  <p:stCondLst>
                                    <p:cond delay="0"/>
                                  </p:stCondLst>
                                  <p:childTnLst>
                                    <p:set>
                                      <p:cBhvr>
                                        <p:cTn id="98" dur="1" fill="hold">
                                          <p:stCondLst>
                                            <p:cond delay="0"/>
                                          </p:stCondLst>
                                        </p:cTn>
                                        <p:tgtEl>
                                          <p:spTgt spid="2">
                                            <p:graphicEl>
                                              <a:dgm id="{08A93D2B-B278-45A1-8A7C-6BC2BF65E892}"/>
                                            </p:graphicEl>
                                          </p:spTgt>
                                        </p:tgtEl>
                                        <p:attrNameLst>
                                          <p:attrName>style.visibility</p:attrName>
                                        </p:attrNameLst>
                                      </p:cBhvr>
                                      <p:to>
                                        <p:strVal val="visible"/>
                                      </p:to>
                                    </p:set>
                                    <p:anim calcmode="lin" valueType="num">
                                      <p:cBhvr>
                                        <p:cTn id="99" dur="500" fill="hold"/>
                                        <p:tgtEl>
                                          <p:spTgt spid="2">
                                            <p:graphicEl>
                                              <a:dgm id="{08A93D2B-B278-45A1-8A7C-6BC2BF65E892}"/>
                                            </p:graphicEl>
                                          </p:spTgt>
                                        </p:tgtEl>
                                        <p:attrNameLst>
                                          <p:attrName>ppt_w</p:attrName>
                                        </p:attrNameLst>
                                      </p:cBhvr>
                                      <p:tavLst>
                                        <p:tav tm="0">
                                          <p:val>
                                            <p:fltVal val="0"/>
                                          </p:val>
                                        </p:tav>
                                        <p:tav tm="100000">
                                          <p:val>
                                            <p:strVal val="#ppt_w"/>
                                          </p:val>
                                        </p:tav>
                                      </p:tavLst>
                                    </p:anim>
                                    <p:anim calcmode="lin" valueType="num">
                                      <p:cBhvr>
                                        <p:cTn id="100" dur="500" fill="hold"/>
                                        <p:tgtEl>
                                          <p:spTgt spid="2">
                                            <p:graphicEl>
                                              <a:dgm id="{08A93D2B-B278-45A1-8A7C-6BC2BF65E892}"/>
                                            </p:graphicEl>
                                          </p:spTgt>
                                        </p:tgtEl>
                                        <p:attrNameLst>
                                          <p:attrName>ppt_h</p:attrName>
                                        </p:attrNameLst>
                                      </p:cBhvr>
                                      <p:tavLst>
                                        <p:tav tm="0">
                                          <p:val>
                                            <p:fltVal val="0"/>
                                          </p:val>
                                        </p:tav>
                                        <p:tav tm="100000">
                                          <p:val>
                                            <p:strVal val="#ppt_h"/>
                                          </p:val>
                                        </p:tav>
                                      </p:tavLst>
                                    </p:anim>
                                    <p:animEffect transition="in" filter="fade">
                                      <p:cBhvr>
                                        <p:cTn id="101" dur="500"/>
                                        <p:tgtEl>
                                          <p:spTgt spid="2">
                                            <p:graphicEl>
                                              <a:dgm id="{08A93D2B-B278-45A1-8A7C-6BC2BF65E892}"/>
                                            </p:graphicEl>
                                          </p:spTgt>
                                        </p:tgtEl>
                                      </p:cBhvr>
                                    </p:animEffect>
                                    <p:anim calcmode="lin" valueType="num">
                                      <p:cBhvr>
                                        <p:cTn id="102" dur="500" fill="hold"/>
                                        <p:tgtEl>
                                          <p:spTgt spid="2">
                                            <p:graphicEl>
                                              <a:dgm id="{08A93D2B-B278-45A1-8A7C-6BC2BF65E892}"/>
                                            </p:graphicEl>
                                          </p:spTgt>
                                        </p:tgtEl>
                                        <p:attrNameLst>
                                          <p:attrName>ppt_x</p:attrName>
                                        </p:attrNameLst>
                                      </p:cBhvr>
                                      <p:tavLst>
                                        <p:tav tm="0">
                                          <p:val>
                                            <p:fltVal val="0.5"/>
                                          </p:val>
                                        </p:tav>
                                        <p:tav tm="100000">
                                          <p:val>
                                            <p:strVal val="#ppt_x"/>
                                          </p:val>
                                        </p:tav>
                                      </p:tavLst>
                                    </p:anim>
                                    <p:anim calcmode="lin" valueType="num">
                                      <p:cBhvr>
                                        <p:cTn id="103" dur="500" fill="hold"/>
                                        <p:tgtEl>
                                          <p:spTgt spid="2">
                                            <p:graphicEl>
                                              <a:dgm id="{08A93D2B-B278-45A1-8A7C-6BC2BF65E892}"/>
                                            </p:graphicEl>
                                          </p:spTgt>
                                        </p:tgtEl>
                                        <p:attrNameLst>
                                          <p:attrName>ppt_y</p:attrName>
                                        </p:attrNameLst>
                                      </p:cBhvr>
                                      <p:tavLst>
                                        <p:tav tm="0">
                                          <p:val>
                                            <p:fltVal val="0.5"/>
                                          </p:val>
                                        </p:tav>
                                        <p:tav tm="100000">
                                          <p:val>
                                            <p:strVal val="#ppt_y"/>
                                          </p:val>
                                        </p:tav>
                                      </p:tavLst>
                                    </p:anim>
                                  </p:childTnLst>
                                </p:cTn>
                              </p:par>
                            </p:childTnLst>
                          </p:cTn>
                        </p:par>
                      </p:childTnLst>
                    </p:cTn>
                  </p:par>
                  <p:par>
                    <p:cTn id="104" fill="hold">
                      <p:stCondLst>
                        <p:cond delay="indefinite"/>
                      </p:stCondLst>
                      <p:childTnLst>
                        <p:par>
                          <p:cTn id="105" fill="hold">
                            <p:stCondLst>
                              <p:cond delay="0"/>
                            </p:stCondLst>
                            <p:childTnLst>
                              <p:par>
                                <p:cTn id="106" presetID="53" presetClass="entr" presetSubtype="528" fill="hold" grpId="0" nodeType="clickEffect">
                                  <p:stCondLst>
                                    <p:cond delay="0"/>
                                  </p:stCondLst>
                                  <p:childTnLst>
                                    <p:set>
                                      <p:cBhvr>
                                        <p:cTn id="107" dur="1" fill="hold">
                                          <p:stCondLst>
                                            <p:cond delay="0"/>
                                          </p:stCondLst>
                                        </p:cTn>
                                        <p:tgtEl>
                                          <p:spTgt spid="2">
                                            <p:graphicEl>
                                              <a:dgm id="{DDF2DCD9-BAB5-42B9-B543-E0B283FD91CB}"/>
                                            </p:graphicEl>
                                          </p:spTgt>
                                        </p:tgtEl>
                                        <p:attrNameLst>
                                          <p:attrName>style.visibility</p:attrName>
                                        </p:attrNameLst>
                                      </p:cBhvr>
                                      <p:to>
                                        <p:strVal val="visible"/>
                                      </p:to>
                                    </p:set>
                                    <p:anim calcmode="lin" valueType="num">
                                      <p:cBhvr>
                                        <p:cTn id="108" dur="500" fill="hold"/>
                                        <p:tgtEl>
                                          <p:spTgt spid="2">
                                            <p:graphicEl>
                                              <a:dgm id="{DDF2DCD9-BAB5-42B9-B543-E0B283FD91CB}"/>
                                            </p:graphicEl>
                                          </p:spTgt>
                                        </p:tgtEl>
                                        <p:attrNameLst>
                                          <p:attrName>ppt_w</p:attrName>
                                        </p:attrNameLst>
                                      </p:cBhvr>
                                      <p:tavLst>
                                        <p:tav tm="0">
                                          <p:val>
                                            <p:fltVal val="0"/>
                                          </p:val>
                                        </p:tav>
                                        <p:tav tm="100000">
                                          <p:val>
                                            <p:strVal val="#ppt_w"/>
                                          </p:val>
                                        </p:tav>
                                      </p:tavLst>
                                    </p:anim>
                                    <p:anim calcmode="lin" valueType="num">
                                      <p:cBhvr>
                                        <p:cTn id="109" dur="500" fill="hold"/>
                                        <p:tgtEl>
                                          <p:spTgt spid="2">
                                            <p:graphicEl>
                                              <a:dgm id="{DDF2DCD9-BAB5-42B9-B543-E0B283FD91CB}"/>
                                            </p:graphicEl>
                                          </p:spTgt>
                                        </p:tgtEl>
                                        <p:attrNameLst>
                                          <p:attrName>ppt_h</p:attrName>
                                        </p:attrNameLst>
                                      </p:cBhvr>
                                      <p:tavLst>
                                        <p:tav tm="0">
                                          <p:val>
                                            <p:fltVal val="0"/>
                                          </p:val>
                                        </p:tav>
                                        <p:tav tm="100000">
                                          <p:val>
                                            <p:strVal val="#ppt_h"/>
                                          </p:val>
                                        </p:tav>
                                      </p:tavLst>
                                    </p:anim>
                                    <p:animEffect transition="in" filter="fade">
                                      <p:cBhvr>
                                        <p:cTn id="110" dur="500"/>
                                        <p:tgtEl>
                                          <p:spTgt spid="2">
                                            <p:graphicEl>
                                              <a:dgm id="{DDF2DCD9-BAB5-42B9-B543-E0B283FD91CB}"/>
                                            </p:graphicEl>
                                          </p:spTgt>
                                        </p:tgtEl>
                                      </p:cBhvr>
                                    </p:animEffect>
                                    <p:anim calcmode="lin" valueType="num">
                                      <p:cBhvr>
                                        <p:cTn id="111" dur="500" fill="hold"/>
                                        <p:tgtEl>
                                          <p:spTgt spid="2">
                                            <p:graphicEl>
                                              <a:dgm id="{DDF2DCD9-BAB5-42B9-B543-E0B283FD91CB}"/>
                                            </p:graphicEl>
                                          </p:spTgt>
                                        </p:tgtEl>
                                        <p:attrNameLst>
                                          <p:attrName>ppt_x</p:attrName>
                                        </p:attrNameLst>
                                      </p:cBhvr>
                                      <p:tavLst>
                                        <p:tav tm="0">
                                          <p:val>
                                            <p:fltVal val="0.5"/>
                                          </p:val>
                                        </p:tav>
                                        <p:tav tm="100000">
                                          <p:val>
                                            <p:strVal val="#ppt_x"/>
                                          </p:val>
                                        </p:tav>
                                      </p:tavLst>
                                    </p:anim>
                                    <p:anim calcmode="lin" valueType="num">
                                      <p:cBhvr>
                                        <p:cTn id="112" dur="500" fill="hold"/>
                                        <p:tgtEl>
                                          <p:spTgt spid="2">
                                            <p:graphicEl>
                                              <a:dgm id="{DDF2DCD9-BAB5-42B9-B543-E0B283FD91CB}"/>
                                            </p:graphicEl>
                                          </p:spTgt>
                                        </p:tgtEl>
                                        <p:attrNameLst>
                                          <p:attrName>ppt_y</p:attrName>
                                        </p:attrNameLst>
                                      </p:cBhvr>
                                      <p:tavLst>
                                        <p:tav tm="0">
                                          <p:val>
                                            <p:fltVal val="0.5"/>
                                          </p:val>
                                        </p:tav>
                                        <p:tav tm="100000">
                                          <p:val>
                                            <p:strVal val="#ppt_y"/>
                                          </p:val>
                                        </p:tav>
                                      </p:tavLst>
                                    </p:anim>
                                  </p:childTnLst>
                                </p:cTn>
                              </p:par>
                              <p:par>
                                <p:cTn id="113" presetID="53" presetClass="entr" presetSubtype="528" fill="hold" grpId="0" nodeType="withEffect">
                                  <p:stCondLst>
                                    <p:cond delay="0"/>
                                  </p:stCondLst>
                                  <p:childTnLst>
                                    <p:set>
                                      <p:cBhvr>
                                        <p:cTn id="114" dur="1" fill="hold">
                                          <p:stCondLst>
                                            <p:cond delay="0"/>
                                          </p:stCondLst>
                                        </p:cTn>
                                        <p:tgtEl>
                                          <p:spTgt spid="2">
                                            <p:graphicEl>
                                              <a:dgm id="{7686D75C-99AF-4A08-8E33-9B300016F084}"/>
                                            </p:graphicEl>
                                          </p:spTgt>
                                        </p:tgtEl>
                                        <p:attrNameLst>
                                          <p:attrName>style.visibility</p:attrName>
                                        </p:attrNameLst>
                                      </p:cBhvr>
                                      <p:to>
                                        <p:strVal val="visible"/>
                                      </p:to>
                                    </p:set>
                                    <p:anim calcmode="lin" valueType="num">
                                      <p:cBhvr>
                                        <p:cTn id="115" dur="500" fill="hold"/>
                                        <p:tgtEl>
                                          <p:spTgt spid="2">
                                            <p:graphicEl>
                                              <a:dgm id="{7686D75C-99AF-4A08-8E33-9B300016F084}"/>
                                            </p:graphicEl>
                                          </p:spTgt>
                                        </p:tgtEl>
                                        <p:attrNameLst>
                                          <p:attrName>ppt_w</p:attrName>
                                        </p:attrNameLst>
                                      </p:cBhvr>
                                      <p:tavLst>
                                        <p:tav tm="0">
                                          <p:val>
                                            <p:fltVal val="0"/>
                                          </p:val>
                                        </p:tav>
                                        <p:tav tm="100000">
                                          <p:val>
                                            <p:strVal val="#ppt_w"/>
                                          </p:val>
                                        </p:tav>
                                      </p:tavLst>
                                    </p:anim>
                                    <p:anim calcmode="lin" valueType="num">
                                      <p:cBhvr>
                                        <p:cTn id="116" dur="500" fill="hold"/>
                                        <p:tgtEl>
                                          <p:spTgt spid="2">
                                            <p:graphicEl>
                                              <a:dgm id="{7686D75C-99AF-4A08-8E33-9B300016F084}"/>
                                            </p:graphicEl>
                                          </p:spTgt>
                                        </p:tgtEl>
                                        <p:attrNameLst>
                                          <p:attrName>ppt_h</p:attrName>
                                        </p:attrNameLst>
                                      </p:cBhvr>
                                      <p:tavLst>
                                        <p:tav tm="0">
                                          <p:val>
                                            <p:fltVal val="0"/>
                                          </p:val>
                                        </p:tav>
                                        <p:tav tm="100000">
                                          <p:val>
                                            <p:strVal val="#ppt_h"/>
                                          </p:val>
                                        </p:tav>
                                      </p:tavLst>
                                    </p:anim>
                                    <p:animEffect transition="in" filter="fade">
                                      <p:cBhvr>
                                        <p:cTn id="117" dur="500"/>
                                        <p:tgtEl>
                                          <p:spTgt spid="2">
                                            <p:graphicEl>
                                              <a:dgm id="{7686D75C-99AF-4A08-8E33-9B300016F084}"/>
                                            </p:graphicEl>
                                          </p:spTgt>
                                        </p:tgtEl>
                                      </p:cBhvr>
                                    </p:animEffect>
                                    <p:anim calcmode="lin" valueType="num">
                                      <p:cBhvr>
                                        <p:cTn id="118" dur="500" fill="hold"/>
                                        <p:tgtEl>
                                          <p:spTgt spid="2">
                                            <p:graphicEl>
                                              <a:dgm id="{7686D75C-99AF-4A08-8E33-9B300016F084}"/>
                                            </p:graphicEl>
                                          </p:spTgt>
                                        </p:tgtEl>
                                        <p:attrNameLst>
                                          <p:attrName>ppt_x</p:attrName>
                                        </p:attrNameLst>
                                      </p:cBhvr>
                                      <p:tavLst>
                                        <p:tav tm="0">
                                          <p:val>
                                            <p:fltVal val="0.5"/>
                                          </p:val>
                                        </p:tav>
                                        <p:tav tm="100000">
                                          <p:val>
                                            <p:strVal val="#ppt_x"/>
                                          </p:val>
                                        </p:tav>
                                      </p:tavLst>
                                    </p:anim>
                                    <p:anim calcmode="lin" valueType="num">
                                      <p:cBhvr>
                                        <p:cTn id="119" dur="500" fill="hold"/>
                                        <p:tgtEl>
                                          <p:spTgt spid="2">
                                            <p:graphicEl>
                                              <a:dgm id="{7686D75C-99AF-4A08-8E33-9B300016F084}"/>
                                            </p:graphicEl>
                                          </p:spTgt>
                                        </p:tgtEl>
                                        <p:attrNameLst>
                                          <p:attrName>ppt_y</p:attrName>
                                        </p:attrNameLst>
                                      </p:cBhvr>
                                      <p:tavLst>
                                        <p:tav tm="0">
                                          <p:val>
                                            <p:fltVal val="0.5"/>
                                          </p:val>
                                        </p:tav>
                                        <p:tav tm="100000">
                                          <p:val>
                                            <p:strVal val="#ppt_y"/>
                                          </p:val>
                                        </p:tav>
                                      </p:tavLst>
                                    </p:anim>
                                  </p:childTnLst>
                                </p:cTn>
                              </p:par>
                            </p:childTnLst>
                          </p:cTn>
                        </p:par>
                      </p:childTnLst>
                    </p:cTn>
                  </p:par>
                  <p:par>
                    <p:cTn id="120" fill="hold">
                      <p:stCondLst>
                        <p:cond delay="indefinite"/>
                      </p:stCondLst>
                      <p:childTnLst>
                        <p:par>
                          <p:cTn id="121" fill="hold">
                            <p:stCondLst>
                              <p:cond delay="0"/>
                            </p:stCondLst>
                            <p:childTnLst>
                              <p:par>
                                <p:cTn id="122" presetID="53" presetClass="entr" presetSubtype="528" fill="hold" grpId="0" nodeType="clickEffect">
                                  <p:stCondLst>
                                    <p:cond delay="0"/>
                                  </p:stCondLst>
                                  <p:childTnLst>
                                    <p:set>
                                      <p:cBhvr>
                                        <p:cTn id="123" dur="1" fill="hold">
                                          <p:stCondLst>
                                            <p:cond delay="0"/>
                                          </p:stCondLst>
                                        </p:cTn>
                                        <p:tgtEl>
                                          <p:spTgt spid="2">
                                            <p:graphicEl>
                                              <a:dgm id="{81005148-075B-43E3-93DC-375EF853721E}"/>
                                            </p:graphicEl>
                                          </p:spTgt>
                                        </p:tgtEl>
                                        <p:attrNameLst>
                                          <p:attrName>style.visibility</p:attrName>
                                        </p:attrNameLst>
                                      </p:cBhvr>
                                      <p:to>
                                        <p:strVal val="visible"/>
                                      </p:to>
                                    </p:set>
                                    <p:anim calcmode="lin" valueType="num">
                                      <p:cBhvr>
                                        <p:cTn id="124" dur="500" fill="hold"/>
                                        <p:tgtEl>
                                          <p:spTgt spid="2">
                                            <p:graphicEl>
                                              <a:dgm id="{81005148-075B-43E3-93DC-375EF853721E}"/>
                                            </p:graphicEl>
                                          </p:spTgt>
                                        </p:tgtEl>
                                        <p:attrNameLst>
                                          <p:attrName>ppt_w</p:attrName>
                                        </p:attrNameLst>
                                      </p:cBhvr>
                                      <p:tavLst>
                                        <p:tav tm="0">
                                          <p:val>
                                            <p:fltVal val="0"/>
                                          </p:val>
                                        </p:tav>
                                        <p:tav tm="100000">
                                          <p:val>
                                            <p:strVal val="#ppt_w"/>
                                          </p:val>
                                        </p:tav>
                                      </p:tavLst>
                                    </p:anim>
                                    <p:anim calcmode="lin" valueType="num">
                                      <p:cBhvr>
                                        <p:cTn id="125" dur="500" fill="hold"/>
                                        <p:tgtEl>
                                          <p:spTgt spid="2">
                                            <p:graphicEl>
                                              <a:dgm id="{81005148-075B-43E3-93DC-375EF853721E}"/>
                                            </p:graphicEl>
                                          </p:spTgt>
                                        </p:tgtEl>
                                        <p:attrNameLst>
                                          <p:attrName>ppt_h</p:attrName>
                                        </p:attrNameLst>
                                      </p:cBhvr>
                                      <p:tavLst>
                                        <p:tav tm="0">
                                          <p:val>
                                            <p:fltVal val="0"/>
                                          </p:val>
                                        </p:tav>
                                        <p:tav tm="100000">
                                          <p:val>
                                            <p:strVal val="#ppt_h"/>
                                          </p:val>
                                        </p:tav>
                                      </p:tavLst>
                                    </p:anim>
                                    <p:animEffect transition="in" filter="fade">
                                      <p:cBhvr>
                                        <p:cTn id="126" dur="500"/>
                                        <p:tgtEl>
                                          <p:spTgt spid="2">
                                            <p:graphicEl>
                                              <a:dgm id="{81005148-075B-43E3-93DC-375EF853721E}"/>
                                            </p:graphicEl>
                                          </p:spTgt>
                                        </p:tgtEl>
                                      </p:cBhvr>
                                    </p:animEffect>
                                    <p:anim calcmode="lin" valueType="num">
                                      <p:cBhvr>
                                        <p:cTn id="127" dur="500" fill="hold"/>
                                        <p:tgtEl>
                                          <p:spTgt spid="2">
                                            <p:graphicEl>
                                              <a:dgm id="{81005148-075B-43E3-93DC-375EF853721E}"/>
                                            </p:graphicEl>
                                          </p:spTgt>
                                        </p:tgtEl>
                                        <p:attrNameLst>
                                          <p:attrName>ppt_x</p:attrName>
                                        </p:attrNameLst>
                                      </p:cBhvr>
                                      <p:tavLst>
                                        <p:tav tm="0">
                                          <p:val>
                                            <p:fltVal val="0.5"/>
                                          </p:val>
                                        </p:tav>
                                        <p:tav tm="100000">
                                          <p:val>
                                            <p:strVal val="#ppt_x"/>
                                          </p:val>
                                        </p:tav>
                                      </p:tavLst>
                                    </p:anim>
                                    <p:anim calcmode="lin" valueType="num">
                                      <p:cBhvr>
                                        <p:cTn id="128" dur="500" fill="hold"/>
                                        <p:tgtEl>
                                          <p:spTgt spid="2">
                                            <p:graphicEl>
                                              <a:dgm id="{81005148-075B-43E3-93DC-375EF853721E}"/>
                                            </p:graphicEl>
                                          </p:spTgt>
                                        </p:tgtEl>
                                        <p:attrNameLst>
                                          <p:attrName>ppt_y</p:attrName>
                                        </p:attrNameLst>
                                      </p:cBhvr>
                                      <p:tavLst>
                                        <p:tav tm="0">
                                          <p:val>
                                            <p:fltVal val="0.5"/>
                                          </p:val>
                                        </p:tav>
                                        <p:tav tm="100000">
                                          <p:val>
                                            <p:strVal val="#ppt_y"/>
                                          </p:val>
                                        </p:tav>
                                      </p:tavLst>
                                    </p:anim>
                                  </p:childTnLst>
                                </p:cTn>
                              </p:par>
                              <p:par>
                                <p:cTn id="129" presetID="53" presetClass="entr" presetSubtype="528" fill="hold" grpId="0" nodeType="withEffect">
                                  <p:stCondLst>
                                    <p:cond delay="0"/>
                                  </p:stCondLst>
                                  <p:childTnLst>
                                    <p:set>
                                      <p:cBhvr>
                                        <p:cTn id="130" dur="1" fill="hold">
                                          <p:stCondLst>
                                            <p:cond delay="0"/>
                                          </p:stCondLst>
                                        </p:cTn>
                                        <p:tgtEl>
                                          <p:spTgt spid="2">
                                            <p:graphicEl>
                                              <a:dgm id="{F0B94572-11C5-41D7-89DB-DD9517959807}"/>
                                            </p:graphicEl>
                                          </p:spTgt>
                                        </p:tgtEl>
                                        <p:attrNameLst>
                                          <p:attrName>style.visibility</p:attrName>
                                        </p:attrNameLst>
                                      </p:cBhvr>
                                      <p:to>
                                        <p:strVal val="visible"/>
                                      </p:to>
                                    </p:set>
                                    <p:anim calcmode="lin" valueType="num">
                                      <p:cBhvr>
                                        <p:cTn id="131" dur="500" fill="hold"/>
                                        <p:tgtEl>
                                          <p:spTgt spid="2">
                                            <p:graphicEl>
                                              <a:dgm id="{F0B94572-11C5-41D7-89DB-DD9517959807}"/>
                                            </p:graphicEl>
                                          </p:spTgt>
                                        </p:tgtEl>
                                        <p:attrNameLst>
                                          <p:attrName>ppt_w</p:attrName>
                                        </p:attrNameLst>
                                      </p:cBhvr>
                                      <p:tavLst>
                                        <p:tav tm="0">
                                          <p:val>
                                            <p:fltVal val="0"/>
                                          </p:val>
                                        </p:tav>
                                        <p:tav tm="100000">
                                          <p:val>
                                            <p:strVal val="#ppt_w"/>
                                          </p:val>
                                        </p:tav>
                                      </p:tavLst>
                                    </p:anim>
                                    <p:anim calcmode="lin" valueType="num">
                                      <p:cBhvr>
                                        <p:cTn id="132" dur="500" fill="hold"/>
                                        <p:tgtEl>
                                          <p:spTgt spid="2">
                                            <p:graphicEl>
                                              <a:dgm id="{F0B94572-11C5-41D7-89DB-DD9517959807}"/>
                                            </p:graphicEl>
                                          </p:spTgt>
                                        </p:tgtEl>
                                        <p:attrNameLst>
                                          <p:attrName>ppt_h</p:attrName>
                                        </p:attrNameLst>
                                      </p:cBhvr>
                                      <p:tavLst>
                                        <p:tav tm="0">
                                          <p:val>
                                            <p:fltVal val="0"/>
                                          </p:val>
                                        </p:tav>
                                        <p:tav tm="100000">
                                          <p:val>
                                            <p:strVal val="#ppt_h"/>
                                          </p:val>
                                        </p:tav>
                                      </p:tavLst>
                                    </p:anim>
                                    <p:animEffect transition="in" filter="fade">
                                      <p:cBhvr>
                                        <p:cTn id="133" dur="500"/>
                                        <p:tgtEl>
                                          <p:spTgt spid="2">
                                            <p:graphicEl>
                                              <a:dgm id="{F0B94572-11C5-41D7-89DB-DD9517959807}"/>
                                            </p:graphicEl>
                                          </p:spTgt>
                                        </p:tgtEl>
                                      </p:cBhvr>
                                    </p:animEffect>
                                    <p:anim calcmode="lin" valueType="num">
                                      <p:cBhvr>
                                        <p:cTn id="134" dur="500" fill="hold"/>
                                        <p:tgtEl>
                                          <p:spTgt spid="2">
                                            <p:graphicEl>
                                              <a:dgm id="{F0B94572-11C5-41D7-89DB-DD9517959807}"/>
                                            </p:graphicEl>
                                          </p:spTgt>
                                        </p:tgtEl>
                                        <p:attrNameLst>
                                          <p:attrName>ppt_x</p:attrName>
                                        </p:attrNameLst>
                                      </p:cBhvr>
                                      <p:tavLst>
                                        <p:tav tm="0">
                                          <p:val>
                                            <p:fltVal val="0.5"/>
                                          </p:val>
                                        </p:tav>
                                        <p:tav tm="100000">
                                          <p:val>
                                            <p:strVal val="#ppt_x"/>
                                          </p:val>
                                        </p:tav>
                                      </p:tavLst>
                                    </p:anim>
                                    <p:anim calcmode="lin" valueType="num">
                                      <p:cBhvr>
                                        <p:cTn id="135" dur="500" fill="hold"/>
                                        <p:tgtEl>
                                          <p:spTgt spid="2">
                                            <p:graphicEl>
                                              <a:dgm id="{F0B94572-11C5-41D7-89DB-DD9517959807}"/>
                                            </p:graphicEl>
                                          </p:spTgt>
                                        </p:tgtEl>
                                        <p:attrNameLst>
                                          <p:attrName>ppt_y</p:attrName>
                                        </p:attrNameLst>
                                      </p:cBhvr>
                                      <p:tavLst>
                                        <p:tav tm="0">
                                          <p:val>
                                            <p:fltVal val="0.5"/>
                                          </p:val>
                                        </p:tav>
                                        <p:tav tm="100000">
                                          <p:val>
                                            <p:strVal val="#ppt_y"/>
                                          </p:val>
                                        </p:tav>
                                      </p:tavLst>
                                    </p:anim>
                                  </p:childTnLst>
                                </p:cTn>
                              </p:par>
                            </p:childTnLst>
                          </p:cTn>
                        </p:par>
                      </p:childTnLst>
                    </p:cTn>
                  </p:par>
                  <p:par>
                    <p:cTn id="136" fill="hold">
                      <p:stCondLst>
                        <p:cond delay="indefinite"/>
                      </p:stCondLst>
                      <p:childTnLst>
                        <p:par>
                          <p:cTn id="137" fill="hold">
                            <p:stCondLst>
                              <p:cond delay="0"/>
                            </p:stCondLst>
                            <p:childTnLst>
                              <p:par>
                                <p:cTn id="138" presetID="10" presetClass="entr" presetSubtype="0" fill="hold" grpId="0" nodeType="clickEffect">
                                  <p:stCondLst>
                                    <p:cond delay="0"/>
                                  </p:stCondLst>
                                  <p:childTnLst>
                                    <p:set>
                                      <p:cBhvr>
                                        <p:cTn id="139" dur="1" fill="hold">
                                          <p:stCondLst>
                                            <p:cond delay="0"/>
                                          </p:stCondLst>
                                        </p:cTn>
                                        <p:tgtEl>
                                          <p:spTgt spid="8"/>
                                        </p:tgtEl>
                                        <p:attrNameLst>
                                          <p:attrName>style.visibility</p:attrName>
                                        </p:attrNameLst>
                                      </p:cBhvr>
                                      <p:to>
                                        <p:strVal val="visible"/>
                                      </p:to>
                                    </p:set>
                                    <p:animEffect transition="in" filter="fade">
                                      <p:cBhvr>
                                        <p:cTn id="140" dur="500"/>
                                        <p:tgtEl>
                                          <p:spTgt spid="8"/>
                                        </p:tgtEl>
                                      </p:cBhvr>
                                    </p:animEffect>
                                  </p:childTnLst>
                                </p:cTn>
                              </p:par>
                              <p:par>
                                <p:cTn id="141" presetID="10" presetClass="entr" presetSubtype="0" fill="hold" nodeType="withEffect">
                                  <p:stCondLst>
                                    <p:cond delay="0"/>
                                  </p:stCondLst>
                                  <p:childTnLst>
                                    <p:set>
                                      <p:cBhvr>
                                        <p:cTn id="142" dur="1" fill="hold">
                                          <p:stCondLst>
                                            <p:cond delay="0"/>
                                          </p:stCondLst>
                                        </p:cTn>
                                        <p:tgtEl>
                                          <p:spTgt spid="11"/>
                                        </p:tgtEl>
                                        <p:attrNameLst>
                                          <p:attrName>style.visibility</p:attrName>
                                        </p:attrNameLst>
                                      </p:cBhvr>
                                      <p:to>
                                        <p:strVal val="visible"/>
                                      </p:to>
                                    </p:set>
                                    <p:animEffect transition="in" filter="fade">
                                      <p:cBhvr>
                                        <p:cTn id="14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2" grpId="0">
        <p:bldSub>
          <a:bldDgm bld="one"/>
        </p:bldSub>
      </p:bldGraphic>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04144A45-91CD-B968-1AB1-CF5F437AF801}"/>
              </a:ext>
            </a:extLst>
          </p:cNvPr>
          <p:cNvSpPr txBox="1"/>
          <p:nvPr/>
        </p:nvSpPr>
        <p:spPr>
          <a:xfrm>
            <a:off x="2146842" y="943704"/>
            <a:ext cx="9197748" cy="4170372"/>
          </a:xfrm>
          <a:prstGeom prst="rect">
            <a:avLst/>
          </a:prstGeom>
          <a:noFill/>
        </p:spPr>
        <p:txBody>
          <a:bodyPr wrap="square">
            <a:spAutoFit/>
          </a:bodyPr>
          <a:lstStyle/>
          <a:p>
            <a:pPr algn="just">
              <a:spcBef>
                <a:spcPts val="600"/>
              </a:spcBef>
            </a:pPr>
            <a:r>
              <a:rPr lang="es-ES" sz="2600" b="1" dirty="0">
                <a:latin typeface="Constantia" panose="02030602050306030303" pitchFamily="18" charset="0"/>
              </a:rPr>
              <a:t>“</a:t>
            </a:r>
            <a:r>
              <a:rPr lang="es-ES" sz="2600" b="1" dirty="0" err="1">
                <a:latin typeface="Constantia" panose="02030602050306030303" pitchFamily="18" charset="0"/>
              </a:rPr>
              <a:t>Njegujte</a:t>
            </a:r>
            <a:r>
              <a:rPr lang="es-ES" sz="2600" b="1" dirty="0">
                <a:latin typeface="Constantia" panose="02030602050306030303" pitchFamily="18" charset="0"/>
              </a:rPr>
              <a:t> </a:t>
            </a:r>
            <a:r>
              <a:rPr lang="es-ES" sz="2600" b="1" dirty="0" err="1">
                <a:latin typeface="Constantia" panose="02030602050306030303" pitchFamily="18" charset="0"/>
              </a:rPr>
              <a:t>ljubazne</a:t>
            </a:r>
            <a:r>
              <a:rPr lang="es-ES" sz="2600" b="1" dirty="0">
                <a:latin typeface="Constantia" panose="02030602050306030303" pitchFamily="18" charset="0"/>
              </a:rPr>
              <a:t>, </a:t>
            </a:r>
            <a:r>
              <a:rPr lang="es-ES" sz="2600" b="1" dirty="0" err="1">
                <a:latin typeface="Constantia" panose="02030602050306030303" pitchFamily="18" charset="0"/>
              </a:rPr>
              <a:t>nježne</a:t>
            </a:r>
            <a:r>
              <a:rPr lang="es-ES" sz="2600" b="1" dirty="0">
                <a:latin typeface="Constantia" panose="02030602050306030303" pitchFamily="18" charset="0"/>
              </a:rPr>
              <a:t> i </a:t>
            </a:r>
            <a:r>
              <a:rPr lang="es-ES" sz="2600" b="1" dirty="0" err="1">
                <a:latin typeface="Constantia" panose="02030602050306030303" pitchFamily="18" charset="0"/>
              </a:rPr>
              <a:t>razumijevajuće</a:t>
            </a:r>
            <a:r>
              <a:rPr lang="es-ES" sz="2600" b="1" dirty="0">
                <a:latin typeface="Constantia" panose="02030602050306030303" pitchFamily="18" charset="0"/>
              </a:rPr>
              <a:t> </a:t>
            </a:r>
            <a:r>
              <a:rPr lang="es-ES" sz="2600" b="1" dirty="0" err="1">
                <a:latin typeface="Constantia" panose="02030602050306030303" pitchFamily="18" charset="0"/>
              </a:rPr>
              <a:t>osjećaje</a:t>
            </a:r>
            <a:r>
              <a:rPr lang="es-ES" sz="2600" b="1" dirty="0">
                <a:latin typeface="Constantia" panose="02030602050306030303" pitchFamily="18" charset="0"/>
              </a:rPr>
              <a:t>, i </a:t>
            </a:r>
            <a:r>
              <a:rPr lang="es-ES" sz="2600" b="1" dirty="0" err="1">
                <a:latin typeface="Constantia" panose="02030602050306030303" pitchFamily="18" charset="0"/>
              </a:rPr>
              <a:t>nemojte</a:t>
            </a:r>
            <a:r>
              <a:rPr lang="es-ES" sz="2600" b="1" dirty="0">
                <a:latin typeface="Constantia" panose="02030602050306030303" pitchFamily="18" charset="0"/>
              </a:rPr>
              <a:t> </a:t>
            </a:r>
            <a:r>
              <a:rPr lang="es-ES" sz="2600" b="1" dirty="0" err="1">
                <a:latin typeface="Constantia" panose="02030602050306030303" pitchFamily="18" charset="0"/>
              </a:rPr>
              <a:t>ih</a:t>
            </a:r>
            <a:r>
              <a:rPr lang="es-ES" sz="2600" b="1" dirty="0">
                <a:latin typeface="Constantia" panose="02030602050306030303" pitchFamily="18" charset="0"/>
              </a:rPr>
              <a:t> </a:t>
            </a:r>
            <a:r>
              <a:rPr lang="es-ES" sz="2600" b="1" dirty="0" err="1">
                <a:latin typeface="Constantia" panose="02030602050306030303" pitchFamily="18" charset="0"/>
              </a:rPr>
              <a:t>nazivati</a:t>
            </a:r>
            <a:r>
              <a:rPr lang="es-ES" sz="2600" b="1" dirty="0">
                <a:latin typeface="Constantia" panose="02030602050306030303" pitchFamily="18" charset="0"/>
              </a:rPr>
              <a:t> </a:t>
            </a:r>
            <a:r>
              <a:rPr lang="es-ES" sz="2600" b="1" dirty="0" err="1">
                <a:latin typeface="Constantia" panose="02030602050306030303" pitchFamily="18" charset="0"/>
              </a:rPr>
              <a:t>slabosti</a:t>
            </a:r>
            <a:r>
              <a:rPr lang="es-ES" sz="2600" b="1" dirty="0">
                <a:latin typeface="Constantia" panose="02030602050306030303" pitchFamily="18" charset="0"/>
              </a:rPr>
              <a:t>, </a:t>
            </a:r>
            <a:r>
              <a:rPr lang="es-ES" sz="2600" b="1" dirty="0" err="1">
                <a:latin typeface="Constantia" panose="02030602050306030303" pitchFamily="18" charset="0"/>
              </a:rPr>
              <a:t>jer</a:t>
            </a:r>
            <a:r>
              <a:rPr lang="es-ES" sz="2600" b="1" dirty="0">
                <a:latin typeface="Constantia" panose="02030602050306030303" pitchFamily="18" charset="0"/>
              </a:rPr>
              <a:t> su </a:t>
            </a:r>
            <a:r>
              <a:rPr lang="es-ES" sz="2600" b="1" dirty="0" err="1">
                <a:latin typeface="Constantia" panose="02030602050306030303" pitchFamily="18" charset="0"/>
              </a:rPr>
              <a:t>to</a:t>
            </a:r>
            <a:r>
              <a:rPr lang="es-ES" sz="2600" b="1" dirty="0">
                <a:latin typeface="Constantia" panose="02030602050306030303" pitchFamily="18" charset="0"/>
              </a:rPr>
              <a:t> </a:t>
            </a:r>
            <a:r>
              <a:rPr lang="es-ES" sz="2600" b="1" dirty="0" err="1">
                <a:latin typeface="Constantia" panose="02030602050306030303" pitchFamily="18" charset="0"/>
              </a:rPr>
              <a:t>atributi</a:t>
            </a:r>
            <a:r>
              <a:rPr lang="es-ES" sz="2600" b="1" dirty="0">
                <a:latin typeface="Constantia" panose="02030602050306030303" pitchFamily="18" charset="0"/>
              </a:rPr>
              <a:t> </a:t>
            </a:r>
            <a:r>
              <a:rPr lang="es-ES" sz="2600" b="1" dirty="0" err="1">
                <a:latin typeface="Constantia" panose="02030602050306030303" pitchFamily="18" charset="0"/>
              </a:rPr>
              <a:t>Kristova</a:t>
            </a:r>
            <a:r>
              <a:rPr lang="es-ES" sz="2600" b="1" dirty="0">
                <a:latin typeface="Constantia" panose="02030602050306030303" pitchFamily="18" charset="0"/>
              </a:rPr>
              <a:t> </a:t>
            </a:r>
            <a:r>
              <a:rPr lang="es-ES" sz="2600" b="1" dirty="0" err="1">
                <a:latin typeface="Constantia" panose="02030602050306030303" pitchFamily="18" charset="0"/>
              </a:rPr>
              <a:t>karaktera</a:t>
            </a:r>
            <a:r>
              <a:rPr lang="es-ES" sz="2600" b="1" dirty="0">
                <a:latin typeface="Constantia" panose="02030602050306030303" pitchFamily="18" charset="0"/>
              </a:rPr>
              <a:t>. </a:t>
            </a:r>
            <a:r>
              <a:rPr lang="es-ES" sz="2600" b="1" dirty="0" err="1">
                <a:latin typeface="Constantia" panose="02030602050306030303" pitchFamily="18" charset="0"/>
              </a:rPr>
              <a:t>Pazi</a:t>
            </a:r>
            <a:r>
              <a:rPr lang="hr-HR" sz="2600" b="1" dirty="0">
                <a:latin typeface="Constantia" panose="02030602050306030303" pitchFamily="18" charset="0"/>
              </a:rPr>
              <a:t>te</a:t>
            </a:r>
            <a:r>
              <a:rPr lang="es-ES" sz="2600" b="1" dirty="0">
                <a:latin typeface="Constantia" panose="02030602050306030303" pitchFamily="18" charset="0"/>
              </a:rPr>
              <a:t> </a:t>
            </a:r>
            <a:r>
              <a:rPr lang="es-ES" sz="2600" b="1" dirty="0" err="1">
                <a:latin typeface="Constantia" panose="02030602050306030303" pitchFamily="18" charset="0"/>
              </a:rPr>
              <a:t>na</a:t>
            </a:r>
            <a:r>
              <a:rPr lang="es-ES" sz="2600" b="1" dirty="0">
                <a:latin typeface="Constantia" panose="02030602050306030303" pitchFamily="18" charset="0"/>
              </a:rPr>
              <a:t> </a:t>
            </a:r>
            <a:r>
              <a:rPr lang="es-ES" sz="2600" b="1" dirty="0" err="1">
                <a:latin typeface="Constantia" panose="02030602050306030303" pitchFamily="18" charset="0"/>
              </a:rPr>
              <a:t>svoj</a:t>
            </a:r>
            <a:r>
              <a:rPr lang="es-ES" sz="2600" b="1" dirty="0">
                <a:latin typeface="Constantia" panose="02030602050306030303" pitchFamily="18" charset="0"/>
              </a:rPr>
              <a:t> </a:t>
            </a:r>
            <a:r>
              <a:rPr lang="es-ES" sz="2600" b="1" dirty="0" err="1">
                <a:latin typeface="Constantia" panose="02030602050306030303" pitchFamily="18" charset="0"/>
              </a:rPr>
              <a:t>utjecaj</a:t>
            </a:r>
            <a:r>
              <a:rPr lang="es-ES" sz="2600" b="1" dirty="0">
                <a:latin typeface="Constantia" panose="02030602050306030303" pitchFamily="18" charset="0"/>
              </a:rPr>
              <a:t>. </a:t>
            </a:r>
            <a:r>
              <a:rPr lang="es-ES" sz="2600" b="1" dirty="0" err="1">
                <a:latin typeface="Constantia" panose="02030602050306030303" pitchFamily="18" charset="0"/>
              </a:rPr>
              <a:t>Neka</a:t>
            </a:r>
            <a:r>
              <a:rPr lang="es-ES" sz="2600" b="1" dirty="0">
                <a:latin typeface="Constantia" panose="02030602050306030303" pitchFamily="18" charset="0"/>
              </a:rPr>
              <a:t> </a:t>
            </a:r>
            <a:r>
              <a:rPr lang="es-ES" sz="2600" b="1" dirty="0" err="1">
                <a:latin typeface="Constantia" panose="02030602050306030303" pitchFamily="18" charset="0"/>
              </a:rPr>
              <a:t>bude</a:t>
            </a:r>
            <a:r>
              <a:rPr lang="es-ES" sz="2600" b="1" dirty="0">
                <a:latin typeface="Constantia" panose="02030602050306030303" pitchFamily="18" charset="0"/>
              </a:rPr>
              <a:t> </a:t>
            </a:r>
            <a:r>
              <a:rPr lang="hr-HR" sz="2600" b="1" dirty="0">
                <a:latin typeface="Constantia" panose="02030602050306030303" pitchFamily="18" charset="0"/>
              </a:rPr>
              <a:t>sve</a:t>
            </a:r>
            <a:r>
              <a:rPr lang="es-ES" sz="2600" b="1" dirty="0">
                <a:latin typeface="Constantia" panose="02030602050306030303" pitchFamily="18" charset="0"/>
              </a:rPr>
              <a:t> </a:t>
            </a:r>
            <a:r>
              <a:rPr lang="es-ES" sz="2600" b="1" dirty="0" err="1">
                <a:latin typeface="Constantia" panose="02030602050306030303" pitchFamily="18" charset="0"/>
              </a:rPr>
              <a:t>čistog</a:t>
            </a:r>
            <a:r>
              <a:rPr lang="es-ES" sz="2600" b="1" dirty="0">
                <a:latin typeface="Constantia" panose="02030602050306030303" pitchFamily="18" charset="0"/>
              </a:rPr>
              <a:t> i </a:t>
            </a:r>
            <a:r>
              <a:rPr lang="es-ES" sz="2600" b="1" dirty="0" err="1">
                <a:latin typeface="Constantia" panose="02030602050306030303" pitchFamily="18" charset="0"/>
              </a:rPr>
              <a:t>mirisnog</a:t>
            </a:r>
            <a:r>
              <a:rPr lang="es-ES" sz="2600" b="1" dirty="0">
                <a:latin typeface="Constantia" panose="02030602050306030303" pitchFamily="18" charset="0"/>
              </a:rPr>
              <a:t> </a:t>
            </a:r>
            <a:r>
              <a:rPr lang="es-ES" sz="2600" b="1" dirty="0" err="1">
                <a:latin typeface="Constantia" panose="02030602050306030303" pitchFamily="18" charset="0"/>
              </a:rPr>
              <a:t>karaktera</a:t>
            </a:r>
            <a:r>
              <a:rPr lang="es-ES" sz="2600" b="1" dirty="0">
                <a:latin typeface="Constantia" panose="02030602050306030303" pitchFamily="18" charset="0"/>
              </a:rPr>
              <a:t> da se </a:t>
            </a:r>
            <a:r>
              <a:rPr lang="es-ES" sz="2600" b="1" dirty="0" err="1">
                <a:latin typeface="Constantia" panose="02030602050306030303" pitchFamily="18" charset="0"/>
              </a:rPr>
              <a:t>nikada</a:t>
            </a:r>
            <a:r>
              <a:rPr lang="es-ES" sz="2600" b="1" dirty="0">
                <a:latin typeface="Constantia" panose="02030602050306030303" pitchFamily="18" charset="0"/>
              </a:rPr>
              <a:t> </a:t>
            </a:r>
            <a:r>
              <a:rPr lang="es-ES" sz="2600" b="1" dirty="0" err="1">
                <a:latin typeface="Constantia" panose="02030602050306030303" pitchFamily="18" charset="0"/>
              </a:rPr>
              <a:t>nećete</a:t>
            </a:r>
            <a:r>
              <a:rPr lang="es-ES" sz="2600" b="1" dirty="0">
                <a:latin typeface="Constantia" panose="02030602050306030303" pitchFamily="18" charset="0"/>
              </a:rPr>
              <a:t> </a:t>
            </a:r>
            <a:r>
              <a:rPr lang="es-ES" sz="2600" b="1" dirty="0" err="1">
                <a:latin typeface="Constantia" panose="02030602050306030303" pitchFamily="18" charset="0"/>
              </a:rPr>
              <a:t>sramiti</a:t>
            </a:r>
            <a:r>
              <a:rPr lang="es-ES" sz="2600" b="1" dirty="0">
                <a:latin typeface="Constantia" panose="02030602050306030303" pitchFamily="18" charset="0"/>
              </a:rPr>
              <a:t> </a:t>
            </a:r>
            <a:r>
              <a:rPr lang="es-ES" sz="2600" b="1" dirty="0" err="1">
                <a:latin typeface="Constantia" panose="02030602050306030303" pitchFamily="18" charset="0"/>
              </a:rPr>
              <a:t>što</a:t>
            </a:r>
            <a:r>
              <a:rPr lang="es-ES" sz="2600" b="1" dirty="0">
                <a:latin typeface="Constantia" panose="02030602050306030303" pitchFamily="18" charset="0"/>
              </a:rPr>
              <a:t> se </a:t>
            </a:r>
            <a:r>
              <a:rPr lang="es-ES" sz="2600" b="1" dirty="0" err="1">
                <a:latin typeface="Constantia" panose="02030602050306030303" pitchFamily="18" charset="0"/>
              </a:rPr>
              <a:t>reproducira</a:t>
            </a:r>
            <a:r>
              <a:rPr lang="es-ES" sz="2600" b="1" dirty="0">
                <a:latin typeface="Constantia" panose="02030602050306030303" pitchFamily="18" charset="0"/>
              </a:rPr>
              <a:t> u </a:t>
            </a:r>
            <a:r>
              <a:rPr lang="es-ES" sz="2600" b="1" dirty="0" err="1">
                <a:latin typeface="Constantia" panose="02030602050306030303" pitchFamily="18" charset="0"/>
              </a:rPr>
              <a:t>drugima</a:t>
            </a:r>
            <a:r>
              <a:rPr lang="es-ES" sz="2600" b="1" dirty="0">
                <a:latin typeface="Constantia" panose="02030602050306030303" pitchFamily="18" charset="0"/>
              </a:rPr>
              <a:t>.
Kao </a:t>
            </a:r>
            <a:r>
              <a:rPr lang="es-ES" sz="2600" b="1" dirty="0" err="1">
                <a:latin typeface="Constantia" panose="02030602050306030303" pitchFamily="18" charset="0"/>
              </a:rPr>
              <a:t>što</a:t>
            </a:r>
            <a:r>
              <a:rPr lang="es-ES" sz="2600" b="1" dirty="0">
                <a:latin typeface="Constantia" panose="02030602050306030303" pitchFamily="18" charset="0"/>
              </a:rPr>
              <a:t> </a:t>
            </a:r>
            <a:r>
              <a:rPr lang="es-ES" sz="2600" b="1" dirty="0" err="1">
                <a:latin typeface="Constantia" panose="02030602050306030303" pitchFamily="18" charset="0"/>
              </a:rPr>
              <a:t>kapljice</a:t>
            </a:r>
            <a:r>
              <a:rPr lang="es-ES" sz="2600" b="1" dirty="0">
                <a:latin typeface="Constantia" panose="02030602050306030303" pitchFamily="18" charset="0"/>
              </a:rPr>
              <a:t> </a:t>
            </a:r>
            <a:r>
              <a:rPr lang="es-ES" sz="2600" b="1" dirty="0" err="1">
                <a:latin typeface="Constantia" panose="02030602050306030303" pitchFamily="18" charset="0"/>
              </a:rPr>
              <a:t>vode</a:t>
            </a:r>
            <a:r>
              <a:rPr lang="es-ES" sz="2600" b="1" dirty="0">
                <a:latin typeface="Constantia" panose="02030602050306030303" pitchFamily="18" charset="0"/>
              </a:rPr>
              <a:t> </a:t>
            </a:r>
            <a:r>
              <a:rPr lang="es-ES" sz="2600" b="1" dirty="0" err="1">
                <a:latin typeface="Constantia" panose="02030602050306030303" pitchFamily="18" charset="0"/>
              </a:rPr>
              <a:t>čine</a:t>
            </a:r>
            <a:r>
              <a:rPr lang="es-ES" sz="2600" b="1" dirty="0">
                <a:latin typeface="Constantia" panose="02030602050306030303" pitchFamily="18" charset="0"/>
              </a:rPr>
              <a:t> </a:t>
            </a:r>
            <a:r>
              <a:rPr lang="es-ES" sz="2600" b="1" dirty="0" err="1">
                <a:latin typeface="Constantia" panose="02030602050306030303" pitchFamily="18" charset="0"/>
              </a:rPr>
              <a:t>rijeku</a:t>
            </a:r>
            <a:r>
              <a:rPr lang="es-ES" sz="2600" b="1" dirty="0">
                <a:latin typeface="Constantia" panose="02030602050306030303" pitchFamily="18" charset="0"/>
              </a:rPr>
              <a:t>, </a:t>
            </a:r>
            <a:r>
              <a:rPr lang="es-ES" sz="2600" b="1" dirty="0" err="1">
                <a:latin typeface="Constantia" panose="02030602050306030303" pitchFamily="18" charset="0"/>
              </a:rPr>
              <a:t>tako</a:t>
            </a:r>
            <a:r>
              <a:rPr lang="es-ES" sz="2600" b="1" dirty="0">
                <a:latin typeface="Constantia" panose="02030602050306030303" pitchFamily="18" charset="0"/>
              </a:rPr>
              <a:t> i male </a:t>
            </a:r>
            <a:r>
              <a:rPr lang="es-ES" sz="2600" b="1" dirty="0" err="1">
                <a:latin typeface="Constantia" panose="02030602050306030303" pitchFamily="18" charset="0"/>
              </a:rPr>
              <a:t>stvari</a:t>
            </a:r>
            <a:r>
              <a:rPr lang="es-ES" sz="2600" b="1" dirty="0">
                <a:latin typeface="Constantia" panose="02030602050306030303" pitchFamily="18" charset="0"/>
              </a:rPr>
              <a:t> </a:t>
            </a:r>
            <a:r>
              <a:rPr lang="es-ES" sz="2600" b="1" dirty="0" err="1">
                <a:latin typeface="Constantia" panose="02030602050306030303" pitchFamily="18" charset="0"/>
              </a:rPr>
              <a:t>čine</a:t>
            </a:r>
            <a:r>
              <a:rPr lang="es-ES" sz="2600" b="1" dirty="0">
                <a:latin typeface="Constantia" panose="02030602050306030303" pitchFamily="18" charset="0"/>
              </a:rPr>
              <a:t> </a:t>
            </a:r>
            <a:r>
              <a:rPr lang="es-ES" sz="2600" b="1" dirty="0" err="1">
                <a:latin typeface="Constantia" panose="02030602050306030303" pitchFamily="18" charset="0"/>
              </a:rPr>
              <a:t>život</a:t>
            </a:r>
            <a:r>
              <a:rPr lang="es-ES" sz="2600" b="1" dirty="0">
                <a:latin typeface="Constantia" panose="02030602050306030303" pitchFamily="18" charset="0"/>
              </a:rPr>
              <a:t>. </a:t>
            </a:r>
            <a:r>
              <a:rPr lang="es-ES" sz="2600" b="1" dirty="0" err="1">
                <a:latin typeface="Constantia" panose="02030602050306030303" pitchFamily="18" charset="0"/>
              </a:rPr>
              <a:t>Život</a:t>
            </a:r>
            <a:r>
              <a:rPr lang="es-ES" sz="2600" b="1" dirty="0">
                <a:latin typeface="Constantia" panose="02030602050306030303" pitchFamily="18" charset="0"/>
              </a:rPr>
              <a:t> je </a:t>
            </a:r>
            <a:r>
              <a:rPr lang="es-ES" sz="2600" b="1" dirty="0" err="1">
                <a:latin typeface="Constantia" panose="02030602050306030303" pitchFamily="18" charset="0"/>
              </a:rPr>
              <a:t>rijeka</a:t>
            </a:r>
            <a:r>
              <a:rPr lang="es-ES" sz="2600" b="1" dirty="0">
                <a:latin typeface="Constantia" panose="02030602050306030303" pitchFamily="18" charset="0"/>
              </a:rPr>
              <a:t>, </a:t>
            </a:r>
            <a:r>
              <a:rPr lang="es-ES" sz="2600" b="1" dirty="0" err="1">
                <a:latin typeface="Constantia" panose="02030602050306030303" pitchFamily="18" charset="0"/>
              </a:rPr>
              <a:t>mirna</a:t>
            </a:r>
            <a:r>
              <a:rPr lang="es-ES" sz="2600" b="1" dirty="0">
                <a:latin typeface="Constantia" panose="02030602050306030303" pitchFamily="18" charset="0"/>
              </a:rPr>
              <a:t>, </a:t>
            </a:r>
            <a:r>
              <a:rPr lang="hr-HR" sz="2600" b="1" dirty="0">
                <a:latin typeface="Constantia" panose="02030602050306030303" pitchFamily="18" charset="0"/>
              </a:rPr>
              <a:t>strpljiva</a:t>
            </a:r>
            <a:r>
              <a:rPr lang="es-ES" sz="2600" b="1" dirty="0">
                <a:latin typeface="Constantia" panose="02030602050306030303" pitchFamily="18" charset="0"/>
              </a:rPr>
              <a:t>a i </a:t>
            </a:r>
            <a:r>
              <a:rPr lang="es-ES" sz="2600" b="1" dirty="0" err="1">
                <a:latin typeface="Constantia" panose="02030602050306030303" pitchFamily="18" charset="0"/>
              </a:rPr>
              <a:t>ugodna</a:t>
            </a:r>
            <a:r>
              <a:rPr lang="es-ES" sz="2600" b="1" dirty="0">
                <a:latin typeface="Constantia" panose="02030602050306030303" pitchFamily="18" charset="0"/>
              </a:rPr>
              <a:t>, </a:t>
            </a:r>
            <a:r>
              <a:rPr lang="es-ES" sz="2600" b="1" dirty="0" err="1">
                <a:latin typeface="Constantia" panose="02030602050306030303" pitchFamily="18" charset="0"/>
              </a:rPr>
              <a:t>ili</a:t>
            </a:r>
            <a:r>
              <a:rPr lang="es-ES" sz="2600" b="1" dirty="0">
                <a:latin typeface="Constantia" panose="02030602050306030303" pitchFamily="18" charset="0"/>
              </a:rPr>
              <a:t> je </a:t>
            </a:r>
            <a:r>
              <a:rPr lang="es-ES" sz="2600" b="1" dirty="0" err="1">
                <a:latin typeface="Constantia" panose="02030602050306030303" pitchFamily="18" charset="0"/>
              </a:rPr>
              <a:t>burna</a:t>
            </a:r>
            <a:r>
              <a:rPr lang="es-ES" sz="2600" b="1" dirty="0">
                <a:latin typeface="Constantia" panose="02030602050306030303" pitchFamily="18" charset="0"/>
              </a:rPr>
              <a:t> </a:t>
            </a:r>
            <a:r>
              <a:rPr lang="es-ES" sz="2600" b="1" dirty="0" err="1">
                <a:latin typeface="Constantia" panose="02030602050306030303" pitchFamily="18" charset="0"/>
              </a:rPr>
              <a:t>rijeka</a:t>
            </a:r>
            <a:r>
              <a:rPr lang="es-ES" sz="2600" b="1" dirty="0">
                <a:latin typeface="Constantia" panose="02030602050306030303" pitchFamily="18" charset="0"/>
              </a:rPr>
              <a:t> </a:t>
            </a:r>
            <a:r>
              <a:rPr lang="es-ES" sz="2600" b="1" dirty="0" err="1">
                <a:latin typeface="Constantia" panose="02030602050306030303" pitchFamily="18" charset="0"/>
              </a:rPr>
              <a:t>koja</a:t>
            </a:r>
            <a:r>
              <a:rPr lang="es-ES" sz="2600" b="1" dirty="0">
                <a:latin typeface="Constantia" panose="02030602050306030303" pitchFamily="18" charset="0"/>
              </a:rPr>
              <a:t> </a:t>
            </a:r>
            <a:r>
              <a:rPr lang="es-ES" sz="2600" b="1" dirty="0" err="1">
                <a:latin typeface="Constantia" panose="02030602050306030303" pitchFamily="18" charset="0"/>
              </a:rPr>
              <a:t>uvijek</a:t>
            </a:r>
            <a:r>
              <a:rPr lang="es-ES" sz="2600" b="1" dirty="0">
                <a:latin typeface="Constantia" panose="02030602050306030303" pitchFamily="18" charset="0"/>
              </a:rPr>
              <a:t> baca </a:t>
            </a:r>
            <a:r>
              <a:rPr lang="es-ES" sz="2600" b="1" dirty="0" err="1">
                <a:latin typeface="Constantia" panose="02030602050306030303" pitchFamily="18" charset="0"/>
              </a:rPr>
              <a:t>blato</a:t>
            </a:r>
            <a:r>
              <a:rPr lang="es-ES" sz="2600" b="1" dirty="0">
                <a:latin typeface="Constantia" panose="02030602050306030303" pitchFamily="18" charset="0"/>
              </a:rPr>
              <a:t> i </a:t>
            </a:r>
            <a:r>
              <a:rPr lang="es-ES" sz="2600" b="1" dirty="0" err="1">
                <a:latin typeface="Constantia" panose="02030602050306030303" pitchFamily="18" charset="0"/>
              </a:rPr>
              <a:t>prljavštinu</a:t>
            </a:r>
            <a:r>
              <a:rPr lang="es-ES" sz="2600" b="1" dirty="0">
                <a:latin typeface="Constantia" panose="02030602050306030303" pitchFamily="18" charset="0"/>
              </a:rPr>
              <a:t>. U </a:t>
            </a:r>
            <a:r>
              <a:rPr lang="es-ES" sz="2600" b="1" dirty="0" err="1">
                <a:latin typeface="Constantia" panose="02030602050306030303" pitchFamily="18" charset="0"/>
              </a:rPr>
              <a:t>ovom</a:t>
            </a:r>
            <a:r>
              <a:rPr lang="es-ES" sz="2600" b="1" dirty="0">
                <a:latin typeface="Constantia" panose="02030602050306030303" pitchFamily="18" charset="0"/>
              </a:rPr>
              <a:t> </a:t>
            </a:r>
            <a:r>
              <a:rPr lang="es-ES" sz="2600" b="1" dirty="0" err="1">
                <a:latin typeface="Constantia" panose="02030602050306030303" pitchFamily="18" charset="0"/>
              </a:rPr>
              <a:t>životu</a:t>
            </a:r>
            <a:r>
              <a:rPr lang="es-ES" sz="2600" b="1" dirty="0">
                <a:latin typeface="Constantia" panose="02030602050306030303" pitchFamily="18" charset="0"/>
              </a:rPr>
              <a:t> </a:t>
            </a:r>
            <a:r>
              <a:rPr lang="es-ES" sz="2600" b="1" dirty="0" err="1">
                <a:latin typeface="Constantia" panose="02030602050306030303" pitchFamily="18" charset="0"/>
              </a:rPr>
              <a:t>možeš</a:t>
            </a:r>
            <a:r>
              <a:rPr lang="es-ES" sz="2600" b="1" dirty="0">
                <a:latin typeface="Constantia" panose="02030602050306030303" pitchFamily="18" charset="0"/>
              </a:rPr>
              <a:t> se </a:t>
            </a:r>
            <a:r>
              <a:rPr lang="es-ES" sz="2600" b="1" dirty="0" err="1">
                <a:latin typeface="Constantia" panose="02030602050306030303" pitchFamily="18" charset="0"/>
              </a:rPr>
              <a:t>pokoriti</a:t>
            </a:r>
            <a:r>
              <a:rPr lang="es-ES" sz="2600" b="1" dirty="0">
                <a:latin typeface="Constantia" panose="02030602050306030303" pitchFamily="18" charset="0"/>
              </a:rPr>
              <a:t> </a:t>
            </a:r>
            <a:r>
              <a:rPr lang="es-ES" sz="2600" b="1" dirty="0" err="1">
                <a:latin typeface="Constantia" panose="02030602050306030303" pitchFamily="18" charset="0"/>
              </a:rPr>
              <a:t>disciplini</a:t>
            </a:r>
            <a:r>
              <a:rPr lang="es-ES" sz="2600" b="1" dirty="0">
                <a:latin typeface="Constantia" panose="02030602050306030303" pitchFamily="18" charset="0"/>
              </a:rPr>
              <a:t> </a:t>
            </a:r>
            <a:r>
              <a:rPr lang="es-ES" sz="2600" b="1" dirty="0" err="1">
                <a:latin typeface="Constantia" panose="02030602050306030303" pitchFamily="18" charset="0"/>
              </a:rPr>
              <a:t>Duha</a:t>
            </a:r>
            <a:r>
              <a:rPr lang="es-ES" sz="2600" b="1" dirty="0">
                <a:latin typeface="Constantia" panose="02030602050306030303" pitchFamily="18" charset="0"/>
              </a:rPr>
              <a:t> </a:t>
            </a:r>
            <a:r>
              <a:rPr lang="es-ES" sz="2600" b="1" dirty="0" err="1">
                <a:latin typeface="Constantia" panose="02030602050306030303" pitchFamily="18" charset="0"/>
              </a:rPr>
              <a:t>Svetoga</a:t>
            </a:r>
            <a:r>
              <a:rPr lang="es-ES" sz="2600" b="1" dirty="0">
                <a:latin typeface="Constantia" panose="02030602050306030303" pitchFamily="18" charset="0"/>
              </a:rPr>
              <a:t>. </a:t>
            </a:r>
            <a:r>
              <a:rPr lang="es-ES" sz="2600" b="1" dirty="0" err="1">
                <a:latin typeface="Constantia" panose="02030602050306030303" pitchFamily="18" charset="0"/>
              </a:rPr>
              <a:t>Kroz</a:t>
            </a:r>
            <a:r>
              <a:rPr lang="es-ES" sz="2600" b="1" dirty="0">
                <a:latin typeface="Constantia" panose="02030602050306030303" pitchFamily="18" charset="0"/>
              </a:rPr>
              <a:t> </a:t>
            </a:r>
            <a:r>
              <a:rPr lang="es-ES" sz="2600" b="1" dirty="0" err="1">
                <a:latin typeface="Constantia" panose="02030602050306030303" pitchFamily="18" charset="0"/>
              </a:rPr>
              <a:t>posvećenje</a:t>
            </a:r>
            <a:r>
              <a:rPr lang="es-ES" sz="2600" b="1" dirty="0">
                <a:latin typeface="Constantia" panose="02030602050306030303" pitchFamily="18" charset="0"/>
              </a:rPr>
              <a:t> </a:t>
            </a:r>
            <a:r>
              <a:rPr lang="es-ES" sz="2600" b="1" dirty="0" err="1">
                <a:latin typeface="Constantia" panose="02030602050306030303" pitchFamily="18" charset="0"/>
              </a:rPr>
              <a:t>Duha</a:t>
            </a:r>
            <a:r>
              <a:rPr lang="es-ES" sz="2600" b="1" dirty="0">
                <a:latin typeface="Constantia" panose="02030602050306030303" pitchFamily="18" charset="0"/>
              </a:rPr>
              <a:t> </a:t>
            </a:r>
            <a:r>
              <a:rPr lang="es-ES" sz="2600" b="1" dirty="0" err="1">
                <a:latin typeface="Constantia" panose="02030602050306030303" pitchFamily="18" charset="0"/>
              </a:rPr>
              <a:t>sve</a:t>
            </a:r>
            <a:r>
              <a:rPr lang="es-ES" sz="2600" b="1" dirty="0">
                <a:latin typeface="Constantia" panose="02030602050306030303" pitchFamily="18" charset="0"/>
              </a:rPr>
              <a:t> </a:t>
            </a:r>
            <a:r>
              <a:rPr lang="es-ES" sz="2600" b="1" dirty="0" err="1">
                <a:latin typeface="Constantia" panose="02030602050306030303" pitchFamily="18" charset="0"/>
              </a:rPr>
              <a:t>ćeš</a:t>
            </a:r>
            <a:r>
              <a:rPr lang="es-ES" sz="2600" b="1" dirty="0">
                <a:latin typeface="Constantia" panose="02030602050306030303" pitchFamily="18" charset="0"/>
              </a:rPr>
              <a:t> </a:t>
            </a:r>
            <a:r>
              <a:rPr lang="es-ES" sz="2600" b="1" dirty="0" err="1">
                <a:latin typeface="Constantia" panose="02030602050306030303" pitchFamily="18" charset="0"/>
              </a:rPr>
              <a:t>više</a:t>
            </a:r>
            <a:r>
              <a:rPr lang="es-ES" sz="2600" b="1" dirty="0">
                <a:latin typeface="Constantia" panose="02030602050306030303" pitchFamily="18" charset="0"/>
              </a:rPr>
              <a:t> </a:t>
            </a:r>
            <a:r>
              <a:rPr lang="es-ES" sz="2600" b="1" dirty="0" err="1">
                <a:latin typeface="Constantia" panose="02030602050306030303" pitchFamily="18" charset="0"/>
              </a:rPr>
              <a:t>rasti</a:t>
            </a:r>
            <a:r>
              <a:rPr lang="es-ES" sz="2600" b="1" dirty="0">
                <a:latin typeface="Constantia" panose="02030602050306030303" pitchFamily="18" charset="0"/>
              </a:rPr>
              <a:t> </a:t>
            </a:r>
            <a:r>
              <a:rPr lang="hr-HR" sz="2600" b="1" dirty="0">
                <a:latin typeface="Constantia" panose="02030602050306030303" pitchFamily="18" charset="0"/>
              </a:rPr>
              <a:t>sličan</a:t>
            </a:r>
            <a:r>
              <a:rPr lang="es-ES" sz="2600" b="1" dirty="0">
                <a:latin typeface="Constantia" panose="02030602050306030303" pitchFamily="18" charset="0"/>
              </a:rPr>
              <a:t> </a:t>
            </a:r>
            <a:r>
              <a:rPr lang="es-ES" sz="2600" b="1" dirty="0" err="1">
                <a:latin typeface="Constantia" panose="02030602050306030303" pitchFamily="18" charset="0"/>
              </a:rPr>
              <a:t>Kristov</a:t>
            </a:r>
            <a:r>
              <a:rPr lang="hr-HR" sz="2600" b="1" dirty="0">
                <a:latin typeface="Constantia" panose="02030602050306030303" pitchFamily="18" charset="0"/>
              </a:rPr>
              <a:t>oj</a:t>
            </a:r>
            <a:r>
              <a:rPr lang="es-ES" sz="2600" b="1" dirty="0">
                <a:latin typeface="Constantia" panose="02030602050306030303" pitchFamily="18" charset="0"/>
              </a:rPr>
              <a:t> </a:t>
            </a:r>
            <a:r>
              <a:rPr lang="es-ES" sz="2600" b="1" dirty="0" err="1">
                <a:latin typeface="Constantia" panose="02030602050306030303" pitchFamily="18" charset="0"/>
              </a:rPr>
              <a:t>sli</a:t>
            </a:r>
            <a:r>
              <a:rPr lang="hr-HR" sz="2600" b="1" dirty="0">
                <a:latin typeface="Constantia" panose="02030602050306030303" pitchFamily="18" charset="0"/>
              </a:rPr>
              <a:t>ci</a:t>
            </a:r>
            <a:r>
              <a:rPr lang="es-ES" sz="2600" b="1" dirty="0">
                <a:latin typeface="Constantia" panose="02030602050306030303" pitchFamily="18" charset="0"/>
              </a:rPr>
              <a:t>."</a:t>
            </a:r>
          </a:p>
        </p:txBody>
      </p:sp>
      <p:sp>
        <p:nvSpPr>
          <p:cNvPr id="4" name="CuadroTexto 3">
            <a:extLst>
              <a:ext uri="{FF2B5EF4-FFF2-40B4-BE49-F238E27FC236}">
                <a16:creationId xmlns:a16="http://schemas.microsoft.com/office/drawing/2014/main" id="{89979397-93F1-9612-41BA-3D884CE3A45A}"/>
              </a:ext>
            </a:extLst>
          </p:cNvPr>
          <p:cNvSpPr txBox="1"/>
          <p:nvPr/>
        </p:nvSpPr>
        <p:spPr>
          <a:xfrm>
            <a:off x="6540871" y="5914295"/>
            <a:ext cx="4460388" cy="338554"/>
          </a:xfrm>
          <a:prstGeom prst="rect">
            <a:avLst/>
          </a:prstGeom>
          <a:noFill/>
        </p:spPr>
        <p:txBody>
          <a:bodyPr wrap="none" rtlCol="0">
            <a:spAutoFit/>
          </a:bodyPr>
          <a:lstStyle/>
          <a:p>
            <a:pPr algn="r"/>
            <a:r>
              <a:rPr lang="es-ES" sz="1600" b="1" dirty="0"/>
              <a:t>E</a:t>
            </a:r>
            <a:r>
              <a:rPr lang="hr-HR" sz="1600" b="1" dirty="0"/>
              <a:t>llen G. White, </a:t>
            </a:r>
            <a:r>
              <a:rPr lang="en-US" sz="1600" i="1" dirty="0"/>
              <a:t>Da ga </a:t>
            </a:r>
            <a:r>
              <a:rPr lang="hr-HR" sz="1600" i="1" dirty="0"/>
              <a:t>bolje</a:t>
            </a:r>
            <a:r>
              <a:rPr lang="en-US" sz="1600" i="1" dirty="0"/>
              <a:t> </a:t>
            </a:r>
            <a:r>
              <a:rPr lang="en-US" sz="1600" i="1" dirty="0" err="1"/>
              <a:t>upoznam</a:t>
            </a:r>
            <a:r>
              <a:rPr lang="es-ES" sz="1600" b="1" dirty="0"/>
              <a:t>, 22</a:t>
            </a:r>
            <a:r>
              <a:rPr lang="hr-HR" sz="1600" b="1" dirty="0"/>
              <a:t>. srpnja</a:t>
            </a:r>
            <a:endParaRPr lang="es-ES" sz="1600" b="1" dirty="0"/>
          </a:p>
        </p:txBody>
      </p:sp>
    </p:spTree>
    <p:extLst>
      <p:ext uri="{BB962C8B-B14F-4D97-AF65-F5344CB8AC3E}">
        <p14:creationId xmlns:p14="http://schemas.microsoft.com/office/powerpoint/2010/main" val="3455907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0" name="Rectangle 12"/>
          <p:cNvSpPr>
            <a:spLocks noChangeArrowheads="1"/>
          </p:cNvSpPr>
          <p:nvPr/>
        </p:nvSpPr>
        <p:spPr bwMode="auto">
          <a:xfrm>
            <a:off x="265470" y="3707084"/>
            <a:ext cx="11827636" cy="2937129"/>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0" scaled="1"/>
          </a:gradFill>
          <a:ln w="9525">
            <a:noFill/>
            <a:miter lim="800000"/>
            <a:headEnd/>
            <a:tailEnd/>
          </a:ln>
          <a:effectLst>
            <a:prstShdw prst="shdw17" dist="115003" dir="5780412">
              <a:schemeClr val="accent2">
                <a:gamma/>
                <a:shade val="60000"/>
                <a:invGamma/>
              </a:schemeClr>
            </a:prstShdw>
          </a:effectLst>
        </p:spPr>
        <p:txBody>
          <a:bodyPr wrap="none" anchor="ct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4100" name="TextBox 9"/>
          <p:cNvSpPr txBox="1">
            <a:spLocks noChangeArrowheads="1"/>
          </p:cNvSpPr>
          <p:nvPr/>
        </p:nvSpPr>
        <p:spPr bwMode="auto">
          <a:xfrm>
            <a:off x="1524000" y="382252"/>
            <a:ext cx="9181069"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tabLst>
                <a:tab pos="1597025" algn="l"/>
              </a:tabLst>
              <a:defRPr>
                <a:solidFill>
                  <a:schemeClr val="tx1"/>
                </a:solidFill>
                <a:latin typeface="Arial" charset="0"/>
                <a:cs typeface="Arial" charset="0"/>
              </a:defRPr>
            </a:lvl1pPr>
            <a:lvl2pPr marL="742950" indent="-285750" eaLnBrk="0" hangingPunct="0">
              <a:tabLst>
                <a:tab pos="1597025" algn="l"/>
              </a:tabLst>
              <a:defRPr>
                <a:solidFill>
                  <a:schemeClr val="tx1"/>
                </a:solidFill>
                <a:latin typeface="Arial" charset="0"/>
                <a:cs typeface="Arial" charset="0"/>
              </a:defRPr>
            </a:lvl2pPr>
            <a:lvl3pPr marL="1143000" indent="-228600" eaLnBrk="0" hangingPunct="0">
              <a:tabLst>
                <a:tab pos="1597025" algn="l"/>
              </a:tabLst>
              <a:defRPr>
                <a:solidFill>
                  <a:schemeClr val="tx1"/>
                </a:solidFill>
                <a:latin typeface="Arial" charset="0"/>
                <a:cs typeface="Arial" charset="0"/>
              </a:defRPr>
            </a:lvl3pPr>
            <a:lvl4pPr marL="1600200" indent="-228600" eaLnBrk="0" hangingPunct="0">
              <a:tabLst>
                <a:tab pos="1597025" algn="l"/>
              </a:tabLst>
              <a:defRPr>
                <a:solidFill>
                  <a:schemeClr val="tx1"/>
                </a:solidFill>
                <a:latin typeface="Arial" charset="0"/>
                <a:cs typeface="Arial" charset="0"/>
              </a:defRPr>
            </a:lvl4pPr>
            <a:lvl5pPr marL="2057400" indent="-228600" eaLnBrk="0" hangingPunct="0">
              <a:tabLst>
                <a:tab pos="1597025" algn="l"/>
              </a:tabLst>
              <a:defRPr>
                <a:solidFill>
                  <a:schemeClr val="tx1"/>
                </a:solidFill>
                <a:latin typeface="Arial" charset="0"/>
                <a:cs typeface="Arial" charset="0"/>
              </a:defRPr>
            </a:lvl5pPr>
            <a:lvl6pPr marL="2514600" indent="-228600" eaLnBrk="0" fontAlgn="base" hangingPunct="0">
              <a:spcBef>
                <a:spcPct val="0"/>
              </a:spcBef>
              <a:spcAft>
                <a:spcPct val="0"/>
              </a:spcAft>
              <a:tabLst>
                <a:tab pos="1597025" algn="l"/>
              </a:tabLst>
              <a:defRPr>
                <a:solidFill>
                  <a:schemeClr val="tx1"/>
                </a:solidFill>
                <a:latin typeface="Arial" charset="0"/>
                <a:cs typeface="Arial" charset="0"/>
              </a:defRPr>
            </a:lvl6pPr>
            <a:lvl7pPr marL="2971800" indent="-228600" eaLnBrk="0" fontAlgn="base" hangingPunct="0">
              <a:spcBef>
                <a:spcPct val="0"/>
              </a:spcBef>
              <a:spcAft>
                <a:spcPct val="0"/>
              </a:spcAft>
              <a:tabLst>
                <a:tab pos="1597025" algn="l"/>
              </a:tabLst>
              <a:defRPr>
                <a:solidFill>
                  <a:schemeClr val="tx1"/>
                </a:solidFill>
                <a:latin typeface="Arial" charset="0"/>
                <a:cs typeface="Arial" charset="0"/>
              </a:defRPr>
            </a:lvl7pPr>
            <a:lvl8pPr marL="3429000" indent="-228600" eaLnBrk="0" fontAlgn="base" hangingPunct="0">
              <a:spcBef>
                <a:spcPct val="0"/>
              </a:spcBef>
              <a:spcAft>
                <a:spcPct val="0"/>
              </a:spcAft>
              <a:tabLst>
                <a:tab pos="1597025" algn="l"/>
              </a:tabLst>
              <a:defRPr>
                <a:solidFill>
                  <a:schemeClr val="tx1"/>
                </a:solidFill>
                <a:latin typeface="Arial" charset="0"/>
                <a:cs typeface="Arial" charset="0"/>
              </a:defRPr>
            </a:lvl8pPr>
            <a:lvl9pPr marL="3886200" indent="-228600" eaLnBrk="0" fontAlgn="base" hangingPunct="0">
              <a:spcBef>
                <a:spcPct val="0"/>
              </a:spcBef>
              <a:spcAft>
                <a:spcPct val="0"/>
              </a:spcAft>
              <a:tabLst>
                <a:tab pos="1597025" algn="l"/>
              </a:tabLst>
              <a:defRPr>
                <a:solidFill>
                  <a:schemeClr val="tx1"/>
                </a:solidFill>
                <a:latin typeface="Arial" charset="0"/>
                <a:cs typeface="Arial" charset="0"/>
              </a:defRPr>
            </a:lvl9pPr>
          </a:lstStyle>
          <a:p>
            <a:pPr marL="0" marR="0" lvl="0" indent="0" algn="ctr" defTabSz="914377" rtl="0" eaLnBrk="1" fontAlgn="base" latinLnBrk="0" hangingPunct="1">
              <a:lnSpc>
                <a:spcPct val="100000"/>
              </a:lnSpc>
              <a:spcBef>
                <a:spcPct val="0"/>
              </a:spcBef>
              <a:spcAft>
                <a:spcPct val="0"/>
              </a:spcAft>
              <a:buClrTx/>
              <a:buSzTx/>
              <a:buFontTx/>
              <a:buNone/>
              <a:tabLst>
                <a:tab pos="1596985" algn="l"/>
              </a:tabLst>
              <a:defRPr/>
            </a:pPr>
            <a:r>
              <a:rPr kumimoji="0" lang="hr-HR" sz="4400" b="0" i="0" u="none" strike="noStrike" kern="1200" cap="none" spc="0" normalizeH="0" baseline="0" noProof="0" dirty="0">
                <a:ln>
                  <a:noFill/>
                </a:ln>
                <a:solidFill>
                  <a:srgbClr val="FF9900"/>
                </a:solidFill>
                <a:effectLst>
                  <a:outerShdw blurRad="38100" dist="38100" dir="2700000" algn="tl">
                    <a:srgbClr val="000000">
                      <a:alpha val="43137"/>
                    </a:srgbClr>
                  </a:outerShdw>
                </a:effectLst>
                <a:uLnTx/>
                <a:uFillTx/>
                <a:latin typeface="Impact" pitchFamily="34" charset="0"/>
                <a:ea typeface="+mn-ea"/>
                <a:cs typeface="Arial" charset="0"/>
              </a:rPr>
              <a:t>ZAKLJUČAK</a:t>
            </a:r>
            <a:endParaRPr kumimoji="0" lang="en-US" sz="4400" b="0" i="0" u="none" strike="noStrike" kern="1200" cap="none" spc="0" normalizeH="0" baseline="0" noProof="0" dirty="0">
              <a:ln>
                <a:noFill/>
              </a:ln>
              <a:solidFill>
                <a:srgbClr val="FF9900"/>
              </a:solidFill>
              <a:effectLst>
                <a:outerShdw blurRad="38100" dist="38100" dir="2700000" algn="tl">
                  <a:srgbClr val="000000">
                    <a:alpha val="43137"/>
                  </a:srgbClr>
                </a:outerShdw>
              </a:effectLst>
              <a:uLnTx/>
              <a:uFillTx/>
              <a:latin typeface="Impact" pitchFamily="34" charset="0"/>
              <a:ea typeface="+mn-ea"/>
              <a:cs typeface="Arial" charset="0"/>
            </a:endParaRPr>
          </a:p>
        </p:txBody>
      </p:sp>
      <p:sp>
        <p:nvSpPr>
          <p:cNvPr id="4101" name="AutoShape 2" descr="data:image/jpeg;base64,/9j/4AAQSkZJRgABAQAAAQABAAD/2wCEAAkGBhISERQUExQUFRUVFRQUGBcUFxcVFBUVFBQVFBQXFBUXHCYeFxkjGhQUHy8gIycpLCwsFR4xNTAqNSYrLCkBCQoKDgwOGg8PGiokHyQpKSwsLCksLCwqKSwsLCwsLCkpLCwsLCosKSwsKSwpKSwsKSwsLCksLCwsLCwsLCwsLP/AABEIAMABBgMBIgACEQEDEQH/xAAcAAACAwEBAQEAAAAAAAAAAAAEBQIDBgEABwj/xAA6EAABAwMCBAQDBwIGAwEAAAABAAIRAwQhEjEFQVFhBiJxgRORoQcyQrHB0fAU4SNDUmJy8RWCshb/xAAaAQACAwEBAAAAAAAAAAAAAAACAwEEBQAG/8QAKxEAAgICAgEDAgcAAwAAAAAAAAECEQMhBBIxBSJBE1EUMkJhcYGRM7Hx/9oADAMBAAIRAxEAPwD5O0KcLzWK1rU8rsg1qvps2XadNE06KIFs7SZCueF1rFZoUi7K2MCtZRC8aMGUTSYuBbKfgiYCIbTIKmBlG07ec/wIkhbZOhSyM9J9kypMx6JeGGcIhlR0dP1RpiWH0ng8/VRPlwZgZB7d0rbclpRlKoTzU90BQVa3THYdg7dj7ollEMaRAycICpRDhqEY3RdpceWDnZSn9wX+wjvmeYnZRoUzumN5biTzQ1FueyD5GJ6GnDKkT3CLe4AckHaoqp+YKenoVWyqhUyi6NAOmefJCUKAB+qbU9I35/qijs5sW1+GS7yx77qqrw/SY+cJ0ygCZXb603+qLod2Mo62DZPXqqNJ+ab3NLJQotZKW0NUhS+jlVVLbBTt9tHJDVreVDiMUjM3tqHNII3/AJhZerSLHFp+a3V7bEJBxGy1DoRsVVy47LeHJTFNGoiAUEwwYKKa+QqEkaSdoua5eVYK6goKyqkZ5IhoQtFyKpbrQRnBDKKsa1VMcrmlEAwlgwuh09l0PlRlcBZNoKKoAzCqt2jmmVpTCJRsVKVFIt3Tsr/gkRBTB1ORhUvEY37oqoV3s9QJhWfBBHqo27I32RzGj2UfALE1xRyiLSk7ZW1qHmwr7GlDs7JVqyabRC3ZAP1U9Gl3UR+aMNIEmNj9D+yqqWrtSO6AoHFGeqqbTITL4O0KDrQrn5II0mHCJpt3n0XaFm4jUcNG5OAF5rR+A6k1MEi5mlE1LhvlHouOqwIicQhqNLVHYplnLwP6BBbCp/qvNn+FVWzg1pj1zy9EG6rlO7UDRddW8yUCCJgJs14geiAfTAdPWVDCTIspTuoCz80K81ADlTbWDl1E2LOJWzYIHPms1e2C1FyRBM80PWs5B7oJRsbCVGB4jwnV5mjI+v8AdKGmML6O61DWHmsf4gswXkt+XVUs2LVov4M26Fbai8hviRuvKn1NDsFUkZRGEDTRlqVbRRZa1mUUGyFDSpsOyJCmEU2xEq00VFjkS5owpFM5b0J5pjagCJyl1EQd0YwZGd/opTFSsaPJkdP5KruAMCd1KgQRGpEtpM0x+LkjexPgEc7SJmURZ1NQQ9wxmfNj9VK0rsbzlKkMSsZss+cK+5shSaHvIA/mAEDV8QtbED55k+iR3vEbi8qaKbHvdtDR90fk0eqrTmoLtJ0XMeGUjX8OosqtD6RkTB6g9COSdM4eDyiAk/gDw1cWwqmtpGvRDQdWkt1SSdvxAYnZaC6rVBIGgDrOR7Lz2b13DCbhF3/Bch6cpurFw4aNQ2xurX8JE42OV6hBnW73BRFKsBgOLh3Rw9fwXUrX9C8npOT9LMP9ovGDbfDotJgs+IQOZLi0fKD81n/DfiKatPUYBcGu9HGP1+ib/a3YOfUo1g06QzQTynUSJ6brBgaQtfD6hDKlKLtBw9Oaxb8n1avTLXmVbSERI7oLgHiAX1vqIAq04bUA5mMPHYwfeUU6pDcmOkrWT+TEkur6vyF0qRg/RDVRAhBv4q5uGxnrkBXW9XWNR32PTHZM7J+AA1tXaZ2Q73kuUHXPMqyg8RPb3EBHZyA7ytp3Q9K7JiENeVi8rjZa3Az3QdtjlHQXdGR/N1GzuDsq31oZ3VNCrCm9k1olxF2/y91luICSnfEr0QOqQ3NSUqbH41QnubUE9CvK+q5eVbqi0mxex6Ns6oS1zJVlF5ahixkomgxyXA1B21yCEZTqCUxMrtUWNqFX0qiqDFxq5nRphTKiua4kIQKxtVBYx40Wv1j7pVZ4u6ckyFcyooXVgH5G6htoX9JNgNxxeD6qtvGDIAQl1ZumIW28DeCopm6rgAAaqYd9HEfkPfos/l8+HHg5y/r92XsPE7NI94e4AakPrktZvpbh7vf8I+votzaVGUGkU6TWNGw5k9Sdye5SFlTU4z12Rdd8jTElp+91/sF5Dl5cnKl73r7fB6OPChjqK/sZHitQDLhLjjOypvL6JLzkjS0CQZ69FTSZTY0Ehz9W3SR691K5psZqDi5r35/1HIlv/HKrx40E/Af04KWkLrfiBYCXiIjbIPqNwrLW6klxjJxEmfYqBZqdMNEAzO7uWMxnCrp2QpgOJcJJ8vZvP+dFYlijX7lvpEfloewgmQRkEahHQg7LDeIfBQJLqERvpB/+eh7LSXdwXgOZznUQIhAC6eKkYkwfYjB7FJ4v1MLuL/oRHj6bZ844Zxp/D7lrwDH3ajDjW2ctzseYPUL6Rc1mV2NrUjLHiWnn0IPQg4KzvjXgX9TS+IxkVWZx/mN5gjqEk8K8SfRZoLoEklp2k9uRXufTuUs2L9zynqfCayXHz/2aZz3ajIRZvNIAGOqFdxFrlWx4JWlF0Ykscl5Q6o1wRnMCVTeXJzyHL3Xre3xAIk91ziFq5rRPNO7aAQJw6lrfM4CvuqgknlOn90PYM0uUr0aW/NSvAfyU3dQaQOe/ZDVXYICkykXRKrrNAUDEKrjc+6Aqpvd08SllRmUuRYiBPC8r61JeSw7FdWmh3OhF1DhA1iq6ZdcTnxVdSuSNigip0ymJg0M3cZeFWOMvlDOcqnvUs5RS+Bo3xA4clc3xGObUjKiWqAqNRZ8da7fCYC86FYfUjbXiBGCV1kUbSnxFMqPiSpoDC86Rs0mQsEOKd1VU4s6UmeGGTU0mMi5Rdp0fTm+JWwBpA6kblPeFXVJ7ToqCdi3Z0dp7818Xp8aPNG23HO6zs3pOGa9ntLsedlSp7Pr76Za4HoRA7I424czUSXEmIJgt6nUvm/DPG9VsS7UNod07HdbLhviKhWDWl3wzz1foeazMvp+bFurX3RejzIZEt0w6nYB4MiBMCTkkdegVdyzZpdAInOeeE3daNYcOa4Eeog5BC5dcLLmNLvNJw4cgeXpzVTXyPXIVpt6+BKy7Y1rgQ45AJ5esdFVWtjqcfUTvA3Eq+oxzWubEEuGw6cvRDXPkOXZjU6Mguj6lVp4uruPyXIpN6JVCS2TBgwCB9F878dcB+BUFdhLWPPm05AceY7H8/Vbtpe4OxDZ1CORHOeq5xW0bc2z6ThLi2B1OJB7GYKbw+RLi5lK9XTKfKw94NHyalx/RsXvPV7oHyCb8L48X5OMxCzdvwas9xa1h8pIJOGgjeScJ7wrggouDqr2mM6W7T3JXuE2zzEkjTUK5d19VcziRp4+8ObZ+o6FL3XrSMFLLm4nZMVoQ1F6aNpbXrZDmxDh/B2UOIPCS8Mvf8PuCR/PmiH3M7p8Z6M946Zb8aMKusAVXQzJ7qbmKbJKr1mAlLmGcBNrqtGEG8RlQ9jIukLnNXlKu/K4ljBa6lhV1LHHVSBzuiKbj1WZJN+GbMWl5QjrUCFBoTy5s5GoD1S+pbdEyGStMCUL3EGFaMHZRe0clZWoqjZPUrF9aJNCm4YVtpQ1T2XHtgwpZNHrfh7n7K5/A6kYVdAuaZYYK0djfvI80SqWd5YbjtFnCsMvbPTMv/Rv2VdSk4bgr6TwHgAunOLyGsbEkDJc6YA6bHKIuvAP+h4PZwz8wqT9UhCXSXks/gov8rPlTgehXg9fQLvwJWAn4ZP8Axh35LPXvhlzfwkeohXMfOxy+RM+HOPgTU7ojYo1nG3BDVuGubyVX9K7orayxe7KrxyWmjWcB8e1aDh5pbOWuy0/svq/hvxbQ4hT003/4rM/CcYdHPR/qHcL89/0ruiKseJV6Dmvpuc1zCHNI5EKnyOLizq1p/cOM5wP0DdhziNQdyHSI7BLq1rHeJ3EYTinUNRjHkQXsY8joXNDv1Vd1aBoO++Ig/PsvJzn10b2HPSQua1tJknzaiAWDkCNj2ys54q4yLUNbsTIB56R0PuntXUffp16+qy/jbw++vTY/csmcyYdHTpH1R8RQWeLyvV/+B8mE3jfV7Zir3xI52GktHaP1EpW/iD+bifVO/wD8ywZLx6AOJ/JVf+CE7eg5r165mNr2mE+JNeaFlG/I5lH0a5dtKMpeHR6BFCi1ghoRrJKfhFXLCEPLv+A+ytyykNX4pP7K+2Goq2pR/wAJmdgB8kXw61AAzk8lcitmPKR0s04UYk/zZWOzJ6oOs8wQNk6wEDVhqcf4FRcuRrG4S+7eoGoAqMXl5z11KsaLKXdEGB1QgKnqKy7NrqMLety6oetb6D2Oy5RdBTIUPiNI57j1S5tjMaSYjr2/yKCrUI9E4a3cH0IQPFLcgdv5lMxzt0DkhWwekxw22VZJnKL4dVgRuExfwsOEhG+R0dSOWByjcREXIq34jpVN5ZFpQgcrMZRmtFaca0z6B4b8WGiCBBa8guHORzBW+sOL0qzNTHgnm3Zw9R07r4JRuSw4T3hvGyCCHEEbEGCFl8r07HmfZal9/v8AyOwcqeJ09o+42jdu85RtG0Y+A/S6cGWgn6rEeGvG7HQyudJ2Dx93/wBh+H129FvrSo0Z+vX0KwcuKeF1IuyzLIrixdeeBrOqYNIE9Wywz7YSDif2Ps/yauf9Lx+Th+y+h2jgTLV5rhrJ3BMfuphmkvDKv1pp6Pjl39lt6zHw9XQtMhMOC/ZRVL2vuGBjGkEt1AufHKBsPVfYHOgIZtQnVHLburE+RKtEfiZyXhAT6LQMjoPKVn+I3LWNM4aJJzy3z3Whq1WOERB59oWQ8bcOL7as2mZfoMe0Egeyyowi8ijJ+Szx2039zEcS+0BocQ2APQk+/KUvqeP5jaBy0n91mqnAKm8H1QT+HPnZeuhx+I1SihMsnJXls1XFfFdG5phj2tADg7yyCSARn5oFvFKLfugBZ51m7oom2d0VnHDHjj1h4KmRZJu5WP6viHoVfbXxfHVZltMzstB4UtXVK7QR5W+Z3oP7wnxorzg1Fs1NUxTa0780Zw1pMoO6aXPMdU4sHaWRHqrEHszZKkVXVOMBUsogCSiq2ShasiU6wEgavVx0SW5eTKOuHTzQLxlLkx0VQI4Lytc1eQDBWGwpNC4Nl0BZDZuouphMbWpkJY0I61cVDYVBN7Yl3nYPMNwOYH6pbctD6ZHy/ZPrV0EGfkoca4X5fjMHd7R/9D9UntUkP6domBbULCtFw3igFIuPI7LtXhjKrZGCeaSXNs+kSDt9CriePPp6ZVayYNrwPmvFbcAH1/sll7wchQsb0A7wntvcasGCEz6HT8gv67l/yKzIVaRG6g0wtdd8JDhLfkkV7w0t5Llk3UvILxKS7QdkLXizm7rZeHvtFqW+lsh7B/lu2A/2ndv5dlgxTKi9hCnJjhkXWStCkpR2j9LeGPHFrdjQ14ZUO1N8An/gdn+2ey0lEACCvybb8Rc3uF9B4H9rdw2kKTnh0fdc8angD8MnceslY2T0lqV4nr7M76n3PudO8ExzUX0fvOG2/wD2vnHhz7Uqb6jW3GkasfEGADy1jpPMLeV7z4eHZDuXqqefDLA6kPglJ+wqvK05EZ3AEfXokVd5M6j2H7FGXVQgmRA6FY/xr4j/AKakCDlxIHXG/wCYVOGF5ZqMfLNTGlig5MK4lw2k4HU2PQwQOvdZq54HTzDoHfKxd34lrPM6z75Qw8Q1Qt7H6XPH+sRL1K1XQ1V5wmk0w2pqHM6S0e0nKAqUaQ3P5JDW45Vf2VdGhUeczCvLBCK2yl+IzSHlVlGPLlaPw5w1zKLqhEfEiB/tHNA+FfDgq1Bq+40anHt09StffuH3WiGiAPTknY4RW0UeRnnL2MT0Ww5GMqSvC3nkiKdvA2yrMCnKil5DRnJSu5uURfvzHNLKzCUbkTGHyC17jKHD12tTMlVgKEwmqLtS8o6V5EQLVJoleLVOmxYzN9E2BFUSFW1q7KWNQyoVQB7pvZ3Y2OxEfNZ+lVV1O5hLkrQ6LDbnw0+lTdUonUwSdI3A9OYWbddtq4eB6/utfwzirmnGyUeIuACfjURAOXNHI9R2Q4pJS9/+k5YScfb/AIZK+4WWGR91Qs+IFpycLQWxxDhI/myU8W4IWy+nlv5LQxcin0kzPyYdXEcWPGGuwUbV+E9hDgD0cDlp/UdvksRQY47YUiXtyCVZl0npleKlH3I0I4GTsJ54ySULccHPMKiw8QvZE/Pmtz4f8XUXN0XDG1G8nEAvb27hUs+LLjXbH7v2+S1DPB6mv7Pn9Tg57qn/AMU5fVarOF1CPMWZEgSI+YKbcP8ADNkBra0VR1c7UPYDCpP1CcF7otfyh6wYZ/lZ828K+BalzUA0u0zDnfhaOZJ9OS+4W7sx+FogTv5RAQtte6AGsAaAIgCB3Xnu1HP02xtCx+VzJ5pVLx8DoYOlqiPFajjpkyT16TiSFnPEvA6d1TDXmC0yHGAO/sn9wPLk9InaDv7r5t468U6KpotJ8kA9zE/qi4UJZ8qUHVfI3Jkjiw7Vi3iHhy2aSGuJI5giClLuDU27uA9SEE6+qvyAo0bCvVMAOyvT9Oq/OzLWRy/QgvXbsODqP+0T9VreAcDbVYHuDmA7DEkdeyq4F4QpU4dUIceY5A9D2Wsc2IgxASqjJ/J08soqtf4StLdlKmWskTknmfVVsBM5kLvxs9Sd5U2Ob1hXYUZORPyVz1KrrXGkGD6dVa9jTsUJUcMnondvsJUPlgFSiZk885yqXgTzTFrJEqqpQUpDLEtxR90N8PKaV6aAqHOylaO8lRb1XlGq9cRWDTAqWUQ2mhqL4RtGosSR6GKsiGqQaSjSQN4QznNBxKC2OpIkKBEYV1OgecKh9c4/kKLamULsNNDJ1RoAg+vqmNjxMDEA+qQNyUbbUy4gBKlBfI6M3ehi/hLahloA7clCvwIwR9P3V1K90GB6SrqvE/Kc9D8kipfA5whLyZK74UKeNBHpkIV3Dg4YWmq30nOQmPCLykHZpsjrAn6pks04RurYDwRlpHza54T0QPwntOJ9l9luvD9vVdMAA/iadJ+SBuvs5piC150u6gEz7QpxesQjqemVMvB3o+UmvV6lbT7L+LVv6k0zJZUY4meTm5Dh35e60Fp4CoydTnHlIACe8M8PULYOcwSdtXOOYHRL5XquHJjljStsDHwXjmpNhwIMjtMBSBhp7cvVAOdJwSvPqeWDvt1K8+1ZsPHZddXUmGgwBzSO/wDCdG4qGs5vmMT0JAifonVtRGjIzzB/mERZOg+aIj2A7qY5pYr+npgSUetVdAtn4LthS1GkOvfsEi4zXY0hlNrWtbvpESfXmnvHfEONDNgM9T+wWNrVQXZ/6V7g48sn9TK3+yEKPWDcvL+PsE0riUzokER8khBgpnZ3AEA/3XocTMvkQ1aCq1seQXn2Z5ZRL7gEZ6IQ1xHP5q7pGVtgV05zTHzVAe47om4ztuqw09PdchjWi+2b3wr6+kb/ACQLq2nmqxdAiBMqzGZVlibdhVeiwjG5SG+bp5ymVRxjdJr3C6UwoQoBqVF5VuXFFh9TowpfGgqh5UHOMrNo1Uwg3BKlTqoQFWhyiiVILLpVjDn6YQ9IoikyShfgathlFhPuinVfhiB97n27KoEsE84QPx5KRXYsX1CfilW0q/fZAa5KtY5S4hxmXudldpVYdgqsHZdDZJ/nuo6aC70aTh18cZPutHbVxG+3yWMta+keyKo8UMqjm4sZ+R8Z9vJtrJzSYAg+v5cirLh7pjSIPSJWZtr+Yyjqj/KTnAWTLgtSuw3hXa7D6FhAzOeqrpcOA5jeZdn5JVT4qDiYRdF7nHeR+SL8Jk8uR3ut+4OqXTWHAn8kk4txUkZIA6DA/uvXziDBSe4nM5VnBxYRd/JPtgrXkFuLidsoP4hPoivh42UWD0C1opFObbZCnTwp0q0HKg93dRouGpPiVcm0N6NaSAP5KlVpbQqLVvmRVSRA9U/sU3AFfVImYMJddcU0DJ9gjrt4ys9xFwkk8sfJQ8lHfTRVX8QAO8wIHUGfmnvDYIncEcucr59e1Jctd4Suz8Ag/he4DPKAfzJVqOlbKst6Q7uQAEjuRJ2TZ1cc4Q73tMwETZCjQkq089F5X16YndeXWHQsblQIVlCpChUVQuLwRJVrSqgFIBccgmknXDmjBPKSk1NGNuIb64SZK9FnG62Svr4vJ/mEKzdcBlW0xhSo0Q25O2TGFEu5qfL5KnV8l1Et0FNqyrqD0vEj0RNvUyPVDQadjWscQoUGyuvqTldouwgkh0GF068EAe56I917qYQD1HvCVPfzXaFzme4lK6ByyOgUVjPdPeE3zt8xGQlN7bZ1ty09OR5yuWNUg7oZq0FB2zRXQ1NLpHX2Satv23R1lc5g5BxPqqryyIB6ckiOnQyQqrFcaUSLcuwAoVqGgZVqLRVmvkGduutYBmYVVUwuGvyT4lWQ24YZeJ6hGV6nmJ9UtsX6RKtFwTJPSPqusjpoCuqnmlIuNUXHzNE9QORR9zVOqVxv5o062A4p6Mi2zqPdhp9xELUcPaKTA3p9Sd124EeqEdcZT3k7CViUWHVbhCPuz1Kq+NKGe5QmTKBa64JXEPqXkVgdD//Z"/>
          <p:cNvSpPr>
            <a:spLocks noChangeAspect="1" noChangeArrowheads="1"/>
          </p:cNvSpPr>
          <p:nvPr/>
        </p:nvSpPr>
        <p:spPr bwMode="auto">
          <a:xfrm>
            <a:off x="1679575" y="-876300"/>
            <a:ext cx="2495551"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4102" name="AutoShape 4" descr="data:image/jpeg;base64,/9j/4AAQSkZJRgABAQAAAQABAAD/2wCEAAkGBhISERQUExQUFRUVFRQUGBcUFxcVFBUVFBQVFBQXFBUXHCYeFxkjGhQUHy8gIycpLCwsFR4xNTAqNSYrLCkBCQoKDgwOGg8PGiokHyQpKSwsLCksLCwqKSwsLCwsLCkpLCwsLCosKSwsKSwpKSwsKSwsLCksLCwsLCwsLCwsLP/AABEIAMABBgMBIgACEQEDEQH/xAAcAAACAwEBAQEAAAAAAAAAAAAEBQIDBgEABwj/xAA6EAABAwMCBAQDBwIGAwEAAAABAAIRAwQhEjEFQVFhBiJxgRORoQcyQrHB0fAU4SNDUmJy8RWCshb/xAAaAQACAwEBAAAAAAAAAAAAAAACAwEEBQAG/8QAKxEAAgICAgEDAgcAAwAAAAAAAAECEQMhBBIxBSJBE1EUMkJhcYGRM7Hx/9oADAMBAAIRAxEAPwD5O0KcLzWK1rU8rsg1qvps2XadNE06KIFs7SZCueF1rFZoUi7K2MCtZRC8aMGUTSYuBbKfgiYCIbTIKmBlG07ec/wIkhbZOhSyM9J9kypMx6JeGGcIhlR0dP1RpiWH0ng8/VRPlwZgZB7d0rbclpRlKoTzU90BQVa3THYdg7dj7ollEMaRAycICpRDhqEY3RdpceWDnZSn9wX+wjvmeYnZRoUzumN5biTzQ1FueyD5GJ6GnDKkT3CLe4AckHaoqp+YKenoVWyqhUyi6NAOmefJCUKAB+qbU9I35/qijs5sW1+GS7yx77qqrw/SY+cJ0ygCZXb603+qLod2Mo62DZPXqqNJ+ab3NLJQotZKW0NUhS+jlVVLbBTt9tHJDVreVDiMUjM3tqHNII3/AJhZerSLHFp+a3V7bEJBxGy1DoRsVVy47LeHJTFNGoiAUEwwYKKa+QqEkaSdoua5eVYK6goKyqkZ5IhoQtFyKpbrQRnBDKKsa1VMcrmlEAwlgwuh09l0PlRlcBZNoKKoAzCqt2jmmVpTCJRsVKVFIt3Tsr/gkRBTB1ORhUvEY37oqoV3s9QJhWfBBHqo27I32RzGj2UfALE1xRyiLSk7ZW1qHmwr7GlDs7JVqyabRC3ZAP1U9Gl3UR+aMNIEmNj9D+yqqWrtSO6AoHFGeqqbTITL4O0KDrQrn5II0mHCJpt3n0XaFm4jUcNG5OAF5rR+A6k1MEi5mlE1LhvlHouOqwIicQhqNLVHYplnLwP6BBbCp/qvNn+FVWzg1pj1zy9EG6rlO7UDRddW8yUCCJgJs14geiAfTAdPWVDCTIspTuoCz80K81ADlTbWDl1E2LOJWzYIHPms1e2C1FyRBM80PWs5B7oJRsbCVGB4jwnV5mjI+v8AdKGmML6O61DWHmsf4gswXkt+XVUs2LVov4M26Fbai8hviRuvKn1NDsFUkZRGEDTRlqVbRRZa1mUUGyFDSpsOyJCmEU2xEq00VFjkS5owpFM5b0J5pjagCJyl1EQd0YwZGd/opTFSsaPJkdP5KruAMCd1KgQRGpEtpM0x+LkjexPgEc7SJmURZ1NQQ9wxmfNj9VK0rsbzlKkMSsZss+cK+5shSaHvIA/mAEDV8QtbED55k+iR3vEbi8qaKbHvdtDR90fk0eqrTmoLtJ0XMeGUjX8OosqtD6RkTB6g9COSdM4eDyiAk/gDw1cWwqmtpGvRDQdWkt1SSdvxAYnZaC6rVBIGgDrOR7Lz2b13DCbhF3/Bch6cpurFw4aNQ2xurX8JE42OV6hBnW73BRFKsBgOLh3Rw9fwXUrX9C8npOT9LMP9ovGDbfDotJgs+IQOZLi0fKD81n/DfiKatPUYBcGu9HGP1+ib/a3YOfUo1g06QzQTynUSJ6brBgaQtfD6hDKlKLtBw9Oaxb8n1avTLXmVbSERI7oLgHiAX1vqIAq04bUA5mMPHYwfeUU6pDcmOkrWT+TEkur6vyF0qRg/RDVRAhBv4q5uGxnrkBXW9XWNR32PTHZM7J+AA1tXaZ2Q73kuUHXPMqyg8RPb3EBHZyA7ytp3Q9K7JiENeVi8rjZa3Az3QdtjlHQXdGR/N1GzuDsq31oZ3VNCrCm9k1olxF2/y91luICSnfEr0QOqQ3NSUqbH41QnubUE9CvK+q5eVbqi0mxex6Ns6oS1zJVlF5ahixkomgxyXA1B21yCEZTqCUxMrtUWNqFX0qiqDFxq5nRphTKiua4kIQKxtVBYx40Wv1j7pVZ4u6ckyFcyooXVgH5G6htoX9JNgNxxeD6qtvGDIAQl1ZumIW28DeCopm6rgAAaqYd9HEfkPfos/l8+HHg5y/r92XsPE7NI94e4AakPrktZvpbh7vf8I+votzaVGUGkU6TWNGw5k9Sdye5SFlTU4z12Rdd8jTElp+91/sF5Dl5cnKl73r7fB6OPChjqK/sZHitQDLhLjjOypvL6JLzkjS0CQZ69FTSZTY0Ehz9W3SR691K5psZqDi5r35/1HIlv/HKrx40E/Af04KWkLrfiBYCXiIjbIPqNwrLW6klxjJxEmfYqBZqdMNEAzO7uWMxnCrp2QpgOJcJJ8vZvP+dFYlijX7lvpEfloewgmQRkEahHQg7LDeIfBQJLqERvpB/+eh7LSXdwXgOZznUQIhAC6eKkYkwfYjB7FJ4v1MLuL/oRHj6bZ844Zxp/D7lrwDH3ajDjW2ctzseYPUL6Rc1mV2NrUjLHiWnn0IPQg4KzvjXgX9TS+IxkVWZx/mN5gjqEk8K8SfRZoLoEklp2k9uRXufTuUs2L9zynqfCayXHz/2aZz3ajIRZvNIAGOqFdxFrlWx4JWlF0Ykscl5Q6o1wRnMCVTeXJzyHL3Xre3xAIk91ziFq5rRPNO7aAQJw6lrfM4CvuqgknlOn90PYM0uUr0aW/NSvAfyU3dQaQOe/ZDVXYICkykXRKrrNAUDEKrjc+6Aqpvd08SllRmUuRYiBPC8r61JeSw7FdWmh3OhF1DhA1iq6ZdcTnxVdSuSNigip0ymJg0M3cZeFWOMvlDOcqnvUs5RS+Bo3xA4clc3xGObUjKiWqAqNRZ8da7fCYC86FYfUjbXiBGCV1kUbSnxFMqPiSpoDC86Rs0mQsEOKd1VU4s6UmeGGTU0mMi5Rdp0fTm+JWwBpA6kblPeFXVJ7ToqCdi3Z0dp7818Xp8aPNG23HO6zs3pOGa9ntLsedlSp7Pr76Za4HoRA7I424czUSXEmIJgt6nUvm/DPG9VsS7UNod07HdbLhviKhWDWl3wzz1foeazMvp+bFurX3RejzIZEt0w6nYB4MiBMCTkkdegVdyzZpdAInOeeE3daNYcOa4Eeog5BC5dcLLmNLvNJw4cgeXpzVTXyPXIVpt6+BKy7Y1rgQ45AJ5esdFVWtjqcfUTvA3Eq+oxzWubEEuGw6cvRDXPkOXZjU6Mguj6lVp4uruPyXIpN6JVCS2TBgwCB9F878dcB+BUFdhLWPPm05AceY7H8/Vbtpe4OxDZ1CORHOeq5xW0bc2z6ThLi2B1OJB7GYKbw+RLi5lK9XTKfKw94NHyalx/RsXvPV7oHyCb8L48X5OMxCzdvwas9xa1h8pIJOGgjeScJ7wrggouDqr2mM6W7T3JXuE2zzEkjTUK5d19VcziRp4+8ObZ+o6FL3XrSMFLLm4nZMVoQ1F6aNpbXrZDmxDh/B2UOIPCS8Mvf8PuCR/PmiH3M7p8Z6M946Zb8aMKusAVXQzJ7qbmKbJKr1mAlLmGcBNrqtGEG8RlQ9jIukLnNXlKu/K4ljBa6lhV1LHHVSBzuiKbj1WZJN+GbMWl5QjrUCFBoTy5s5GoD1S+pbdEyGStMCUL3EGFaMHZRe0clZWoqjZPUrF9aJNCm4YVtpQ1T2XHtgwpZNHrfh7n7K5/A6kYVdAuaZYYK0djfvI80SqWd5YbjtFnCsMvbPTMv/Rv2VdSk4bgr6TwHgAunOLyGsbEkDJc6YA6bHKIuvAP+h4PZwz8wqT9UhCXSXks/gov8rPlTgehXg9fQLvwJWAn4ZP8Axh35LPXvhlzfwkeohXMfOxy+RM+HOPgTU7ojYo1nG3BDVuGubyVX9K7orayxe7KrxyWmjWcB8e1aDh5pbOWuy0/svq/hvxbQ4hT003/4rM/CcYdHPR/qHcL89/0ruiKseJV6Dmvpuc1zCHNI5EKnyOLizq1p/cOM5wP0DdhziNQdyHSI7BLq1rHeJ3EYTinUNRjHkQXsY8joXNDv1Vd1aBoO++Ig/PsvJzn10b2HPSQua1tJknzaiAWDkCNj2ys54q4yLUNbsTIB56R0PuntXUffp16+qy/jbw++vTY/csmcyYdHTpH1R8RQWeLyvV/+B8mE3jfV7Zir3xI52GktHaP1EpW/iD+bifVO/wD8ywZLx6AOJ/JVf+CE7eg5r165mNr2mE+JNeaFlG/I5lH0a5dtKMpeHR6BFCi1ghoRrJKfhFXLCEPLv+A+ytyykNX4pP7K+2Goq2pR/wAJmdgB8kXw61AAzk8lcitmPKR0s04UYk/zZWOzJ6oOs8wQNk6wEDVhqcf4FRcuRrG4S+7eoGoAqMXl5z11KsaLKXdEGB1QgKnqKy7NrqMLety6oetb6D2Oy5RdBTIUPiNI57j1S5tjMaSYjr2/yKCrUI9E4a3cH0IQPFLcgdv5lMxzt0DkhWwekxw22VZJnKL4dVgRuExfwsOEhG+R0dSOWByjcREXIq34jpVN5ZFpQgcrMZRmtFaca0z6B4b8WGiCBBa8guHORzBW+sOL0qzNTHgnm3Zw9R07r4JRuSw4T3hvGyCCHEEbEGCFl8r07HmfZal9/v8AyOwcqeJ09o+42jdu85RtG0Y+A/S6cGWgn6rEeGvG7HQyudJ2Dx93/wBh+H129FvrSo0Z+vX0KwcuKeF1IuyzLIrixdeeBrOqYNIE9Wywz7YSDif2Ps/yauf9Lx+Th+y+h2jgTLV5rhrJ3BMfuphmkvDKv1pp6Pjl39lt6zHw9XQtMhMOC/ZRVL2vuGBjGkEt1AufHKBsPVfYHOgIZtQnVHLburE+RKtEfiZyXhAT6LQMjoPKVn+I3LWNM4aJJzy3z3Whq1WOERB59oWQ8bcOL7as2mZfoMe0Egeyyowi8ijJ+Szx2039zEcS+0BocQ2APQk+/KUvqeP5jaBy0n91mqnAKm8H1QT+HPnZeuhx+I1SihMsnJXls1XFfFdG5phj2tADg7yyCSARn5oFvFKLfugBZ51m7oom2d0VnHDHjj1h4KmRZJu5WP6viHoVfbXxfHVZltMzstB4UtXVK7QR5W+Z3oP7wnxorzg1Fs1NUxTa0780Zw1pMoO6aXPMdU4sHaWRHqrEHszZKkVXVOMBUsogCSiq2ShasiU6wEgavVx0SW5eTKOuHTzQLxlLkx0VQI4Lytc1eQDBWGwpNC4Nl0BZDZuouphMbWpkJY0I61cVDYVBN7Yl3nYPMNwOYH6pbctD6ZHy/ZPrV0EGfkoca4X5fjMHd7R/9D9UntUkP6domBbULCtFw3igFIuPI7LtXhjKrZGCeaSXNs+kSDt9CriePPp6ZVayYNrwPmvFbcAH1/sll7wchQsb0A7wntvcasGCEz6HT8gv67l/yKzIVaRG6g0wtdd8JDhLfkkV7w0t5Llk3UvILxKS7QdkLXizm7rZeHvtFqW+lsh7B/lu2A/2ndv5dlgxTKi9hCnJjhkXWStCkpR2j9LeGPHFrdjQ14ZUO1N8An/gdn+2ey0lEACCvybb8Rc3uF9B4H9rdw2kKTnh0fdc8angD8MnceslY2T0lqV4nr7M76n3PudO8ExzUX0fvOG2/wD2vnHhz7Uqb6jW3GkasfEGADy1jpPMLeV7z4eHZDuXqqefDLA6kPglJ+wqvK05EZ3AEfXokVd5M6j2H7FGXVQgmRA6FY/xr4j/AKakCDlxIHXG/wCYVOGF5ZqMfLNTGlig5MK4lw2k4HU2PQwQOvdZq54HTzDoHfKxd34lrPM6z75Qw8Q1Qt7H6XPH+sRL1K1XQ1V5wmk0w2pqHM6S0e0nKAqUaQ3P5JDW45Vf2VdGhUeczCvLBCK2yl+IzSHlVlGPLlaPw5w1zKLqhEfEiB/tHNA+FfDgq1Bq+40anHt09StffuH3WiGiAPTknY4RW0UeRnnL2MT0Ww5GMqSvC3nkiKdvA2yrMCnKil5DRnJSu5uURfvzHNLKzCUbkTGHyC17jKHD12tTMlVgKEwmqLtS8o6V5EQLVJoleLVOmxYzN9E2BFUSFW1q7KWNQyoVQB7pvZ3Y2OxEfNZ+lVV1O5hLkrQ6LDbnw0+lTdUonUwSdI3A9OYWbddtq4eB6/utfwzirmnGyUeIuACfjURAOXNHI9R2Q4pJS9/+k5YScfb/AIZK+4WWGR91Qs+IFpycLQWxxDhI/myU8W4IWy+nlv5LQxcin0kzPyYdXEcWPGGuwUbV+E9hDgD0cDlp/UdvksRQY47YUiXtyCVZl0npleKlH3I0I4GTsJ54ySULccHPMKiw8QvZE/Pmtz4f8XUXN0XDG1G8nEAvb27hUs+LLjXbH7v2+S1DPB6mv7Pn9Tg57qn/AMU5fVarOF1CPMWZEgSI+YKbcP8ADNkBra0VR1c7UPYDCpP1CcF7otfyh6wYZ/lZ828K+BalzUA0u0zDnfhaOZJ9OS+4W7sx+FogTv5RAQtte6AGsAaAIgCB3Xnu1HP02xtCx+VzJ5pVLx8DoYOlqiPFajjpkyT16TiSFnPEvA6d1TDXmC0yHGAO/sn9wPLk9InaDv7r5t468U6KpotJ8kA9zE/qi4UJZ8qUHVfI3Jkjiw7Vi3iHhy2aSGuJI5giClLuDU27uA9SEE6+qvyAo0bCvVMAOyvT9Oq/OzLWRy/QgvXbsODqP+0T9VreAcDbVYHuDmA7DEkdeyq4F4QpU4dUIceY5A9D2Wsc2IgxASqjJ/J08soqtf4StLdlKmWskTknmfVVsBM5kLvxs9Sd5U2Ob1hXYUZORPyVz1KrrXGkGD6dVa9jTsUJUcMnondvsJUPlgFSiZk885yqXgTzTFrJEqqpQUpDLEtxR90N8PKaV6aAqHOylaO8lRb1XlGq9cRWDTAqWUQ2mhqL4RtGosSR6GKsiGqQaSjSQN4QznNBxKC2OpIkKBEYV1OgecKh9c4/kKLamULsNNDJ1RoAg+vqmNjxMDEA+qQNyUbbUy4gBKlBfI6M3ehi/hLahloA7clCvwIwR9P3V1K90GB6SrqvE/Kc9D8kipfA5whLyZK74UKeNBHpkIV3Dg4YWmq30nOQmPCLykHZpsjrAn6pks04RurYDwRlpHza54T0QPwntOJ9l9luvD9vVdMAA/iadJ+SBuvs5piC150u6gEz7QpxesQjqemVMvB3o+UmvV6lbT7L+LVv6k0zJZUY4meTm5Dh35e60Fp4CoydTnHlIACe8M8PULYOcwSdtXOOYHRL5XquHJjljStsDHwXjmpNhwIMjtMBSBhp7cvVAOdJwSvPqeWDvt1K8+1ZsPHZddXUmGgwBzSO/wDCdG4qGs5vmMT0JAifonVtRGjIzzB/mERZOg+aIj2A7qY5pYr+npgSUetVdAtn4LthS1GkOvfsEi4zXY0hlNrWtbvpESfXmnvHfEONDNgM9T+wWNrVQXZ/6V7g48sn9TK3+yEKPWDcvL+PsE0riUzokER8khBgpnZ3AEA/3XocTMvkQ1aCq1seQXn2Z5ZRL7gEZ6IQ1xHP5q7pGVtgV05zTHzVAe47om4ztuqw09PdchjWi+2b3wr6+kb/ACQLq2nmqxdAiBMqzGZVlibdhVeiwjG5SG+bp5ymVRxjdJr3C6UwoQoBqVF5VuXFFh9TowpfGgqh5UHOMrNo1Uwg3BKlTqoQFWhyiiVILLpVjDn6YQ9IoikyShfgathlFhPuinVfhiB97n27KoEsE84QPx5KRXYsX1CfilW0q/fZAa5KtY5S4hxmXudldpVYdgqsHZdDZJ/nuo6aC70aTh18cZPutHbVxG+3yWMta+keyKo8UMqjm4sZ+R8Z9vJtrJzSYAg+v5cirLh7pjSIPSJWZtr+Yyjqj/KTnAWTLgtSuw3hXa7D6FhAzOeqrpcOA5jeZdn5JVT4qDiYRdF7nHeR+SL8Jk8uR3ut+4OqXTWHAn8kk4txUkZIA6DA/uvXziDBSe4nM5VnBxYRd/JPtgrXkFuLidsoP4hPoivh42UWD0C1opFObbZCnTwp0q0HKg93dRouGpPiVcm0N6NaSAP5KlVpbQqLVvmRVSRA9U/sU3AFfVImYMJddcU0DJ9gjrt4ys9xFwkk8sfJQ8lHfTRVX8QAO8wIHUGfmnvDYIncEcucr59e1Jctd4Suz8Ag/he4DPKAfzJVqOlbKst6Q7uQAEjuRJ2TZ1cc4Q73tMwETZCjQkq089F5X16YndeXWHQsblQIVlCpChUVQuLwRJVrSqgFIBccgmknXDmjBPKSk1NGNuIb64SZK9FnG62Svr4vJ/mEKzdcBlW0xhSo0Q25O2TGFEu5qfL5KnV8l1Et0FNqyrqD0vEj0RNvUyPVDQadjWscQoUGyuvqTldouwgkh0GF068EAe56I917qYQD1HvCVPfzXaFzme4lK6ByyOgUVjPdPeE3zt8xGQlN7bZ1ty09OR5yuWNUg7oZq0FB2zRXQ1NLpHX2Satv23R1lc5g5BxPqqryyIB6ckiOnQyQqrFcaUSLcuwAoVqGgZVqLRVmvkGduutYBmYVVUwuGvyT4lWQ24YZeJ6hGV6nmJ9UtsX6RKtFwTJPSPqusjpoCuqnmlIuNUXHzNE9QORR9zVOqVxv5o062A4p6Mi2zqPdhp9xELUcPaKTA3p9Sd124EeqEdcZT3k7CViUWHVbhCPuz1Kq+NKGe5QmTKBa64JXEPqXkVgdD//Z"/>
          <p:cNvSpPr>
            <a:spLocks noChangeAspect="1" noChangeArrowheads="1"/>
          </p:cNvSpPr>
          <p:nvPr/>
        </p:nvSpPr>
        <p:spPr bwMode="auto">
          <a:xfrm>
            <a:off x="1660202" y="-871539"/>
            <a:ext cx="2495551"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6" name="AutoShape 2" descr="http://220lily.files.wordpress.com/2013/07/il_570xn-374072027_48r9.jpg"/>
          <p:cNvSpPr>
            <a:spLocks noChangeAspect="1" noChangeArrowheads="1"/>
          </p:cNvSpPr>
          <p:nvPr/>
        </p:nvSpPr>
        <p:spPr bwMode="auto">
          <a:xfrm>
            <a:off x="1679575" y="-144462"/>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pic>
        <p:nvPicPr>
          <p:cNvPr id="33794" name="Picture 2" descr="https://www.lds.org/bc/content/bible-videos/videos/jesus-heals-a-man-born-blind/images/80_jesus-heals-a-man-born-blind_1800x1200_72dpi_2.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5643800" y="-33909000"/>
            <a:ext cx="17145000" cy="11430000"/>
          </a:xfrm>
          <a:prstGeom prst="rect">
            <a:avLst/>
          </a:prstGeom>
          <a:noFill/>
        </p:spPr>
      </p:pic>
      <p:sp>
        <p:nvSpPr>
          <p:cNvPr id="33800" name="AutoShape 8" descr="https://benchprep.com/blog/wp-content/uploads/2012/03/Nursing-School-Program-Caring-for-Sick.jpg"/>
          <p:cNvSpPr>
            <a:spLocks noChangeAspect="1" noChangeArrowheads="1"/>
          </p:cNvSpPr>
          <p:nvPr/>
        </p:nvSpPr>
        <p:spPr bwMode="auto">
          <a:xfrm>
            <a:off x="1679575" y="-144462"/>
            <a:ext cx="304800" cy="304801"/>
          </a:xfrm>
          <a:prstGeom prst="rect">
            <a:avLst/>
          </a:prstGeom>
          <a:noFill/>
        </p:spPr>
        <p:txBody>
          <a:bodyPr vert="horz" wrap="square" lIns="91440" tIns="45720" rIns="91440" bIns="45720" numCol="1" anchor="t" anchorCtr="0" compatLnSpc="1">
            <a:prstTxWarp prst="textNoShape">
              <a:avLst/>
            </a:prstTxWarp>
          </a:body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pic>
        <p:nvPicPr>
          <p:cNvPr id="2" name="Picture 2"/>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6525850" y="1384411"/>
            <a:ext cx="4068695" cy="20899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descr="http://karnscoc.org/wp-content/uploads/2012/01/bible_5983c.jpg"/>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1679575" y="1384412"/>
            <a:ext cx="4584527" cy="2089953"/>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EAB9A1FF-A7C9-4E08-A91F-92122489F6E7}"/>
              </a:ext>
            </a:extLst>
          </p:cNvPr>
          <p:cNvSpPr txBox="1"/>
          <p:nvPr/>
        </p:nvSpPr>
        <p:spPr>
          <a:xfrm>
            <a:off x="394854" y="3707084"/>
            <a:ext cx="11531675" cy="3170099"/>
          </a:xfrm>
          <a:prstGeom prst="rect">
            <a:avLst/>
          </a:prstGeom>
          <a:noFill/>
        </p:spPr>
        <p:txBody>
          <a:bodyPr wrap="square" rtlCol="0">
            <a:spAutoFit/>
          </a:bodyPr>
          <a:lstStyle/>
          <a:p>
            <a:pPr lvl="0" algn="ctr" defTabSz="914377" fontAlgn="base">
              <a:spcBef>
                <a:spcPct val="0"/>
              </a:spcBef>
              <a:spcAft>
                <a:spcPct val="0"/>
              </a:spcAft>
              <a:defRPr/>
            </a:pPr>
            <a:r>
              <a:rPr lang="hr-HR" sz="2000" b="1" dirty="0">
                <a:solidFill>
                  <a:srgbClr val="FFFFFF"/>
                </a:solidFill>
                <a:cs typeface="Arial" charset="0"/>
              </a:rPr>
              <a:t>Pošto </a:t>
            </a:r>
            <a:r>
              <a:rPr lang="en-US" sz="2000" b="1" dirty="0">
                <a:solidFill>
                  <a:srgbClr val="FFFFFF"/>
                </a:solidFill>
                <a:cs typeface="Arial" charset="0"/>
              </a:rPr>
              <a:t>je </a:t>
            </a:r>
            <a:r>
              <a:rPr lang="hr-HR" sz="2000" b="1" dirty="0">
                <a:solidFill>
                  <a:srgbClr val="FFFFFF"/>
                </a:solidFill>
                <a:cs typeface="Arial" charset="0"/>
              </a:rPr>
              <a:t>u</a:t>
            </a:r>
            <a:r>
              <a:rPr lang="en-US" sz="2000" b="1" dirty="0" err="1">
                <a:solidFill>
                  <a:srgbClr val="FFFFFF"/>
                </a:solidFill>
                <a:cs typeface="Arial" charset="0"/>
              </a:rPr>
              <a:t>tvrdio</a:t>
            </a:r>
            <a:r>
              <a:rPr lang="en-US" sz="2000" b="1" dirty="0">
                <a:solidFill>
                  <a:srgbClr val="FFFFFF"/>
                </a:solidFill>
                <a:cs typeface="Arial" charset="0"/>
              </a:rPr>
              <a:t> da </a:t>
            </a:r>
            <a:r>
              <a:rPr lang="en-US" sz="2000" b="1" dirty="0" err="1">
                <a:solidFill>
                  <a:srgbClr val="FFFFFF"/>
                </a:solidFill>
                <a:cs typeface="Arial" charset="0"/>
              </a:rPr>
              <a:t>vjernici</a:t>
            </a:r>
            <a:r>
              <a:rPr lang="en-US" sz="2000" b="1" dirty="0">
                <a:solidFill>
                  <a:srgbClr val="FFFFFF"/>
                </a:solidFill>
                <a:cs typeface="Arial" charset="0"/>
              </a:rPr>
              <a:t> </a:t>
            </a:r>
            <a:r>
              <a:rPr lang="en-US" sz="2000" b="1" dirty="0" err="1">
                <a:solidFill>
                  <a:srgbClr val="FFFFFF"/>
                </a:solidFill>
                <a:cs typeface="Arial" charset="0"/>
              </a:rPr>
              <a:t>sjaje</a:t>
            </a:r>
            <a:r>
              <a:rPr lang="en-US" sz="2000" b="1" dirty="0">
                <a:solidFill>
                  <a:srgbClr val="FFFFFF"/>
                </a:solidFill>
                <a:cs typeface="Arial" charset="0"/>
              </a:rPr>
              <a:t> u </a:t>
            </a:r>
            <a:r>
              <a:rPr lang="en-US" sz="2000" b="1" dirty="0" err="1">
                <a:solidFill>
                  <a:srgbClr val="FFFFFF"/>
                </a:solidFill>
                <a:cs typeface="Arial" charset="0"/>
              </a:rPr>
              <a:t>ovom</a:t>
            </a:r>
            <a:r>
              <a:rPr lang="en-US" sz="2000" b="1" dirty="0">
                <a:solidFill>
                  <a:srgbClr val="FFFFFF"/>
                </a:solidFill>
                <a:cs typeface="Arial" charset="0"/>
              </a:rPr>
              <a:t> </a:t>
            </a:r>
            <a:r>
              <a:rPr lang="en-US" sz="2000" b="1" dirty="0" err="1">
                <a:solidFill>
                  <a:srgbClr val="FFFFFF"/>
                </a:solidFill>
                <a:cs typeface="Arial" charset="0"/>
              </a:rPr>
              <a:t>svijetu</a:t>
            </a:r>
            <a:r>
              <a:rPr lang="en-US" sz="2000" b="1" dirty="0">
                <a:solidFill>
                  <a:srgbClr val="FFFFFF"/>
                </a:solidFill>
                <a:cs typeface="Arial" charset="0"/>
              </a:rPr>
              <a:t> </a:t>
            </a:r>
            <a:r>
              <a:rPr lang="en-US" sz="2000" b="1" dirty="0" err="1">
                <a:solidFill>
                  <a:srgbClr val="FFFFFF"/>
                </a:solidFill>
                <a:cs typeface="Arial" charset="0"/>
              </a:rPr>
              <a:t>čineći</a:t>
            </a:r>
            <a:r>
              <a:rPr lang="en-US" sz="2000" b="1" dirty="0">
                <a:solidFill>
                  <a:srgbClr val="FFFFFF"/>
                </a:solidFill>
                <a:cs typeface="Arial" charset="0"/>
              </a:rPr>
              <a:t> dobra </a:t>
            </a:r>
            <a:r>
              <a:rPr lang="en-US" sz="2000" b="1" dirty="0" err="1">
                <a:solidFill>
                  <a:srgbClr val="FFFFFF"/>
                </a:solidFill>
                <a:cs typeface="Arial" charset="0"/>
              </a:rPr>
              <a:t>djela</a:t>
            </a:r>
            <a:r>
              <a:rPr lang="en-US" sz="2000" b="1" dirty="0">
                <a:solidFill>
                  <a:srgbClr val="FFFFFF"/>
                </a:solidFill>
                <a:cs typeface="Arial" charset="0"/>
              </a:rPr>
              <a:t> </a:t>
            </a:r>
            <a:r>
              <a:rPr lang="en-US" sz="2000" b="1" dirty="0" err="1">
                <a:solidFill>
                  <a:srgbClr val="FFFFFF"/>
                </a:solidFill>
                <a:cs typeface="Arial" charset="0"/>
              </a:rPr>
              <a:t>usredotočena</a:t>
            </a:r>
            <a:r>
              <a:rPr lang="en-US" sz="2000" b="1" dirty="0">
                <a:solidFill>
                  <a:srgbClr val="FFFFFF"/>
                </a:solidFill>
                <a:cs typeface="Arial" charset="0"/>
              </a:rPr>
              <a:t> </a:t>
            </a:r>
            <a:r>
              <a:rPr lang="en-US" sz="2000" b="1" dirty="0" err="1">
                <a:solidFill>
                  <a:srgbClr val="FFFFFF"/>
                </a:solidFill>
                <a:cs typeface="Arial" charset="0"/>
              </a:rPr>
              <a:t>na</a:t>
            </a:r>
            <a:r>
              <a:rPr lang="en-US" sz="2000" b="1" dirty="0">
                <a:solidFill>
                  <a:srgbClr val="FFFFFF"/>
                </a:solidFill>
                <a:cs typeface="Arial" charset="0"/>
              </a:rPr>
              <a:t> Krista, Pavao </a:t>
            </a:r>
            <a:r>
              <a:rPr lang="en-US" sz="2000" b="1" dirty="0" err="1">
                <a:solidFill>
                  <a:srgbClr val="FFFFFF"/>
                </a:solidFill>
                <a:cs typeface="Arial" charset="0"/>
              </a:rPr>
              <a:t>sada</a:t>
            </a:r>
            <a:r>
              <a:rPr lang="en-US" sz="2000" b="1" dirty="0">
                <a:solidFill>
                  <a:srgbClr val="FFFFFF"/>
                </a:solidFill>
                <a:cs typeface="Arial" charset="0"/>
              </a:rPr>
              <a:t> </a:t>
            </a:r>
            <a:r>
              <a:rPr lang="en-US" sz="2000" b="1" dirty="0" err="1">
                <a:solidFill>
                  <a:srgbClr val="FFFFFF"/>
                </a:solidFill>
                <a:cs typeface="Arial" charset="0"/>
              </a:rPr>
              <a:t>usmjerava</a:t>
            </a:r>
            <a:r>
              <a:rPr lang="en-US" sz="2000" b="1" dirty="0">
                <a:solidFill>
                  <a:srgbClr val="FFFFFF"/>
                </a:solidFill>
                <a:cs typeface="Arial" charset="0"/>
              </a:rPr>
              <a:t> </a:t>
            </a:r>
            <a:r>
              <a:rPr lang="en-US" sz="2000" b="1" dirty="0" err="1">
                <a:solidFill>
                  <a:srgbClr val="FFFFFF"/>
                </a:solidFill>
                <a:cs typeface="Arial" charset="0"/>
              </a:rPr>
              <a:t>pažnju</a:t>
            </a:r>
            <a:r>
              <a:rPr lang="en-US" sz="2000" b="1" dirty="0">
                <a:solidFill>
                  <a:srgbClr val="FFFFFF"/>
                </a:solidFill>
                <a:cs typeface="Arial" charset="0"/>
              </a:rPr>
              <a:t> </a:t>
            </a:r>
            <a:r>
              <a:rPr lang="en-US" sz="2000" b="1" dirty="0" err="1">
                <a:solidFill>
                  <a:srgbClr val="FFFFFF"/>
                </a:solidFill>
                <a:cs typeface="Arial" charset="0"/>
              </a:rPr>
              <a:t>na</a:t>
            </a:r>
            <a:r>
              <a:rPr lang="en-US" sz="2000" b="1" dirty="0">
                <a:solidFill>
                  <a:srgbClr val="FFFFFF"/>
                </a:solidFill>
                <a:cs typeface="Arial" charset="0"/>
              </a:rPr>
              <a:t> </a:t>
            </a:r>
            <a:r>
              <a:rPr lang="en-US" sz="2000" b="1" dirty="0" err="1">
                <a:solidFill>
                  <a:srgbClr val="FFFFFF"/>
                </a:solidFill>
                <a:cs typeface="Arial" charset="0"/>
              </a:rPr>
              <a:t>nužnost</a:t>
            </a:r>
            <a:r>
              <a:rPr lang="en-US" sz="2000" b="1" dirty="0">
                <a:solidFill>
                  <a:srgbClr val="FFFFFF"/>
                </a:solidFill>
                <a:cs typeface="Arial" charset="0"/>
              </a:rPr>
              <a:t> </a:t>
            </a:r>
            <a:r>
              <a:rPr lang="en-US" sz="2000" b="1" dirty="0" err="1">
                <a:solidFill>
                  <a:srgbClr val="FFFFFF"/>
                </a:solidFill>
                <a:cs typeface="Arial" charset="0"/>
              </a:rPr>
              <a:t>oslanjanja</a:t>
            </a:r>
            <a:r>
              <a:rPr lang="en-US" sz="2000" b="1" dirty="0">
                <a:solidFill>
                  <a:srgbClr val="FFFFFF"/>
                </a:solidFill>
                <a:cs typeface="Arial" charset="0"/>
              </a:rPr>
              <a:t> </a:t>
            </a:r>
            <a:r>
              <a:rPr lang="en-US" sz="2000" b="1" dirty="0" err="1">
                <a:solidFill>
                  <a:srgbClr val="FFFFFF"/>
                </a:solidFill>
                <a:cs typeface="Arial" charset="0"/>
              </a:rPr>
              <a:t>isključivo</a:t>
            </a:r>
            <a:r>
              <a:rPr lang="en-US" sz="2000" b="1" dirty="0">
                <a:solidFill>
                  <a:srgbClr val="FFFFFF"/>
                </a:solidFill>
                <a:cs typeface="Arial" charset="0"/>
              </a:rPr>
              <a:t> </a:t>
            </a:r>
            <a:r>
              <a:rPr lang="en-US" sz="2000" b="1" dirty="0" err="1">
                <a:solidFill>
                  <a:srgbClr val="FFFFFF"/>
                </a:solidFill>
                <a:cs typeface="Arial" charset="0"/>
              </a:rPr>
              <a:t>na</a:t>
            </a:r>
            <a:r>
              <a:rPr lang="en-US" sz="2000" b="1" dirty="0">
                <a:solidFill>
                  <a:srgbClr val="FFFFFF"/>
                </a:solidFill>
                <a:cs typeface="Arial" charset="0"/>
              </a:rPr>
              <a:t> Krista za </a:t>
            </a:r>
            <a:r>
              <a:rPr lang="en-US" sz="2000" b="1" dirty="0" err="1">
                <a:solidFill>
                  <a:srgbClr val="FFFFFF"/>
                </a:solidFill>
                <a:cs typeface="Arial" charset="0"/>
              </a:rPr>
              <a:t>spasenje</a:t>
            </a:r>
            <a:r>
              <a:rPr lang="en-US" sz="2000" b="1" dirty="0">
                <a:solidFill>
                  <a:srgbClr val="FFFFFF"/>
                </a:solidFill>
                <a:cs typeface="Arial" charset="0"/>
              </a:rPr>
              <a:t>. Apostol </a:t>
            </a:r>
            <a:r>
              <a:rPr lang="en-US" sz="2000" b="1" dirty="0" err="1">
                <a:solidFill>
                  <a:srgbClr val="FFFFFF"/>
                </a:solidFill>
                <a:cs typeface="Arial" charset="0"/>
              </a:rPr>
              <a:t>izražava</a:t>
            </a:r>
            <a:r>
              <a:rPr lang="en-US" sz="2000" b="1" dirty="0">
                <a:solidFill>
                  <a:srgbClr val="FFFFFF"/>
                </a:solidFill>
                <a:cs typeface="Arial" charset="0"/>
              </a:rPr>
              <a:t> </a:t>
            </a:r>
            <a:r>
              <a:rPr lang="en-US" sz="2000" b="1" dirty="0" err="1">
                <a:solidFill>
                  <a:srgbClr val="FFFFFF"/>
                </a:solidFill>
                <a:cs typeface="Arial" charset="0"/>
              </a:rPr>
              <a:t>zabrinutost</a:t>
            </a:r>
            <a:r>
              <a:rPr lang="en-US" sz="2000" b="1" dirty="0">
                <a:solidFill>
                  <a:srgbClr val="FFFFFF"/>
                </a:solidFill>
                <a:cs typeface="Arial" charset="0"/>
              </a:rPr>
              <a:t> </a:t>
            </a:r>
            <a:r>
              <a:rPr lang="en-US" sz="2000" b="1" dirty="0" err="1">
                <a:solidFill>
                  <a:srgbClr val="FFFFFF"/>
                </a:solidFill>
                <a:cs typeface="Arial" charset="0"/>
              </a:rPr>
              <a:t>zbog</a:t>
            </a:r>
            <a:r>
              <a:rPr lang="en-US" sz="2000" b="1" dirty="0">
                <a:solidFill>
                  <a:srgbClr val="FFFFFF"/>
                </a:solidFill>
                <a:cs typeface="Arial" charset="0"/>
              </a:rPr>
              <a:t> </a:t>
            </a:r>
            <a:r>
              <a:rPr lang="en-US" sz="2000" b="1" dirty="0" err="1">
                <a:solidFill>
                  <a:srgbClr val="FFFFFF"/>
                </a:solidFill>
                <a:cs typeface="Arial" charset="0"/>
              </a:rPr>
              <a:t>utjecaja</a:t>
            </a:r>
            <a:r>
              <a:rPr lang="en-US" sz="2000" b="1" dirty="0">
                <a:solidFill>
                  <a:srgbClr val="FFFFFF"/>
                </a:solidFill>
                <a:cs typeface="Arial" charset="0"/>
              </a:rPr>
              <a:t> </a:t>
            </a:r>
            <a:r>
              <a:rPr lang="en-US" sz="2000" b="1" dirty="0" err="1">
                <a:solidFill>
                  <a:srgbClr val="FFFFFF"/>
                </a:solidFill>
                <a:cs typeface="Arial" charset="0"/>
              </a:rPr>
              <a:t>lažnih</a:t>
            </a:r>
            <a:r>
              <a:rPr lang="en-US" sz="2000" b="1" dirty="0">
                <a:solidFill>
                  <a:srgbClr val="FFFFFF"/>
                </a:solidFill>
                <a:cs typeface="Arial" charset="0"/>
              </a:rPr>
              <a:t> </a:t>
            </a:r>
            <a:r>
              <a:rPr lang="en-US" sz="2000" b="1" dirty="0" err="1">
                <a:solidFill>
                  <a:srgbClr val="FFFFFF"/>
                </a:solidFill>
                <a:cs typeface="Arial" charset="0"/>
              </a:rPr>
              <a:t>učitelja</a:t>
            </a:r>
            <a:r>
              <a:rPr lang="en-US" sz="2000" b="1" dirty="0">
                <a:solidFill>
                  <a:srgbClr val="FFFFFF"/>
                </a:solidFill>
                <a:cs typeface="Arial" charset="0"/>
              </a:rPr>
              <a:t> koji </a:t>
            </a:r>
            <a:r>
              <a:rPr lang="en-US" sz="2000" b="1" dirty="0" err="1">
                <a:solidFill>
                  <a:srgbClr val="FFFFFF"/>
                </a:solidFill>
                <a:cs typeface="Arial" charset="0"/>
              </a:rPr>
              <a:t>su</a:t>
            </a:r>
            <a:r>
              <a:rPr lang="en-US" sz="2000" b="1" dirty="0">
                <a:solidFill>
                  <a:srgbClr val="FFFFFF"/>
                </a:solidFill>
                <a:cs typeface="Arial" charset="0"/>
              </a:rPr>
              <a:t> </a:t>
            </a:r>
            <a:r>
              <a:rPr lang="en-US" sz="2000" b="1" dirty="0" err="1">
                <a:solidFill>
                  <a:srgbClr val="FFFFFF"/>
                </a:solidFill>
                <a:cs typeface="Arial" charset="0"/>
              </a:rPr>
              <a:t>promicali</a:t>
            </a:r>
            <a:r>
              <a:rPr lang="en-US" sz="2000" b="1" dirty="0">
                <a:solidFill>
                  <a:srgbClr val="FFFFFF"/>
                </a:solidFill>
                <a:cs typeface="Arial" charset="0"/>
              </a:rPr>
              <a:t> </a:t>
            </a:r>
            <a:r>
              <a:rPr lang="en-US" sz="2000" b="1" dirty="0" err="1">
                <a:solidFill>
                  <a:srgbClr val="FFFFFF"/>
                </a:solidFill>
                <a:cs typeface="Arial" charset="0"/>
              </a:rPr>
              <a:t>pristup</a:t>
            </a:r>
            <a:r>
              <a:rPr lang="en-US" sz="2000" b="1" dirty="0">
                <a:solidFill>
                  <a:srgbClr val="FFFFFF"/>
                </a:solidFill>
                <a:cs typeface="Arial" charset="0"/>
              </a:rPr>
              <a:t> </a:t>
            </a:r>
            <a:r>
              <a:rPr lang="en-US" sz="2000" b="1" dirty="0" err="1">
                <a:solidFill>
                  <a:srgbClr val="FFFFFF"/>
                </a:solidFill>
                <a:cs typeface="Arial" charset="0"/>
              </a:rPr>
              <a:t>temeljen</a:t>
            </a:r>
            <a:r>
              <a:rPr lang="en-US" sz="2000" b="1" dirty="0">
                <a:solidFill>
                  <a:srgbClr val="FFFFFF"/>
                </a:solidFill>
                <a:cs typeface="Arial" charset="0"/>
              </a:rPr>
              <a:t> </a:t>
            </a:r>
            <a:r>
              <a:rPr lang="en-US" sz="2000" b="1" dirty="0" err="1">
                <a:solidFill>
                  <a:srgbClr val="FFFFFF"/>
                </a:solidFill>
                <a:cs typeface="Arial" charset="0"/>
              </a:rPr>
              <a:t>na</a:t>
            </a:r>
            <a:r>
              <a:rPr lang="en-US" sz="2000" b="1" dirty="0">
                <a:solidFill>
                  <a:srgbClr val="FFFFFF"/>
                </a:solidFill>
                <a:cs typeface="Arial" charset="0"/>
              </a:rPr>
              <a:t> </a:t>
            </a:r>
            <a:r>
              <a:rPr lang="en-US" sz="2000" b="1" dirty="0" err="1">
                <a:solidFill>
                  <a:srgbClr val="FFFFFF"/>
                </a:solidFill>
                <a:cs typeface="Arial" charset="0"/>
              </a:rPr>
              <a:t>tijelu</a:t>
            </a:r>
            <a:r>
              <a:rPr lang="en-US" sz="2000" b="1" dirty="0">
                <a:solidFill>
                  <a:srgbClr val="FFFFFF"/>
                </a:solidFill>
                <a:cs typeface="Arial" charset="0"/>
              </a:rPr>
              <a:t>, </a:t>
            </a:r>
            <a:r>
              <a:rPr lang="en-US" sz="2000" b="1" dirty="0" err="1">
                <a:solidFill>
                  <a:srgbClr val="FFFFFF"/>
                </a:solidFill>
                <a:cs typeface="Arial" charset="0"/>
              </a:rPr>
              <a:t>čime</a:t>
            </a:r>
            <a:r>
              <a:rPr lang="en-US" sz="2000" b="1" dirty="0">
                <a:solidFill>
                  <a:srgbClr val="FFFFFF"/>
                </a:solidFill>
                <a:cs typeface="Arial" charset="0"/>
              </a:rPr>
              <a:t> </a:t>
            </a:r>
            <a:r>
              <a:rPr lang="en-US" sz="2000" b="1" dirty="0" err="1">
                <a:solidFill>
                  <a:srgbClr val="FFFFFF"/>
                </a:solidFill>
                <a:cs typeface="Arial" charset="0"/>
              </a:rPr>
              <a:t>su</a:t>
            </a:r>
            <a:r>
              <a:rPr lang="en-US" sz="2000" b="1" dirty="0">
                <a:solidFill>
                  <a:srgbClr val="FFFFFF"/>
                </a:solidFill>
                <a:cs typeface="Arial" charset="0"/>
              </a:rPr>
              <a:t> </a:t>
            </a:r>
            <a:r>
              <a:rPr lang="en-US" sz="2000" b="1" dirty="0" err="1">
                <a:solidFill>
                  <a:srgbClr val="FFFFFF"/>
                </a:solidFill>
                <a:cs typeface="Arial" charset="0"/>
              </a:rPr>
              <a:t>iskrivljavali</a:t>
            </a:r>
            <a:r>
              <a:rPr lang="en-US" sz="2000" b="1" dirty="0">
                <a:solidFill>
                  <a:srgbClr val="FFFFFF"/>
                </a:solidFill>
                <a:cs typeface="Arial" charset="0"/>
              </a:rPr>
              <a:t> </a:t>
            </a:r>
            <a:r>
              <a:rPr lang="en-US" sz="2000" b="1" dirty="0" err="1">
                <a:solidFill>
                  <a:srgbClr val="FFFFFF"/>
                </a:solidFill>
                <a:cs typeface="Arial" charset="0"/>
              </a:rPr>
              <a:t>evanđeosku</a:t>
            </a:r>
            <a:r>
              <a:rPr lang="en-US" sz="2000" b="1" dirty="0">
                <a:solidFill>
                  <a:srgbClr val="FFFFFF"/>
                </a:solidFill>
                <a:cs typeface="Arial" charset="0"/>
              </a:rPr>
              <a:t> </a:t>
            </a:r>
            <a:r>
              <a:rPr lang="en-US" sz="2000" b="1" dirty="0" err="1">
                <a:solidFill>
                  <a:srgbClr val="FFFFFF"/>
                </a:solidFill>
                <a:cs typeface="Arial" charset="0"/>
              </a:rPr>
              <a:t>poruku</a:t>
            </a:r>
            <a:r>
              <a:rPr lang="en-US" sz="2000" b="1" dirty="0">
                <a:solidFill>
                  <a:srgbClr val="FFFFFF"/>
                </a:solidFill>
                <a:cs typeface="Arial" charset="0"/>
              </a:rPr>
              <a:t> </a:t>
            </a:r>
            <a:r>
              <a:rPr lang="en-US" sz="2000" b="1" dirty="0" err="1">
                <a:solidFill>
                  <a:srgbClr val="FFFFFF"/>
                </a:solidFill>
                <a:cs typeface="Arial" charset="0"/>
              </a:rPr>
              <a:t>i</a:t>
            </a:r>
            <a:r>
              <a:rPr lang="en-US" sz="2000" b="1" dirty="0">
                <a:solidFill>
                  <a:srgbClr val="FFFFFF"/>
                </a:solidFill>
                <a:cs typeface="Arial" charset="0"/>
              </a:rPr>
              <a:t> </a:t>
            </a:r>
            <a:r>
              <a:rPr lang="en-US" sz="2000" b="1" dirty="0" err="1">
                <a:solidFill>
                  <a:srgbClr val="FFFFFF"/>
                </a:solidFill>
                <a:cs typeface="Arial" charset="0"/>
              </a:rPr>
              <a:t>ugrožavali</a:t>
            </a:r>
            <a:r>
              <a:rPr lang="en-US" sz="2000" b="1" dirty="0">
                <a:solidFill>
                  <a:srgbClr val="FFFFFF"/>
                </a:solidFill>
                <a:cs typeface="Arial" charset="0"/>
              </a:rPr>
              <a:t> </a:t>
            </a:r>
            <a:r>
              <a:rPr lang="en-US" sz="2000" b="1" dirty="0" err="1">
                <a:solidFill>
                  <a:srgbClr val="FFFFFF"/>
                </a:solidFill>
                <a:cs typeface="Arial" charset="0"/>
              </a:rPr>
              <a:t>cijelu</a:t>
            </a:r>
            <a:r>
              <a:rPr lang="en-US" sz="2000" b="1" dirty="0">
                <a:solidFill>
                  <a:srgbClr val="FFFFFF"/>
                </a:solidFill>
                <a:cs typeface="Arial" charset="0"/>
              </a:rPr>
              <a:t> </a:t>
            </a:r>
            <a:r>
              <a:rPr lang="en-US" sz="2000" b="1" dirty="0" err="1">
                <a:solidFill>
                  <a:srgbClr val="FFFFFF"/>
                </a:solidFill>
                <a:cs typeface="Arial" charset="0"/>
              </a:rPr>
              <a:t>kršćansku</a:t>
            </a:r>
            <a:r>
              <a:rPr lang="en-US" sz="2000" b="1" dirty="0">
                <a:solidFill>
                  <a:srgbClr val="FFFFFF"/>
                </a:solidFill>
                <a:cs typeface="Arial" charset="0"/>
              </a:rPr>
              <a:t> </a:t>
            </a:r>
            <a:r>
              <a:rPr lang="en-US" sz="2000" b="1" dirty="0" err="1">
                <a:solidFill>
                  <a:srgbClr val="FFFFFF"/>
                </a:solidFill>
                <a:cs typeface="Arial" charset="0"/>
              </a:rPr>
              <a:t>zajednicu</a:t>
            </a:r>
            <a:r>
              <a:rPr lang="en-US" sz="2000" b="1" dirty="0">
                <a:solidFill>
                  <a:srgbClr val="FFFFFF"/>
                </a:solidFill>
                <a:cs typeface="Arial" charset="0"/>
              </a:rPr>
              <a:t> u </a:t>
            </a:r>
            <a:r>
              <a:rPr lang="en-US" sz="2000" b="1" dirty="0" err="1">
                <a:solidFill>
                  <a:srgbClr val="FFFFFF"/>
                </a:solidFill>
                <a:cs typeface="Arial" charset="0"/>
              </a:rPr>
              <a:t>Filipima</a:t>
            </a:r>
            <a:r>
              <a:rPr lang="en-US" sz="2000" b="1" dirty="0">
                <a:solidFill>
                  <a:srgbClr val="FFFFFF"/>
                </a:solidFill>
                <a:cs typeface="Arial" charset="0"/>
              </a:rPr>
              <a:t>. </a:t>
            </a:r>
            <a:r>
              <a:rPr lang="en-US" sz="2000" b="1" dirty="0" err="1">
                <a:solidFill>
                  <a:srgbClr val="FFFFFF"/>
                </a:solidFill>
                <a:cs typeface="Arial" charset="0"/>
              </a:rPr>
              <a:t>Čini</a:t>
            </a:r>
            <a:r>
              <a:rPr lang="en-US" sz="2000" b="1" dirty="0">
                <a:solidFill>
                  <a:srgbClr val="FFFFFF"/>
                </a:solidFill>
                <a:cs typeface="Arial" charset="0"/>
              </a:rPr>
              <a:t> se da je </a:t>
            </a:r>
            <a:r>
              <a:rPr lang="en-US" sz="2000" b="1" dirty="0" err="1">
                <a:solidFill>
                  <a:srgbClr val="FFFFFF"/>
                </a:solidFill>
                <a:cs typeface="Arial" charset="0"/>
              </a:rPr>
              <a:t>oblik</a:t>
            </a:r>
            <a:r>
              <a:rPr lang="en-US" sz="2000" b="1" dirty="0">
                <a:solidFill>
                  <a:srgbClr val="FFFFFF"/>
                </a:solidFill>
                <a:cs typeface="Arial" charset="0"/>
              </a:rPr>
              <a:t> </a:t>
            </a:r>
            <a:r>
              <a:rPr lang="en-US" sz="2000" b="1" dirty="0" err="1">
                <a:solidFill>
                  <a:srgbClr val="FFFFFF"/>
                </a:solidFill>
                <a:cs typeface="Arial" charset="0"/>
              </a:rPr>
              <a:t>lažnog</a:t>
            </a:r>
            <a:r>
              <a:rPr lang="en-US" sz="2000" b="1" dirty="0">
                <a:solidFill>
                  <a:srgbClr val="FFFFFF"/>
                </a:solidFill>
                <a:cs typeface="Arial" charset="0"/>
              </a:rPr>
              <a:t> </a:t>
            </a:r>
            <a:r>
              <a:rPr lang="en-US" sz="2000" b="1" dirty="0" err="1">
                <a:solidFill>
                  <a:srgbClr val="FFFFFF"/>
                </a:solidFill>
                <a:cs typeface="Arial" charset="0"/>
              </a:rPr>
              <a:t>učenja</a:t>
            </a:r>
            <a:r>
              <a:rPr lang="en-US" sz="2000" b="1" dirty="0">
                <a:solidFill>
                  <a:srgbClr val="FFFFFF"/>
                </a:solidFill>
                <a:cs typeface="Arial" charset="0"/>
              </a:rPr>
              <a:t>, </a:t>
            </a:r>
            <a:r>
              <a:rPr lang="en-US" sz="2000" b="1" dirty="0" err="1">
                <a:solidFill>
                  <a:srgbClr val="FFFFFF"/>
                </a:solidFill>
                <a:cs typeface="Arial" charset="0"/>
              </a:rPr>
              <a:t>sličnog</a:t>
            </a:r>
            <a:r>
              <a:rPr lang="en-US" sz="2000" b="1" dirty="0">
                <a:solidFill>
                  <a:srgbClr val="FFFFFF"/>
                </a:solidFill>
                <a:cs typeface="Arial" charset="0"/>
              </a:rPr>
              <a:t> </a:t>
            </a:r>
            <a:r>
              <a:rPr lang="en-US" sz="2000" b="1" dirty="0" err="1">
                <a:solidFill>
                  <a:srgbClr val="FFFFFF"/>
                </a:solidFill>
                <a:cs typeface="Arial" charset="0"/>
              </a:rPr>
              <a:t>onome</a:t>
            </a:r>
            <a:r>
              <a:rPr lang="en-US" sz="2000" b="1" dirty="0">
                <a:solidFill>
                  <a:srgbClr val="FFFFFF"/>
                </a:solidFill>
                <a:cs typeface="Arial" charset="0"/>
              </a:rPr>
              <a:t> u Gala</a:t>
            </a:r>
            <a:r>
              <a:rPr lang="hr-HR" sz="2000" b="1" dirty="0">
                <a:solidFill>
                  <a:srgbClr val="FFFFFF"/>
                </a:solidFill>
                <a:cs typeface="Arial" charset="0"/>
              </a:rPr>
              <a:t>c</a:t>
            </a:r>
            <a:r>
              <a:rPr lang="en-US" sz="2000" b="1" dirty="0" err="1">
                <a:solidFill>
                  <a:srgbClr val="FFFFFF"/>
                </a:solidFill>
                <a:cs typeface="Arial" charset="0"/>
              </a:rPr>
              <a:t>iji</a:t>
            </a:r>
            <a:r>
              <a:rPr lang="en-US" sz="2000" b="1" dirty="0">
                <a:solidFill>
                  <a:srgbClr val="FFFFFF"/>
                </a:solidFill>
                <a:cs typeface="Arial" charset="0"/>
              </a:rPr>
              <a:t>, </a:t>
            </a:r>
            <a:r>
              <a:rPr lang="en-US" sz="2000" b="1" dirty="0" err="1">
                <a:solidFill>
                  <a:srgbClr val="FFFFFF"/>
                </a:solidFill>
                <a:cs typeface="Arial" charset="0"/>
              </a:rPr>
              <a:t>stvarao</a:t>
            </a:r>
            <a:r>
              <a:rPr lang="en-US" sz="2000" b="1" dirty="0">
                <a:solidFill>
                  <a:srgbClr val="FFFFFF"/>
                </a:solidFill>
                <a:cs typeface="Arial" charset="0"/>
              </a:rPr>
              <a:t> </a:t>
            </a:r>
            <a:r>
              <a:rPr lang="en-US" sz="2000" b="1" dirty="0" err="1">
                <a:solidFill>
                  <a:srgbClr val="FFFFFF"/>
                </a:solidFill>
                <a:cs typeface="Arial" charset="0"/>
              </a:rPr>
              <a:t>određenu</a:t>
            </a:r>
            <a:r>
              <a:rPr lang="en-US" sz="2000" b="1" dirty="0">
                <a:solidFill>
                  <a:srgbClr val="FFFFFF"/>
                </a:solidFill>
                <a:cs typeface="Arial" charset="0"/>
              </a:rPr>
              <a:t> </a:t>
            </a:r>
            <a:r>
              <a:rPr lang="en-US" sz="2000" b="1" dirty="0" err="1">
                <a:solidFill>
                  <a:srgbClr val="FFFFFF"/>
                </a:solidFill>
                <a:cs typeface="Arial" charset="0"/>
              </a:rPr>
              <a:t>zabunu</a:t>
            </a:r>
            <a:r>
              <a:rPr lang="en-US" sz="2000" b="1" dirty="0">
                <a:solidFill>
                  <a:srgbClr val="FFFFFF"/>
                </a:solidFill>
                <a:cs typeface="Arial" charset="0"/>
              </a:rPr>
              <a:t> </a:t>
            </a:r>
            <a:r>
              <a:rPr lang="en-US" sz="2000" b="1" dirty="0" err="1">
                <a:solidFill>
                  <a:srgbClr val="FFFFFF"/>
                </a:solidFill>
                <a:cs typeface="Arial" charset="0"/>
              </a:rPr>
              <a:t>oko</a:t>
            </a:r>
            <a:r>
              <a:rPr lang="en-US" sz="2000" b="1" dirty="0">
                <a:solidFill>
                  <a:srgbClr val="FFFFFF"/>
                </a:solidFill>
                <a:cs typeface="Arial" charset="0"/>
              </a:rPr>
              <a:t> toga </a:t>
            </a:r>
            <a:r>
              <a:rPr lang="en-US" sz="2000" b="1" dirty="0" err="1">
                <a:solidFill>
                  <a:srgbClr val="FFFFFF"/>
                </a:solidFill>
                <a:cs typeface="Arial" charset="0"/>
              </a:rPr>
              <a:t>što</a:t>
            </a:r>
            <a:r>
              <a:rPr lang="en-US" sz="2000" b="1" dirty="0">
                <a:solidFill>
                  <a:srgbClr val="FFFFFF"/>
                </a:solidFill>
                <a:cs typeface="Arial" charset="0"/>
              </a:rPr>
              <a:t> </a:t>
            </a:r>
            <a:r>
              <a:rPr lang="en-US" sz="2000" b="1" dirty="0" err="1">
                <a:solidFill>
                  <a:srgbClr val="FFFFFF"/>
                </a:solidFill>
                <a:cs typeface="Arial" charset="0"/>
              </a:rPr>
              <a:t>su</a:t>
            </a:r>
            <a:r>
              <a:rPr lang="en-US" sz="2000" b="1" dirty="0">
                <a:solidFill>
                  <a:srgbClr val="FFFFFF"/>
                </a:solidFill>
                <a:cs typeface="Arial" charset="0"/>
              </a:rPr>
              <a:t> </a:t>
            </a:r>
            <a:r>
              <a:rPr lang="en-US" sz="2000" b="1" dirty="0" err="1">
                <a:solidFill>
                  <a:srgbClr val="FFFFFF"/>
                </a:solidFill>
                <a:cs typeface="Arial" charset="0"/>
              </a:rPr>
              <a:t>poganski</a:t>
            </a:r>
            <a:r>
              <a:rPr lang="en-US" sz="2000" b="1" dirty="0">
                <a:solidFill>
                  <a:srgbClr val="FFFFFF"/>
                </a:solidFill>
                <a:cs typeface="Arial" charset="0"/>
              </a:rPr>
              <a:t> </a:t>
            </a:r>
            <a:r>
              <a:rPr lang="en-US" sz="2000" b="1" dirty="0" err="1">
                <a:solidFill>
                  <a:srgbClr val="FFFFFF"/>
                </a:solidFill>
                <a:cs typeface="Arial" charset="0"/>
              </a:rPr>
              <a:t>kršćani</a:t>
            </a:r>
            <a:r>
              <a:rPr lang="en-US" sz="2000" b="1" dirty="0">
                <a:solidFill>
                  <a:srgbClr val="FFFFFF"/>
                </a:solidFill>
                <a:cs typeface="Arial" charset="0"/>
              </a:rPr>
              <a:t> </a:t>
            </a:r>
            <a:r>
              <a:rPr lang="en-US" sz="2000" b="1" dirty="0" err="1">
                <a:solidFill>
                  <a:srgbClr val="FFFFFF"/>
                </a:solidFill>
                <a:cs typeface="Arial" charset="0"/>
              </a:rPr>
              <a:t>trebali</a:t>
            </a:r>
            <a:r>
              <a:rPr lang="en-US" sz="2000" b="1" dirty="0">
                <a:solidFill>
                  <a:srgbClr val="FFFFFF"/>
                </a:solidFill>
                <a:cs typeface="Arial" charset="0"/>
              </a:rPr>
              <a:t> </a:t>
            </a:r>
            <a:r>
              <a:rPr lang="en-US" sz="2000" b="1" dirty="0" err="1">
                <a:solidFill>
                  <a:srgbClr val="FFFFFF"/>
                </a:solidFill>
                <a:cs typeface="Arial" charset="0"/>
              </a:rPr>
              <a:t>vjerovati</a:t>
            </a:r>
            <a:r>
              <a:rPr lang="en-US" sz="2000" b="1" dirty="0">
                <a:solidFill>
                  <a:srgbClr val="FFFFFF"/>
                </a:solidFill>
                <a:cs typeface="Arial" charset="0"/>
              </a:rPr>
              <a:t> </a:t>
            </a:r>
            <a:r>
              <a:rPr lang="en-US" sz="2000" b="1" dirty="0" err="1">
                <a:solidFill>
                  <a:srgbClr val="FFFFFF"/>
                </a:solidFill>
                <a:cs typeface="Arial" charset="0"/>
              </a:rPr>
              <a:t>i</a:t>
            </a:r>
            <a:r>
              <a:rPr lang="en-US" sz="2000" b="1" dirty="0">
                <a:solidFill>
                  <a:srgbClr val="FFFFFF"/>
                </a:solidFill>
                <a:cs typeface="Arial" charset="0"/>
              </a:rPr>
              <a:t> </a:t>
            </a:r>
            <a:r>
              <a:rPr lang="en-US" sz="2000" b="1" dirty="0" err="1">
                <a:solidFill>
                  <a:srgbClr val="FFFFFF"/>
                </a:solidFill>
                <a:cs typeface="Arial" charset="0"/>
              </a:rPr>
              <a:t>činiti</a:t>
            </a:r>
            <a:r>
              <a:rPr lang="en-US" sz="2000" b="1" dirty="0">
                <a:solidFill>
                  <a:srgbClr val="FFFFFF"/>
                </a:solidFill>
                <a:cs typeface="Arial" charset="0"/>
              </a:rPr>
              <a:t> </a:t>
            </a:r>
            <a:r>
              <a:rPr lang="en-US" sz="2000" b="1" dirty="0" err="1">
                <a:solidFill>
                  <a:srgbClr val="FFFFFF"/>
                </a:solidFill>
                <a:cs typeface="Arial" charset="0"/>
              </a:rPr>
              <a:t>kako</a:t>
            </a:r>
            <a:r>
              <a:rPr lang="en-US" sz="2000" b="1" dirty="0">
                <a:solidFill>
                  <a:srgbClr val="FFFFFF"/>
                </a:solidFill>
                <a:cs typeface="Arial" charset="0"/>
              </a:rPr>
              <a:t> bi </a:t>
            </a:r>
            <a:r>
              <a:rPr lang="en-US" sz="2000" b="1" dirty="0" err="1">
                <a:solidFill>
                  <a:srgbClr val="FFFFFF"/>
                </a:solidFill>
                <a:cs typeface="Arial" charset="0"/>
              </a:rPr>
              <a:t>bili</a:t>
            </a:r>
            <a:r>
              <a:rPr lang="en-US" sz="2000" b="1" dirty="0">
                <a:solidFill>
                  <a:srgbClr val="FFFFFF"/>
                </a:solidFill>
                <a:cs typeface="Arial" charset="0"/>
              </a:rPr>
              <a:t> </a:t>
            </a:r>
            <a:r>
              <a:rPr lang="en-US" sz="2000" b="1" dirty="0" err="1">
                <a:solidFill>
                  <a:srgbClr val="FFFFFF"/>
                </a:solidFill>
                <a:cs typeface="Arial" charset="0"/>
              </a:rPr>
              <a:t>spašeni</a:t>
            </a:r>
            <a:r>
              <a:rPr lang="en-US" sz="2000" b="1" dirty="0">
                <a:solidFill>
                  <a:srgbClr val="FFFFFF"/>
                </a:solidFill>
                <a:cs typeface="Arial" charset="0"/>
              </a:rPr>
              <a:t>.</a:t>
            </a:r>
            <a:r>
              <a:rPr lang="hr-HR" sz="2000" b="1" dirty="0">
                <a:solidFill>
                  <a:srgbClr val="FFFFFF"/>
                </a:solidFill>
                <a:cs typeface="Arial" charset="0"/>
              </a:rPr>
              <a:t> </a:t>
            </a:r>
            <a:r>
              <a:rPr lang="en-US" sz="2000" b="1" dirty="0">
                <a:solidFill>
                  <a:srgbClr val="FFFFFF"/>
                </a:solidFill>
                <a:cs typeface="Arial" charset="0"/>
              </a:rPr>
              <a:t>Pa</a:t>
            </a:r>
            <a:r>
              <a:rPr lang="hr-HR" sz="2000" b="1" dirty="0">
                <a:solidFill>
                  <a:srgbClr val="FFFFFF"/>
                </a:solidFill>
                <a:cs typeface="Arial" charset="0"/>
              </a:rPr>
              <a:t>vao</a:t>
            </a:r>
            <a:r>
              <a:rPr lang="en-US" sz="2000" b="1" dirty="0">
                <a:solidFill>
                  <a:srgbClr val="FFFFFF"/>
                </a:solidFill>
                <a:cs typeface="Arial" charset="0"/>
              </a:rPr>
              <a:t> je </a:t>
            </a:r>
            <a:r>
              <a:rPr lang="en-US" sz="2000" b="1" dirty="0" err="1">
                <a:solidFill>
                  <a:srgbClr val="FFFFFF"/>
                </a:solidFill>
                <a:cs typeface="Arial" charset="0"/>
              </a:rPr>
              <a:t>ovu</a:t>
            </a:r>
            <a:r>
              <a:rPr lang="en-US" sz="2000" b="1" dirty="0">
                <a:solidFill>
                  <a:srgbClr val="FFFFFF"/>
                </a:solidFill>
                <a:cs typeface="Arial" charset="0"/>
              </a:rPr>
              <a:t> </a:t>
            </a:r>
            <a:r>
              <a:rPr lang="en-US" sz="2000" b="1" dirty="0" err="1">
                <a:solidFill>
                  <a:srgbClr val="FFFFFF"/>
                </a:solidFill>
                <a:cs typeface="Arial" charset="0"/>
              </a:rPr>
              <a:t>stvar</a:t>
            </a:r>
            <a:r>
              <a:rPr lang="en-US" sz="2000" b="1" dirty="0">
                <a:solidFill>
                  <a:srgbClr val="FFFFFF"/>
                </a:solidFill>
                <a:cs typeface="Arial" charset="0"/>
              </a:rPr>
              <a:t> </a:t>
            </a:r>
            <a:r>
              <a:rPr lang="en-US" sz="2000" b="1" dirty="0" err="1">
                <a:solidFill>
                  <a:srgbClr val="FFFFFF"/>
                </a:solidFill>
                <a:cs typeface="Arial" charset="0"/>
              </a:rPr>
              <a:t>shvaćao</a:t>
            </a:r>
            <a:r>
              <a:rPr lang="en-US" sz="2000" b="1" dirty="0">
                <a:solidFill>
                  <a:srgbClr val="FFFFFF"/>
                </a:solidFill>
                <a:cs typeface="Arial" charset="0"/>
              </a:rPr>
              <a:t> </a:t>
            </a:r>
            <a:r>
              <a:rPr lang="en-US" sz="2000" b="1" dirty="0" err="1">
                <a:solidFill>
                  <a:srgbClr val="FFFFFF"/>
                </a:solidFill>
                <a:cs typeface="Arial" charset="0"/>
              </a:rPr>
              <a:t>vrlo</a:t>
            </a:r>
            <a:r>
              <a:rPr lang="en-US" sz="2000" b="1" dirty="0">
                <a:solidFill>
                  <a:srgbClr val="FFFFFF"/>
                </a:solidFill>
                <a:cs typeface="Arial" charset="0"/>
              </a:rPr>
              <a:t> </a:t>
            </a:r>
            <a:r>
              <a:rPr lang="en-US" sz="2000" b="1" dirty="0" err="1">
                <a:solidFill>
                  <a:srgbClr val="FFFFFF"/>
                </a:solidFill>
                <a:cs typeface="Arial" charset="0"/>
              </a:rPr>
              <a:t>ozbiljno</a:t>
            </a:r>
            <a:r>
              <a:rPr lang="en-US" sz="2000" b="1" dirty="0">
                <a:solidFill>
                  <a:srgbClr val="FFFFFF"/>
                </a:solidFill>
                <a:cs typeface="Arial" charset="0"/>
              </a:rPr>
              <a:t>. </a:t>
            </a:r>
            <a:r>
              <a:rPr lang="en-US" sz="2000" b="1" dirty="0" err="1">
                <a:solidFill>
                  <a:srgbClr val="FFFFFF"/>
                </a:solidFill>
                <a:cs typeface="Arial" charset="0"/>
              </a:rPr>
              <a:t>Uostalom</a:t>
            </a:r>
            <a:r>
              <a:rPr lang="en-US" sz="2000" b="1" dirty="0">
                <a:solidFill>
                  <a:srgbClr val="FFFFFF"/>
                </a:solidFill>
                <a:cs typeface="Arial" charset="0"/>
              </a:rPr>
              <a:t>, </a:t>
            </a:r>
            <a:r>
              <a:rPr lang="en-US" sz="2000" b="1" dirty="0" err="1">
                <a:solidFill>
                  <a:srgbClr val="FFFFFF"/>
                </a:solidFill>
                <a:cs typeface="Arial" charset="0"/>
              </a:rPr>
              <a:t>evanđeoska</a:t>
            </a:r>
            <a:r>
              <a:rPr lang="en-US" sz="2000" b="1" dirty="0">
                <a:solidFill>
                  <a:srgbClr val="FFFFFF"/>
                </a:solidFill>
                <a:cs typeface="Arial" charset="0"/>
              </a:rPr>
              <a:t> </a:t>
            </a:r>
            <a:r>
              <a:rPr lang="en-US" sz="2000" b="1" dirty="0" err="1">
                <a:solidFill>
                  <a:srgbClr val="FFFFFF"/>
                </a:solidFill>
                <a:cs typeface="Arial" charset="0"/>
              </a:rPr>
              <a:t>poruka</a:t>
            </a:r>
            <a:r>
              <a:rPr lang="en-US" sz="2000" b="1" dirty="0">
                <a:solidFill>
                  <a:srgbClr val="FFFFFF"/>
                </a:solidFill>
                <a:cs typeface="Arial" charset="0"/>
              </a:rPr>
              <a:t> </a:t>
            </a:r>
            <a:r>
              <a:rPr lang="en-US" sz="2000" b="1" dirty="0" err="1">
                <a:solidFill>
                  <a:srgbClr val="FFFFFF"/>
                </a:solidFill>
                <a:cs typeface="Arial" charset="0"/>
              </a:rPr>
              <a:t>bila</a:t>
            </a:r>
            <a:r>
              <a:rPr lang="en-US" sz="2000" b="1" dirty="0">
                <a:solidFill>
                  <a:srgbClr val="FFFFFF"/>
                </a:solidFill>
                <a:cs typeface="Arial" charset="0"/>
              </a:rPr>
              <a:t> je u </a:t>
            </a:r>
            <a:r>
              <a:rPr lang="en-US" sz="2000" b="1" dirty="0" err="1">
                <a:solidFill>
                  <a:srgbClr val="FFFFFF"/>
                </a:solidFill>
                <a:cs typeface="Arial" charset="0"/>
              </a:rPr>
              <a:t>pitanju</a:t>
            </a:r>
            <a:r>
              <a:rPr lang="en-US" sz="2000" b="1" dirty="0">
                <a:solidFill>
                  <a:srgbClr val="FFFFFF"/>
                </a:solidFill>
                <a:cs typeface="Arial" charset="0"/>
              </a:rPr>
              <a:t>! Pavao je </a:t>
            </a:r>
            <a:r>
              <a:rPr lang="en-US" sz="2000" b="1" dirty="0" err="1">
                <a:solidFill>
                  <a:srgbClr val="FFFFFF"/>
                </a:solidFill>
                <a:cs typeface="Arial" charset="0"/>
              </a:rPr>
              <a:t>toliko</a:t>
            </a:r>
            <a:r>
              <a:rPr lang="en-US" sz="2000" b="1" dirty="0">
                <a:solidFill>
                  <a:srgbClr val="FFFFFF"/>
                </a:solidFill>
                <a:cs typeface="Arial" charset="0"/>
              </a:rPr>
              <a:t> </a:t>
            </a:r>
            <a:r>
              <a:rPr lang="en-US" sz="2000" b="1" dirty="0" err="1">
                <a:solidFill>
                  <a:srgbClr val="FFFFFF"/>
                </a:solidFill>
                <a:cs typeface="Arial" charset="0"/>
              </a:rPr>
              <a:t>zabrinut</a:t>
            </a:r>
            <a:r>
              <a:rPr lang="en-US" sz="2000" b="1" dirty="0">
                <a:solidFill>
                  <a:srgbClr val="FFFFFF"/>
                </a:solidFill>
                <a:cs typeface="Arial" charset="0"/>
              </a:rPr>
              <a:t> </a:t>
            </a:r>
            <a:r>
              <a:rPr lang="en-US" sz="2000" b="1" dirty="0" err="1">
                <a:solidFill>
                  <a:srgbClr val="FFFFFF"/>
                </a:solidFill>
                <a:cs typeface="Arial" charset="0"/>
              </a:rPr>
              <a:t>zbog</a:t>
            </a:r>
            <a:r>
              <a:rPr lang="en-US" sz="2000" b="1" dirty="0">
                <a:solidFill>
                  <a:srgbClr val="FFFFFF"/>
                </a:solidFill>
                <a:cs typeface="Arial" charset="0"/>
              </a:rPr>
              <a:t> </a:t>
            </a:r>
            <a:r>
              <a:rPr lang="en-US" sz="2000" b="1" dirty="0" err="1">
                <a:solidFill>
                  <a:srgbClr val="FFFFFF"/>
                </a:solidFill>
                <a:cs typeface="Arial" charset="0"/>
              </a:rPr>
              <a:t>infiltracije</a:t>
            </a:r>
            <a:r>
              <a:rPr lang="en-US" sz="2000" b="1" dirty="0">
                <a:solidFill>
                  <a:srgbClr val="FFFFFF"/>
                </a:solidFill>
                <a:cs typeface="Arial" charset="0"/>
              </a:rPr>
              <a:t> </a:t>
            </a:r>
            <a:r>
              <a:rPr lang="en-US" sz="2000" b="1" dirty="0" err="1">
                <a:solidFill>
                  <a:srgbClr val="FFFFFF"/>
                </a:solidFill>
                <a:cs typeface="Arial" charset="0"/>
              </a:rPr>
              <a:t>lažnih</a:t>
            </a:r>
            <a:r>
              <a:rPr lang="en-US" sz="2000" b="1" dirty="0">
                <a:solidFill>
                  <a:srgbClr val="FFFFFF"/>
                </a:solidFill>
                <a:cs typeface="Arial" charset="0"/>
              </a:rPr>
              <a:t> </a:t>
            </a:r>
            <a:r>
              <a:rPr lang="en-US" sz="2000" b="1" dirty="0" err="1">
                <a:solidFill>
                  <a:srgbClr val="FFFFFF"/>
                </a:solidFill>
                <a:cs typeface="Arial" charset="0"/>
              </a:rPr>
              <a:t>gospodara</a:t>
            </a:r>
            <a:r>
              <a:rPr lang="en-US" sz="2000" b="1" dirty="0">
                <a:solidFill>
                  <a:srgbClr val="FFFFFF"/>
                </a:solidFill>
                <a:cs typeface="Arial" charset="0"/>
              </a:rPr>
              <a:t> </a:t>
            </a:r>
            <a:r>
              <a:rPr lang="en-US" sz="2000" b="1" dirty="0" err="1">
                <a:solidFill>
                  <a:srgbClr val="FFFFFF"/>
                </a:solidFill>
                <a:cs typeface="Arial" charset="0"/>
              </a:rPr>
              <a:t>i</a:t>
            </a:r>
            <a:r>
              <a:rPr lang="en-US" sz="2000" b="1" dirty="0">
                <a:solidFill>
                  <a:srgbClr val="FFFFFF"/>
                </a:solidFill>
                <a:cs typeface="Arial" charset="0"/>
              </a:rPr>
              <a:t> </a:t>
            </a:r>
            <a:r>
              <a:rPr lang="en-US" sz="2000" b="1" dirty="0" err="1">
                <a:solidFill>
                  <a:srgbClr val="FFFFFF"/>
                </a:solidFill>
                <a:cs typeface="Arial" charset="0"/>
              </a:rPr>
              <a:t>njihovih</a:t>
            </a:r>
            <a:r>
              <a:rPr lang="en-US" sz="2000" b="1" dirty="0">
                <a:solidFill>
                  <a:srgbClr val="FFFFFF"/>
                </a:solidFill>
                <a:cs typeface="Arial" charset="0"/>
              </a:rPr>
              <a:t> </a:t>
            </a:r>
            <a:r>
              <a:rPr lang="en-US" sz="2000" b="1" dirty="0" err="1">
                <a:solidFill>
                  <a:srgbClr val="FFFFFF"/>
                </a:solidFill>
                <a:cs typeface="Arial" charset="0"/>
              </a:rPr>
              <a:t>učenja</a:t>
            </a:r>
            <a:r>
              <a:rPr lang="en-US" sz="2000" b="1" dirty="0">
                <a:solidFill>
                  <a:srgbClr val="FFFFFF"/>
                </a:solidFill>
                <a:cs typeface="Arial" charset="0"/>
              </a:rPr>
              <a:t> da </a:t>
            </a:r>
            <a:r>
              <a:rPr lang="en-US" sz="2000" b="1" dirty="0" err="1">
                <a:solidFill>
                  <a:srgbClr val="FFFFFF"/>
                </a:solidFill>
                <a:cs typeface="Arial" charset="0"/>
              </a:rPr>
              <a:t>ih</a:t>
            </a:r>
            <a:r>
              <a:rPr lang="en-US" sz="2000" b="1" dirty="0">
                <a:solidFill>
                  <a:srgbClr val="FFFFFF"/>
                </a:solidFill>
                <a:cs typeface="Arial" charset="0"/>
              </a:rPr>
              <a:t> </a:t>
            </a:r>
            <a:r>
              <a:rPr lang="en-US" sz="2000" b="1" dirty="0" err="1">
                <a:solidFill>
                  <a:srgbClr val="FFFFFF"/>
                </a:solidFill>
                <a:cs typeface="Arial" charset="0"/>
              </a:rPr>
              <a:t>naziva</a:t>
            </a:r>
            <a:r>
              <a:rPr lang="en-US" sz="2000" b="1" dirty="0">
                <a:solidFill>
                  <a:srgbClr val="FFFFFF"/>
                </a:solidFill>
                <a:cs typeface="Arial" charset="0"/>
              </a:rPr>
              <a:t> </a:t>
            </a:r>
            <a:r>
              <a:rPr lang="en-US" sz="2000" b="1" dirty="0" err="1">
                <a:solidFill>
                  <a:srgbClr val="FFFFFF"/>
                </a:solidFill>
                <a:cs typeface="Arial" charset="0"/>
              </a:rPr>
              <a:t>psima</a:t>
            </a:r>
            <a:r>
              <a:rPr lang="en-US" sz="2000" b="1" dirty="0">
                <a:solidFill>
                  <a:srgbClr val="FFFFFF"/>
                </a:solidFill>
                <a:cs typeface="Arial" charset="0"/>
              </a:rPr>
              <a:t> </a:t>
            </a:r>
            <a:r>
              <a:rPr lang="en-US" sz="2000" b="1" dirty="0" err="1">
                <a:solidFill>
                  <a:srgbClr val="FFFFFF"/>
                </a:solidFill>
                <a:cs typeface="Arial" charset="0"/>
              </a:rPr>
              <a:t>i</a:t>
            </a:r>
            <a:r>
              <a:rPr lang="en-US" sz="2000" b="1" dirty="0">
                <a:solidFill>
                  <a:srgbClr val="FFFFFF"/>
                </a:solidFill>
                <a:cs typeface="Arial" charset="0"/>
              </a:rPr>
              <a:t> </a:t>
            </a:r>
            <a:r>
              <a:rPr lang="en-US" sz="2000" b="1" dirty="0" err="1">
                <a:solidFill>
                  <a:srgbClr val="FFFFFF"/>
                </a:solidFill>
                <a:cs typeface="Arial" charset="0"/>
              </a:rPr>
              <a:t>zlim</a:t>
            </a:r>
            <a:r>
              <a:rPr lang="en-US" sz="2000" b="1" dirty="0">
                <a:solidFill>
                  <a:srgbClr val="FFFFFF"/>
                </a:solidFill>
                <a:cs typeface="Arial" charset="0"/>
              </a:rPr>
              <a:t> </a:t>
            </a:r>
            <a:r>
              <a:rPr lang="en-US" sz="2000" b="1" dirty="0" err="1">
                <a:solidFill>
                  <a:srgbClr val="FFFFFF"/>
                </a:solidFill>
                <a:cs typeface="Arial" charset="0"/>
              </a:rPr>
              <a:t>radnicima</a:t>
            </a:r>
            <a:r>
              <a:rPr lang="en-US" sz="2000" b="1" dirty="0">
                <a:solidFill>
                  <a:srgbClr val="FFFFFF"/>
                </a:solidFill>
                <a:cs typeface="Arial" charset="0"/>
              </a:rPr>
              <a:t> (Fil. 3</a:t>
            </a:r>
            <a:r>
              <a:rPr lang="hr-HR" sz="2000" b="1" dirty="0">
                <a:solidFill>
                  <a:srgbClr val="FFFFFF"/>
                </a:solidFill>
                <a:cs typeface="Arial" charset="0"/>
              </a:rPr>
              <a:t>,</a:t>
            </a:r>
            <a:r>
              <a:rPr lang="en-US" sz="2000" b="1" dirty="0">
                <a:solidFill>
                  <a:srgbClr val="FFFFFF"/>
                </a:solidFill>
                <a:cs typeface="Arial" charset="0"/>
              </a:rPr>
              <a:t>2, NKJV). To </a:t>
            </a:r>
            <a:r>
              <a:rPr lang="en-US" sz="2000" b="1" dirty="0" err="1">
                <a:solidFill>
                  <a:srgbClr val="FFFFFF"/>
                </a:solidFill>
                <a:cs typeface="Arial" charset="0"/>
              </a:rPr>
              <a:t>su</a:t>
            </a:r>
            <a:r>
              <a:rPr lang="en-US" sz="2000" b="1" dirty="0">
                <a:solidFill>
                  <a:srgbClr val="FFFFFF"/>
                </a:solidFill>
                <a:cs typeface="Arial" charset="0"/>
              </a:rPr>
              <a:t> </a:t>
            </a:r>
            <a:r>
              <a:rPr lang="en-US" sz="2000" b="1" dirty="0" err="1">
                <a:solidFill>
                  <a:srgbClr val="FFFFFF"/>
                </a:solidFill>
                <a:cs typeface="Arial" charset="0"/>
              </a:rPr>
              <a:t>snažni</a:t>
            </a:r>
            <a:r>
              <a:rPr lang="en-US" sz="2000" b="1" dirty="0">
                <a:solidFill>
                  <a:srgbClr val="FFFFFF"/>
                </a:solidFill>
                <a:cs typeface="Arial" charset="0"/>
              </a:rPr>
              <a:t> </a:t>
            </a:r>
            <a:r>
              <a:rPr lang="en-US" sz="2000" b="1" dirty="0" err="1">
                <a:solidFill>
                  <a:srgbClr val="FFFFFF"/>
                </a:solidFill>
                <a:cs typeface="Arial" charset="0"/>
              </a:rPr>
              <a:t>izrazi</a:t>
            </a:r>
            <a:r>
              <a:rPr lang="en-US" sz="2000" b="1" dirty="0">
                <a:solidFill>
                  <a:srgbClr val="FFFFFF"/>
                </a:solidFill>
                <a:cs typeface="Arial" charset="0"/>
              </a:rPr>
              <a:t>, koji se </a:t>
            </a:r>
            <a:r>
              <a:rPr lang="en-US" sz="2000" b="1" dirty="0" err="1">
                <a:solidFill>
                  <a:srgbClr val="FFFFFF"/>
                </a:solidFill>
                <a:cs typeface="Arial" charset="0"/>
              </a:rPr>
              <a:t>koriste</a:t>
            </a:r>
            <a:r>
              <a:rPr lang="en-US" sz="2000" b="1" dirty="0">
                <a:solidFill>
                  <a:srgbClr val="FFFFFF"/>
                </a:solidFill>
                <a:cs typeface="Arial" charset="0"/>
              </a:rPr>
              <a:t> za </a:t>
            </a:r>
            <a:r>
              <a:rPr lang="en-US" sz="2000" b="1" dirty="0" err="1">
                <a:solidFill>
                  <a:srgbClr val="FFFFFF"/>
                </a:solidFill>
                <a:cs typeface="Arial" charset="0"/>
              </a:rPr>
              <a:t>izražavanje</a:t>
            </a:r>
            <a:r>
              <a:rPr lang="en-US" sz="2000" b="1" dirty="0">
                <a:solidFill>
                  <a:srgbClr val="FFFFFF"/>
                </a:solidFill>
                <a:cs typeface="Arial" charset="0"/>
              </a:rPr>
              <a:t> </a:t>
            </a:r>
            <a:r>
              <a:rPr lang="en-US" sz="2000" b="1" dirty="0" err="1">
                <a:solidFill>
                  <a:srgbClr val="FFFFFF"/>
                </a:solidFill>
                <a:cs typeface="Arial" charset="0"/>
              </a:rPr>
              <a:t>prezira</a:t>
            </a:r>
            <a:r>
              <a:rPr lang="en-US" sz="2000" b="1" dirty="0">
                <a:solidFill>
                  <a:srgbClr val="FFFFFF"/>
                </a:solidFill>
                <a:cs typeface="Arial" charset="0"/>
              </a:rPr>
              <a:t> </a:t>
            </a:r>
            <a:r>
              <a:rPr lang="en-US" sz="2000" b="1" dirty="0" err="1">
                <a:solidFill>
                  <a:srgbClr val="FFFFFF"/>
                </a:solidFill>
                <a:cs typeface="Arial" charset="0"/>
              </a:rPr>
              <a:t>i</a:t>
            </a:r>
            <a:r>
              <a:rPr lang="en-US" sz="2000" b="1" dirty="0">
                <a:solidFill>
                  <a:srgbClr val="FFFFFF"/>
                </a:solidFill>
                <a:cs typeface="Arial" charset="0"/>
              </a:rPr>
              <a:t> </a:t>
            </a:r>
            <a:r>
              <a:rPr lang="en-US" sz="2000" b="1" dirty="0" err="1">
                <a:solidFill>
                  <a:srgbClr val="FFFFFF"/>
                </a:solidFill>
                <a:cs typeface="Arial" charset="0"/>
              </a:rPr>
              <a:t>neodobravanja</a:t>
            </a:r>
            <a:r>
              <a:rPr lang="en-US" sz="2000" b="1" dirty="0">
                <a:solidFill>
                  <a:srgbClr val="FFFFFF"/>
                </a:solidFill>
                <a:cs typeface="Arial" charset="0"/>
              </a:rPr>
              <a:t>. </a:t>
            </a:r>
            <a:r>
              <a:rPr lang="en-US" sz="2000" b="1" dirty="0" err="1">
                <a:solidFill>
                  <a:srgbClr val="FFFFFF"/>
                </a:solidFill>
                <a:cs typeface="Arial" charset="0"/>
              </a:rPr>
              <a:t>Rješavanjem</a:t>
            </a:r>
            <a:r>
              <a:rPr lang="en-US" sz="2000" b="1" dirty="0">
                <a:solidFill>
                  <a:srgbClr val="FFFFFF"/>
                </a:solidFill>
                <a:cs typeface="Arial" charset="0"/>
              </a:rPr>
              <a:t> </a:t>
            </a:r>
            <a:r>
              <a:rPr lang="en-US" sz="2000" b="1" dirty="0" err="1">
                <a:solidFill>
                  <a:srgbClr val="FFFFFF"/>
                </a:solidFill>
                <a:cs typeface="Arial" charset="0"/>
              </a:rPr>
              <a:t>ovih</a:t>
            </a:r>
            <a:r>
              <a:rPr lang="en-US" sz="2000" b="1" dirty="0">
                <a:solidFill>
                  <a:srgbClr val="FFFFFF"/>
                </a:solidFill>
                <a:cs typeface="Arial" charset="0"/>
              </a:rPr>
              <a:t> </a:t>
            </a:r>
            <a:r>
              <a:rPr lang="en-US" sz="2000" b="1" dirty="0" err="1">
                <a:solidFill>
                  <a:srgbClr val="FFFFFF"/>
                </a:solidFill>
                <a:cs typeface="Arial" charset="0"/>
              </a:rPr>
              <a:t>pitanja</a:t>
            </a:r>
            <a:r>
              <a:rPr lang="en-US" sz="2000" b="1" dirty="0">
                <a:solidFill>
                  <a:srgbClr val="FFFFFF"/>
                </a:solidFill>
                <a:cs typeface="Arial" charset="0"/>
              </a:rPr>
              <a:t> u </a:t>
            </a:r>
            <a:r>
              <a:rPr lang="hr-HR" sz="2000" b="1" dirty="0">
                <a:solidFill>
                  <a:srgbClr val="FFFFFF"/>
                </a:solidFill>
                <a:cs typeface="Arial" charset="0"/>
              </a:rPr>
              <a:t>F</a:t>
            </a:r>
            <a:r>
              <a:rPr lang="en-US" sz="2000" b="1" dirty="0" err="1">
                <a:solidFill>
                  <a:srgbClr val="FFFFFF"/>
                </a:solidFill>
                <a:cs typeface="Arial" charset="0"/>
              </a:rPr>
              <a:t>ilipi</a:t>
            </a:r>
            <a:r>
              <a:rPr lang="en-US" sz="2000" b="1" dirty="0">
                <a:solidFill>
                  <a:srgbClr val="FFFFFF"/>
                </a:solidFill>
                <a:cs typeface="Arial" charset="0"/>
              </a:rPr>
              <a:t>,</a:t>
            </a:r>
            <a:r>
              <a:rPr lang="hr-HR" sz="2000" b="1" dirty="0">
                <a:solidFill>
                  <a:srgbClr val="FFFFFF"/>
                </a:solidFill>
                <a:cs typeface="Arial" charset="0"/>
              </a:rPr>
              <a:t> Pavao daje precizan lijek kako zaustaviti lažna učenja.</a:t>
            </a:r>
            <a:endParaRPr kumimoji="0" lang="en-US" b="1" i="0" u="none" strike="noStrike" kern="1200" cap="none" spc="0" normalizeH="0" baseline="0" noProof="0" dirty="0">
              <a:ln>
                <a:noFill/>
              </a:ln>
              <a:solidFill>
                <a:srgbClr val="FFFFFF"/>
              </a:solidFill>
              <a:effectLst/>
              <a:uLnTx/>
              <a:uFillTx/>
              <a:latin typeface="Arial"/>
              <a:ea typeface="+mn-ea"/>
              <a:cs typeface="Arial" charset="0"/>
            </a:endParaRPr>
          </a:p>
        </p:txBody>
      </p:sp>
    </p:spTree>
    <p:extLst>
      <p:ext uri="{BB962C8B-B14F-4D97-AF65-F5344CB8AC3E}">
        <p14:creationId xmlns:p14="http://schemas.microsoft.com/office/powerpoint/2010/main" val="2427855536"/>
      </p:ext>
    </p:extLst>
  </p:cSld>
  <p:clrMapOvr>
    <a:masterClrMapping/>
  </p:clrMapOvr>
  <p:transition spd="med">
    <p:zoom/>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2667000" y="76200"/>
            <a:ext cx="6553200" cy="1143000"/>
          </a:xfrm>
        </p:spPr>
        <p:txBody>
          <a:bodyPr/>
          <a:lstStyle/>
          <a:p>
            <a:pPr eaLnBrk="1" hangingPunct="1"/>
            <a:r>
              <a:rPr lang="hr-HR" dirty="0"/>
              <a:t>PRIMJENA</a:t>
            </a:r>
            <a:endParaRPr lang="en-US" dirty="0"/>
          </a:p>
        </p:txBody>
      </p:sp>
      <p:sp>
        <p:nvSpPr>
          <p:cNvPr id="16387" name="Rectangle 3"/>
          <p:cNvSpPr>
            <a:spLocks noGrp="1" noChangeArrowheads="1"/>
          </p:cNvSpPr>
          <p:nvPr>
            <p:ph type="body" idx="1"/>
          </p:nvPr>
        </p:nvSpPr>
        <p:spPr>
          <a:xfrm>
            <a:off x="2667000" y="1676402"/>
            <a:ext cx="8321040" cy="863263"/>
          </a:xfrm>
        </p:spPr>
        <p:txBody>
          <a:bodyPr/>
          <a:lstStyle/>
          <a:p>
            <a:pPr marL="0" indent="0" eaLnBrk="1" hangingPunct="1">
              <a:lnSpc>
                <a:spcPct val="90000"/>
              </a:lnSpc>
              <a:buNone/>
            </a:pPr>
            <a:r>
              <a:rPr lang="hr-HR" sz="2800" dirty="0">
                <a:solidFill>
                  <a:srgbClr val="FFFF99"/>
                </a:solidFill>
              </a:rPr>
              <a:t>Kako mi znanj</a:t>
            </a:r>
            <a:r>
              <a:rPr lang="en-US" sz="2800" dirty="0">
                <a:solidFill>
                  <a:srgbClr val="FFFF99"/>
                </a:solidFill>
              </a:rPr>
              <a:t>e </a:t>
            </a:r>
            <a:r>
              <a:rPr lang="hr-HR" sz="2800" dirty="0">
                <a:solidFill>
                  <a:srgbClr val="FFFF99"/>
                </a:solidFill>
              </a:rPr>
              <a:t>iz pouke: ”Cijeli u Kristu”, može pomoći danas</a:t>
            </a:r>
            <a:r>
              <a:rPr lang="en-US" sz="2800" dirty="0">
                <a:solidFill>
                  <a:srgbClr val="FFFF99"/>
                </a:solidFill>
              </a:rPr>
              <a:t>? </a:t>
            </a:r>
          </a:p>
        </p:txBody>
      </p:sp>
      <p:sp>
        <p:nvSpPr>
          <p:cNvPr id="16388" name="Rectangle 4"/>
          <p:cNvSpPr>
            <a:spLocks noChangeArrowheads="1"/>
          </p:cNvSpPr>
          <p:nvPr/>
        </p:nvSpPr>
        <p:spPr bwMode="auto">
          <a:xfrm>
            <a:off x="2895600" y="4114802"/>
            <a:ext cx="381000" cy="333375"/>
          </a:xfrm>
          <a:prstGeom prst="rect">
            <a:avLst/>
          </a:prstGeom>
          <a:solidFill>
            <a:srgbClr val="FFFFCC"/>
          </a:solidFill>
          <a:ln w="28575">
            <a:solidFill>
              <a:srgbClr val="9900CC"/>
            </a:solidFill>
            <a:miter lim="800000"/>
            <a:headEnd/>
            <a:tailEnd/>
          </a:ln>
        </p:spPr>
        <p:txBody>
          <a:bodyPr wrap="none" anchor="ct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000" b="1" i="1" u="none" strike="noStrike" kern="1200" cap="none" spc="0" normalizeH="0" baseline="0" noProof="0" dirty="0">
              <a:ln>
                <a:noFill/>
              </a:ln>
              <a:solidFill>
                <a:srgbClr val="0000FF"/>
              </a:solidFill>
              <a:effectLst/>
              <a:uLnTx/>
              <a:uFillTx/>
              <a:latin typeface="Arial"/>
              <a:ea typeface="+mn-ea"/>
              <a:cs typeface="Arial" charset="0"/>
            </a:endParaRPr>
          </a:p>
        </p:txBody>
      </p:sp>
      <p:sp>
        <p:nvSpPr>
          <p:cNvPr id="20485" name="Freeform 5"/>
          <p:cNvSpPr>
            <a:spLocks/>
          </p:cNvSpPr>
          <p:nvPr/>
        </p:nvSpPr>
        <p:spPr bwMode="auto">
          <a:xfrm>
            <a:off x="2895600" y="3962400"/>
            <a:ext cx="533400" cy="533400"/>
          </a:xfrm>
          <a:custGeom>
            <a:avLst/>
            <a:gdLst>
              <a:gd name="T0" fmla="*/ 0 w 816"/>
              <a:gd name="T1" fmla="*/ 211693125 h 672"/>
              <a:gd name="T2" fmla="*/ 102550072 w 816"/>
              <a:gd name="T3" fmla="*/ 423386250 h 672"/>
              <a:gd name="T4" fmla="*/ 348671029 w 816"/>
              <a:gd name="T5" fmla="*/ 0 h 672"/>
              <a:gd name="T6" fmla="*/ 102550072 w 816"/>
              <a:gd name="T7" fmla="*/ 272176875 h 672"/>
              <a:gd name="T8" fmla="*/ 0 w 816"/>
              <a:gd name="T9" fmla="*/ 211693125 h 67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6" h="672">
                <a:moveTo>
                  <a:pt x="0" y="336"/>
                </a:moveTo>
                <a:lnTo>
                  <a:pt x="240" y="672"/>
                </a:lnTo>
                <a:lnTo>
                  <a:pt x="816" y="0"/>
                </a:lnTo>
                <a:lnTo>
                  <a:pt x="240" y="432"/>
                </a:lnTo>
                <a:lnTo>
                  <a:pt x="0" y="336"/>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16390" name="Rectangle 6"/>
          <p:cNvSpPr>
            <a:spLocks noChangeArrowheads="1"/>
          </p:cNvSpPr>
          <p:nvPr/>
        </p:nvSpPr>
        <p:spPr bwMode="auto">
          <a:xfrm>
            <a:off x="2895600" y="4905377"/>
            <a:ext cx="381000" cy="333375"/>
          </a:xfrm>
          <a:prstGeom prst="rect">
            <a:avLst/>
          </a:prstGeom>
          <a:solidFill>
            <a:srgbClr val="FFFFCC"/>
          </a:solidFill>
          <a:ln w="28575">
            <a:solidFill>
              <a:srgbClr val="9900CC"/>
            </a:solidFill>
            <a:miter lim="800000"/>
            <a:headEnd/>
            <a:tailEnd/>
          </a:ln>
        </p:spPr>
        <p:txBody>
          <a:bodyPr wrap="none" anchor="ct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1800" b="1" i="1" u="none" strike="noStrike" kern="1200" cap="none" spc="0" normalizeH="0" baseline="0" noProof="0" dirty="0">
              <a:ln>
                <a:noFill/>
              </a:ln>
              <a:solidFill>
                <a:srgbClr val="0000FF"/>
              </a:solidFill>
              <a:effectLst/>
              <a:uLnTx/>
              <a:uFillTx/>
              <a:latin typeface="Arial"/>
              <a:ea typeface="+mn-ea"/>
              <a:cs typeface="Arial" charset="0"/>
            </a:endParaRPr>
          </a:p>
        </p:txBody>
      </p:sp>
      <p:sp>
        <p:nvSpPr>
          <p:cNvPr id="20487" name="Freeform 7"/>
          <p:cNvSpPr>
            <a:spLocks/>
          </p:cNvSpPr>
          <p:nvPr/>
        </p:nvSpPr>
        <p:spPr bwMode="auto">
          <a:xfrm>
            <a:off x="2971800" y="4724400"/>
            <a:ext cx="533400" cy="533400"/>
          </a:xfrm>
          <a:custGeom>
            <a:avLst/>
            <a:gdLst>
              <a:gd name="T0" fmla="*/ 0 w 816"/>
              <a:gd name="T1" fmla="*/ 211693125 h 672"/>
              <a:gd name="T2" fmla="*/ 102550072 w 816"/>
              <a:gd name="T3" fmla="*/ 423386250 h 672"/>
              <a:gd name="T4" fmla="*/ 348671029 w 816"/>
              <a:gd name="T5" fmla="*/ 0 h 672"/>
              <a:gd name="T6" fmla="*/ 102550072 w 816"/>
              <a:gd name="T7" fmla="*/ 272176875 h 672"/>
              <a:gd name="T8" fmla="*/ 0 w 816"/>
              <a:gd name="T9" fmla="*/ 211693125 h 67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6" h="672">
                <a:moveTo>
                  <a:pt x="0" y="336"/>
                </a:moveTo>
                <a:lnTo>
                  <a:pt x="240" y="672"/>
                </a:lnTo>
                <a:lnTo>
                  <a:pt x="816" y="0"/>
                </a:lnTo>
                <a:lnTo>
                  <a:pt x="240" y="432"/>
                </a:lnTo>
                <a:lnTo>
                  <a:pt x="0" y="336"/>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20488" name="Rectangle 8"/>
          <p:cNvSpPr>
            <a:spLocks noChangeArrowheads="1"/>
          </p:cNvSpPr>
          <p:nvPr/>
        </p:nvSpPr>
        <p:spPr bwMode="auto">
          <a:xfrm>
            <a:off x="3352801" y="3886201"/>
            <a:ext cx="7423484" cy="1905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377" rtl="0" eaLnBrk="1" fontAlgn="base" latinLnBrk="0" hangingPunct="1">
              <a:lnSpc>
                <a:spcPct val="100000"/>
              </a:lnSpc>
              <a:spcBef>
                <a:spcPct val="0"/>
              </a:spcBef>
              <a:spcAft>
                <a:spcPct val="0"/>
              </a:spcAft>
              <a:buClrTx/>
              <a:buSzTx/>
              <a:buFontTx/>
              <a:buNone/>
              <a:tabLst/>
              <a:defRPr/>
            </a:pPr>
            <a:r>
              <a:rPr kumimoji="0" lang="hr-HR" sz="2000" b="1" i="0" u="none" strike="noStrike" kern="1200" cap="none" spc="0" normalizeH="0" baseline="0" noProof="0" dirty="0">
                <a:ln>
                  <a:noFill/>
                </a:ln>
                <a:solidFill>
                  <a:srgbClr val="FFFFFF"/>
                </a:solidFill>
                <a:effectLst/>
                <a:uLnTx/>
                <a:uFillTx/>
                <a:latin typeface="Arial"/>
                <a:ea typeface="+mn-ea"/>
                <a:cs typeface="Arial" charset="0"/>
              </a:rPr>
              <a:t>Želim li usred društvenih i kulturoloških</a:t>
            </a:r>
            <a:r>
              <a:rPr kumimoji="0" lang="en-US" sz="2000" b="1" i="0" u="none" strike="noStrike" kern="1200" cap="none" spc="0" normalizeH="0" baseline="0" noProof="0" dirty="0">
                <a:ln>
                  <a:noFill/>
                </a:ln>
                <a:solidFill>
                  <a:srgbClr val="FFFFFF"/>
                </a:solidFill>
                <a:effectLst/>
                <a:uLnTx/>
                <a:uFillTx/>
                <a:latin typeface="Arial"/>
                <a:ea typeface="+mn-ea"/>
                <a:cs typeface="Arial" charset="0"/>
              </a:rPr>
              <a:t> </a:t>
            </a:r>
            <a:r>
              <a:rPr kumimoji="0" lang="hr-HR" sz="2000" b="1" i="0" u="none" strike="noStrike" kern="1200" cap="none" spc="0" normalizeH="0" baseline="0" noProof="0" dirty="0">
                <a:ln>
                  <a:noFill/>
                </a:ln>
                <a:solidFill>
                  <a:srgbClr val="FFFFFF"/>
                </a:solidFill>
                <a:effectLst/>
                <a:uLnTx/>
                <a:uFillTx/>
                <a:latin typeface="Arial"/>
                <a:ea typeface="+mn-ea"/>
                <a:cs typeface="Arial" charset="0"/>
              </a:rPr>
              <a:t>utjecaja prihvatiti Sveto pismo kao autoritativno, nepogrješivo otkrivenje Božje volje? </a:t>
            </a:r>
            <a:endParaRPr kumimoji="0" lang="en-US" sz="20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77" rtl="0" eaLnBrk="1" fontAlgn="base" latinLnBrk="0" hangingPunct="1">
              <a:lnSpc>
                <a:spcPct val="100000"/>
              </a:lnSpc>
              <a:spcBef>
                <a:spcPct val="0"/>
              </a:spcBef>
              <a:spcAft>
                <a:spcPct val="0"/>
              </a:spcAft>
              <a:buClrTx/>
              <a:buSzTx/>
              <a:buFontTx/>
              <a:buNone/>
              <a:tabLst/>
              <a:defRPr/>
            </a:pPr>
            <a:r>
              <a:rPr kumimoji="0" lang="hr-HR" sz="2000" b="1" i="0" u="none" strike="noStrike" kern="1200" cap="none" spc="0" normalizeH="0" baseline="0" noProof="0" dirty="0">
                <a:ln>
                  <a:noFill/>
                </a:ln>
                <a:solidFill>
                  <a:srgbClr val="FFFFFF"/>
                </a:solidFill>
                <a:effectLst/>
                <a:uLnTx/>
                <a:uFillTx/>
                <a:latin typeface="Arial"/>
                <a:ea typeface="+mn-ea"/>
                <a:cs typeface="Arial" charset="0"/>
              </a:rPr>
              <a:t>Želim li ostati vjeran cijelom Pismu a to znači vršiti  zapovijedi Božje i čuvati svjedočanstvo Isusa Krista?</a:t>
            </a:r>
            <a:endParaRPr kumimoji="0" lang="en-US" sz="2400" b="1" i="0" u="none" strike="noStrike" kern="1200" cap="none" spc="0" normalizeH="0" baseline="0" noProof="0" dirty="0">
              <a:ln>
                <a:noFill/>
              </a:ln>
              <a:solidFill>
                <a:srgbClr val="FFFFFF"/>
              </a:solidFill>
              <a:effectLst/>
              <a:uLnTx/>
              <a:uFillTx/>
              <a:latin typeface="Arial"/>
              <a:ea typeface="+mn-ea"/>
              <a:cs typeface="Arial" charset="0"/>
            </a:endParaRPr>
          </a:p>
        </p:txBody>
      </p:sp>
      <p:sp>
        <p:nvSpPr>
          <p:cNvPr id="16393" name="Text Box 9"/>
          <p:cNvSpPr txBox="1">
            <a:spLocks noChangeArrowheads="1"/>
          </p:cNvSpPr>
          <p:nvPr/>
        </p:nvSpPr>
        <p:spPr bwMode="auto">
          <a:xfrm>
            <a:off x="1727200" y="1676401"/>
            <a:ext cx="939800" cy="1025281"/>
          </a:xfrm>
          <a:prstGeom prst="rect">
            <a:avLst/>
          </a:prstGeom>
          <a:solidFill>
            <a:srgbClr val="FFFF99"/>
          </a:solidFill>
          <a:ln w="57150">
            <a:solidFill>
              <a:schemeClr val="tx1"/>
            </a:solidFill>
            <a:miter lim="800000"/>
            <a:headEnd/>
            <a:tailEnd/>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377" rtl="0" eaLnBrk="1" fontAlgn="base" latinLnBrk="0" hangingPunct="1">
              <a:lnSpc>
                <a:spcPct val="75000"/>
              </a:lnSpc>
              <a:spcBef>
                <a:spcPct val="50000"/>
              </a:spcBef>
              <a:spcAft>
                <a:spcPct val="0"/>
              </a:spcAft>
              <a:buClrTx/>
              <a:buSzTx/>
              <a:buFontTx/>
              <a:buNone/>
              <a:tabLst/>
              <a:defRPr/>
            </a:pPr>
            <a:r>
              <a:rPr kumimoji="0" lang="hr-HR" sz="8000" b="1" i="0" u="none" strike="noStrike" kern="1200" cap="none" spc="0" normalizeH="0" baseline="0" noProof="0" dirty="0">
                <a:ln>
                  <a:noFill/>
                </a:ln>
                <a:solidFill>
                  <a:srgbClr val="000000"/>
                </a:solidFill>
                <a:effectLst/>
                <a:uLnTx/>
                <a:uFillTx/>
                <a:latin typeface="Times New Roman" pitchFamily="18" charset="0"/>
                <a:ea typeface="+mn-ea"/>
                <a:cs typeface="Arial" charset="0"/>
              </a:rPr>
              <a:t>?</a:t>
            </a:r>
            <a:endParaRPr kumimoji="0" lang="en-US" sz="8000" b="1" i="0" u="none" strike="noStrike" kern="1200" cap="none" spc="0" normalizeH="0" baseline="0" noProof="0" dirty="0">
              <a:ln>
                <a:noFill/>
              </a:ln>
              <a:solidFill>
                <a:srgbClr val="000000"/>
              </a:solidFill>
              <a:effectLst/>
              <a:uLnTx/>
              <a:uFillTx/>
              <a:latin typeface="Times New Roman" pitchFamily="18" charset="0"/>
              <a:ea typeface="+mn-ea"/>
              <a:cs typeface="Arial" charset="0"/>
            </a:endParaRPr>
          </a:p>
        </p:txBody>
      </p:sp>
      <p:sp>
        <p:nvSpPr>
          <p:cNvPr id="2" name="TextBox 1"/>
          <p:cNvSpPr txBox="1"/>
          <p:nvPr/>
        </p:nvSpPr>
        <p:spPr>
          <a:xfrm>
            <a:off x="12954000" y="457200"/>
            <a:ext cx="184731" cy="369332"/>
          </a:xfrm>
          <a:prstGeom prst="rect">
            <a:avLst/>
          </a:prstGeom>
          <a:noFill/>
        </p:spPr>
        <p:txBody>
          <a:bodyPr wrap="none" rtlCol="0">
            <a:spAutoFit/>
          </a:body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4" name="Rectangle 3"/>
          <p:cNvSpPr/>
          <p:nvPr/>
        </p:nvSpPr>
        <p:spPr>
          <a:xfrm>
            <a:off x="2667000" y="2844464"/>
            <a:ext cx="8976920" cy="1015663"/>
          </a:xfrm>
          <a:prstGeom prst="rect">
            <a:avLst/>
          </a:prstGeom>
        </p:spPr>
        <p:txBody>
          <a:bodyPr wrap="square">
            <a:spAutoFit/>
          </a:bodyPr>
          <a:lstStyle/>
          <a:p>
            <a:pPr marL="0" marR="0" lvl="0" indent="0" algn="l" defTabSz="914377" rtl="0" eaLnBrk="1" fontAlgn="base" latinLnBrk="0" hangingPunct="1">
              <a:lnSpc>
                <a:spcPct val="100000"/>
              </a:lnSpc>
              <a:spcBef>
                <a:spcPct val="0"/>
              </a:spcBef>
              <a:spcAft>
                <a:spcPct val="0"/>
              </a:spcAft>
              <a:buClrTx/>
              <a:buSzTx/>
              <a:buFontTx/>
              <a:buNone/>
              <a:tabLst/>
              <a:defRPr/>
            </a:pPr>
            <a:r>
              <a:rPr kumimoji="0" lang="hr-HR" sz="2000" b="1" i="0" u="none" strike="noStrike" kern="1200" cap="none" spc="0" normalizeH="0" baseline="0" noProof="0" dirty="0">
                <a:ln>
                  <a:noFill/>
                </a:ln>
                <a:solidFill>
                  <a:srgbClr val="FFCC66"/>
                </a:solidFill>
                <a:effectLst/>
                <a:uLnTx/>
                <a:uFillTx/>
                <a:latin typeface="Arial"/>
                <a:ea typeface="+mn-ea"/>
                <a:cs typeface="Arial" charset="0"/>
              </a:rPr>
              <a:t>Razumjevši da</a:t>
            </a:r>
            <a:r>
              <a:rPr kumimoji="0" lang="en-US" sz="2000" b="1" i="0" u="none" strike="noStrike" kern="1200" cap="none" spc="0" normalizeH="0" baseline="0" noProof="0" dirty="0">
                <a:ln>
                  <a:noFill/>
                </a:ln>
                <a:solidFill>
                  <a:srgbClr val="FFCC66"/>
                </a:solidFill>
                <a:effectLst/>
                <a:uLnTx/>
                <a:uFillTx/>
                <a:latin typeface="Arial"/>
                <a:ea typeface="+mn-ea"/>
                <a:cs typeface="Arial" charset="0"/>
              </a:rPr>
              <a:t> </a:t>
            </a:r>
            <a:r>
              <a:rPr kumimoji="0" lang="hr-HR" sz="2000" b="1" i="0" u="none" strike="noStrike" kern="1200" cap="none" spc="0" normalizeH="0" baseline="0" noProof="0" dirty="0">
                <a:ln>
                  <a:noFill/>
                </a:ln>
                <a:solidFill>
                  <a:srgbClr val="FFCC66"/>
                </a:solidFill>
                <a:effectLst/>
                <a:uLnTx/>
                <a:uFillTx/>
                <a:latin typeface="Arial"/>
                <a:ea typeface="+mn-ea"/>
                <a:cs typeface="Arial" charset="0"/>
              </a:rPr>
              <a:t>mi Isus želi pomoći, da se podsjetim naloga: ”Prestanite i znajte da sam ja Bog (Ps.46,10), da shvatim da je Biblija još uvijek Božji najveći dar koji otkriva Njegov plan otkupljenja,</a:t>
            </a:r>
            <a:endParaRPr kumimoji="0" lang="en-US" sz="2000" b="1" i="0" u="none" strike="noStrike" kern="1200" cap="none" spc="0" normalizeH="0" baseline="0" noProof="0" dirty="0">
              <a:ln>
                <a:noFill/>
              </a:ln>
              <a:solidFill>
                <a:srgbClr val="FFCC66"/>
              </a:solidFill>
              <a:effectLst/>
              <a:uLnTx/>
              <a:uFillTx/>
              <a:latin typeface="Arial"/>
              <a:ea typeface="+mn-ea"/>
              <a:cs typeface="Arial" charset="0"/>
            </a:endParaRPr>
          </a:p>
        </p:txBody>
      </p:sp>
    </p:spTree>
    <p:extLst>
      <p:ext uri="{BB962C8B-B14F-4D97-AF65-F5344CB8AC3E}">
        <p14:creationId xmlns:p14="http://schemas.microsoft.com/office/powerpoint/2010/main" val="44416298"/>
      </p:ext>
    </p:extLst>
  </p:cSld>
  <p:clrMapOvr>
    <a:masterClrMapping/>
  </p:clrMapOvr>
  <p:transition spd="med">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387">
                                            <p:txEl>
                                              <p:pRg st="0" end="0"/>
                                            </p:txEl>
                                          </p:spTgt>
                                        </p:tgtEl>
                                        <p:attrNameLst>
                                          <p:attrName>style.visibility</p:attrName>
                                        </p:attrNameLst>
                                      </p:cBhvr>
                                      <p:to>
                                        <p:strVal val="visible"/>
                                      </p:to>
                                    </p:set>
                                    <p:anim calcmode="lin" valueType="num">
                                      <p:cBhvr additive="base">
                                        <p:cTn id="7" dur="500" fill="hold"/>
                                        <p:tgtEl>
                                          <p:spTgt spid="1638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638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 calcmode="lin" valueType="num">
                                      <p:cBhvr additive="base">
                                        <p:cTn id="13" dur="500" fill="hold"/>
                                        <p:tgtEl>
                                          <p:spTgt spid="4">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20488">
                                            <p:txEl>
                                              <p:pRg st="0" end="0"/>
                                            </p:txEl>
                                          </p:spTgt>
                                        </p:tgtEl>
                                        <p:attrNameLst>
                                          <p:attrName>style.visibility</p:attrName>
                                        </p:attrNameLst>
                                      </p:cBhvr>
                                      <p:to>
                                        <p:strVal val="visible"/>
                                      </p:to>
                                    </p:set>
                                    <p:animEffect transition="in" filter="wipe(left)">
                                      <p:cBhvr>
                                        <p:cTn id="19" dur="1000"/>
                                        <p:tgtEl>
                                          <p:spTgt spid="20488">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20488">
                                            <p:txEl>
                                              <p:pRg st="1" end="1"/>
                                            </p:txEl>
                                          </p:spTgt>
                                        </p:tgtEl>
                                        <p:attrNameLst>
                                          <p:attrName>style.visibility</p:attrName>
                                        </p:attrNameLst>
                                      </p:cBhvr>
                                      <p:to>
                                        <p:strVal val="visible"/>
                                      </p:to>
                                    </p:set>
                                    <p:animEffect transition="in" filter="wipe(left)">
                                      <p:cBhvr>
                                        <p:cTn id="24" dur="1000"/>
                                        <p:tgtEl>
                                          <p:spTgt spid="20488">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20485"/>
                                        </p:tgtEl>
                                        <p:attrNameLst>
                                          <p:attrName>style.visibility</p:attrName>
                                        </p:attrNameLst>
                                      </p:cBhvr>
                                      <p:to>
                                        <p:strVal val="visible"/>
                                      </p:to>
                                    </p:set>
                                    <p:animEffect transition="in" filter="wipe(down)">
                                      <p:cBhvr>
                                        <p:cTn id="29" dur="500"/>
                                        <p:tgtEl>
                                          <p:spTgt spid="20485"/>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20487"/>
                                        </p:tgtEl>
                                        <p:attrNameLst>
                                          <p:attrName>style.visibility</p:attrName>
                                        </p:attrNameLst>
                                      </p:cBhvr>
                                      <p:to>
                                        <p:strVal val="visible"/>
                                      </p:to>
                                    </p:set>
                                    <p:animEffect transition="in" filter="wipe(down)">
                                      <p:cBhvr>
                                        <p:cTn id="34" dur="500"/>
                                        <p:tgtEl>
                                          <p:spTgt spid="204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5" grpId="0" animBg="1"/>
      <p:bldP spid="2048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2971800" y="76200"/>
            <a:ext cx="6705600" cy="1143000"/>
          </a:xfrm>
        </p:spPr>
        <p:txBody>
          <a:bodyPr/>
          <a:lstStyle/>
          <a:p>
            <a:pPr eaLnBrk="1" hangingPunct="1"/>
            <a:r>
              <a:rPr lang="hr-HR" sz="4000" dirty="0"/>
              <a:t>PRENOŠENJE ISTINE</a:t>
            </a:r>
            <a:endParaRPr lang="en-US" sz="4000" dirty="0"/>
          </a:p>
        </p:txBody>
      </p:sp>
      <p:sp>
        <p:nvSpPr>
          <p:cNvPr id="24579" name="Rectangle 3"/>
          <p:cNvSpPr>
            <a:spLocks noGrp="1" noChangeArrowheads="1"/>
          </p:cNvSpPr>
          <p:nvPr>
            <p:ph type="body" idx="1"/>
          </p:nvPr>
        </p:nvSpPr>
        <p:spPr>
          <a:xfrm>
            <a:off x="3276600" y="1676400"/>
            <a:ext cx="5486400" cy="1131888"/>
          </a:xfrm>
        </p:spPr>
        <p:txBody>
          <a:bodyPr/>
          <a:lstStyle/>
          <a:p>
            <a:pPr eaLnBrk="1" hangingPunct="1">
              <a:buFontTx/>
              <a:buNone/>
            </a:pPr>
            <a:r>
              <a:rPr lang="en-US" sz="2800" dirty="0">
                <a:solidFill>
                  <a:srgbClr val="FFFF99"/>
                </a:solidFill>
              </a:rPr>
              <a:t>   </a:t>
            </a:r>
            <a:r>
              <a:rPr lang="hr-HR" dirty="0">
                <a:solidFill>
                  <a:srgbClr val="FFFF99"/>
                </a:solidFill>
              </a:rPr>
              <a:t>Koje  promjene  trebamo ostvariti u svom životu</a:t>
            </a:r>
            <a:r>
              <a:rPr lang="en-US" dirty="0">
                <a:solidFill>
                  <a:srgbClr val="FFFF99"/>
                </a:solidFill>
              </a:rPr>
              <a:t>?</a:t>
            </a:r>
          </a:p>
        </p:txBody>
      </p:sp>
      <p:sp>
        <p:nvSpPr>
          <p:cNvPr id="24580" name="Rectangle 4"/>
          <p:cNvSpPr>
            <a:spLocks noChangeArrowheads="1"/>
          </p:cNvSpPr>
          <p:nvPr/>
        </p:nvSpPr>
        <p:spPr bwMode="auto">
          <a:xfrm>
            <a:off x="3657601" y="3048000"/>
            <a:ext cx="4349263"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96865" marR="0" lvl="0" indent="-396865" algn="l" defTabSz="914377" rtl="0" eaLnBrk="1" fontAlgn="base" latinLnBrk="0" hangingPunct="1">
              <a:lnSpc>
                <a:spcPct val="100000"/>
              </a:lnSpc>
              <a:spcBef>
                <a:spcPct val="20000"/>
              </a:spcBef>
              <a:spcAft>
                <a:spcPct val="0"/>
              </a:spcAft>
              <a:buClrTx/>
              <a:buSzTx/>
              <a:buFontTx/>
              <a:buChar char="•"/>
              <a:tabLst/>
              <a:defRPr/>
            </a:pPr>
            <a:r>
              <a:rPr kumimoji="0" lang="hr-HR" sz="2800" b="1" i="0" u="none" strike="noStrike" kern="1200" cap="none" spc="0" normalizeH="0" baseline="0" noProof="0" dirty="0">
                <a:ln>
                  <a:noFill/>
                </a:ln>
                <a:solidFill>
                  <a:srgbClr val="FFFFFF"/>
                </a:solidFill>
                <a:effectLst/>
                <a:uLnTx/>
                <a:uFillTx/>
                <a:latin typeface="Arial"/>
                <a:ea typeface="+mn-ea"/>
                <a:cs typeface="Arial" charset="0"/>
              </a:rPr>
              <a:t>Koje biblijsko načelo iz ove pouke možemo  primijeniti danas</a:t>
            </a:r>
            <a:r>
              <a:rPr kumimoji="0" lang="en-US" sz="2800" b="1" i="0" u="none" strike="noStrike" kern="1200" cap="none" spc="0" normalizeH="0" baseline="0" noProof="0" dirty="0">
                <a:ln>
                  <a:noFill/>
                </a:ln>
                <a:solidFill>
                  <a:srgbClr val="FFFFFF"/>
                </a:solidFill>
                <a:effectLst/>
                <a:uLnTx/>
                <a:uFillTx/>
                <a:latin typeface="Arial"/>
                <a:ea typeface="+mn-ea"/>
                <a:cs typeface="Arial" charset="0"/>
              </a:rPr>
              <a:t>? </a:t>
            </a:r>
          </a:p>
        </p:txBody>
      </p:sp>
      <p:sp>
        <p:nvSpPr>
          <p:cNvPr id="18437" name="Text Box 5"/>
          <p:cNvSpPr txBox="1">
            <a:spLocks noChangeArrowheads="1"/>
          </p:cNvSpPr>
          <p:nvPr/>
        </p:nvSpPr>
        <p:spPr bwMode="auto">
          <a:xfrm>
            <a:off x="2362200" y="1676401"/>
            <a:ext cx="1066800" cy="1025281"/>
          </a:xfrm>
          <a:prstGeom prst="rect">
            <a:avLst/>
          </a:prstGeom>
          <a:solidFill>
            <a:srgbClr val="FFFF99"/>
          </a:solidFill>
          <a:ln w="57150">
            <a:solidFill>
              <a:schemeClr val="tx1"/>
            </a:solidFill>
            <a:miter lim="800000"/>
            <a:headEnd/>
            <a:tailEnd/>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377" rtl="0" eaLnBrk="1" fontAlgn="base" latinLnBrk="0" hangingPunct="1">
              <a:lnSpc>
                <a:spcPct val="75000"/>
              </a:lnSpc>
              <a:spcBef>
                <a:spcPct val="50000"/>
              </a:spcBef>
              <a:spcAft>
                <a:spcPct val="0"/>
              </a:spcAft>
              <a:buClrTx/>
              <a:buSzTx/>
              <a:buFontTx/>
              <a:buNone/>
              <a:tabLst/>
              <a:defRPr/>
            </a:pPr>
            <a:r>
              <a:rPr kumimoji="0" lang="hr-HR" sz="8000" b="1" i="0" u="none" strike="noStrike" kern="1200" cap="none" spc="0" normalizeH="0" baseline="0" noProof="0" dirty="0">
                <a:ln>
                  <a:noFill/>
                </a:ln>
                <a:solidFill>
                  <a:srgbClr val="000000"/>
                </a:solidFill>
                <a:effectLst/>
                <a:uLnTx/>
                <a:uFillTx/>
                <a:latin typeface="Times New Roman" pitchFamily="18" charset="0"/>
                <a:ea typeface="+mn-ea"/>
                <a:cs typeface="Arial" charset="0"/>
              </a:rPr>
              <a:t>?</a:t>
            </a:r>
            <a:endParaRPr kumimoji="0" lang="en-US" sz="8000" b="1" i="0" u="none" strike="noStrike" kern="1200" cap="none" spc="0" normalizeH="0" baseline="0" noProof="0" dirty="0">
              <a:ln>
                <a:noFill/>
              </a:ln>
              <a:solidFill>
                <a:srgbClr val="000000"/>
              </a:solidFill>
              <a:effectLst/>
              <a:uLnTx/>
              <a:uFillTx/>
              <a:latin typeface="Times New Roman" pitchFamily="18" charset="0"/>
              <a:ea typeface="+mn-ea"/>
              <a:cs typeface="Arial" charset="0"/>
            </a:endParaRPr>
          </a:p>
        </p:txBody>
      </p:sp>
    </p:spTree>
    <p:extLst>
      <p:ext uri="{BB962C8B-B14F-4D97-AF65-F5344CB8AC3E}">
        <p14:creationId xmlns:p14="http://schemas.microsoft.com/office/powerpoint/2010/main" val="3149415797"/>
      </p:ext>
    </p:extLst>
  </p:cSld>
  <p:clrMapOvr>
    <a:masterClrMapping/>
  </p:clrMapOvr>
  <p:transition spd="med">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4579">
                                            <p:txEl>
                                              <p:pRg st="0" end="0"/>
                                            </p:txEl>
                                          </p:spTgt>
                                        </p:tgtEl>
                                        <p:attrNameLst>
                                          <p:attrName>style.visibility</p:attrName>
                                        </p:attrNameLst>
                                      </p:cBhvr>
                                      <p:to>
                                        <p:strVal val="visible"/>
                                      </p:to>
                                    </p:set>
                                    <p:animEffect transition="in" filter="wipe(left)">
                                      <p:cBhvr>
                                        <p:cTn id="7" dur="1000"/>
                                        <p:tgtEl>
                                          <p:spTgt spid="2457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fill="hold" nodeType="clickEffect">
                                  <p:stCondLst>
                                    <p:cond delay="0"/>
                                  </p:stCondLst>
                                  <p:childTnLst>
                                    <p:set>
                                      <p:cBhvr>
                                        <p:cTn id="11" dur="1" fill="hold">
                                          <p:stCondLst>
                                            <p:cond delay="0"/>
                                          </p:stCondLst>
                                        </p:cTn>
                                        <p:tgtEl>
                                          <p:spTgt spid="24580">
                                            <p:txEl>
                                              <p:pRg st="0" end="0"/>
                                            </p:txEl>
                                          </p:spTgt>
                                        </p:tgtEl>
                                        <p:attrNameLst>
                                          <p:attrName>style.visibility</p:attrName>
                                        </p:attrNameLst>
                                      </p:cBhvr>
                                      <p:to>
                                        <p:strVal val="visible"/>
                                      </p:to>
                                    </p:set>
                                    <p:anim calcmode="lin" valueType="num">
                                      <p:cBhvr additive="base">
                                        <p:cTn id="12" dur="1000" fill="hold"/>
                                        <p:tgtEl>
                                          <p:spTgt spid="24580">
                                            <p:txEl>
                                              <p:pRg st="0" end="0"/>
                                            </p:txEl>
                                          </p:spTgt>
                                        </p:tgtEl>
                                        <p:attrNameLst>
                                          <p:attrName>ppt_x</p:attrName>
                                        </p:attrNameLst>
                                      </p:cBhvr>
                                      <p:tavLst>
                                        <p:tav tm="0">
                                          <p:val>
                                            <p:strVal val="0-#ppt_w/2"/>
                                          </p:val>
                                        </p:tav>
                                        <p:tav tm="100000">
                                          <p:val>
                                            <p:strVal val="#ppt_x"/>
                                          </p:val>
                                        </p:tav>
                                      </p:tavLst>
                                    </p:anim>
                                    <p:anim calcmode="lin" valueType="num">
                                      <p:cBhvr additive="base">
                                        <p:cTn id="13" dur="1000" fill="hold"/>
                                        <p:tgtEl>
                                          <p:spTgt spid="24580">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2C9B85-F979-F13A-B1DE-EDF3982E0E86}"/>
            </a:ext>
          </a:extLst>
        </p:cNvPr>
        <p:cNvGrpSpPr/>
        <p:nvPr/>
      </p:nvGrpSpPr>
      <p:grpSpPr>
        <a:xfrm>
          <a:off x="0" y="0"/>
          <a:ext cx="0" cy="0"/>
          <a:chOff x="0" y="0"/>
          <a:chExt cx="0" cy="0"/>
        </a:xfrm>
      </p:grpSpPr>
      <p:sp>
        <p:nvSpPr>
          <p:cNvPr id="17410" name="Rectangle 2">
            <a:extLst>
              <a:ext uri="{FF2B5EF4-FFF2-40B4-BE49-F238E27FC236}">
                <a16:creationId xmlns:a16="http://schemas.microsoft.com/office/drawing/2014/main" id="{6ABC3A63-907E-6A94-E44B-FCCB424634A7}"/>
              </a:ext>
            </a:extLst>
          </p:cNvPr>
          <p:cNvSpPr>
            <a:spLocks noGrp="1" noChangeArrowheads="1"/>
          </p:cNvSpPr>
          <p:nvPr>
            <p:ph type="title"/>
          </p:nvPr>
        </p:nvSpPr>
        <p:spPr>
          <a:xfrm>
            <a:off x="2971800" y="76200"/>
            <a:ext cx="6172200" cy="1143000"/>
          </a:xfrm>
        </p:spPr>
        <p:txBody>
          <a:bodyPr/>
          <a:lstStyle/>
          <a:p>
            <a:pPr eaLnBrk="1" hangingPunct="1"/>
            <a:r>
              <a:rPr lang="en-US" dirty="0"/>
              <a:t>PLAN </a:t>
            </a:r>
          </a:p>
        </p:txBody>
      </p:sp>
      <p:sp>
        <p:nvSpPr>
          <p:cNvPr id="22531" name="Rectangle 3">
            <a:extLst>
              <a:ext uri="{FF2B5EF4-FFF2-40B4-BE49-F238E27FC236}">
                <a16:creationId xmlns:a16="http://schemas.microsoft.com/office/drawing/2014/main" id="{26E67E40-59C5-BAC5-E4A8-4E6391FD1CA5}"/>
              </a:ext>
            </a:extLst>
          </p:cNvPr>
          <p:cNvSpPr>
            <a:spLocks noGrp="1" noChangeArrowheads="1"/>
          </p:cNvSpPr>
          <p:nvPr>
            <p:ph type="body" idx="1"/>
          </p:nvPr>
        </p:nvSpPr>
        <p:spPr>
          <a:xfrm>
            <a:off x="2368730" y="1676401"/>
            <a:ext cx="9289869" cy="942638"/>
          </a:xfrm>
        </p:spPr>
        <p:txBody>
          <a:bodyPr/>
          <a:lstStyle/>
          <a:p>
            <a:pPr eaLnBrk="1" hangingPunct="1">
              <a:buFontTx/>
              <a:buNone/>
            </a:pPr>
            <a:r>
              <a:rPr lang="en-US" sz="2800" b="0" dirty="0"/>
              <a:t>   </a:t>
            </a:r>
            <a:r>
              <a:rPr lang="hr-HR" sz="2800" dirty="0">
                <a:solidFill>
                  <a:srgbClr val="FFFF99"/>
                </a:solidFill>
              </a:rPr>
              <a:t>Kako pouku: ”</a:t>
            </a:r>
            <a:r>
              <a:rPr lang="hr-BA" sz="2800" dirty="0">
                <a:solidFill>
                  <a:srgbClr val="FFFF99"/>
                </a:solidFill>
              </a:rPr>
              <a:t>Cijeli u Kristu</a:t>
            </a:r>
            <a:r>
              <a:rPr lang="hr-HR" sz="2800" dirty="0">
                <a:solidFill>
                  <a:srgbClr val="FFFF99"/>
                </a:solidFill>
              </a:rPr>
              <a:t>”, možemo  koristiti iduć</a:t>
            </a:r>
            <a:r>
              <a:rPr lang="sr-Latn-RS" sz="2800" dirty="0">
                <a:solidFill>
                  <a:srgbClr val="FFFF99"/>
                </a:solidFill>
              </a:rPr>
              <a:t>i tjedan</a:t>
            </a:r>
            <a:endParaRPr lang="en-US" sz="2400" dirty="0">
              <a:solidFill>
                <a:srgbClr val="FFFF99"/>
              </a:solidFill>
            </a:endParaRPr>
          </a:p>
        </p:txBody>
      </p:sp>
      <p:sp>
        <p:nvSpPr>
          <p:cNvPr id="22532" name="Rectangle 4">
            <a:extLst>
              <a:ext uri="{FF2B5EF4-FFF2-40B4-BE49-F238E27FC236}">
                <a16:creationId xmlns:a16="http://schemas.microsoft.com/office/drawing/2014/main" id="{1AB4F135-1083-B3E0-9226-FA9D4CAC49ED}"/>
              </a:ext>
            </a:extLst>
          </p:cNvPr>
          <p:cNvSpPr>
            <a:spLocks noChangeArrowheads="1"/>
          </p:cNvSpPr>
          <p:nvPr/>
        </p:nvSpPr>
        <p:spPr bwMode="auto">
          <a:xfrm>
            <a:off x="1377245" y="2619039"/>
            <a:ext cx="10563743" cy="3830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377" rtl="0" eaLnBrk="1" fontAlgn="base" latinLnBrk="0" hangingPunct="1">
              <a:lnSpc>
                <a:spcPct val="100000"/>
              </a:lnSpc>
              <a:spcBef>
                <a:spcPct val="20000"/>
              </a:spcBef>
              <a:spcAft>
                <a:spcPct val="0"/>
              </a:spcAft>
              <a:buClrTx/>
              <a:buSzTx/>
              <a:buFontTx/>
              <a:buNone/>
              <a:tabLst/>
              <a:defRPr/>
            </a:pPr>
            <a:r>
              <a:rPr kumimoji="0" lang="hr-HR" sz="2000" b="1" i="0" u="none" strike="noStrike" kern="1200" cap="none" spc="0" normalizeH="0" baseline="0" noProof="0" dirty="0">
                <a:ln>
                  <a:noFill/>
                </a:ln>
                <a:solidFill>
                  <a:srgbClr val="FF9900"/>
                </a:solidFill>
                <a:effectLst/>
                <a:uLnTx/>
                <a:uFillTx/>
                <a:latin typeface="Arial"/>
                <a:ea typeface="+mn-ea"/>
                <a:cs typeface="Arial" charset="0"/>
              </a:rPr>
              <a:t>Razgovarajte u razredu ili skupini:</a:t>
            </a:r>
          </a:p>
          <a:p>
            <a:pPr marL="0" marR="0" lvl="0" indent="0" algn="l" defTabSz="914377" rtl="0" eaLnBrk="1" fontAlgn="base" latinLnBrk="0" hangingPunct="1">
              <a:lnSpc>
                <a:spcPct val="100000"/>
              </a:lnSpc>
              <a:spcBef>
                <a:spcPct val="20000"/>
              </a:spcBef>
              <a:spcAft>
                <a:spcPct val="0"/>
              </a:spcAft>
              <a:buClrTx/>
              <a:buSzTx/>
              <a:buFontTx/>
              <a:buNone/>
              <a:tabLst/>
              <a:defRPr/>
            </a:pPr>
            <a:r>
              <a:rPr kumimoji="0" lang="hr-HR" sz="1800" b="1" i="0" u="none" strike="noStrike" kern="1200" cap="none" spc="0" normalizeH="0" baseline="0" noProof="0" dirty="0">
                <a:ln>
                  <a:noFill/>
                </a:ln>
                <a:solidFill>
                  <a:srgbClr val="FFFFFF"/>
                </a:solidFill>
                <a:effectLst/>
                <a:uLnTx/>
                <a:uFillTx/>
                <a:latin typeface="Arial"/>
                <a:ea typeface="+mn-ea"/>
                <a:cs typeface="Arial" charset="0"/>
              </a:rPr>
              <a:t>1. Pročitaj </a:t>
            </a:r>
            <a:r>
              <a:rPr kumimoji="0" lang="en-US" sz="1200" b="0" i="1" u="none" strike="noStrike" kern="1200" cap="none" spc="0" normalizeH="0" baseline="0" noProof="0" dirty="0">
                <a:ln>
                  <a:noFill/>
                </a:ln>
                <a:solidFill>
                  <a:srgbClr val="FFFFFF"/>
                </a:solidFill>
                <a:effectLst/>
                <a:uLnTx/>
                <a:uFillTx/>
                <a:latin typeface="Arial"/>
                <a:ea typeface="+mn-ea"/>
                <a:cs typeface="Arial" charset="0"/>
              </a:rPr>
              <a:t>Kol</a:t>
            </a:r>
            <a:r>
              <a:rPr kumimoji="0" lang="sr-Latn-RS" sz="1200" b="0" i="1" u="none" strike="noStrike" kern="1200" cap="none" spc="0" normalizeH="0" baseline="0" noProof="0" dirty="0">
                <a:ln>
                  <a:noFill/>
                </a:ln>
                <a:solidFill>
                  <a:srgbClr val="FFFFFF"/>
                </a:solidFill>
                <a:effectLst/>
                <a:uLnTx/>
                <a:uFillTx/>
                <a:latin typeface="Arial"/>
                <a:ea typeface="+mn-ea"/>
                <a:cs typeface="Arial" charset="0"/>
              </a:rPr>
              <a:t>. 2,1-</a:t>
            </a:r>
            <a:r>
              <a:rPr kumimoji="0" lang="en-US" sz="1200" b="0" i="1" u="none" strike="noStrike" kern="1200" cap="none" spc="0" normalizeH="0" baseline="0" noProof="0" dirty="0">
                <a:ln>
                  <a:noFill/>
                </a:ln>
                <a:solidFill>
                  <a:srgbClr val="FFFFFF"/>
                </a:solidFill>
                <a:effectLst/>
                <a:uLnTx/>
                <a:uFillTx/>
                <a:latin typeface="Arial"/>
                <a:ea typeface="+mn-ea"/>
                <a:cs typeface="Arial" charset="0"/>
              </a:rPr>
              <a:t>7</a:t>
            </a:r>
            <a:r>
              <a:rPr kumimoji="0" lang="sr-Latn-RS" sz="1200" b="0" i="1" u="none" strike="noStrike" kern="1200" cap="none" spc="0" normalizeH="0" baseline="0" noProof="0" dirty="0">
                <a:ln>
                  <a:noFill/>
                </a:ln>
                <a:solidFill>
                  <a:srgbClr val="FFFFFF"/>
                </a:solidFill>
                <a:effectLst/>
                <a:uLnTx/>
                <a:uFillTx/>
                <a:latin typeface="Arial"/>
                <a:ea typeface="+mn-ea"/>
                <a:cs typeface="Arial" charset="0"/>
              </a:rPr>
              <a:t>. </a:t>
            </a:r>
            <a:r>
              <a:rPr lang="sr-Latn-RS" sz="1400" b="1" dirty="0">
                <a:solidFill>
                  <a:srgbClr val="FFFFFF"/>
                </a:solidFill>
                <a:latin typeface="Arial"/>
                <a:cs typeface="Arial" charset="0"/>
              </a:rPr>
              <a:t>S kakvim</a:t>
            </a:r>
            <a:r>
              <a:rPr kumimoji="0" lang="en-US" sz="14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1400" b="1" i="0" u="none" strike="noStrike" kern="1200" cap="none" spc="0" normalizeH="0" baseline="0" noProof="0" dirty="0" err="1">
                <a:ln>
                  <a:noFill/>
                </a:ln>
                <a:solidFill>
                  <a:srgbClr val="FFFFFF"/>
                </a:solidFill>
                <a:effectLst/>
                <a:uLnTx/>
                <a:uFillTx/>
                <a:latin typeface="Arial"/>
                <a:ea typeface="+mn-ea"/>
                <a:cs typeface="Arial" charset="0"/>
              </a:rPr>
              <a:t>ra</a:t>
            </a:r>
            <a:r>
              <a:rPr kumimoji="0" lang="hr-HR" sz="1400" b="1" i="0" u="none" strike="noStrike" kern="1200" cap="none" spc="0" normalizeH="0" baseline="0" noProof="0" dirty="0">
                <a:ln>
                  <a:noFill/>
                </a:ln>
                <a:solidFill>
                  <a:srgbClr val="FFFFFF"/>
                </a:solidFill>
                <a:effectLst/>
                <a:uLnTx/>
                <a:uFillTx/>
                <a:latin typeface="Arial"/>
                <a:ea typeface="+mn-ea"/>
                <a:cs typeface="Arial" charset="0"/>
              </a:rPr>
              <a:t>z</a:t>
            </a:r>
            <a:r>
              <a:rPr kumimoji="0" lang="en-US" sz="1400" b="1" i="0" u="none" strike="noStrike" kern="1200" cap="none" spc="0" normalizeH="0" baseline="0" noProof="0" dirty="0">
                <a:ln>
                  <a:noFill/>
                </a:ln>
                <a:solidFill>
                  <a:srgbClr val="FFFFFF"/>
                </a:solidFill>
                <a:effectLst/>
                <a:uLnTx/>
                <a:uFillTx/>
                <a:latin typeface="Arial"/>
                <a:ea typeface="+mn-ea"/>
                <a:cs typeface="Arial" charset="0"/>
              </a:rPr>
              <a:t>log</a:t>
            </a:r>
            <a:r>
              <a:rPr kumimoji="0" lang="hr-HR" sz="1400" b="1" i="0" u="none" strike="noStrike" kern="1200" cap="none" spc="0" normalizeH="0" baseline="0" noProof="0" dirty="0">
                <a:ln>
                  <a:noFill/>
                </a:ln>
                <a:solidFill>
                  <a:srgbClr val="FFFFFF"/>
                </a:solidFill>
                <a:effectLst/>
                <a:uLnTx/>
                <a:uFillTx/>
                <a:latin typeface="Arial"/>
                <a:ea typeface="+mn-ea"/>
                <a:cs typeface="Arial" charset="0"/>
              </a:rPr>
              <a:t>om</a:t>
            </a:r>
            <a:r>
              <a:rPr kumimoji="0" lang="en-US" sz="1400" b="1" i="0" u="none" strike="noStrike" kern="1200" cap="none" spc="0" normalizeH="0" baseline="0" noProof="0" dirty="0">
                <a:ln>
                  <a:noFill/>
                </a:ln>
                <a:solidFill>
                  <a:srgbClr val="FFFFFF"/>
                </a:solidFill>
                <a:effectLst/>
                <a:uLnTx/>
                <a:uFillTx/>
                <a:latin typeface="Arial"/>
                <a:ea typeface="+mn-ea"/>
                <a:cs typeface="Arial" charset="0"/>
              </a:rPr>
              <a:t> </a:t>
            </a:r>
            <a:r>
              <a:rPr kumimoji="0" lang="hr-HR" sz="1400" b="1" i="0" u="none" strike="noStrike" kern="1200" cap="none" spc="0" normalizeH="0" baseline="0" noProof="0" dirty="0">
                <a:ln>
                  <a:noFill/>
                </a:ln>
                <a:solidFill>
                  <a:srgbClr val="FFFFFF"/>
                </a:solidFill>
                <a:effectLst/>
                <a:uLnTx/>
                <a:uFillTx/>
                <a:latin typeface="Arial"/>
                <a:ea typeface="+mn-ea"/>
                <a:cs typeface="Arial" charset="0"/>
              </a:rPr>
              <a:t>i</a:t>
            </a:r>
            <a:r>
              <a:rPr kumimoji="0" lang="en-US" sz="1400" b="1" i="0" u="none" strike="noStrike" kern="1200" cap="none" spc="0" normalizeH="0" baseline="0" noProof="0" dirty="0">
                <a:ln>
                  <a:noFill/>
                </a:ln>
                <a:solidFill>
                  <a:srgbClr val="FFFFFF"/>
                </a:solidFill>
                <a:effectLst/>
                <a:uLnTx/>
                <a:uFillTx/>
                <a:latin typeface="Arial"/>
                <a:ea typeface="+mn-ea"/>
                <a:cs typeface="Arial" charset="0"/>
              </a:rPr>
              <a:t> </a:t>
            </a:r>
            <a:r>
              <a:rPr kumimoji="0" lang="hr-HR" sz="1400" b="1" i="0" u="none" strike="noStrike" kern="1200" cap="none" spc="0" normalizeH="0" baseline="0" noProof="0" dirty="0">
                <a:ln>
                  <a:noFill/>
                </a:ln>
                <a:solidFill>
                  <a:srgbClr val="FFFFFF"/>
                </a:solidFill>
                <a:effectLst/>
                <a:uLnTx/>
                <a:uFillTx/>
                <a:latin typeface="Arial"/>
                <a:ea typeface="+mn-ea"/>
                <a:cs typeface="Arial" charset="0"/>
              </a:rPr>
              <a:t>ciljam</a:t>
            </a:r>
            <a:r>
              <a:rPr kumimoji="0" lang="en-US" sz="1400" b="1" i="0" u="none" strike="noStrike" kern="1200" cap="none" spc="0" normalizeH="0" baseline="0" noProof="0" dirty="0">
                <a:ln>
                  <a:noFill/>
                </a:ln>
                <a:solidFill>
                  <a:srgbClr val="FFFFFF"/>
                </a:solidFill>
                <a:effectLst/>
                <a:uLnTx/>
                <a:uFillTx/>
                <a:latin typeface="Arial"/>
                <a:ea typeface="+mn-ea"/>
                <a:cs typeface="Arial" charset="0"/>
              </a:rPr>
              <a:t> je Pavao </a:t>
            </a:r>
            <a:r>
              <a:rPr kumimoji="0" lang="hr-HR" sz="1400" b="1" i="0" u="none" strike="noStrike" kern="1200" cap="none" spc="0" normalizeH="0" baseline="0" noProof="0" dirty="0">
                <a:ln>
                  <a:noFill/>
                </a:ln>
                <a:solidFill>
                  <a:srgbClr val="FFFFFF"/>
                </a:solidFill>
                <a:effectLst/>
                <a:uLnTx/>
                <a:uFillTx/>
                <a:latin typeface="Arial"/>
                <a:ea typeface="+mn-ea"/>
                <a:cs typeface="Arial" charset="0"/>
              </a:rPr>
              <a:t>napisao ovu poslanicu</a:t>
            </a:r>
            <a:r>
              <a:rPr kumimoji="0" lang="en-US" sz="1400" b="1" i="0" u="none" strike="noStrike" kern="1200" cap="none" spc="0" normalizeH="0" baseline="0" noProof="0" dirty="0">
                <a:ln>
                  <a:noFill/>
                </a:ln>
                <a:solidFill>
                  <a:srgbClr val="FFFFFF"/>
                </a:solidFill>
                <a:effectLst/>
                <a:uLnTx/>
                <a:uFillTx/>
                <a:latin typeface="Arial"/>
                <a:ea typeface="+mn-ea"/>
                <a:cs typeface="Arial" charset="0"/>
              </a:rPr>
              <a:t> </a:t>
            </a:r>
            <a:r>
              <a:rPr kumimoji="0" lang="sr-Latn-RS" sz="1400" b="1" i="0" u="none" strike="noStrike" kern="1200" cap="none" spc="0" normalizeH="0" baseline="0" noProof="0" dirty="0">
                <a:ln>
                  <a:noFill/>
                </a:ln>
                <a:solidFill>
                  <a:srgbClr val="FFFFFF"/>
                </a:solidFill>
                <a:effectLst/>
                <a:uLnTx/>
                <a:uFillTx/>
                <a:latin typeface="Arial"/>
                <a:ea typeface="+mn-ea"/>
                <a:cs typeface="Arial" charset="0"/>
              </a:rPr>
              <a:t>?</a:t>
            </a:r>
            <a:r>
              <a:rPr kumimoji="0" lang="hr-HR" sz="1400" b="1" i="0" u="none" strike="noStrike" kern="1200" cap="none" spc="0" normalizeH="0" baseline="0" noProof="0" dirty="0">
                <a:ln>
                  <a:noFill/>
                </a:ln>
                <a:solidFill>
                  <a:srgbClr val="FFFFFF"/>
                </a:solidFill>
                <a:effectLst/>
                <a:uLnTx/>
                <a:uFillTx/>
                <a:latin typeface="Arial"/>
                <a:ea typeface="+mn-ea"/>
                <a:cs typeface="Arial" charset="0"/>
              </a:rPr>
              <a:t> </a:t>
            </a:r>
            <a:endParaRPr kumimoji="0" lang="hr-HR" sz="18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77" rtl="0" eaLnBrk="1" fontAlgn="base" latinLnBrk="0" hangingPunct="1">
              <a:lnSpc>
                <a:spcPct val="100000"/>
              </a:lnSpc>
              <a:spcBef>
                <a:spcPct val="20000"/>
              </a:spcBef>
              <a:spcAft>
                <a:spcPct val="0"/>
              </a:spcAft>
              <a:buClrTx/>
              <a:buSzTx/>
              <a:buFontTx/>
              <a:buNone/>
              <a:tabLst/>
              <a:defRPr/>
            </a:pPr>
            <a:r>
              <a:rPr kumimoji="0" lang="hr-HR" sz="1800" b="1" i="0" u="none" strike="noStrike" kern="1200" cap="none" spc="0" normalizeH="0" baseline="0" noProof="0" dirty="0">
                <a:ln>
                  <a:noFill/>
                </a:ln>
                <a:solidFill>
                  <a:srgbClr val="FFFFFF"/>
                </a:solidFill>
                <a:effectLst/>
                <a:uLnTx/>
                <a:uFillTx/>
                <a:latin typeface="Arial"/>
                <a:ea typeface="+mn-ea"/>
                <a:cs typeface="Arial" charset="0"/>
              </a:rPr>
              <a:t>2. Pročitaj </a:t>
            </a:r>
            <a:r>
              <a:rPr kumimoji="0" lang="sr-Latn-RS" sz="1200" b="0" i="1" u="none" strike="noStrike" kern="1200" cap="none" spc="0" normalizeH="0" baseline="0" noProof="0" dirty="0">
                <a:ln>
                  <a:noFill/>
                </a:ln>
                <a:solidFill>
                  <a:srgbClr val="FFFFFF"/>
                </a:solidFill>
                <a:effectLst/>
                <a:uLnTx/>
                <a:uFillTx/>
                <a:latin typeface="Arial"/>
                <a:ea typeface="+mn-ea"/>
                <a:cs typeface="Arial" charset="0"/>
              </a:rPr>
              <a:t>Kol. 2,5.</a:t>
            </a:r>
            <a:r>
              <a:rPr kumimoji="0" lang="sr-Latn-RS" sz="1400" b="0" i="1" u="none" strike="noStrike" kern="1200" cap="none" spc="0" normalizeH="0" baseline="0" noProof="0" dirty="0">
                <a:ln>
                  <a:noFill/>
                </a:ln>
                <a:solidFill>
                  <a:srgbClr val="FFFFFF"/>
                </a:solidFill>
                <a:effectLst/>
                <a:uLnTx/>
                <a:uFillTx/>
                <a:latin typeface="Arial"/>
                <a:ea typeface="+mn-ea"/>
                <a:cs typeface="Arial" charset="0"/>
              </a:rPr>
              <a:t> </a:t>
            </a:r>
            <a:r>
              <a:rPr kumimoji="0" lang="hr-HR" sz="1400" b="1" i="0" u="none" strike="noStrike" kern="1200" cap="none" spc="0" normalizeH="0" baseline="0" noProof="0" dirty="0">
                <a:ln>
                  <a:noFill/>
                </a:ln>
                <a:solidFill>
                  <a:srgbClr val="FFFFFF"/>
                </a:solidFill>
                <a:effectLst/>
                <a:uLnTx/>
                <a:uFillTx/>
                <a:latin typeface="Arial"/>
                <a:ea typeface="+mn-ea"/>
                <a:cs typeface="Arial" charset="0"/>
              </a:rPr>
              <a:t> Za što je Pavao pohvalio Kološane? Imaš li potrebu za redom u </a:t>
            </a:r>
            <a:r>
              <a:rPr lang="hr-HR" sz="1400" b="1" dirty="0">
                <a:solidFill>
                  <a:srgbClr val="FFFFFF"/>
                </a:solidFill>
                <a:latin typeface="Arial"/>
                <a:cs typeface="Arial" charset="0"/>
              </a:rPr>
              <a:t>tvoje</a:t>
            </a:r>
            <a:r>
              <a:rPr kumimoji="0" lang="hr-HR" sz="1400" b="1" i="0" u="none" strike="noStrike" kern="1200" cap="none" spc="0" normalizeH="0" baseline="0" noProof="0" dirty="0">
                <a:ln>
                  <a:noFill/>
                </a:ln>
                <a:solidFill>
                  <a:srgbClr val="FFFFFF"/>
                </a:solidFill>
                <a:effectLst/>
                <a:uLnTx/>
                <a:uFillTx/>
                <a:latin typeface="Arial"/>
                <a:ea typeface="+mn-ea"/>
                <a:cs typeface="Arial" charset="0"/>
              </a:rPr>
              <a:t>m duhovnom životu?</a:t>
            </a:r>
            <a:endParaRPr kumimoji="0" lang="hr-HR" sz="1467" b="0"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77" rtl="0" eaLnBrk="1" fontAlgn="base" latinLnBrk="0" hangingPunct="1">
              <a:lnSpc>
                <a:spcPct val="100000"/>
              </a:lnSpc>
              <a:spcBef>
                <a:spcPct val="20000"/>
              </a:spcBef>
              <a:spcAft>
                <a:spcPct val="0"/>
              </a:spcAft>
              <a:buClrTx/>
              <a:buSzTx/>
              <a:buFontTx/>
              <a:buNone/>
              <a:tabLst/>
              <a:defRPr/>
            </a:pPr>
            <a:r>
              <a:rPr kumimoji="0" lang="hr-HR" sz="1867" b="1" i="0" u="none" strike="noStrike" kern="1200" cap="none" spc="0" normalizeH="0" baseline="0" noProof="0" dirty="0">
                <a:ln>
                  <a:noFill/>
                </a:ln>
                <a:solidFill>
                  <a:srgbClr val="FFFFFF"/>
                </a:solidFill>
                <a:effectLst/>
                <a:uLnTx/>
                <a:uFillTx/>
                <a:latin typeface="Arial"/>
                <a:ea typeface="+mn-ea"/>
                <a:cs typeface="Arial" charset="0"/>
              </a:rPr>
              <a:t>3. Pročitaj </a:t>
            </a:r>
            <a:r>
              <a:rPr kumimoji="0" lang="hr-HR" sz="1200" b="0" i="1" u="none" strike="noStrike" kern="1200" cap="none" spc="0" normalizeH="0" baseline="0" noProof="0" dirty="0">
                <a:ln>
                  <a:noFill/>
                </a:ln>
                <a:solidFill>
                  <a:srgbClr val="FFFFFF"/>
                </a:solidFill>
                <a:effectLst/>
                <a:uLnTx/>
                <a:uFillTx/>
                <a:latin typeface="Arial"/>
                <a:ea typeface="+mn-ea"/>
                <a:cs typeface="Arial" charset="0"/>
              </a:rPr>
              <a:t>Iza. 61,3; Matej 3,10; Luka 8,11-15; 1. Kor. 3,6. </a:t>
            </a:r>
            <a:r>
              <a:rPr kumimoji="0" lang="hr-HR" sz="1400" b="1" i="0" u="none" strike="noStrike" kern="1200" cap="none" spc="0" normalizeH="0" baseline="0" noProof="0" dirty="0">
                <a:ln>
                  <a:noFill/>
                </a:ln>
                <a:solidFill>
                  <a:srgbClr val="FFFFFF"/>
                </a:solidFill>
                <a:effectLst/>
                <a:uLnTx/>
                <a:uFillTx/>
                <a:latin typeface="Arial"/>
                <a:ea typeface="+mn-ea"/>
                <a:cs typeface="Arial" charset="0"/>
              </a:rPr>
              <a:t>Kako ovi redci rasvjetljavaju metaforu biljke kao simbola vjernika ?  </a:t>
            </a:r>
          </a:p>
          <a:p>
            <a:pPr marL="0" marR="0" lvl="0" indent="0" algn="l" defTabSz="914377" rtl="0" eaLnBrk="1" fontAlgn="base" latinLnBrk="0" hangingPunct="1">
              <a:lnSpc>
                <a:spcPct val="100000"/>
              </a:lnSpc>
              <a:spcBef>
                <a:spcPct val="20000"/>
              </a:spcBef>
              <a:spcAft>
                <a:spcPct val="0"/>
              </a:spcAft>
              <a:buClrTx/>
              <a:buSzTx/>
              <a:buFontTx/>
              <a:buNone/>
              <a:tabLst/>
              <a:defRPr/>
            </a:pPr>
            <a:r>
              <a:rPr kumimoji="0" lang="hr-HR" sz="1867" b="1" i="0" u="none" strike="noStrike" kern="1200" cap="none" spc="0" normalizeH="0" baseline="0" noProof="0" dirty="0">
                <a:ln>
                  <a:noFill/>
                </a:ln>
                <a:solidFill>
                  <a:srgbClr val="FFFFFF"/>
                </a:solidFill>
                <a:effectLst/>
                <a:uLnTx/>
                <a:uFillTx/>
                <a:latin typeface="Arial"/>
                <a:ea typeface="+mn-ea"/>
                <a:cs typeface="Arial" charset="0"/>
              </a:rPr>
              <a:t>4. Pročitaj </a:t>
            </a:r>
            <a:r>
              <a:rPr kumimoji="0" lang="hr-HR" sz="1200" b="0" i="1" u="none" strike="noStrike" kern="1200" cap="none" spc="0" normalizeH="0" baseline="0" noProof="0" dirty="0">
                <a:ln>
                  <a:noFill/>
                </a:ln>
                <a:solidFill>
                  <a:srgbClr val="FFFFFF"/>
                </a:solidFill>
                <a:effectLst/>
                <a:uLnTx/>
                <a:uFillTx/>
                <a:latin typeface="Arial"/>
                <a:ea typeface="+mn-ea"/>
                <a:cs typeface="Arial" charset="0"/>
              </a:rPr>
              <a:t>Gal. 5,1; Djela 15,10. .</a:t>
            </a:r>
            <a:r>
              <a:rPr kumimoji="0" lang="hr-HR" sz="1400" b="1" i="0" u="none" strike="noStrike" kern="1200" cap="none" spc="0" normalizeH="0" baseline="0" noProof="0" dirty="0">
                <a:ln>
                  <a:noFill/>
                </a:ln>
                <a:solidFill>
                  <a:srgbClr val="FFFFFF"/>
                </a:solidFill>
                <a:effectLst/>
                <a:uLnTx/>
                <a:uFillTx/>
                <a:latin typeface="Arial"/>
                <a:ea typeface="+mn-ea"/>
                <a:cs typeface="Arial" charset="0"/>
              </a:rPr>
              <a:t>Iako nas je Krist oslobodio, je li moguće biti ponovno uhvaćen u jaram ropstva?</a:t>
            </a:r>
          </a:p>
          <a:p>
            <a:pPr marL="0" marR="0" lvl="0" indent="0" algn="l" defTabSz="914377" rtl="0" eaLnBrk="1" fontAlgn="base" latinLnBrk="0" hangingPunct="1">
              <a:lnSpc>
                <a:spcPct val="100000"/>
              </a:lnSpc>
              <a:spcBef>
                <a:spcPct val="20000"/>
              </a:spcBef>
              <a:spcAft>
                <a:spcPct val="0"/>
              </a:spcAft>
              <a:buClrTx/>
              <a:buSzTx/>
              <a:buFontTx/>
              <a:buNone/>
              <a:tabLst/>
              <a:defRPr/>
            </a:pPr>
            <a:r>
              <a:rPr kumimoji="0" lang="hr-HR" sz="1800" b="1" i="0" u="none" strike="noStrike" kern="1200" cap="none" spc="0" normalizeH="0" baseline="0" noProof="0" dirty="0">
                <a:ln>
                  <a:noFill/>
                </a:ln>
                <a:solidFill>
                  <a:srgbClr val="FFFFFF"/>
                </a:solidFill>
                <a:effectLst/>
                <a:uLnTx/>
                <a:uFillTx/>
                <a:latin typeface="Arial"/>
                <a:ea typeface="+mn-ea"/>
                <a:cs typeface="Arial" charset="0"/>
              </a:rPr>
              <a:t>5. Pročitaj</a:t>
            </a:r>
            <a:r>
              <a:rPr kumimoji="0" lang="hr-HR" sz="2000" b="1" i="0" u="none" strike="noStrike" kern="1200" cap="none" spc="0" normalizeH="0" baseline="0" noProof="0" dirty="0">
                <a:ln>
                  <a:noFill/>
                </a:ln>
                <a:solidFill>
                  <a:srgbClr val="FFFFFF"/>
                </a:solidFill>
                <a:effectLst/>
                <a:uLnTx/>
                <a:uFillTx/>
                <a:latin typeface="Arial"/>
                <a:ea typeface="+mn-ea"/>
                <a:cs typeface="Arial" charset="0"/>
              </a:rPr>
              <a:t> </a:t>
            </a:r>
            <a:r>
              <a:rPr kumimoji="0" lang="hr-HR" sz="1200" b="0" i="1" u="none" strike="noStrike" kern="1200" cap="none" spc="0" normalizeH="0" baseline="0" noProof="0" dirty="0">
                <a:ln>
                  <a:noFill/>
                </a:ln>
                <a:solidFill>
                  <a:srgbClr val="FFFFFF"/>
                </a:solidFill>
                <a:effectLst/>
                <a:uLnTx/>
                <a:uFillTx/>
                <a:latin typeface="Arial"/>
                <a:ea typeface="+mn-ea"/>
                <a:cs typeface="Arial" charset="0"/>
              </a:rPr>
              <a:t>Kol. 2,11-15. </a:t>
            </a:r>
            <a:r>
              <a:rPr kumimoji="0" lang="hr-HR" sz="1400" b="1" i="0" u="none" strike="noStrike" kern="1200" cap="none" spc="0" normalizeH="0" baseline="0" noProof="0" dirty="0">
                <a:ln>
                  <a:noFill/>
                </a:ln>
                <a:solidFill>
                  <a:srgbClr val="FFFFFF"/>
                </a:solidFill>
                <a:effectLst/>
                <a:uLnTx/>
                <a:uFillTx/>
                <a:latin typeface="Arial"/>
                <a:ea typeface="+mn-ea"/>
                <a:cs typeface="Arial" charset="0"/>
              </a:rPr>
              <a:t>S kojim spornim pitanjima se ovdje Pavao hvata u koštac?</a:t>
            </a:r>
            <a:r>
              <a:rPr kumimoji="0" lang="sr-Latn-RS" sz="1800" b="1" i="0" u="none" strike="noStrike" kern="1200" cap="none" spc="0" normalizeH="0" baseline="0" noProof="0" dirty="0">
                <a:ln>
                  <a:noFill/>
                </a:ln>
                <a:solidFill>
                  <a:srgbClr val="FFFFFF"/>
                </a:solidFill>
                <a:effectLst/>
                <a:uLnTx/>
                <a:uFillTx/>
                <a:latin typeface="Arial"/>
                <a:ea typeface="+mn-ea"/>
                <a:cs typeface="Arial" charset="0"/>
              </a:rPr>
              <a:t> </a:t>
            </a:r>
            <a:endParaRPr kumimoji="0" lang="hr-HR" sz="16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77" rtl="0" eaLnBrk="1" fontAlgn="base" latinLnBrk="0" hangingPunct="1">
              <a:lnSpc>
                <a:spcPct val="100000"/>
              </a:lnSpc>
              <a:spcBef>
                <a:spcPct val="20000"/>
              </a:spcBef>
              <a:spcAft>
                <a:spcPct val="0"/>
              </a:spcAft>
              <a:buClrTx/>
              <a:buSzTx/>
              <a:buFontTx/>
              <a:buNone/>
              <a:tabLst/>
              <a:defRPr/>
            </a:pPr>
            <a:r>
              <a:rPr kumimoji="0" lang="hr-HR" sz="1600" b="1" i="0" u="none" strike="noStrike" kern="1200" cap="none" spc="0" normalizeH="0" baseline="0" noProof="0" dirty="0">
                <a:ln>
                  <a:noFill/>
                </a:ln>
                <a:solidFill>
                  <a:srgbClr val="FFFFFF"/>
                </a:solidFill>
                <a:effectLst/>
                <a:uLnTx/>
                <a:uFillTx/>
                <a:latin typeface="Arial"/>
                <a:ea typeface="+mn-ea"/>
                <a:cs typeface="Arial" charset="0"/>
              </a:rPr>
              <a:t>6. </a:t>
            </a:r>
            <a:r>
              <a:rPr kumimoji="0" lang="hr-HR" sz="1800" b="1" i="0" u="none" strike="noStrike" kern="1200" cap="none" spc="0" normalizeH="0" baseline="0" noProof="0" dirty="0">
                <a:ln>
                  <a:noFill/>
                </a:ln>
                <a:solidFill>
                  <a:srgbClr val="FFFFFF"/>
                </a:solidFill>
                <a:effectLst/>
                <a:uLnTx/>
                <a:uFillTx/>
                <a:latin typeface="Arial"/>
                <a:ea typeface="+mn-ea"/>
                <a:cs typeface="Arial" charset="0"/>
              </a:rPr>
              <a:t>Pročitaj</a:t>
            </a:r>
            <a:r>
              <a:rPr kumimoji="0" lang="hr-HR" sz="1600" b="1" i="0" u="none" strike="noStrike" kern="1200" cap="none" spc="0" normalizeH="0" baseline="0" noProof="0" dirty="0">
                <a:ln>
                  <a:noFill/>
                </a:ln>
                <a:solidFill>
                  <a:srgbClr val="FFFFFF"/>
                </a:solidFill>
                <a:effectLst/>
                <a:uLnTx/>
                <a:uFillTx/>
                <a:latin typeface="Arial"/>
                <a:ea typeface="+mn-ea"/>
                <a:cs typeface="Arial" charset="0"/>
              </a:rPr>
              <a:t> </a:t>
            </a:r>
            <a:r>
              <a:rPr kumimoji="0" lang="hr-HR" sz="1200" b="0" i="1" u="none" strike="noStrike" kern="1200" cap="none" spc="0" normalizeH="0" baseline="0" noProof="0" dirty="0">
                <a:ln>
                  <a:noFill/>
                </a:ln>
                <a:solidFill>
                  <a:srgbClr val="FFFFFF"/>
                </a:solidFill>
                <a:effectLst/>
                <a:uLnTx/>
                <a:uFillTx/>
                <a:latin typeface="Arial"/>
                <a:ea typeface="+mn-ea"/>
                <a:cs typeface="Arial" charset="0"/>
              </a:rPr>
              <a:t>Kol. 2,14</a:t>
            </a:r>
            <a:r>
              <a:rPr kumimoji="0" lang="hr-HR" sz="1400" b="0" i="1" u="none" strike="noStrike" kern="1200" cap="none" spc="0" normalizeH="0" baseline="0" noProof="0" dirty="0">
                <a:ln>
                  <a:noFill/>
                </a:ln>
                <a:solidFill>
                  <a:srgbClr val="FFFFFF"/>
                </a:solidFill>
                <a:effectLst/>
                <a:uLnTx/>
                <a:uFillTx/>
                <a:latin typeface="Arial"/>
                <a:ea typeface="+mn-ea"/>
                <a:cs typeface="Arial" charset="0"/>
              </a:rPr>
              <a:t>; </a:t>
            </a:r>
            <a:r>
              <a:rPr kumimoji="0" lang="hr-HR" sz="1200" b="0" i="1" u="none" strike="noStrike" kern="1200" cap="none" spc="0" normalizeH="0" baseline="0" noProof="0" dirty="0">
                <a:ln>
                  <a:noFill/>
                </a:ln>
                <a:solidFill>
                  <a:srgbClr val="FFFFFF"/>
                </a:solidFill>
                <a:effectLst/>
                <a:uLnTx/>
                <a:uFillTx/>
                <a:latin typeface="Arial"/>
                <a:ea typeface="+mn-ea"/>
                <a:cs typeface="Arial" charset="0"/>
              </a:rPr>
              <a:t>Luka 2,1; Djela 17,7; 16,4</a:t>
            </a:r>
            <a:r>
              <a:rPr kumimoji="0" lang="hr-HR" sz="1400" b="0" i="1" u="none" strike="noStrike" kern="1200" cap="none" spc="0" normalizeH="0" baseline="0" noProof="0" dirty="0">
                <a:ln>
                  <a:noFill/>
                </a:ln>
                <a:solidFill>
                  <a:srgbClr val="FFFFFF"/>
                </a:solidFill>
                <a:effectLst/>
                <a:uLnTx/>
                <a:uFillTx/>
                <a:latin typeface="Arial"/>
                <a:ea typeface="+mn-ea"/>
                <a:cs typeface="Arial" charset="0"/>
              </a:rPr>
              <a:t>.  </a:t>
            </a:r>
            <a:r>
              <a:rPr kumimoji="0" lang="hr-HR" sz="1400" b="1" i="0" u="none" strike="noStrike" kern="1200" cap="none" spc="0" normalizeH="0" baseline="0" noProof="0" dirty="0">
                <a:ln>
                  <a:noFill/>
                </a:ln>
                <a:solidFill>
                  <a:srgbClr val="FFFFFF"/>
                </a:solidFill>
                <a:effectLst/>
                <a:uLnTx/>
                <a:uFillTx/>
                <a:latin typeface="Arial"/>
                <a:ea typeface="+mn-ea"/>
                <a:cs typeface="Arial" charset="0"/>
              </a:rPr>
              <a:t>Na što se odnosi riječ ”uredbe”?                                             </a:t>
            </a:r>
            <a:endParaRPr kumimoji="0" lang="hr-HR" sz="16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77" rtl="0" eaLnBrk="1" fontAlgn="base" latinLnBrk="0" hangingPunct="1">
              <a:lnSpc>
                <a:spcPct val="100000"/>
              </a:lnSpc>
              <a:spcBef>
                <a:spcPct val="20000"/>
              </a:spcBef>
              <a:spcAft>
                <a:spcPct val="0"/>
              </a:spcAft>
              <a:buClrTx/>
              <a:buSzTx/>
              <a:buFontTx/>
              <a:buNone/>
              <a:tabLst/>
              <a:defRPr/>
            </a:pPr>
            <a:r>
              <a:rPr kumimoji="0" lang="hr-HR" sz="1600" b="1" i="0" u="none" strike="noStrike" kern="1200" cap="none" spc="0" normalizeH="0" baseline="0" noProof="0" dirty="0">
                <a:ln>
                  <a:noFill/>
                </a:ln>
                <a:solidFill>
                  <a:srgbClr val="FFFFFF"/>
                </a:solidFill>
                <a:effectLst/>
                <a:uLnTx/>
                <a:uFillTx/>
                <a:latin typeface="Arial"/>
                <a:ea typeface="+mn-ea"/>
                <a:cs typeface="Arial" charset="0"/>
              </a:rPr>
              <a:t>7. </a:t>
            </a:r>
            <a:r>
              <a:rPr kumimoji="0" lang="hr-HR" sz="1800" b="1" i="0" u="none" strike="noStrike" kern="1200" cap="none" spc="0" normalizeH="0" baseline="0" noProof="0" dirty="0">
                <a:ln>
                  <a:noFill/>
                </a:ln>
                <a:solidFill>
                  <a:srgbClr val="FFFFFF"/>
                </a:solidFill>
                <a:effectLst/>
                <a:uLnTx/>
                <a:uFillTx/>
                <a:latin typeface="Arial"/>
                <a:ea typeface="+mn-ea"/>
                <a:cs typeface="Arial" charset="0"/>
              </a:rPr>
              <a:t>Pročitaj</a:t>
            </a:r>
            <a:r>
              <a:rPr kumimoji="0" lang="hr-HR" sz="1600" b="1" i="0" u="none" strike="noStrike" kern="1200" cap="none" spc="0" normalizeH="0" baseline="0" noProof="0" dirty="0">
                <a:ln>
                  <a:noFill/>
                </a:ln>
                <a:solidFill>
                  <a:srgbClr val="FFFFFF"/>
                </a:solidFill>
                <a:effectLst/>
                <a:uLnTx/>
                <a:uFillTx/>
                <a:latin typeface="Arial"/>
                <a:ea typeface="+mn-ea"/>
                <a:cs typeface="Arial" charset="0"/>
              </a:rPr>
              <a:t> </a:t>
            </a:r>
            <a:r>
              <a:rPr kumimoji="0" lang="sr-Latn-ME" sz="1200" b="0" i="1" u="none" strike="noStrike" kern="1200" cap="none" spc="0" normalizeH="0" baseline="0" noProof="0" dirty="0">
                <a:ln>
                  <a:noFill/>
                </a:ln>
                <a:solidFill>
                  <a:srgbClr val="FFFFFF"/>
                </a:solidFill>
                <a:effectLst/>
                <a:uLnTx/>
                <a:uFillTx/>
                <a:latin typeface="Arial"/>
                <a:ea typeface="+mn-ea"/>
                <a:cs typeface="Arial" charset="0"/>
              </a:rPr>
              <a:t>Kol. 2,16-19</a:t>
            </a:r>
            <a:r>
              <a:rPr kumimoji="0" lang="hr-HR" sz="1200" b="0" i="1" u="none" strike="noStrike" kern="1200" cap="none" spc="0" normalizeH="0" baseline="0" noProof="0" dirty="0">
                <a:ln>
                  <a:noFill/>
                </a:ln>
                <a:solidFill>
                  <a:srgbClr val="FFFFFF"/>
                </a:solidFill>
                <a:effectLst/>
                <a:uLnTx/>
                <a:uFillTx/>
                <a:latin typeface="Arial"/>
                <a:ea typeface="+mn-ea"/>
                <a:cs typeface="Arial" charset="0"/>
              </a:rPr>
              <a:t>.</a:t>
            </a:r>
            <a:r>
              <a:rPr kumimoji="0" lang="hr-HR" sz="1400" b="0" i="1" u="none" strike="noStrike" kern="1200" cap="none" spc="0" normalizeH="0" baseline="0" noProof="0" dirty="0">
                <a:ln>
                  <a:noFill/>
                </a:ln>
                <a:solidFill>
                  <a:srgbClr val="FFFFFF"/>
                </a:solidFill>
                <a:effectLst/>
                <a:uLnTx/>
                <a:uFillTx/>
                <a:latin typeface="Arial"/>
                <a:ea typeface="+mn-ea"/>
                <a:cs typeface="Arial" charset="0"/>
              </a:rPr>
              <a:t> </a:t>
            </a:r>
            <a:r>
              <a:rPr kumimoji="0" lang="hr-HR" sz="1400" b="1" i="0" u="none" strike="noStrike" kern="1200" cap="none" spc="0" normalizeH="0" baseline="0" noProof="0" dirty="0">
                <a:ln>
                  <a:noFill/>
                </a:ln>
                <a:solidFill>
                  <a:srgbClr val="FFFFFF"/>
                </a:solidFill>
                <a:effectLst/>
                <a:uLnTx/>
                <a:uFillTx/>
                <a:latin typeface="Arial"/>
                <a:ea typeface="+mn-ea"/>
                <a:cs typeface="Arial" charset="0"/>
              </a:rPr>
              <a:t>Koje judeokršćanske prakse Pavao ovdje naglašava? </a:t>
            </a:r>
            <a:endParaRPr kumimoji="0" lang="en-US" sz="14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77" rtl="0" eaLnBrk="1" fontAlgn="base" latinLnBrk="0" hangingPunct="1">
              <a:lnSpc>
                <a:spcPct val="100000"/>
              </a:lnSpc>
              <a:spcBef>
                <a:spcPct val="2000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a:ea typeface="+mn-ea"/>
                <a:cs typeface="Arial" charset="0"/>
              </a:rPr>
              <a:t>8. </a:t>
            </a:r>
            <a:r>
              <a:rPr kumimoji="0" lang="en-US" sz="1800" b="1" i="0" u="none" strike="noStrike" kern="1200" cap="none" spc="0" normalizeH="0" baseline="0" noProof="0" dirty="0">
                <a:ln>
                  <a:noFill/>
                </a:ln>
                <a:solidFill>
                  <a:srgbClr val="FFFFFF"/>
                </a:solidFill>
                <a:effectLst/>
                <a:uLnTx/>
                <a:uFillTx/>
                <a:latin typeface="Arial"/>
                <a:ea typeface="+mn-ea"/>
                <a:cs typeface="Arial" charset="0"/>
              </a:rPr>
              <a:t>Pro</a:t>
            </a:r>
            <a:r>
              <a:rPr kumimoji="0" lang="sr-Latn-RS" sz="1800" b="1" i="0" u="none" strike="noStrike" kern="1200" cap="none" spc="0" normalizeH="0" baseline="0" noProof="0" dirty="0">
                <a:ln>
                  <a:noFill/>
                </a:ln>
                <a:solidFill>
                  <a:srgbClr val="FFFFFF"/>
                </a:solidFill>
                <a:effectLst/>
                <a:uLnTx/>
                <a:uFillTx/>
                <a:latin typeface="Arial"/>
                <a:ea typeface="+mn-ea"/>
                <a:cs typeface="Arial" charset="0"/>
              </a:rPr>
              <a:t>č</a:t>
            </a:r>
            <a:r>
              <a:rPr kumimoji="0" lang="en-US" sz="1800" b="1" i="0" u="none" strike="noStrike" kern="1200" cap="none" spc="0" normalizeH="0" baseline="0" noProof="0" dirty="0" err="1">
                <a:ln>
                  <a:noFill/>
                </a:ln>
                <a:solidFill>
                  <a:srgbClr val="FFFFFF"/>
                </a:solidFill>
                <a:effectLst/>
                <a:uLnTx/>
                <a:uFillTx/>
                <a:latin typeface="Arial"/>
                <a:ea typeface="+mn-ea"/>
                <a:cs typeface="Arial" charset="0"/>
              </a:rPr>
              <a:t>itaj</a:t>
            </a:r>
            <a:r>
              <a:rPr kumimoji="0" lang="en-US" sz="1800" b="1" i="0" u="none" strike="noStrike" kern="1200" cap="none" spc="0" normalizeH="0" baseline="0" noProof="0" dirty="0">
                <a:ln>
                  <a:noFill/>
                </a:ln>
                <a:solidFill>
                  <a:srgbClr val="FFFFFF"/>
                </a:solidFill>
                <a:effectLst/>
                <a:uLnTx/>
                <a:uFillTx/>
                <a:latin typeface="Arial"/>
                <a:ea typeface="+mn-ea"/>
                <a:cs typeface="Arial" charset="0"/>
              </a:rPr>
              <a:t> </a:t>
            </a:r>
            <a:r>
              <a:rPr kumimoji="0" lang="sr-Latn-RS" sz="1200" b="0" i="1" u="none" strike="noStrike" kern="1200" cap="none" spc="0" normalizeH="0" baseline="0" noProof="0" dirty="0">
                <a:ln>
                  <a:noFill/>
                </a:ln>
                <a:solidFill>
                  <a:srgbClr val="FFFFFF"/>
                </a:solidFill>
                <a:effectLst/>
                <a:uLnTx/>
                <a:uFillTx/>
                <a:latin typeface="Arial"/>
                <a:ea typeface="+mn-ea"/>
                <a:cs typeface="Arial" charset="0"/>
              </a:rPr>
              <a:t>Kol. 2,20-23. </a:t>
            </a:r>
            <a:r>
              <a:rPr kumimoji="0" lang="sr-Latn-RS" sz="1400" b="1" i="0" u="none" strike="noStrike" kern="1200" cap="none" spc="0" normalizeH="0" baseline="0" noProof="0" dirty="0">
                <a:ln>
                  <a:noFill/>
                </a:ln>
                <a:solidFill>
                  <a:srgbClr val="FFFFFF"/>
                </a:solidFill>
                <a:effectLst/>
                <a:uLnTx/>
                <a:uFillTx/>
                <a:latin typeface="Arial"/>
                <a:ea typeface="+mn-ea"/>
                <a:cs typeface="Arial" charset="0"/>
              </a:rPr>
              <a:t>Kako razumijete Pavlove opomene u svjetlu drugih pojedinosti koje se spominju u tom poglavlju?</a:t>
            </a:r>
          </a:p>
          <a:p>
            <a:pPr marL="0" marR="0" lvl="0" indent="0" algn="l" defTabSz="914377" rtl="0" eaLnBrk="1" fontAlgn="base" latinLnBrk="0" hangingPunct="1">
              <a:lnSpc>
                <a:spcPct val="100000"/>
              </a:lnSpc>
              <a:spcBef>
                <a:spcPct val="20000"/>
              </a:spcBef>
              <a:spcAft>
                <a:spcPct val="0"/>
              </a:spcAft>
              <a:buClrTx/>
              <a:buSzTx/>
              <a:buFontTx/>
              <a:buNone/>
              <a:tabLst/>
              <a:defRPr/>
            </a:pPr>
            <a:r>
              <a:rPr kumimoji="0" lang="sr-Latn-RS" sz="1800" b="1" i="0" u="none" strike="noStrike" kern="1200" cap="none" spc="0" normalizeH="0" baseline="0" noProof="0" dirty="0">
                <a:ln>
                  <a:noFill/>
                </a:ln>
                <a:solidFill>
                  <a:srgbClr val="FFFFFF"/>
                </a:solidFill>
                <a:effectLst/>
                <a:uLnTx/>
                <a:uFillTx/>
                <a:latin typeface="Arial"/>
                <a:ea typeface="+mn-ea"/>
                <a:cs typeface="Arial" charset="0"/>
              </a:rPr>
              <a:t>9. Pročitaj </a:t>
            </a:r>
            <a:r>
              <a:rPr kumimoji="0" lang="sr-Latn-RS" sz="1200" b="0" i="1" u="none" strike="noStrike" kern="1200" cap="none" spc="0" normalizeH="0" baseline="0" noProof="0" dirty="0">
                <a:ln>
                  <a:noFill/>
                </a:ln>
                <a:solidFill>
                  <a:srgbClr val="FFFFFF"/>
                </a:solidFill>
                <a:effectLst/>
                <a:uLnTx/>
                <a:uFillTx/>
                <a:latin typeface="Arial"/>
                <a:ea typeface="+mn-ea"/>
                <a:cs typeface="Arial" charset="0"/>
              </a:rPr>
              <a:t>Kol. 2,9.10; Ivan 1,1; Heb. 1,3; 1. Pet. 3,2.  </a:t>
            </a:r>
            <a:r>
              <a:rPr kumimoji="0" lang="sr-Latn-RS" sz="1400" b="1" i="0" u="none" strike="noStrike" kern="1200" cap="none" spc="0" normalizeH="0" baseline="0" noProof="0" dirty="0">
                <a:ln>
                  <a:noFill/>
                </a:ln>
                <a:solidFill>
                  <a:srgbClr val="FFFFFF"/>
                </a:solidFill>
                <a:effectLst/>
                <a:uLnTx/>
                <a:uFillTx/>
                <a:latin typeface="Arial"/>
                <a:ea typeface="+mn-ea"/>
                <a:cs typeface="Arial" charset="0"/>
              </a:rPr>
              <a:t>Što znači da u Kristu “stanuje stvarno sva punina Božanstva“ i da je On</a:t>
            </a:r>
          </a:p>
          <a:p>
            <a:pPr marL="0" marR="0" lvl="0" indent="0" algn="l" defTabSz="914377" rtl="0" eaLnBrk="1" fontAlgn="base" latinLnBrk="0" hangingPunct="1">
              <a:lnSpc>
                <a:spcPct val="100000"/>
              </a:lnSpc>
              <a:spcBef>
                <a:spcPct val="20000"/>
              </a:spcBef>
              <a:spcAft>
                <a:spcPct val="0"/>
              </a:spcAft>
              <a:buClrTx/>
              <a:buSzTx/>
              <a:buFontTx/>
              <a:buNone/>
              <a:tabLst/>
              <a:defRPr/>
            </a:pPr>
            <a:r>
              <a:rPr kumimoji="0" lang="sr-Latn-RS" sz="1400" b="1" i="0" u="none" strike="noStrike" kern="1200" cap="none" spc="0" normalizeH="0" baseline="0" noProof="0" dirty="0">
                <a:ln>
                  <a:noFill/>
                </a:ln>
                <a:solidFill>
                  <a:srgbClr val="FFFFFF"/>
                </a:solidFill>
                <a:effectLst/>
                <a:uLnTx/>
                <a:uFillTx/>
                <a:latin typeface="Arial"/>
                <a:ea typeface="+mn-ea"/>
                <a:cs typeface="Arial" charset="0"/>
              </a:rPr>
              <a:t>                        “glava svakog Poglavarstva i Vlasti“?</a:t>
            </a:r>
            <a:endParaRPr kumimoji="0" lang="en-US" sz="2000" b="1" i="0" u="none" strike="noStrike" kern="1200" cap="none" spc="0" normalizeH="0" baseline="0" noProof="0" dirty="0">
              <a:ln>
                <a:noFill/>
              </a:ln>
              <a:solidFill>
                <a:srgbClr val="FFFFFF"/>
              </a:solidFill>
              <a:effectLst/>
              <a:uLnTx/>
              <a:uFillTx/>
              <a:latin typeface="Arial"/>
              <a:ea typeface="+mn-ea"/>
              <a:cs typeface="Arial" charset="0"/>
            </a:endParaRPr>
          </a:p>
        </p:txBody>
      </p:sp>
      <p:sp>
        <p:nvSpPr>
          <p:cNvPr id="17413" name="Text Box 5">
            <a:extLst>
              <a:ext uri="{FF2B5EF4-FFF2-40B4-BE49-F238E27FC236}">
                <a16:creationId xmlns:a16="http://schemas.microsoft.com/office/drawing/2014/main" id="{CC5C86F6-B983-13C7-A344-D4BBDA687F3D}"/>
              </a:ext>
            </a:extLst>
          </p:cNvPr>
          <p:cNvSpPr txBox="1">
            <a:spLocks noChangeArrowheads="1"/>
          </p:cNvSpPr>
          <p:nvPr/>
        </p:nvSpPr>
        <p:spPr bwMode="auto">
          <a:xfrm>
            <a:off x="1663702" y="1676401"/>
            <a:ext cx="952500" cy="1025281"/>
          </a:xfrm>
          <a:prstGeom prst="rect">
            <a:avLst/>
          </a:prstGeom>
          <a:solidFill>
            <a:srgbClr val="FFFF99"/>
          </a:solidFill>
          <a:ln w="57150">
            <a:solidFill>
              <a:schemeClr val="tx1"/>
            </a:solidFill>
            <a:miter lim="800000"/>
            <a:headEnd/>
            <a:tailEnd/>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377" rtl="0" eaLnBrk="1" fontAlgn="base" latinLnBrk="0" hangingPunct="1">
              <a:lnSpc>
                <a:spcPct val="75000"/>
              </a:lnSpc>
              <a:spcBef>
                <a:spcPct val="50000"/>
              </a:spcBef>
              <a:spcAft>
                <a:spcPct val="0"/>
              </a:spcAft>
              <a:buClrTx/>
              <a:buSzTx/>
              <a:buFontTx/>
              <a:buNone/>
              <a:tabLst/>
              <a:defRPr/>
            </a:pPr>
            <a:r>
              <a:rPr kumimoji="0" lang="hr-HR" sz="8000" b="1" i="0" u="none" strike="noStrike" kern="1200" cap="none" spc="0" normalizeH="0" baseline="0" noProof="0" dirty="0">
                <a:ln>
                  <a:noFill/>
                </a:ln>
                <a:solidFill>
                  <a:srgbClr val="000000"/>
                </a:solidFill>
                <a:effectLst/>
                <a:uLnTx/>
                <a:uFillTx/>
                <a:latin typeface="Times New Roman" pitchFamily="18" charset="0"/>
                <a:ea typeface="+mn-ea"/>
                <a:cs typeface="Arial" charset="0"/>
              </a:rPr>
              <a:t>?</a:t>
            </a:r>
            <a:endParaRPr kumimoji="0" lang="en-US" sz="8000" b="1" i="0" u="none" strike="noStrike" kern="1200" cap="none" spc="0" normalizeH="0" baseline="0" noProof="0" dirty="0">
              <a:ln>
                <a:noFill/>
              </a:ln>
              <a:solidFill>
                <a:srgbClr val="000000"/>
              </a:solidFill>
              <a:effectLst/>
              <a:uLnTx/>
              <a:uFillTx/>
              <a:latin typeface="Times New Roman" pitchFamily="18" charset="0"/>
              <a:ea typeface="+mn-ea"/>
              <a:cs typeface="Arial" charset="0"/>
            </a:endParaRPr>
          </a:p>
        </p:txBody>
      </p:sp>
    </p:spTree>
    <p:extLst>
      <p:ext uri="{BB962C8B-B14F-4D97-AF65-F5344CB8AC3E}">
        <p14:creationId xmlns:p14="http://schemas.microsoft.com/office/powerpoint/2010/main" val="360976577"/>
      </p:ext>
    </p:extLst>
  </p:cSld>
  <p:clrMapOvr>
    <a:masterClrMapping/>
  </p:clrMapOvr>
  <p:transition spd="med">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2531">
                                            <p:txEl>
                                              <p:pRg st="0" end="0"/>
                                            </p:txEl>
                                          </p:spTgt>
                                        </p:tgtEl>
                                        <p:attrNameLst>
                                          <p:attrName>style.visibility</p:attrName>
                                        </p:attrNameLst>
                                      </p:cBhvr>
                                      <p:to>
                                        <p:strVal val="visible"/>
                                      </p:to>
                                    </p:set>
                                    <p:anim calcmode="lin" valueType="num">
                                      <p:cBhvr additive="base">
                                        <p:cTn id="7" dur="500" fill="hold"/>
                                        <p:tgtEl>
                                          <p:spTgt spid="2253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253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22532">
                                            <p:txEl>
                                              <p:pRg st="0" end="0"/>
                                            </p:txEl>
                                          </p:spTgt>
                                        </p:tgtEl>
                                        <p:attrNameLst>
                                          <p:attrName>style.visibility</p:attrName>
                                        </p:attrNameLst>
                                      </p:cBhvr>
                                      <p:to>
                                        <p:strVal val="visible"/>
                                      </p:to>
                                    </p:set>
                                    <p:anim calcmode="lin" valueType="num">
                                      <p:cBhvr additive="base">
                                        <p:cTn id="13" dur="500" fill="hold"/>
                                        <p:tgtEl>
                                          <p:spTgt spid="22532">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253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22532">
                                            <p:txEl>
                                              <p:pRg st="1" end="1"/>
                                            </p:txEl>
                                          </p:spTgt>
                                        </p:tgtEl>
                                        <p:attrNameLst>
                                          <p:attrName>style.visibility</p:attrName>
                                        </p:attrNameLst>
                                      </p:cBhvr>
                                      <p:to>
                                        <p:strVal val="visible"/>
                                      </p:to>
                                    </p:set>
                                    <p:anim calcmode="lin" valueType="num">
                                      <p:cBhvr additive="base">
                                        <p:cTn id="19" dur="500" fill="hold"/>
                                        <p:tgtEl>
                                          <p:spTgt spid="22532">
                                            <p:txEl>
                                              <p:pRg st="1" end="1"/>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2532">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22532">
                                            <p:txEl>
                                              <p:pRg st="2" end="2"/>
                                            </p:txEl>
                                          </p:spTgt>
                                        </p:tgtEl>
                                        <p:attrNameLst>
                                          <p:attrName>style.visibility</p:attrName>
                                        </p:attrNameLst>
                                      </p:cBhvr>
                                      <p:to>
                                        <p:strVal val="visible"/>
                                      </p:to>
                                    </p:set>
                                    <p:anim calcmode="lin" valueType="num">
                                      <p:cBhvr additive="base">
                                        <p:cTn id="25" dur="500" fill="hold"/>
                                        <p:tgtEl>
                                          <p:spTgt spid="22532">
                                            <p:txEl>
                                              <p:pRg st="2" end="2"/>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22532">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22532">
                                            <p:txEl>
                                              <p:pRg st="3" end="3"/>
                                            </p:txEl>
                                          </p:spTgt>
                                        </p:tgtEl>
                                        <p:attrNameLst>
                                          <p:attrName>style.visibility</p:attrName>
                                        </p:attrNameLst>
                                      </p:cBhvr>
                                      <p:to>
                                        <p:strVal val="visible"/>
                                      </p:to>
                                    </p:set>
                                    <p:anim calcmode="lin" valueType="num">
                                      <p:cBhvr additive="base">
                                        <p:cTn id="31" dur="500" fill="hold"/>
                                        <p:tgtEl>
                                          <p:spTgt spid="22532">
                                            <p:txEl>
                                              <p:pRg st="3" end="3"/>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22532">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22532">
                                            <p:txEl>
                                              <p:pRg st="4" end="4"/>
                                            </p:txEl>
                                          </p:spTgt>
                                        </p:tgtEl>
                                        <p:attrNameLst>
                                          <p:attrName>style.visibility</p:attrName>
                                        </p:attrNameLst>
                                      </p:cBhvr>
                                      <p:to>
                                        <p:strVal val="visible"/>
                                      </p:to>
                                    </p:set>
                                    <p:anim calcmode="lin" valueType="num">
                                      <p:cBhvr additive="base">
                                        <p:cTn id="37" dur="500" fill="hold"/>
                                        <p:tgtEl>
                                          <p:spTgt spid="22532">
                                            <p:txEl>
                                              <p:pRg st="4" end="4"/>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22532">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nodeType="clickEffect">
                                  <p:stCondLst>
                                    <p:cond delay="0"/>
                                  </p:stCondLst>
                                  <p:childTnLst>
                                    <p:set>
                                      <p:cBhvr>
                                        <p:cTn id="42" dur="1" fill="hold">
                                          <p:stCondLst>
                                            <p:cond delay="0"/>
                                          </p:stCondLst>
                                        </p:cTn>
                                        <p:tgtEl>
                                          <p:spTgt spid="22532">
                                            <p:txEl>
                                              <p:pRg st="5" end="5"/>
                                            </p:txEl>
                                          </p:spTgt>
                                        </p:tgtEl>
                                        <p:attrNameLst>
                                          <p:attrName>style.visibility</p:attrName>
                                        </p:attrNameLst>
                                      </p:cBhvr>
                                      <p:to>
                                        <p:strVal val="visible"/>
                                      </p:to>
                                    </p:set>
                                    <p:anim calcmode="lin" valueType="num">
                                      <p:cBhvr additive="base">
                                        <p:cTn id="43" dur="500" fill="hold"/>
                                        <p:tgtEl>
                                          <p:spTgt spid="22532">
                                            <p:txEl>
                                              <p:pRg st="5" end="5"/>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22532">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8" fill="hold" nodeType="clickEffect">
                                  <p:stCondLst>
                                    <p:cond delay="0"/>
                                  </p:stCondLst>
                                  <p:childTnLst>
                                    <p:set>
                                      <p:cBhvr>
                                        <p:cTn id="48" dur="1" fill="hold">
                                          <p:stCondLst>
                                            <p:cond delay="0"/>
                                          </p:stCondLst>
                                        </p:cTn>
                                        <p:tgtEl>
                                          <p:spTgt spid="22532">
                                            <p:txEl>
                                              <p:pRg st="6" end="6"/>
                                            </p:txEl>
                                          </p:spTgt>
                                        </p:tgtEl>
                                        <p:attrNameLst>
                                          <p:attrName>style.visibility</p:attrName>
                                        </p:attrNameLst>
                                      </p:cBhvr>
                                      <p:to>
                                        <p:strVal val="visible"/>
                                      </p:to>
                                    </p:set>
                                    <p:anim calcmode="lin" valueType="num">
                                      <p:cBhvr additive="base">
                                        <p:cTn id="49" dur="500" fill="hold"/>
                                        <p:tgtEl>
                                          <p:spTgt spid="22532">
                                            <p:txEl>
                                              <p:pRg st="6" end="6"/>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22532">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8" fill="hold" nodeType="clickEffect">
                                  <p:stCondLst>
                                    <p:cond delay="0"/>
                                  </p:stCondLst>
                                  <p:childTnLst>
                                    <p:set>
                                      <p:cBhvr>
                                        <p:cTn id="54" dur="1" fill="hold">
                                          <p:stCondLst>
                                            <p:cond delay="0"/>
                                          </p:stCondLst>
                                        </p:cTn>
                                        <p:tgtEl>
                                          <p:spTgt spid="22532">
                                            <p:txEl>
                                              <p:pRg st="7" end="7"/>
                                            </p:txEl>
                                          </p:spTgt>
                                        </p:tgtEl>
                                        <p:attrNameLst>
                                          <p:attrName>style.visibility</p:attrName>
                                        </p:attrNameLst>
                                      </p:cBhvr>
                                      <p:to>
                                        <p:strVal val="visible"/>
                                      </p:to>
                                    </p:set>
                                    <p:anim calcmode="lin" valueType="num">
                                      <p:cBhvr additive="base">
                                        <p:cTn id="55" dur="500" fill="hold"/>
                                        <p:tgtEl>
                                          <p:spTgt spid="22532">
                                            <p:txEl>
                                              <p:pRg st="7" end="7"/>
                                            </p:txEl>
                                          </p:spTgt>
                                        </p:tgtEl>
                                        <p:attrNameLst>
                                          <p:attrName>ppt_x</p:attrName>
                                        </p:attrNameLst>
                                      </p:cBhvr>
                                      <p:tavLst>
                                        <p:tav tm="0">
                                          <p:val>
                                            <p:strVal val="0-#ppt_w/2"/>
                                          </p:val>
                                        </p:tav>
                                        <p:tav tm="100000">
                                          <p:val>
                                            <p:strVal val="#ppt_x"/>
                                          </p:val>
                                        </p:tav>
                                      </p:tavLst>
                                    </p:anim>
                                    <p:anim calcmode="lin" valueType="num">
                                      <p:cBhvr additive="base">
                                        <p:cTn id="56" dur="500" fill="hold"/>
                                        <p:tgtEl>
                                          <p:spTgt spid="22532">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8" fill="hold" nodeType="clickEffect">
                                  <p:stCondLst>
                                    <p:cond delay="0"/>
                                  </p:stCondLst>
                                  <p:childTnLst>
                                    <p:set>
                                      <p:cBhvr>
                                        <p:cTn id="60" dur="1" fill="hold">
                                          <p:stCondLst>
                                            <p:cond delay="0"/>
                                          </p:stCondLst>
                                        </p:cTn>
                                        <p:tgtEl>
                                          <p:spTgt spid="22532">
                                            <p:txEl>
                                              <p:pRg st="8" end="8"/>
                                            </p:txEl>
                                          </p:spTgt>
                                        </p:tgtEl>
                                        <p:attrNameLst>
                                          <p:attrName>style.visibility</p:attrName>
                                        </p:attrNameLst>
                                      </p:cBhvr>
                                      <p:to>
                                        <p:strVal val="visible"/>
                                      </p:to>
                                    </p:set>
                                    <p:anim calcmode="lin" valueType="num">
                                      <p:cBhvr additive="base">
                                        <p:cTn id="61" dur="500" fill="hold"/>
                                        <p:tgtEl>
                                          <p:spTgt spid="22532">
                                            <p:txEl>
                                              <p:pRg st="8" end="8"/>
                                            </p:txEl>
                                          </p:spTgt>
                                        </p:tgtEl>
                                        <p:attrNameLst>
                                          <p:attrName>ppt_x</p:attrName>
                                        </p:attrNameLst>
                                      </p:cBhvr>
                                      <p:tavLst>
                                        <p:tav tm="0">
                                          <p:val>
                                            <p:strVal val="0-#ppt_w/2"/>
                                          </p:val>
                                        </p:tav>
                                        <p:tav tm="100000">
                                          <p:val>
                                            <p:strVal val="#ppt_x"/>
                                          </p:val>
                                        </p:tav>
                                      </p:tavLst>
                                    </p:anim>
                                    <p:anim calcmode="lin" valueType="num">
                                      <p:cBhvr additive="base">
                                        <p:cTn id="62" dur="500" fill="hold"/>
                                        <p:tgtEl>
                                          <p:spTgt spid="22532">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8" fill="hold" nodeType="clickEffect">
                                  <p:stCondLst>
                                    <p:cond delay="0"/>
                                  </p:stCondLst>
                                  <p:childTnLst>
                                    <p:set>
                                      <p:cBhvr>
                                        <p:cTn id="66" dur="1" fill="hold">
                                          <p:stCondLst>
                                            <p:cond delay="0"/>
                                          </p:stCondLst>
                                        </p:cTn>
                                        <p:tgtEl>
                                          <p:spTgt spid="22532">
                                            <p:txEl>
                                              <p:pRg st="9" end="9"/>
                                            </p:txEl>
                                          </p:spTgt>
                                        </p:tgtEl>
                                        <p:attrNameLst>
                                          <p:attrName>style.visibility</p:attrName>
                                        </p:attrNameLst>
                                      </p:cBhvr>
                                      <p:to>
                                        <p:strVal val="visible"/>
                                      </p:to>
                                    </p:set>
                                    <p:anim calcmode="lin" valueType="num">
                                      <p:cBhvr additive="base">
                                        <p:cTn id="67" dur="500" fill="hold"/>
                                        <p:tgtEl>
                                          <p:spTgt spid="22532">
                                            <p:txEl>
                                              <p:pRg st="9" end="9"/>
                                            </p:txEl>
                                          </p:spTgt>
                                        </p:tgtEl>
                                        <p:attrNameLst>
                                          <p:attrName>ppt_x</p:attrName>
                                        </p:attrNameLst>
                                      </p:cBhvr>
                                      <p:tavLst>
                                        <p:tav tm="0">
                                          <p:val>
                                            <p:strVal val="0-#ppt_w/2"/>
                                          </p:val>
                                        </p:tav>
                                        <p:tav tm="100000">
                                          <p:val>
                                            <p:strVal val="#ppt_x"/>
                                          </p:val>
                                        </p:tav>
                                      </p:tavLst>
                                    </p:anim>
                                    <p:anim calcmode="lin" valueType="num">
                                      <p:cBhvr additive="base">
                                        <p:cTn id="68" dur="500" fill="hold"/>
                                        <p:tgtEl>
                                          <p:spTgt spid="22532">
                                            <p:txEl>
                                              <p:pRg st="9" end="9"/>
                                            </p:txEl>
                                          </p:spTgt>
                                        </p:tgtEl>
                                        <p:attrNameLst>
                                          <p:attrName>ppt_y</p:attrName>
                                        </p:attrNameLst>
                                      </p:cBhvr>
                                      <p:tavLst>
                                        <p:tav tm="0">
                                          <p:val>
                                            <p:strVal val="#ppt_y"/>
                                          </p:val>
                                        </p:tav>
                                        <p:tav tm="100000">
                                          <p:val>
                                            <p:strVal val="#ppt_y"/>
                                          </p:val>
                                        </p:tav>
                                      </p:tavLst>
                                    </p:anim>
                                  </p:childTnLst>
                                </p:cTn>
                              </p:par>
                              <p:par>
                                <p:cTn id="69" presetID="2" presetClass="entr" presetSubtype="8" fill="hold" nodeType="withEffect">
                                  <p:stCondLst>
                                    <p:cond delay="0"/>
                                  </p:stCondLst>
                                  <p:childTnLst>
                                    <p:set>
                                      <p:cBhvr>
                                        <p:cTn id="70" dur="1" fill="hold">
                                          <p:stCondLst>
                                            <p:cond delay="0"/>
                                          </p:stCondLst>
                                        </p:cTn>
                                        <p:tgtEl>
                                          <p:spTgt spid="22532">
                                            <p:txEl>
                                              <p:pRg st="10" end="10"/>
                                            </p:txEl>
                                          </p:spTgt>
                                        </p:tgtEl>
                                        <p:attrNameLst>
                                          <p:attrName>style.visibility</p:attrName>
                                        </p:attrNameLst>
                                      </p:cBhvr>
                                      <p:to>
                                        <p:strVal val="visible"/>
                                      </p:to>
                                    </p:set>
                                    <p:anim calcmode="lin" valueType="num">
                                      <p:cBhvr additive="base">
                                        <p:cTn id="71" dur="500" fill="hold"/>
                                        <p:tgtEl>
                                          <p:spTgt spid="22532">
                                            <p:txEl>
                                              <p:pRg st="10" end="10"/>
                                            </p:txEl>
                                          </p:spTgt>
                                        </p:tgtEl>
                                        <p:attrNameLst>
                                          <p:attrName>ppt_x</p:attrName>
                                        </p:attrNameLst>
                                      </p:cBhvr>
                                      <p:tavLst>
                                        <p:tav tm="0">
                                          <p:val>
                                            <p:strVal val="0-#ppt_w/2"/>
                                          </p:val>
                                        </p:tav>
                                        <p:tav tm="100000">
                                          <p:val>
                                            <p:strVal val="#ppt_x"/>
                                          </p:val>
                                        </p:tav>
                                      </p:tavLst>
                                    </p:anim>
                                    <p:anim calcmode="lin" valueType="num">
                                      <p:cBhvr additive="base">
                                        <p:cTn id="72" dur="500" fill="hold"/>
                                        <p:tgtEl>
                                          <p:spTgt spid="22532">
                                            <p:txEl>
                                              <p:pRg st="10" end="1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1905000" y="152400"/>
            <a:ext cx="8534400" cy="1143000"/>
          </a:xfrm>
        </p:spPr>
        <p:txBody>
          <a:bodyPr/>
          <a:lstStyle/>
          <a:p>
            <a:pPr eaLnBrk="1" hangingPunct="1"/>
            <a:r>
              <a:rPr lang="hr-HR" sz="4000" dirty="0"/>
              <a:t>PRENOŠENJE ISTINE</a:t>
            </a:r>
            <a:endParaRPr lang="en-US" sz="4000" dirty="0"/>
          </a:p>
        </p:txBody>
      </p:sp>
      <p:sp>
        <p:nvSpPr>
          <p:cNvPr id="19459" name="Rectangle 3"/>
          <p:cNvSpPr>
            <a:spLocks noGrp="1" noChangeArrowheads="1"/>
          </p:cNvSpPr>
          <p:nvPr>
            <p:ph type="body" sz="half" idx="1"/>
          </p:nvPr>
        </p:nvSpPr>
        <p:spPr>
          <a:xfrm>
            <a:off x="3733800" y="1676400"/>
            <a:ext cx="5410200" cy="1295400"/>
          </a:xfrm>
        </p:spPr>
        <p:txBody>
          <a:bodyPr/>
          <a:lstStyle/>
          <a:p>
            <a:pPr marL="0" indent="0" eaLnBrk="1" hangingPunct="1">
              <a:lnSpc>
                <a:spcPct val="90000"/>
              </a:lnSpc>
              <a:buNone/>
            </a:pPr>
            <a:r>
              <a:rPr lang="hr-HR" dirty="0">
                <a:solidFill>
                  <a:srgbClr val="FFFF99"/>
                </a:solidFill>
              </a:rPr>
              <a:t>Koje  promjene  trebamo izvršiti</a:t>
            </a:r>
            <a:r>
              <a:rPr lang="en-US" dirty="0">
                <a:solidFill>
                  <a:srgbClr val="FFFF99"/>
                </a:solidFill>
              </a:rPr>
              <a:t> </a:t>
            </a:r>
            <a:r>
              <a:rPr lang="hr-HR" dirty="0">
                <a:solidFill>
                  <a:srgbClr val="FFFF99"/>
                </a:solidFill>
              </a:rPr>
              <a:t>u našem životu</a:t>
            </a:r>
            <a:r>
              <a:rPr lang="en-US" dirty="0">
                <a:solidFill>
                  <a:srgbClr val="FFFF99"/>
                </a:solidFill>
              </a:rPr>
              <a:t>?</a:t>
            </a:r>
            <a:endParaRPr lang="en-US" b="0" dirty="0">
              <a:solidFill>
                <a:srgbClr val="FFFF99"/>
              </a:solidFill>
            </a:endParaRPr>
          </a:p>
        </p:txBody>
      </p:sp>
      <p:sp>
        <p:nvSpPr>
          <p:cNvPr id="19460" name="Text Box 28"/>
          <p:cNvSpPr txBox="1">
            <a:spLocks noChangeArrowheads="1"/>
          </p:cNvSpPr>
          <p:nvPr/>
        </p:nvSpPr>
        <p:spPr bwMode="auto">
          <a:xfrm>
            <a:off x="4267200" y="2743200"/>
            <a:ext cx="4368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r-HR" sz="2400" b="1" i="0" u="none" strike="noStrike" kern="1200" cap="none" spc="0" normalizeH="0" baseline="0" noProof="0" dirty="0">
                <a:ln>
                  <a:noFill/>
                </a:ln>
                <a:solidFill>
                  <a:srgbClr val="FFFFFF"/>
                </a:solidFill>
                <a:effectLst/>
                <a:uLnTx/>
                <a:uFillTx/>
                <a:latin typeface="Arial" charset="0"/>
                <a:ea typeface="+mn-ea"/>
                <a:cs typeface="Arial" charset="0"/>
              </a:rPr>
              <a:t>            ODLUČITE</a:t>
            </a:r>
            <a:r>
              <a:rPr kumimoji="0" lang="en-US" sz="2400" b="1" i="0" u="none" strike="noStrike" kern="1200" cap="none" spc="0" normalizeH="0" baseline="0" noProof="0" dirty="0">
                <a:ln>
                  <a:noFill/>
                </a:ln>
                <a:solidFill>
                  <a:srgbClr val="FFFFFF"/>
                </a:solidFill>
                <a:effectLst/>
                <a:uLnTx/>
                <a:uFillTx/>
                <a:latin typeface="Arial" charset="0"/>
                <a:ea typeface="+mn-ea"/>
                <a:cs typeface="Arial" charset="0"/>
              </a:rPr>
              <a:t>!</a:t>
            </a:r>
          </a:p>
        </p:txBody>
      </p:sp>
      <p:sp>
        <p:nvSpPr>
          <p:cNvPr id="19461" name="Text Box 29"/>
          <p:cNvSpPr txBox="1">
            <a:spLocks noChangeArrowheads="1"/>
          </p:cNvSpPr>
          <p:nvPr/>
        </p:nvSpPr>
        <p:spPr bwMode="auto">
          <a:xfrm>
            <a:off x="2438400" y="1676401"/>
            <a:ext cx="1066800" cy="1063625"/>
          </a:xfrm>
          <a:prstGeom prst="rect">
            <a:avLst/>
          </a:prstGeom>
          <a:solidFill>
            <a:srgbClr val="FFFF99"/>
          </a:solidFill>
          <a:ln w="57150">
            <a:solidFill>
              <a:schemeClr val="tx1"/>
            </a:solidFill>
            <a:miter lim="800000"/>
            <a:headEnd/>
            <a:tailEnd/>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75000"/>
              </a:lnSpc>
              <a:spcBef>
                <a:spcPct val="50000"/>
              </a:spcBef>
              <a:spcAft>
                <a:spcPct val="0"/>
              </a:spcAft>
              <a:buClrTx/>
              <a:buSzTx/>
              <a:buFontTx/>
              <a:buNone/>
              <a:tabLst/>
              <a:defRPr/>
            </a:pPr>
            <a:r>
              <a:rPr kumimoji="0" lang="hr-HR" sz="8000" b="1" i="0" u="none" strike="noStrike" kern="1200" cap="none" spc="0" normalizeH="0" baseline="0" noProof="0" dirty="0">
                <a:ln>
                  <a:noFill/>
                </a:ln>
                <a:solidFill>
                  <a:srgbClr val="000000"/>
                </a:solidFill>
                <a:effectLst/>
                <a:uLnTx/>
                <a:uFillTx/>
                <a:latin typeface="Times New Roman" pitchFamily="18" charset="0"/>
                <a:ea typeface="+mn-ea"/>
                <a:cs typeface="Arial" charset="0"/>
              </a:rPr>
              <a:t>?</a:t>
            </a:r>
            <a:endParaRPr kumimoji="0" lang="en-US" sz="8000" b="1" i="0" u="none" strike="noStrike" kern="1200" cap="none" spc="0" normalizeH="0" baseline="0" noProof="0" dirty="0">
              <a:ln>
                <a:noFill/>
              </a:ln>
              <a:solidFill>
                <a:srgbClr val="000000"/>
              </a:solidFill>
              <a:effectLst/>
              <a:uLnTx/>
              <a:uFillTx/>
              <a:latin typeface="Times New Roman" pitchFamily="18" charset="0"/>
              <a:ea typeface="+mn-ea"/>
              <a:cs typeface="Arial" charset="0"/>
            </a:endParaRPr>
          </a:p>
        </p:txBody>
      </p:sp>
      <p:grpSp>
        <p:nvGrpSpPr>
          <p:cNvPr id="56" name="Group 4"/>
          <p:cNvGrpSpPr>
            <a:grpSpLocks/>
          </p:cNvGrpSpPr>
          <p:nvPr/>
        </p:nvGrpSpPr>
        <p:grpSpPr bwMode="auto">
          <a:xfrm>
            <a:off x="531414" y="3471226"/>
            <a:ext cx="3161962" cy="2899415"/>
            <a:chOff x="264" y="2249"/>
            <a:chExt cx="957" cy="1776"/>
          </a:xfrm>
        </p:grpSpPr>
        <p:sp>
          <p:nvSpPr>
            <p:cNvPr id="19484" name="Rectangle 5"/>
            <p:cNvSpPr>
              <a:spLocks noChangeArrowheads="1"/>
            </p:cNvSpPr>
            <p:nvPr/>
          </p:nvSpPr>
          <p:spPr bwMode="auto">
            <a:xfrm>
              <a:off x="274" y="2249"/>
              <a:ext cx="947" cy="1776"/>
            </a:xfrm>
            <a:prstGeom prst="rect">
              <a:avLst/>
            </a:prstGeom>
            <a:solidFill>
              <a:srgbClr val="FFCC66"/>
            </a:solidFill>
            <a:ln w="381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Arial" charset="0"/>
              </a:endParaRPr>
            </a:p>
          </p:txBody>
        </p:sp>
        <p:sp>
          <p:nvSpPr>
            <p:cNvPr id="19485" name="Text Box 6"/>
            <p:cNvSpPr txBox="1">
              <a:spLocks noChangeArrowheads="1"/>
            </p:cNvSpPr>
            <p:nvPr/>
          </p:nvSpPr>
          <p:spPr bwMode="auto">
            <a:xfrm>
              <a:off x="264" y="2641"/>
              <a:ext cx="952" cy="1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hr-HR" sz="1200" b="1" i="0" u="none" strike="noStrike" kern="1200" cap="none" spc="0" normalizeH="0" baseline="0" noProof="0" dirty="0">
                  <a:ln>
                    <a:noFill/>
                  </a:ln>
                  <a:solidFill>
                    <a:srgbClr val="000000"/>
                  </a:solidFill>
                  <a:effectLst/>
                  <a:uLnTx/>
                  <a:uFillTx/>
                  <a:latin typeface="Arial" charset="0"/>
                  <a:ea typeface="+mn-ea"/>
                  <a:cs typeface="Arial" charset="0"/>
                </a:rPr>
                <a:t>Sjećate li se vašeg najtežeg posla kojeg ste ikada radili? Zar je taj posao stvarno bio pretežak? Niste li podigli ljestvicu očekivanja malo previsoko? Tko je bio problem, vaše shvaćanje posla koga ste radili ili oni koji su vam u tome pomaga- li? Ima onih koji bi zahvalili na takvom poslu i mirno se povukli. Ne zaboravite, Bog nikad ne daje posao a da ne pripre- mi snagu da ga obavimo. Je si li spre-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hr-HR" sz="1200" b="1" i="0" u="none" strike="noStrike" kern="1200" cap="none" spc="0" normalizeH="0" baseline="0" noProof="0" dirty="0">
                  <a:ln>
                    <a:noFill/>
                  </a:ln>
                  <a:solidFill>
                    <a:srgbClr val="000000"/>
                  </a:solidFill>
                  <a:effectLst/>
                  <a:uLnTx/>
                  <a:uFillTx/>
                  <a:latin typeface="Arial" charset="0"/>
                  <a:ea typeface="+mn-ea"/>
                  <a:cs typeface="Arial" charset="0"/>
                </a:rPr>
                <a:t>man ispuniti Kristov nalog?</a:t>
              </a:r>
              <a:endParaRPr kumimoji="0" lang="hr-HR" sz="1400" b="1" i="0" u="none" strike="noStrike" kern="1200" cap="none" spc="0" normalizeH="0" baseline="0" noProof="0" dirty="0">
                <a:ln>
                  <a:noFill/>
                </a:ln>
                <a:solidFill>
                  <a:srgbClr val="000000"/>
                </a:solidFill>
                <a:effectLst/>
                <a:uLnTx/>
                <a:uFillTx/>
                <a:latin typeface="Arial" charset="0"/>
                <a:ea typeface="+mn-ea"/>
                <a:cs typeface="Arial" charset="0"/>
              </a:endParaRPr>
            </a:p>
          </p:txBody>
        </p:sp>
      </p:grpSp>
      <p:grpSp>
        <p:nvGrpSpPr>
          <p:cNvPr id="59" name="Group 7"/>
          <p:cNvGrpSpPr>
            <a:grpSpLocks/>
          </p:cNvGrpSpPr>
          <p:nvPr/>
        </p:nvGrpSpPr>
        <p:grpSpPr bwMode="auto">
          <a:xfrm>
            <a:off x="5816560" y="3967661"/>
            <a:ext cx="1853062" cy="2393897"/>
            <a:chOff x="2639" y="2358"/>
            <a:chExt cx="1028" cy="1683"/>
          </a:xfrm>
        </p:grpSpPr>
        <p:sp>
          <p:nvSpPr>
            <p:cNvPr id="19482" name="Rectangle 8"/>
            <p:cNvSpPr>
              <a:spLocks noChangeArrowheads="1"/>
            </p:cNvSpPr>
            <p:nvPr/>
          </p:nvSpPr>
          <p:spPr bwMode="auto">
            <a:xfrm>
              <a:off x="2639" y="2358"/>
              <a:ext cx="961" cy="1674"/>
            </a:xfrm>
            <a:prstGeom prst="rect">
              <a:avLst/>
            </a:prstGeom>
            <a:solidFill>
              <a:srgbClr val="FFCC66"/>
            </a:solidFill>
            <a:ln w="381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Arial" charset="0"/>
              </a:endParaRPr>
            </a:p>
          </p:txBody>
        </p:sp>
        <p:sp>
          <p:nvSpPr>
            <p:cNvPr id="19483" name="Text Box 9"/>
            <p:cNvSpPr txBox="1">
              <a:spLocks noChangeArrowheads="1"/>
            </p:cNvSpPr>
            <p:nvPr/>
          </p:nvSpPr>
          <p:spPr bwMode="auto">
            <a:xfrm>
              <a:off x="2752" y="2408"/>
              <a:ext cx="915" cy="1633"/>
            </a:xfrm>
            <a:prstGeom prst="rect">
              <a:avLst/>
            </a:prstGeom>
            <a:solidFill>
              <a:srgbClr val="FFCC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sr-Latn-RS" sz="1050" b="1" i="0" u="none" strike="noStrike" kern="1200" cap="none" spc="0" normalizeH="0" baseline="0" noProof="0" dirty="0">
                  <a:ln>
                    <a:noFill/>
                  </a:ln>
                  <a:solidFill>
                    <a:srgbClr val="000000"/>
                  </a:solidFill>
                  <a:effectLst/>
                  <a:uLnTx/>
                  <a:uFillTx/>
                  <a:latin typeface="Arial" charset="0"/>
                  <a:ea typeface="+mn-ea"/>
                  <a:cs typeface="Arial" charset="0"/>
                </a:rPr>
                <a:t>Iako je proteklo više od dvije tisuće godina od kada su ove knjige napisane, svijet u ko- jem danas živimo, du-hovno gledano, ne ra- zlikuje se mnogo od onog svijeta. I mi sto- jimo na granici nebe- skog kraljevstva pa ostaje pitanje: Hoćemo li uz Božju pomoć za- vršiti našu MISIJU? </a:t>
              </a:r>
              <a:endParaRPr kumimoji="0" lang="hr-HR" sz="1050" b="1" i="0" u="none" strike="noStrike" kern="1200" cap="none" spc="0" normalizeH="0" baseline="0" noProof="0" dirty="0">
                <a:ln>
                  <a:noFill/>
                </a:ln>
                <a:solidFill>
                  <a:srgbClr val="000000"/>
                </a:solidFill>
                <a:effectLst/>
                <a:uLnTx/>
                <a:uFillTx/>
                <a:latin typeface="Arial" charset="0"/>
                <a:ea typeface="+mn-ea"/>
                <a:cs typeface="Arial" charset="0"/>
              </a:endParaRPr>
            </a:p>
          </p:txBody>
        </p:sp>
      </p:grpSp>
      <p:grpSp>
        <p:nvGrpSpPr>
          <p:cNvPr id="62" name="Group 10"/>
          <p:cNvGrpSpPr>
            <a:grpSpLocks/>
          </p:cNvGrpSpPr>
          <p:nvPr/>
        </p:nvGrpSpPr>
        <p:grpSpPr bwMode="auto">
          <a:xfrm>
            <a:off x="3617259" y="3576638"/>
            <a:ext cx="2402543" cy="2788192"/>
            <a:chOff x="1247" y="2437"/>
            <a:chExt cx="1393" cy="1536"/>
          </a:xfrm>
        </p:grpSpPr>
        <p:sp>
          <p:nvSpPr>
            <p:cNvPr id="19480" name="Rectangle 11"/>
            <p:cNvSpPr>
              <a:spLocks noChangeArrowheads="1"/>
            </p:cNvSpPr>
            <p:nvPr/>
          </p:nvSpPr>
          <p:spPr bwMode="auto">
            <a:xfrm>
              <a:off x="1248" y="2437"/>
              <a:ext cx="1392" cy="1536"/>
            </a:xfrm>
            <a:prstGeom prst="rect">
              <a:avLst/>
            </a:prstGeom>
            <a:solidFill>
              <a:srgbClr val="FFCC66"/>
            </a:solidFill>
            <a:ln w="381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Arial" charset="0"/>
              </a:endParaRPr>
            </a:p>
          </p:txBody>
        </p:sp>
        <p:sp>
          <p:nvSpPr>
            <p:cNvPr id="19481" name="Text Box 12"/>
            <p:cNvSpPr txBox="1">
              <a:spLocks noChangeArrowheads="1"/>
            </p:cNvSpPr>
            <p:nvPr/>
          </p:nvSpPr>
          <p:spPr bwMode="auto">
            <a:xfrm>
              <a:off x="1247" y="2731"/>
              <a:ext cx="1387" cy="1170"/>
            </a:xfrm>
            <a:prstGeom prst="rect">
              <a:avLst/>
            </a:prstGeom>
            <a:solidFill>
              <a:srgbClr val="FFCC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hr-HR" sz="1100" b="1" i="0" u="none" strike="noStrike" kern="1200" cap="none" spc="0" normalizeH="0" baseline="0" noProof="0" dirty="0">
                  <a:ln>
                    <a:noFill/>
                  </a:ln>
                  <a:solidFill>
                    <a:srgbClr val="000000"/>
                  </a:solidFill>
                  <a:effectLst/>
                  <a:uLnTx/>
                  <a:uFillTx/>
                  <a:latin typeface="Arial" charset="0"/>
                  <a:ea typeface="+mn-ea"/>
                  <a:cs typeface="Arial" charset="0"/>
                </a:rPr>
                <a:t>1. Ovog tromjesečja bit ćemo za- okupljeni proučavanjem dvaju Pavlovih poslanica: Filipljanima i Kološanima. Obje imaju slične poruke: Jedino Isus može sjedi- niti nebo i zemlju!</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hr-HR" sz="1100" b="1" i="0" u="none" strike="noStrike" kern="1200" cap="none" spc="0" normalizeH="0" baseline="0" noProof="0" dirty="0">
                  <a:ln>
                    <a:noFill/>
                  </a:ln>
                  <a:solidFill>
                    <a:srgbClr val="000000"/>
                  </a:solidFill>
                  <a:effectLst/>
                  <a:uLnTx/>
                  <a:uFillTx/>
                  <a:latin typeface="Arial" charset="0"/>
                  <a:ea typeface="+mn-ea"/>
                  <a:cs typeface="Arial" charset="0"/>
                </a:rPr>
                <a:t>2. Događaji iz prošlosti sada tre baju biti opomena i izvor nezabo- ravnih pouka za nas </a:t>
              </a:r>
              <a:r>
                <a:rPr kumimoji="0" lang="sr-Latn-ME" sz="1100" b="1" i="0" u="none" strike="noStrike" kern="1200" cap="none" spc="0" normalizeH="0" baseline="0" noProof="0" dirty="0">
                  <a:ln>
                    <a:noFill/>
                  </a:ln>
                  <a:solidFill>
                    <a:srgbClr val="000000"/>
                  </a:solidFill>
                  <a:effectLst/>
                  <a:uLnTx/>
                  <a:uFillTx/>
                  <a:latin typeface="Arial" charset="0"/>
                  <a:ea typeface="+mn-ea"/>
                  <a:cs typeface="Arial" charset="0"/>
                </a:rPr>
                <a:t>danas. Učimo od Pavla</a:t>
              </a:r>
              <a:r>
                <a:rPr kumimoji="0" lang="hr-HR" sz="1100" b="1" i="0" u="none" strike="noStrike" kern="1200" cap="none" spc="0" normalizeH="0" baseline="0" noProof="0" dirty="0">
                  <a:ln>
                    <a:noFill/>
                  </a:ln>
                  <a:solidFill>
                    <a:srgbClr val="000000"/>
                  </a:solidFill>
                  <a:effectLst/>
                  <a:uLnTx/>
                  <a:uFillTx/>
                  <a:latin typeface="Arial" charset="0"/>
                  <a:ea typeface="+mn-ea"/>
                  <a:cs typeface="Arial" charset="0"/>
                </a:rPr>
                <a:t>, makoliko okol- nosti bile drukčije, nalog je os- tao isti: „Ja te šaljem. Isus!”</a:t>
              </a:r>
            </a:p>
          </p:txBody>
        </p:sp>
      </p:grpSp>
      <p:grpSp>
        <p:nvGrpSpPr>
          <p:cNvPr id="65" name="Group 13"/>
          <p:cNvGrpSpPr>
            <a:grpSpLocks/>
          </p:cNvGrpSpPr>
          <p:nvPr/>
        </p:nvGrpSpPr>
        <p:grpSpPr bwMode="auto">
          <a:xfrm>
            <a:off x="7704876" y="3782200"/>
            <a:ext cx="2944499" cy="2588442"/>
            <a:chOff x="3595" y="2256"/>
            <a:chExt cx="1733" cy="6962"/>
          </a:xfrm>
        </p:grpSpPr>
        <p:sp>
          <p:nvSpPr>
            <p:cNvPr id="19478" name="Rectangle 14"/>
            <p:cNvSpPr>
              <a:spLocks noChangeArrowheads="1"/>
            </p:cNvSpPr>
            <p:nvPr/>
          </p:nvSpPr>
          <p:spPr bwMode="auto">
            <a:xfrm>
              <a:off x="3595" y="2256"/>
              <a:ext cx="1733" cy="1776"/>
            </a:xfrm>
            <a:prstGeom prst="rect">
              <a:avLst/>
            </a:prstGeom>
            <a:solidFill>
              <a:srgbClr val="FFCC66"/>
            </a:solidFill>
            <a:ln w="381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Arial" charset="0"/>
                </a:rPr>
                <a:t>  </a:t>
              </a:r>
            </a:p>
          </p:txBody>
        </p:sp>
        <p:sp>
          <p:nvSpPr>
            <p:cNvPr id="19479" name="Text Box 15"/>
            <p:cNvSpPr txBox="1">
              <a:spLocks noChangeArrowheads="1"/>
            </p:cNvSpPr>
            <p:nvPr/>
          </p:nvSpPr>
          <p:spPr bwMode="auto">
            <a:xfrm>
              <a:off x="3595" y="2663"/>
              <a:ext cx="1733" cy="6555"/>
            </a:xfrm>
            <a:prstGeom prst="rect">
              <a:avLst/>
            </a:prstGeom>
            <a:solidFill>
              <a:srgbClr val="FFCC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sr-Latn-RS" sz="1200" b="1" i="0" u="none" strike="noStrike" kern="1200" cap="none" spc="0" normalizeH="0" baseline="0" noProof="0" dirty="0">
                  <a:ln>
                    <a:noFill/>
                  </a:ln>
                  <a:solidFill>
                    <a:srgbClr val="000000"/>
                  </a:solidFill>
                  <a:effectLst/>
                  <a:uLnTx/>
                  <a:uFillTx/>
                  <a:latin typeface="Arial" charset="0"/>
                  <a:ea typeface="+mn-ea"/>
                  <a:cs typeface="Arial" charset="0"/>
                </a:rPr>
                <a:t>Naš plan proučavanja ovih poslanica izgleda ovako. Tromjesečje je podijeljeno u dvije slične tematske cijeline: 1. Prvih sedam tjedana prou- čavat ćemo Poslanicu Filipljanima. 2. Sljedečih šest </a:t>
              </a:r>
              <a:r>
                <a:rPr kumimoji="0" lang="sr-Latn-ME" sz="1200" b="1" i="0" u="none" strike="noStrike" kern="1200" cap="none" spc="0" normalizeH="0" baseline="0" noProof="0" dirty="0">
                  <a:ln>
                    <a:noFill/>
                  </a:ln>
                  <a:solidFill>
                    <a:srgbClr val="000000"/>
                  </a:solidFill>
                  <a:effectLst/>
                  <a:uLnTx/>
                  <a:uFillTx/>
                  <a:latin typeface="Arial" charset="0"/>
                  <a:ea typeface="+mn-ea"/>
                  <a:cs typeface="Arial" charset="0"/>
                </a:rPr>
                <a:t>tjrdana na redu je Poslanica Kološanima. </a:t>
              </a:r>
              <a:r>
                <a:rPr kumimoji="0" lang="sr-Latn-RS" sz="1200" b="1" i="0" u="none" strike="noStrike" kern="1200" cap="none" spc="0" normalizeH="0" baseline="0" noProof="0" dirty="0">
                  <a:ln>
                    <a:noFill/>
                  </a:ln>
                  <a:solidFill>
                    <a:srgbClr val="000000"/>
                  </a:solidFill>
                  <a:effectLst/>
                  <a:uLnTx/>
                  <a:uFillTx/>
                  <a:latin typeface="Arial" charset="0"/>
                  <a:ea typeface="+mn-ea"/>
                  <a:cs typeface="Arial" charset="0"/>
                </a:rPr>
                <a:t> Svaki tjedan obradit ćemo jednu temu </a:t>
              </a:r>
              <a:r>
                <a:rPr kumimoji="0" lang="hr-HR" sz="1200" b="1" i="0" u="none" strike="noStrike" kern="1200" cap="none" spc="0" normalizeH="0" baseline="0" noProof="0" dirty="0">
                  <a:ln>
                    <a:noFill/>
                  </a:ln>
                  <a:solidFill>
                    <a:srgbClr val="000000"/>
                  </a:solidFill>
                  <a:effectLst/>
                  <a:uLnTx/>
                  <a:uFillTx/>
                  <a:latin typeface="Arial" charset="0"/>
                  <a:ea typeface="+mn-ea"/>
                  <a:cs typeface="Arial" charset="0"/>
                </a:rPr>
                <a:t>ključnih događaja iz Pavlovog života. Božanski poziv se upućuje i nama danas: „Pazi na službu da je izvršavaš” (Kol. 4,17). Što je tvoja odluka?</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hr-HR" sz="1200" b="1" i="0" u="none" strike="noStrike" kern="1200" cap="none" spc="0" normalizeH="0" baseline="0" noProof="0" dirty="0">
                  <a:ln>
                    <a:noFill/>
                  </a:ln>
                  <a:solidFill>
                    <a:srgbClr val="000000"/>
                  </a:solidFill>
                  <a:effectLst/>
                  <a:uLnTx/>
                  <a:uFillTx/>
                  <a:latin typeface="Arial" charset="0"/>
                  <a:ea typeface="+mn-ea"/>
                  <a:cs typeface="Arial" charset="0"/>
                </a:rPr>
                <a:t> </a:t>
              </a:r>
            </a:p>
          </p:txBody>
        </p:sp>
      </p:grpSp>
      <p:grpSp>
        <p:nvGrpSpPr>
          <p:cNvPr id="68" name="Group 16"/>
          <p:cNvGrpSpPr>
            <a:grpSpLocks/>
          </p:cNvGrpSpPr>
          <p:nvPr/>
        </p:nvGrpSpPr>
        <p:grpSpPr bwMode="auto">
          <a:xfrm>
            <a:off x="437029" y="3505200"/>
            <a:ext cx="3485215" cy="478424"/>
            <a:chOff x="206" y="1824"/>
            <a:chExt cx="1042" cy="336"/>
          </a:xfrm>
        </p:grpSpPr>
        <p:sp>
          <p:nvSpPr>
            <p:cNvPr id="19476" name="Rectangle 17"/>
            <p:cNvSpPr>
              <a:spLocks noChangeArrowheads="1"/>
            </p:cNvSpPr>
            <p:nvPr/>
          </p:nvSpPr>
          <p:spPr bwMode="auto">
            <a:xfrm>
              <a:off x="240" y="1824"/>
              <a:ext cx="960" cy="336"/>
            </a:xfrm>
            <a:prstGeom prst="rect">
              <a:avLst/>
            </a:prstGeom>
            <a:solidFill>
              <a:srgbClr val="C0C0C0"/>
            </a:solidFill>
            <a:ln w="381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Arial" charset="0"/>
              </a:endParaRPr>
            </a:p>
          </p:txBody>
        </p:sp>
        <p:sp>
          <p:nvSpPr>
            <p:cNvPr id="19477" name="Text Box 18"/>
            <p:cNvSpPr txBox="1">
              <a:spLocks noChangeArrowheads="1"/>
            </p:cNvSpPr>
            <p:nvPr/>
          </p:nvSpPr>
          <p:spPr bwMode="auto">
            <a:xfrm>
              <a:off x="206" y="1824"/>
              <a:ext cx="1042" cy="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Impact" pitchFamily="34" charset="0"/>
                  <a:ea typeface="+mn-ea"/>
                  <a:cs typeface="Arial" charset="0"/>
                </a:rPr>
                <a:t>  </a:t>
              </a:r>
              <a:r>
                <a:rPr kumimoji="0" lang="hr-HR" sz="2400" b="0" i="0" u="none" strike="noStrike" kern="1200" cap="none" spc="0" normalizeH="0" baseline="0" noProof="0" dirty="0">
                  <a:ln>
                    <a:noFill/>
                  </a:ln>
                  <a:solidFill>
                    <a:srgbClr val="000000"/>
                  </a:solidFill>
                  <a:effectLst/>
                  <a:uLnTx/>
                  <a:uFillTx/>
                  <a:latin typeface="Impact" pitchFamily="34" charset="0"/>
                  <a:ea typeface="+mn-ea"/>
                  <a:cs typeface="Arial" charset="0"/>
                </a:rPr>
                <a:t>                 NAČELO</a:t>
              </a:r>
              <a:endParaRPr kumimoji="0" lang="en-US" sz="2400" b="0" i="0" u="none" strike="noStrike" kern="1200" cap="none" spc="0" normalizeH="0" baseline="0" noProof="0" dirty="0">
                <a:ln>
                  <a:noFill/>
                </a:ln>
                <a:solidFill>
                  <a:srgbClr val="000000"/>
                </a:solidFill>
                <a:effectLst/>
                <a:uLnTx/>
                <a:uFillTx/>
                <a:latin typeface="Impact" pitchFamily="34" charset="0"/>
                <a:ea typeface="+mn-ea"/>
                <a:cs typeface="Arial" charset="0"/>
              </a:endParaRPr>
            </a:p>
          </p:txBody>
        </p:sp>
      </p:grpSp>
      <p:grpSp>
        <p:nvGrpSpPr>
          <p:cNvPr id="71" name="Group 19"/>
          <p:cNvGrpSpPr>
            <a:grpSpLocks/>
          </p:cNvGrpSpPr>
          <p:nvPr/>
        </p:nvGrpSpPr>
        <p:grpSpPr bwMode="auto">
          <a:xfrm>
            <a:off x="3627607" y="3505200"/>
            <a:ext cx="2392194" cy="478424"/>
            <a:chOff x="1109" y="1824"/>
            <a:chExt cx="1483" cy="336"/>
          </a:xfrm>
        </p:grpSpPr>
        <p:sp>
          <p:nvSpPr>
            <p:cNvPr id="19474" name="Rectangle 20"/>
            <p:cNvSpPr>
              <a:spLocks noChangeArrowheads="1"/>
            </p:cNvSpPr>
            <p:nvPr/>
          </p:nvSpPr>
          <p:spPr bwMode="auto">
            <a:xfrm>
              <a:off x="1109" y="1824"/>
              <a:ext cx="1483" cy="336"/>
            </a:xfrm>
            <a:prstGeom prst="rect">
              <a:avLst/>
            </a:prstGeom>
            <a:solidFill>
              <a:srgbClr val="C0C0C0"/>
            </a:solidFill>
            <a:ln w="38100">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1" u="none" strike="noStrike" kern="1200" cap="none" spc="0" normalizeH="0" baseline="0" noProof="0">
                <a:ln>
                  <a:noFill/>
                </a:ln>
                <a:solidFill>
                  <a:srgbClr val="808080"/>
                </a:solidFill>
                <a:effectLst/>
                <a:uLnTx/>
                <a:uFillTx/>
                <a:latin typeface="Arial"/>
                <a:ea typeface="+mn-ea"/>
                <a:cs typeface="Arial" charset="0"/>
              </a:endParaRPr>
            </a:p>
          </p:txBody>
        </p:sp>
        <p:sp>
          <p:nvSpPr>
            <p:cNvPr id="19475" name="Text Box 21"/>
            <p:cNvSpPr txBox="1">
              <a:spLocks noChangeArrowheads="1"/>
            </p:cNvSpPr>
            <p:nvPr/>
          </p:nvSpPr>
          <p:spPr bwMode="auto">
            <a:xfrm>
              <a:off x="1392" y="1824"/>
              <a:ext cx="1104" cy="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r-HR" sz="2400" b="0" i="0" u="none" strike="noStrike" kern="1200" cap="none" spc="0" normalizeH="0" baseline="0" noProof="0" dirty="0">
                  <a:ln>
                    <a:noFill/>
                  </a:ln>
                  <a:solidFill>
                    <a:srgbClr val="000000"/>
                  </a:solidFill>
                  <a:effectLst/>
                  <a:uLnTx/>
                  <a:uFillTx/>
                  <a:latin typeface="Impact" pitchFamily="34" charset="0"/>
                  <a:ea typeface="+mn-ea"/>
                  <a:cs typeface="Arial" charset="0"/>
                </a:rPr>
                <a:t> PRIMJENA</a:t>
              </a:r>
              <a:endParaRPr kumimoji="0" lang="en-US" sz="2400" b="0" i="0" u="none" strike="noStrike" kern="1200" cap="none" spc="0" normalizeH="0" baseline="0" noProof="0" dirty="0">
                <a:ln>
                  <a:noFill/>
                </a:ln>
                <a:solidFill>
                  <a:srgbClr val="000000"/>
                </a:solidFill>
                <a:effectLst/>
                <a:uLnTx/>
                <a:uFillTx/>
                <a:latin typeface="Impact" pitchFamily="34" charset="0"/>
                <a:ea typeface="+mn-ea"/>
                <a:cs typeface="Arial" charset="0"/>
              </a:endParaRPr>
            </a:p>
          </p:txBody>
        </p:sp>
      </p:grpSp>
      <p:grpSp>
        <p:nvGrpSpPr>
          <p:cNvPr id="74" name="Group 22"/>
          <p:cNvGrpSpPr>
            <a:grpSpLocks/>
          </p:cNvGrpSpPr>
          <p:nvPr/>
        </p:nvGrpSpPr>
        <p:grpSpPr bwMode="auto">
          <a:xfrm>
            <a:off x="6019800" y="3505200"/>
            <a:ext cx="1638300" cy="471092"/>
            <a:chOff x="2592" y="1824"/>
            <a:chExt cx="1008" cy="336"/>
          </a:xfrm>
        </p:grpSpPr>
        <p:sp>
          <p:nvSpPr>
            <p:cNvPr id="19472" name="Rectangle 23"/>
            <p:cNvSpPr>
              <a:spLocks noChangeArrowheads="1"/>
            </p:cNvSpPr>
            <p:nvPr/>
          </p:nvSpPr>
          <p:spPr bwMode="auto">
            <a:xfrm>
              <a:off x="2592" y="1824"/>
              <a:ext cx="1008" cy="336"/>
            </a:xfrm>
            <a:prstGeom prst="rect">
              <a:avLst/>
            </a:prstGeom>
            <a:solidFill>
              <a:srgbClr val="C0C0C0"/>
            </a:solidFill>
            <a:ln w="381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Arial" charset="0"/>
              </a:endParaRPr>
            </a:p>
          </p:txBody>
        </p:sp>
        <p:sp>
          <p:nvSpPr>
            <p:cNvPr id="19473" name="Text Box 24"/>
            <p:cNvSpPr txBox="1">
              <a:spLocks noChangeArrowheads="1"/>
            </p:cNvSpPr>
            <p:nvPr/>
          </p:nvSpPr>
          <p:spPr bwMode="auto">
            <a:xfrm>
              <a:off x="2688" y="1824"/>
              <a:ext cx="912"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Impact" pitchFamily="34" charset="0"/>
                  <a:ea typeface="+mn-ea"/>
                  <a:cs typeface="Arial" charset="0"/>
                </a:rPr>
                <a:t>PROBLEM</a:t>
              </a:r>
            </a:p>
          </p:txBody>
        </p:sp>
      </p:grpSp>
      <p:grpSp>
        <p:nvGrpSpPr>
          <p:cNvPr id="77" name="Group 25"/>
          <p:cNvGrpSpPr>
            <a:grpSpLocks/>
          </p:cNvGrpSpPr>
          <p:nvPr/>
        </p:nvGrpSpPr>
        <p:grpSpPr bwMode="auto">
          <a:xfrm>
            <a:off x="7651420" y="3505200"/>
            <a:ext cx="2997955" cy="478424"/>
            <a:chOff x="3600" y="1824"/>
            <a:chExt cx="1536" cy="336"/>
          </a:xfrm>
        </p:grpSpPr>
        <p:sp>
          <p:nvSpPr>
            <p:cNvPr id="19470" name="Rectangle 26"/>
            <p:cNvSpPr>
              <a:spLocks noChangeArrowheads="1"/>
            </p:cNvSpPr>
            <p:nvPr/>
          </p:nvSpPr>
          <p:spPr bwMode="auto">
            <a:xfrm>
              <a:off x="3600" y="1824"/>
              <a:ext cx="1536" cy="336"/>
            </a:xfrm>
            <a:prstGeom prst="rect">
              <a:avLst/>
            </a:prstGeom>
            <a:solidFill>
              <a:srgbClr val="C0C0C0"/>
            </a:solidFill>
            <a:ln w="381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Arial" charset="0"/>
              </a:endParaRPr>
            </a:p>
          </p:txBody>
        </p:sp>
        <p:sp>
          <p:nvSpPr>
            <p:cNvPr id="19471" name="Text Box 27"/>
            <p:cNvSpPr txBox="1">
              <a:spLocks noChangeArrowheads="1"/>
            </p:cNvSpPr>
            <p:nvPr/>
          </p:nvSpPr>
          <p:spPr bwMode="auto">
            <a:xfrm>
              <a:off x="3936" y="1824"/>
              <a:ext cx="1065"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r-HR" sz="2400" b="0" i="0" u="none" strike="noStrike" kern="1200" cap="none" spc="0" normalizeH="0" baseline="0" noProof="0" dirty="0">
                  <a:ln>
                    <a:noFill/>
                  </a:ln>
                  <a:solidFill>
                    <a:srgbClr val="000000"/>
                  </a:solidFill>
                  <a:effectLst/>
                  <a:uLnTx/>
                  <a:uFillTx/>
                  <a:latin typeface="Impact" pitchFamily="34" charset="0"/>
                  <a:ea typeface="+mn-ea"/>
                  <a:cs typeface="Arial" charset="0"/>
                </a:rPr>
                <a:t>    ODLUKA</a:t>
              </a:r>
              <a:endParaRPr kumimoji="0" lang="en-US" sz="2400" b="0" i="0" u="none" strike="noStrike" kern="1200" cap="none" spc="0" normalizeH="0" baseline="0" noProof="0" dirty="0">
                <a:ln>
                  <a:noFill/>
                </a:ln>
                <a:solidFill>
                  <a:srgbClr val="000000"/>
                </a:solidFill>
                <a:effectLst/>
                <a:uLnTx/>
                <a:uFillTx/>
                <a:latin typeface="Impact" pitchFamily="34" charset="0"/>
                <a:ea typeface="+mn-ea"/>
                <a:cs typeface="Arial" charset="0"/>
              </a:endParaRPr>
            </a:p>
          </p:txBody>
        </p:sp>
      </p:grpSp>
      <p:sp>
        <p:nvSpPr>
          <p:cNvPr id="2" name="Rectangle 1"/>
          <p:cNvSpPr/>
          <p:nvPr/>
        </p:nvSpPr>
        <p:spPr>
          <a:xfrm>
            <a:off x="4176244" y="3290502"/>
            <a:ext cx="3839513" cy="276999"/>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30000" noProof="0" dirty="0">
                <a:ln>
                  <a:noFill/>
                </a:ln>
                <a:solidFill>
                  <a:srgbClr val="000000"/>
                </a:solidFill>
                <a:effectLst/>
                <a:uLnTx/>
                <a:uFillTx/>
                <a:latin typeface="Arial"/>
                <a:ea typeface="+mn-ea"/>
                <a:cs typeface="Arial" charset="0"/>
              </a:rPr>
              <a:t>Starting this week, I will  submit my plans to God daily</a:t>
            </a:r>
          </a:p>
        </p:txBody>
      </p:sp>
      <p:sp>
        <p:nvSpPr>
          <p:cNvPr id="3" name="Rectangle 2"/>
          <p:cNvSpPr/>
          <p:nvPr/>
        </p:nvSpPr>
        <p:spPr>
          <a:xfrm>
            <a:off x="3810000" y="3198169"/>
            <a:ext cx="7418294" cy="276999"/>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30000" noProof="0" dirty="0">
                <a:ln>
                  <a:noFill/>
                </a:ln>
                <a:solidFill>
                  <a:srgbClr val="000000"/>
                </a:solidFill>
                <a:effectLst/>
                <a:uLnTx/>
                <a:uFillTx/>
                <a:latin typeface="Arial"/>
                <a:ea typeface="+mn-ea"/>
                <a:cs typeface="Arial" charset="0"/>
              </a:rPr>
              <a:t>Starting this week,,  I will depend upon Christ’s righteousness  not on my own righteousness</a:t>
            </a:r>
          </a:p>
        </p:txBody>
      </p:sp>
    </p:spTree>
    <p:extLst>
      <p:ext uri="{BB962C8B-B14F-4D97-AF65-F5344CB8AC3E}">
        <p14:creationId xmlns:p14="http://schemas.microsoft.com/office/powerpoint/2010/main" val="4251826167"/>
      </p:ext>
    </p:extLst>
  </p:cSld>
  <p:clrMapOvr>
    <a:masterClrMapping/>
  </p:clrMapOvr>
  <p:transition spd="med">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wipe(left)">
                                      <p:cBhvr>
                                        <p:cTn id="7" dur="500"/>
                                        <p:tgtEl>
                                          <p:spTgt spid="6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71"/>
                                        </p:tgtEl>
                                        <p:attrNameLst>
                                          <p:attrName>style.visibility</p:attrName>
                                        </p:attrNameLst>
                                      </p:cBhvr>
                                      <p:to>
                                        <p:strVal val="visible"/>
                                      </p:to>
                                    </p:set>
                                    <p:animEffect transition="in" filter="wipe(left)">
                                      <p:cBhvr>
                                        <p:cTn id="12" dur="500"/>
                                        <p:tgtEl>
                                          <p:spTgt spid="7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74"/>
                                        </p:tgtEl>
                                        <p:attrNameLst>
                                          <p:attrName>style.visibility</p:attrName>
                                        </p:attrNameLst>
                                      </p:cBhvr>
                                      <p:to>
                                        <p:strVal val="visible"/>
                                      </p:to>
                                    </p:set>
                                    <p:animEffect transition="in" filter="wipe(left)">
                                      <p:cBhvr>
                                        <p:cTn id="17" dur="1000"/>
                                        <p:tgtEl>
                                          <p:spTgt spid="7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77"/>
                                        </p:tgtEl>
                                        <p:attrNameLst>
                                          <p:attrName>style.visibility</p:attrName>
                                        </p:attrNameLst>
                                      </p:cBhvr>
                                      <p:to>
                                        <p:strVal val="visible"/>
                                      </p:to>
                                    </p:set>
                                    <p:animEffect transition="in" filter="wipe(left)">
                                      <p:cBhvr>
                                        <p:cTn id="22" dur="1000"/>
                                        <p:tgtEl>
                                          <p:spTgt spid="7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1" fill="hold" nodeType="clickEffect">
                                  <p:stCondLst>
                                    <p:cond delay="0"/>
                                  </p:stCondLst>
                                  <p:childTnLst>
                                    <p:set>
                                      <p:cBhvr>
                                        <p:cTn id="26" dur="1" fill="hold">
                                          <p:stCondLst>
                                            <p:cond delay="0"/>
                                          </p:stCondLst>
                                        </p:cTn>
                                        <p:tgtEl>
                                          <p:spTgt spid="56"/>
                                        </p:tgtEl>
                                        <p:attrNameLst>
                                          <p:attrName>style.visibility</p:attrName>
                                        </p:attrNameLst>
                                      </p:cBhvr>
                                      <p:to>
                                        <p:strVal val="visible"/>
                                      </p:to>
                                    </p:set>
                                    <p:animEffect transition="in" filter="wipe(up)">
                                      <p:cBhvr>
                                        <p:cTn id="27" dur="1000"/>
                                        <p:tgtEl>
                                          <p:spTgt spid="56"/>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1" fill="hold" nodeType="clickEffect">
                                  <p:stCondLst>
                                    <p:cond delay="0"/>
                                  </p:stCondLst>
                                  <p:childTnLst>
                                    <p:set>
                                      <p:cBhvr>
                                        <p:cTn id="31" dur="1" fill="hold">
                                          <p:stCondLst>
                                            <p:cond delay="0"/>
                                          </p:stCondLst>
                                        </p:cTn>
                                        <p:tgtEl>
                                          <p:spTgt spid="62"/>
                                        </p:tgtEl>
                                        <p:attrNameLst>
                                          <p:attrName>style.visibility</p:attrName>
                                        </p:attrNameLst>
                                      </p:cBhvr>
                                      <p:to>
                                        <p:strVal val="visible"/>
                                      </p:to>
                                    </p:set>
                                    <p:animEffect transition="in" filter="wipe(up)">
                                      <p:cBhvr>
                                        <p:cTn id="32" dur="500"/>
                                        <p:tgtEl>
                                          <p:spTgt spid="62"/>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1" fill="hold" nodeType="clickEffect">
                                  <p:stCondLst>
                                    <p:cond delay="0"/>
                                  </p:stCondLst>
                                  <p:childTnLst>
                                    <p:set>
                                      <p:cBhvr>
                                        <p:cTn id="36" dur="1" fill="hold">
                                          <p:stCondLst>
                                            <p:cond delay="0"/>
                                          </p:stCondLst>
                                        </p:cTn>
                                        <p:tgtEl>
                                          <p:spTgt spid="59"/>
                                        </p:tgtEl>
                                        <p:attrNameLst>
                                          <p:attrName>style.visibility</p:attrName>
                                        </p:attrNameLst>
                                      </p:cBhvr>
                                      <p:to>
                                        <p:strVal val="visible"/>
                                      </p:to>
                                    </p:set>
                                    <p:animEffect transition="in" filter="wipe(up)">
                                      <p:cBhvr>
                                        <p:cTn id="37" dur="1000"/>
                                        <p:tgtEl>
                                          <p:spTgt spid="59"/>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1" fill="hold" nodeType="clickEffect">
                                  <p:stCondLst>
                                    <p:cond delay="0"/>
                                  </p:stCondLst>
                                  <p:childTnLst>
                                    <p:set>
                                      <p:cBhvr>
                                        <p:cTn id="41" dur="1" fill="hold">
                                          <p:stCondLst>
                                            <p:cond delay="0"/>
                                          </p:stCondLst>
                                        </p:cTn>
                                        <p:tgtEl>
                                          <p:spTgt spid="65"/>
                                        </p:tgtEl>
                                        <p:attrNameLst>
                                          <p:attrName>style.visibility</p:attrName>
                                        </p:attrNameLst>
                                      </p:cBhvr>
                                      <p:to>
                                        <p:strVal val="visible"/>
                                      </p:to>
                                    </p:set>
                                    <p:animEffect transition="in" filter="wipe(up)">
                                      <p:cBhvr>
                                        <p:cTn id="42" dur="10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3733801" y="129695"/>
            <a:ext cx="4292601" cy="1143000"/>
          </a:xfrm>
        </p:spPr>
        <p:txBody>
          <a:bodyPr/>
          <a:lstStyle/>
          <a:p>
            <a:pPr eaLnBrk="1" hangingPunct="1"/>
            <a:r>
              <a:rPr lang="hr-HR" dirty="0">
                <a:solidFill>
                  <a:srgbClr val="FFCC66"/>
                </a:solidFill>
              </a:rPr>
              <a:t>Upamtite redak </a:t>
            </a:r>
            <a:endParaRPr lang="en-US" dirty="0">
              <a:solidFill>
                <a:srgbClr val="FFCC66"/>
              </a:solidFill>
            </a:endParaRPr>
          </a:p>
        </p:txBody>
      </p:sp>
      <p:sp>
        <p:nvSpPr>
          <p:cNvPr id="8195" name="Text Box 3"/>
          <p:cNvSpPr txBox="1">
            <a:spLocks noChangeArrowheads="1"/>
          </p:cNvSpPr>
          <p:nvPr/>
        </p:nvSpPr>
        <p:spPr bwMode="auto">
          <a:xfrm>
            <a:off x="1333948" y="2050201"/>
            <a:ext cx="716235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377" rtl="0" eaLnBrk="1" fontAlgn="base" latinLnBrk="0" hangingPunct="1">
              <a:lnSpc>
                <a:spcPct val="100000"/>
              </a:lnSpc>
              <a:spcBef>
                <a:spcPct val="50000"/>
              </a:spcBef>
              <a:spcAft>
                <a:spcPct val="0"/>
              </a:spcAft>
              <a:buClrTx/>
              <a:buSzTx/>
              <a:buFontTx/>
              <a:buNone/>
              <a:tabLst/>
              <a:defRPr/>
            </a:pPr>
            <a:r>
              <a:rPr kumimoji="0" lang="en-US" sz="4000" b="0" i="0" u="none" strike="noStrike" kern="1200" cap="none" spc="0" normalizeH="0" baseline="0" noProof="0" dirty="0">
                <a:ln>
                  <a:noFill/>
                </a:ln>
                <a:solidFill>
                  <a:srgbClr val="FFFF99"/>
                </a:solidFill>
                <a:effectLst/>
                <a:uLnTx/>
                <a:uFillTx/>
                <a:latin typeface="Impact" pitchFamily="34" charset="0"/>
                <a:ea typeface="+mn-ea"/>
                <a:cs typeface="Arial" charset="0"/>
              </a:rPr>
              <a:t> </a:t>
            </a:r>
            <a:r>
              <a:rPr kumimoji="0" lang="en-US" sz="4800" b="0" i="0" u="none" strike="noStrike" kern="1200" cap="none" spc="0" normalizeH="0" baseline="0" noProof="0" dirty="0">
                <a:ln>
                  <a:noFill/>
                </a:ln>
                <a:solidFill>
                  <a:srgbClr val="FFFF99"/>
                </a:solidFill>
                <a:effectLst/>
                <a:uLnTx/>
                <a:uFillTx/>
                <a:latin typeface="Impact" pitchFamily="34" charset="0"/>
                <a:ea typeface="+mn-ea"/>
                <a:cs typeface="Arial" charset="0"/>
              </a:rPr>
              <a:t> </a:t>
            </a:r>
            <a:r>
              <a:rPr kumimoji="0" lang="hr-HR" sz="4800" b="0" i="0" u="none" strike="noStrike" kern="1200" cap="none" spc="0" normalizeH="0" baseline="0" noProof="0" dirty="0">
                <a:ln>
                  <a:noFill/>
                </a:ln>
                <a:solidFill>
                  <a:srgbClr val="FFFF99"/>
                </a:solidFill>
                <a:effectLst/>
                <a:uLnTx/>
                <a:uFillTx/>
                <a:latin typeface="Impact" pitchFamily="34" charset="0"/>
                <a:ea typeface="+mn-ea"/>
                <a:cs typeface="Arial" charset="0"/>
              </a:rPr>
              <a:t>2. Kološanima </a:t>
            </a:r>
            <a:r>
              <a:rPr kumimoji="0" lang="sr-Latn-RS" sz="4800" b="0" i="0" u="none" strike="noStrike" kern="1200" cap="none" spc="0" normalizeH="0" baseline="0" noProof="0" dirty="0">
                <a:ln>
                  <a:noFill/>
                </a:ln>
                <a:solidFill>
                  <a:srgbClr val="FFFF99"/>
                </a:solidFill>
                <a:effectLst/>
                <a:uLnTx/>
                <a:uFillTx/>
                <a:latin typeface="Impact" pitchFamily="34" charset="0"/>
                <a:ea typeface="+mn-ea"/>
                <a:cs typeface="Arial" charset="0"/>
              </a:rPr>
              <a:t>2</a:t>
            </a:r>
            <a:r>
              <a:rPr kumimoji="0" lang="hr-HR" sz="4800" b="0" i="0" u="none" strike="noStrike" kern="1200" cap="none" spc="0" normalizeH="0" baseline="0" noProof="0" dirty="0">
                <a:ln>
                  <a:noFill/>
                </a:ln>
                <a:solidFill>
                  <a:srgbClr val="FFFF99"/>
                </a:solidFill>
                <a:effectLst/>
                <a:uLnTx/>
                <a:uFillTx/>
                <a:latin typeface="Impact" pitchFamily="34" charset="0"/>
                <a:ea typeface="+mn-ea"/>
                <a:cs typeface="Arial" charset="0"/>
              </a:rPr>
              <a:t>,16.17:</a:t>
            </a:r>
            <a:endParaRPr kumimoji="0" lang="en-US" sz="4800" b="0" i="0" u="none" strike="noStrike" kern="1200" cap="none" spc="0" normalizeH="0" baseline="0" noProof="0" dirty="0">
              <a:ln>
                <a:noFill/>
              </a:ln>
              <a:solidFill>
                <a:srgbClr val="FFFF99"/>
              </a:solidFill>
              <a:effectLst/>
              <a:uLnTx/>
              <a:uFillTx/>
              <a:latin typeface="Impact" pitchFamily="34" charset="0"/>
              <a:ea typeface="+mn-ea"/>
              <a:cs typeface="Arial" charset="0"/>
            </a:endParaRPr>
          </a:p>
        </p:txBody>
      </p:sp>
      <p:sp>
        <p:nvSpPr>
          <p:cNvPr id="8196" name="Rectangle 4"/>
          <p:cNvSpPr>
            <a:spLocks noGrp="1" noChangeArrowheads="1"/>
          </p:cNvSpPr>
          <p:nvPr>
            <p:ph type="body" idx="1"/>
          </p:nvPr>
        </p:nvSpPr>
        <p:spPr>
          <a:xfrm>
            <a:off x="1506072" y="2809875"/>
            <a:ext cx="5930152" cy="1243965"/>
          </a:xfrm>
        </p:spPr>
        <p:txBody>
          <a:bodyPr/>
          <a:lstStyle/>
          <a:p>
            <a:pPr marL="0" indent="0">
              <a:buNone/>
            </a:pPr>
            <a:r>
              <a:rPr lang="en-US" dirty="0"/>
              <a:t>“</a:t>
            </a:r>
            <a:r>
              <a:rPr lang="hr-HR" dirty="0"/>
              <a:t>Prema tome, neka vas </a:t>
            </a:r>
            <a:r>
              <a:rPr lang="sr-Latn-RS" dirty="0"/>
              <a:t>nitko ne osuđuje zbog jela ili pića, ili zbog godišnjih blagdana, ili mlađaka, ili subota! To je  samo sjena stvarnosti koja  je imala doći, a stvarnost je Krist.“</a:t>
            </a:r>
            <a:r>
              <a:rPr lang="hr-HR" dirty="0"/>
              <a:t> </a:t>
            </a:r>
            <a:r>
              <a:rPr lang="en-US" dirty="0"/>
              <a:t> </a:t>
            </a:r>
            <a:endParaRPr lang="en-US" baseline="30000" dirty="0"/>
          </a:p>
        </p:txBody>
      </p:sp>
      <p:pic>
        <p:nvPicPr>
          <p:cNvPr id="2" name="Slika 1">
            <a:extLst>
              <a:ext uri="{FF2B5EF4-FFF2-40B4-BE49-F238E27FC236}">
                <a16:creationId xmlns:a16="http://schemas.microsoft.com/office/drawing/2014/main" id="{48B0C459-1C93-42F4-AD40-4FE3E23576A4}"/>
              </a:ext>
            </a:extLst>
          </p:cNvPr>
          <p:cNvPicPr>
            <a:picLocks noChangeAspect="1"/>
          </p:cNvPicPr>
          <p:nvPr/>
        </p:nvPicPr>
        <p:blipFill>
          <a:blip r:embed="rId2" cstate="print"/>
          <a:stretch>
            <a:fillRect/>
          </a:stretch>
        </p:blipFill>
        <p:spPr>
          <a:xfrm>
            <a:off x="1175658" y="1"/>
            <a:ext cx="2253343" cy="1879600"/>
          </a:xfrm>
          <a:prstGeom prst="rect">
            <a:avLst/>
          </a:prstGeom>
        </p:spPr>
      </p:pic>
      <p:pic>
        <p:nvPicPr>
          <p:cNvPr id="3" name="Picture 2">
            <a:extLst>
              <a:ext uri="{FF2B5EF4-FFF2-40B4-BE49-F238E27FC236}">
                <a16:creationId xmlns:a16="http://schemas.microsoft.com/office/drawing/2014/main" id="{572AA47F-6349-A6B6-4E5E-ECBAB1CA6F76}"/>
              </a:ext>
            </a:extLst>
          </p:cNvPr>
          <p:cNvPicPr>
            <a:picLocks noChangeAspect="1"/>
          </p:cNvPicPr>
          <p:nvPr/>
        </p:nvPicPr>
        <p:blipFill>
          <a:blip r:embed="rId3"/>
          <a:stretch>
            <a:fillRect/>
          </a:stretch>
        </p:blipFill>
        <p:spPr>
          <a:xfrm>
            <a:off x="7241241" y="421798"/>
            <a:ext cx="4983032" cy="7189669"/>
          </a:xfrm>
          <a:prstGeom prst="rect">
            <a:avLst/>
          </a:prstGeom>
        </p:spPr>
      </p:pic>
    </p:spTree>
    <p:extLst>
      <p:ext uri="{BB962C8B-B14F-4D97-AF65-F5344CB8AC3E}">
        <p14:creationId xmlns:p14="http://schemas.microsoft.com/office/powerpoint/2010/main" val="2156100325"/>
      </p:ext>
    </p:extLst>
  </p:cSld>
  <p:clrMapOvr>
    <a:masterClrMapping/>
  </p:clrMapOvr>
  <p:transition spd="med">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195"/>
                                        </p:tgtEl>
                                        <p:attrNameLst>
                                          <p:attrName>style.visibility</p:attrName>
                                        </p:attrNameLst>
                                      </p:cBhvr>
                                      <p:to>
                                        <p:strVal val="visible"/>
                                      </p:to>
                                    </p:set>
                                    <p:animEffect transition="in" filter="wipe(left)">
                                      <p:cBhvr>
                                        <p:cTn id="7" dur="500"/>
                                        <p:tgtEl>
                                          <p:spTgt spid="819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8196"/>
                                        </p:tgtEl>
                                        <p:attrNameLst>
                                          <p:attrName>style.visibility</p:attrName>
                                        </p:attrNameLst>
                                      </p:cBhvr>
                                      <p:to>
                                        <p:strVal val="visible"/>
                                      </p:to>
                                    </p:set>
                                    <p:animEffect transition="in" filter="wipe(up)">
                                      <p:cBhvr>
                                        <p:cTn id="12" dur="500"/>
                                        <p:tgtEl>
                                          <p:spTgt spid="81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5" grpId="0" autoUpdateAnimBg="0"/>
      <p:bldP spid="8196" grpId="0"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82D9D6-9C66-F931-C69B-E48DBF587178}"/>
            </a:ext>
          </a:extLst>
        </p:cNvPr>
        <p:cNvGrpSpPr/>
        <p:nvPr/>
      </p:nvGrpSpPr>
      <p:grpSpPr>
        <a:xfrm>
          <a:off x="0" y="0"/>
          <a:ext cx="0" cy="0"/>
          <a:chOff x="0" y="0"/>
          <a:chExt cx="0" cy="0"/>
        </a:xfrm>
      </p:grpSpPr>
      <p:sp>
        <p:nvSpPr>
          <p:cNvPr id="2060" name="Rectangle 12">
            <a:extLst>
              <a:ext uri="{FF2B5EF4-FFF2-40B4-BE49-F238E27FC236}">
                <a16:creationId xmlns:a16="http://schemas.microsoft.com/office/drawing/2014/main" id="{11F56BE2-D3EE-624F-5AFD-21AD1AE1166D}"/>
              </a:ext>
            </a:extLst>
          </p:cNvPr>
          <p:cNvSpPr>
            <a:spLocks noChangeArrowheads="1"/>
          </p:cNvSpPr>
          <p:nvPr/>
        </p:nvSpPr>
        <p:spPr bwMode="auto">
          <a:xfrm>
            <a:off x="320954" y="3868480"/>
            <a:ext cx="11508760" cy="2769738"/>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0" scaled="1"/>
          </a:gradFill>
          <a:ln w="9525">
            <a:noFill/>
            <a:miter lim="800000"/>
            <a:headEnd/>
            <a:tailEnd/>
          </a:ln>
          <a:effectLst>
            <a:prstShdw prst="shdw17" dist="115003" dir="5780412">
              <a:schemeClr val="accent2">
                <a:gamma/>
                <a:shade val="60000"/>
                <a:invGamma/>
              </a:schemeClr>
            </a:prstShdw>
          </a:effectLst>
        </p:spPr>
        <p:txBody>
          <a:bodyPr wrap="none" anchor="ctr"/>
          <a:lstStyle/>
          <a:p>
            <a:pPr marL="0" marR="0" lvl="0" indent="0" algn="ctr" defTabSz="914354"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4101" name="AutoShape 2" descr="data:image/jpeg;base64,/9j/4AAQSkZJRgABAQAAAQABAAD/2wCEAAkGBhISERQUExQUFRUVFRQUGBcUFxcVFBUVFBQVFBQXFBUXHCYeFxkjGhQUHy8gIycpLCwsFR4xNTAqNSYrLCkBCQoKDgwOGg8PGiokHyQpKSwsLCksLCwqKSwsLCwsLCkpLCwsLCosKSwsKSwpKSwsKSwsLCksLCwsLCwsLCwsLP/AABEIAMABBgMBIgACEQEDEQH/xAAcAAACAwEBAQEAAAAAAAAAAAAEBQIDBgEABwj/xAA6EAABAwMCBAQDBwIGAwEAAAABAAIRAwQhEjEFQVFhBiJxgRORoQcyQrHB0fAU4SNDUmJy8RWCshb/xAAaAQACAwEBAAAAAAAAAAAAAAACAwEEBQAG/8QAKxEAAgICAgEDAgcAAwAAAAAAAAECEQMhBBIxBSJBE1EUMkJhcYGRM7Hx/9oADAMBAAIRAxEAPwD5O0KcLzWK1rU8rsg1qvps2XadNE06KIFs7SZCueF1rFZoUi7K2MCtZRC8aMGUTSYuBbKfgiYCIbTIKmBlG07ec/wIkhbZOhSyM9J9kypMx6JeGGcIhlR0dP1RpiWH0ng8/VRPlwZgZB7d0rbclpRlKoTzU90BQVa3THYdg7dj7ollEMaRAycICpRDhqEY3RdpceWDnZSn9wX+wjvmeYnZRoUzumN5biTzQ1FueyD5GJ6GnDKkT3CLe4AckHaoqp+YKenoVWyqhUyi6NAOmefJCUKAB+qbU9I35/qijs5sW1+GS7yx77qqrw/SY+cJ0ygCZXb603+qLod2Mo62DZPXqqNJ+ab3NLJQotZKW0NUhS+jlVVLbBTt9tHJDVreVDiMUjM3tqHNII3/AJhZerSLHFp+a3V7bEJBxGy1DoRsVVy47LeHJTFNGoiAUEwwYKKa+QqEkaSdoua5eVYK6goKyqkZ5IhoQtFyKpbrQRnBDKKsa1VMcrmlEAwlgwuh09l0PlRlcBZNoKKoAzCqt2jmmVpTCJRsVKVFIt3Tsr/gkRBTB1ORhUvEY37oqoV3s9QJhWfBBHqo27I32RzGj2UfALE1xRyiLSk7ZW1qHmwr7GlDs7JVqyabRC3ZAP1U9Gl3UR+aMNIEmNj9D+yqqWrtSO6AoHFGeqqbTITL4O0KDrQrn5II0mHCJpt3n0XaFm4jUcNG5OAF5rR+A6k1MEi5mlE1LhvlHouOqwIicQhqNLVHYplnLwP6BBbCp/qvNn+FVWzg1pj1zy9EG6rlO7UDRddW8yUCCJgJs14geiAfTAdPWVDCTIspTuoCz80K81ADlTbWDl1E2LOJWzYIHPms1e2C1FyRBM80PWs5B7oJRsbCVGB4jwnV5mjI+v8AdKGmML6O61DWHmsf4gswXkt+XVUs2LVov4M26Fbai8hviRuvKn1NDsFUkZRGEDTRlqVbRRZa1mUUGyFDSpsOyJCmEU2xEq00VFjkS5owpFM5b0J5pjagCJyl1EQd0YwZGd/opTFSsaPJkdP5KruAMCd1KgQRGpEtpM0x+LkjexPgEc7SJmURZ1NQQ9wxmfNj9VK0rsbzlKkMSsZss+cK+5shSaHvIA/mAEDV8QtbED55k+iR3vEbi8qaKbHvdtDR90fk0eqrTmoLtJ0XMeGUjX8OosqtD6RkTB6g9COSdM4eDyiAk/gDw1cWwqmtpGvRDQdWkt1SSdvxAYnZaC6rVBIGgDrOR7Lz2b13DCbhF3/Bch6cpurFw4aNQ2xurX8JE42OV6hBnW73BRFKsBgOLh3Rw9fwXUrX9C8npOT9LMP9ovGDbfDotJgs+IQOZLi0fKD81n/DfiKatPUYBcGu9HGP1+ib/a3YOfUo1g06QzQTynUSJ6brBgaQtfD6hDKlKLtBw9Oaxb8n1avTLXmVbSERI7oLgHiAX1vqIAq04bUA5mMPHYwfeUU6pDcmOkrWT+TEkur6vyF0qRg/RDVRAhBv4q5uGxnrkBXW9XWNR32PTHZM7J+AA1tXaZ2Q73kuUHXPMqyg8RPb3EBHZyA7ytp3Q9K7JiENeVi8rjZa3Az3QdtjlHQXdGR/N1GzuDsq31oZ3VNCrCm9k1olxF2/y91luICSnfEr0QOqQ3NSUqbH41QnubUE9CvK+q5eVbqi0mxex6Ns6oS1zJVlF5ahixkomgxyXA1B21yCEZTqCUxMrtUWNqFX0qiqDFxq5nRphTKiua4kIQKxtVBYx40Wv1j7pVZ4u6ckyFcyooXVgH5G6htoX9JNgNxxeD6qtvGDIAQl1ZumIW28DeCopm6rgAAaqYd9HEfkPfos/l8+HHg5y/r92XsPE7NI94e4AakPrktZvpbh7vf8I+votzaVGUGkU6TWNGw5k9Sdye5SFlTU4z12Rdd8jTElp+91/sF5Dl5cnKl73r7fB6OPChjqK/sZHitQDLhLjjOypvL6JLzkjS0CQZ69FTSZTY0Ehz9W3SR691K5psZqDi5r35/1HIlv/HKrx40E/Af04KWkLrfiBYCXiIjbIPqNwrLW6klxjJxEmfYqBZqdMNEAzO7uWMxnCrp2QpgOJcJJ8vZvP+dFYlijX7lvpEfloewgmQRkEahHQg7LDeIfBQJLqERvpB/+eh7LSXdwXgOZznUQIhAC6eKkYkwfYjB7FJ4v1MLuL/oRHj6bZ844Zxp/D7lrwDH3ajDjW2ctzseYPUL6Rc1mV2NrUjLHiWnn0IPQg4KzvjXgX9TS+IxkVWZx/mN5gjqEk8K8SfRZoLoEklp2k9uRXufTuUs2L9zynqfCayXHz/2aZz3ajIRZvNIAGOqFdxFrlWx4JWlF0Ykscl5Q6o1wRnMCVTeXJzyHL3Xre3xAIk91ziFq5rRPNO7aAQJw6lrfM4CvuqgknlOn90PYM0uUr0aW/NSvAfyU3dQaQOe/ZDVXYICkykXRKrrNAUDEKrjc+6Aqpvd08SllRmUuRYiBPC8r61JeSw7FdWmh3OhF1DhA1iq6ZdcTnxVdSuSNigip0ymJg0M3cZeFWOMvlDOcqnvUs5RS+Bo3xA4clc3xGObUjKiWqAqNRZ8da7fCYC86FYfUjbXiBGCV1kUbSnxFMqPiSpoDC86Rs0mQsEOKd1VU4s6UmeGGTU0mMi5Rdp0fTm+JWwBpA6kblPeFXVJ7ToqCdi3Z0dp7818Xp8aPNG23HO6zs3pOGa9ntLsedlSp7Pr76Za4HoRA7I424czUSXEmIJgt6nUvm/DPG9VsS7UNod07HdbLhviKhWDWl3wzz1foeazMvp+bFurX3RejzIZEt0w6nYB4MiBMCTkkdegVdyzZpdAInOeeE3daNYcOa4Eeog5BC5dcLLmNLvNJw4cgeXpzVTXyPXIVpt6+BKy7Y1rgQ45AJ5esdFVWtjqcfUTvA3Eq+oxzWubEEuGw6cvRDXPkOXZjU6Mguj6lVp4uruPyXIpN6JVCS2TBgwCB9F878dcB+BUFdhLWPPm05AceY7H8/Vbtpe4OxDZ1CORHOeq5xW0bc2z6ThLi2B1OJB7GYKbw+RLi5lK9XTKfKw94NHyalx/RsXvPV7oHyCb8L48X5OMxCzdvwas9xa1h8pIJOGgjeScJ7wrggouDqr2mM6W7T3JXuE2zzEkjTUK5d19VcziRp4+8ObZ+o6FL3XrSMFLLm4nZMVoQ1F6aNpbXrZDmxDh/B2UOIPCS8Mvf8PuCR/PmiH3M7p8Z6M946Zb8aMKusAVXQzJ7qbmKbJKr1mAlLmGcBNrqtGEG8RlQ9jIukLnNXlKu/K4ljBa6lhV1LHHVSBzuiKbj1WZJN+GbMWl5QjrUCFBoTy5s5GoD1S+pbdEyGStMCUL3EGFaMHZRe0clZWoqjZPUrF9aJNCm4YVtpQ1T2XHtgwpZNHrfh7n7K5/A6kYVdAuaZYYK0djfvI80SqWd5YbjtFnCsMvbPTMv/Rv2VdSk4bgr6TwHgAunOLyGsbEkDJc6YA6bHKIuvAP+h4PZwz8wqT9UhCXSXks/gov8rPlTgehXg9fQLvwJWAn4ZP8Axh35LPXvhlzfwkeohXMfOxy+RM+HOPgTU7ojYo1nG3BDVuGubyVX9K7orayxe7KrxyWmjWcB8e1aDh5pbOWuy0/svq/hvxbQ4hT003/4rM/CcYdHPR/qHcL89/0ruiKseJV6Dmvpuc1zCHNI5EKnyOLizq1p/cOM5wP0DdhziNQdyHSI7BLq1rHeJ3EYTinUNRjHkQXsY8joXNDv1Vd1aBoO++Ig/PsvJzn10b2HPSQua1tJknzaiAWDkCNj2ys54q4yLUNbsTIB56R0PuntXUffp16+qy/jbw++vTY/csmcyYdHTpH1R8RQWeLyvV/+B8mE3jfV7Zir3xI52GktHaP1EpW/iD+bifVO/wD8ywZLx6AOJ/JVf+CE7eg5r165mNr2mE+JNeaFlG/I5lH0a5dtKMpeHR6BFCi1ghoRrJKfhFXLCEPLv+A+ytyykNX4pP7K+2Goq2pR/wAJmdgB8kXw61AAzk8lcitmPKR0s04UYk/zZWOzJ6oOs8wQNk6wEDVhqcf4FRcuRrG4S+7eoGoAqMXl5z11KsaLKXdEGB1QgKnqKy7NrqMLety6oetb6D2Oy5RdBTIUPiNI57j1S5tjMaSYjr2/yKCrUI9E4a3cH0IQPFLcgdv5lMxzt0DkhWwekxw22VZJnKL4dVgRuExfwsOEhG+R0dSOWByjcREXIq34jpVN5ZFpQgcrMZRmtFaca0z6B4b8WGiCBBa8guHORzBW+sOL0qzNTHgnm3Zw9R07r4JRuSw4T3hvGyCCHEEbEGCFl8r07HmfZal9/v8AyOwcqeJ09o+42jdu85RtG0Y+A/S6cGWgn6rEeGvG7HQyudJ2Dx93/wBh+H129FvrSo0Z+vX0KwcuKeF1IuyzLIrixdeeBrOqYNIE9Wywz7YSDif2Ps/yauf9Lx+Th+y+h2jgTLV5rhrJ3BMfuphmkvDKv1pp6Pjl39lt6zHw9XQtMhMOC/ZRVL2vuGBjGkEt1AufHKBsPVfYHOgIZtQnVHLburE+RKtEfiZyXhAT6LQMjoPKVn+I3LWNM4aJJzy3z3Whq1WOERB59oWQ8bcOL7as2mZfoMe0Egeyyowi8ijJ+Szx2039zEcS+0BocQ2APQk+/KUvqeP5jaBy0n91mqnAKm8H1QT+HPnZeuhx+I1SihMsnJXls1XFfFdG5phj2tADg7yyCSARn5oFvFKLfugBZ51m7oom2d0VnHDHjj1h4KmRZJu5WP6viHoVfbXxfHVZltMzstB4UtXVK7QR5W+Z3oP7wnxorzg1Fs1NUxTa0780Zw1pMoO6aXPMdU4sHaWRHqrEHszZKkVXVOMBUsogCSiq2ShasiU6wEgavVx0SW5eTKOuHTzQLxlLkx0VQI4Lytc1eQDBWGwpNC4Nl0BZDZuouphMbWpkJY0I61cVDYVBN7Yl3nYPMNwOYH6pbctD6ZHy/ZPrV0EGfkoca4X5fjMHd7R/9D9UntUkP6domBbULCtFw3igFIuPI7LtXhjKrZGCeaSXNs+kSDt9CriePPp6ZVayYNrwPmvFbcAH1/sll7wchQsb0A7wntvcasGCEz6HT8gv67l/yKzIVaRG6g0wtdd8JDhLfkkV7w0t5Llk3UvILxKS7QdkLXizm7rZeHvtFqW+lsh7B/lu2A/2ndv5dlgxTKi9hCnJjhkXWStCkpR2j9LeGPHFrdjQ14ZUO1N8An/gdn+2ey0lEACCvybb8Rc3uF9B4H9rdw2kKTnh0fdc8angD8MnceslY2T0lqV4nr7M76n3PudO8ExzUX0fvOG2/wD2vnHhz7Uqb6jW3GkasfEGADy1jpPMLeV7z4eHZDuXqqefDLA6kPglJ+wqvK05EZ3AEfXokVd5M6j2H7FGXVQgmRA6FY/xr4j/AKakCDlxIHXG/wCYVOGF5ZqMfLNTGlig5MK4lw2k4HU2PQwQOvdZq54HTzDoHfKxd34lrPM6z75Qw8Q1Qt7H6XPH+sRL1K1XQ1V5wmk0w2pqHM6S0e0nKAqUaQ3P5JDW45Vf2VdGhUeczCvLBCK2yl+IzSHlVlGPLlaPw5w1zKLqhEfEiB/tHNA+FfDgq1Bq+40anHt09StffuH3WiGiAPTknY4RW0UeRnnL2MT0Ww5GMqSvC3nkiKdvA2yrMCnKil5DRnJSu5uURfvzHNLKzCUbkTGHyC17jKHD12tTMlVgKEwmqLtS8o6V5EQLVJoleLVOmxYzN9E2BFUSFW1q7KWNQyoVQB7pvZ3Y2OxEfNZ+lVV1O5hLkrQ6LDbnw0+lTdUonUwSdI3A9OYWbddtq4eB6/utfwzirmnGyUeIuACfjURAOXNHI9R2Q4pJS9/+k5YScfb/AIZK+4WWGR91Qs+IFpycLQWxxDhI/myU8W4IWy+nlv5LQxcin0kzPyYdXEcWPGGuwUbV+E9hDgD0cDlp/UdvksRQY47YUiXtyCVZl0npleKlH3I0I4GTsJ54ySULccHPMKiw8QvZE/Pmtz4f8XUXN0XDG1G8nEAvb27hUs+LLjXbH7v2+S1DPB6mv7Pn9Tg57qn/AMU5fVarOF1CPMWZEgSI+YKbcP8ADNkBra0VR1c7UPYDCpP1CcF7otfyh6wYZ/lZ828K+BalzUA0u0zDnfhaOZJ9OS+4W7sx+FogTv5RAQtte6AGsAaAIgCB3Xnu1HP02xtCx+VzJ5pVLx8DoYOlqiPFajjpkyT16TiSFnPEvA6d1TDXmC0yHGAO/sn9wPLk9InaDv7r5t468U6KpotJ8kA9zE/qi4UJZ8qUHVfI3Jkjiw7Vi3iHhy2aSGuJI5giClLuDU27uA9SEE6+qvyAo0bCvVMAOyvT9Oq/OzLWRy/QgvXbsODqP+0T9VreAcDbVYHuDmA7DEkdeyq4F4QpU4dUIceY5A9D2Wsc2IgxASqjJ/J08soqtf4StLdlKmWskTknmfVVsBM5kLvxs9Sd5U2Ob1hXYUZORPyVz1KrrXGkGD6dVa9jTsUJUcMnondvsJUPlgFSiZk885yqXgTzTFrJEqqpQUpDLEtxR90N8PKaV6aAqHOylaO8lRb1XlGq9cRWDTAqWUQ2mhqL4RtGosSR6GKsiGqQaSjSQN4QznNBxKC2OpIkKBEYV1OgecKh9c4/kKLamULsNNDJ1RoAg+vqmNjxMDEA+qQNyUbbUy4gBKlBfI6M3ehi/hLahloA7clCvwIwR9P3V1K90GB6SrqvE/Kc9D8kipfA5whLyZK74UKeNBHpkIV3Dg4YWmq30nOQmPCLykHZpsjrAn6pks04RurYDwRlpHza54T0QPwntOJ9l9luvD9vVdMAA/iadJ+SBuvs5piC150u6gEz7QpxesQjqemVMvB3o+UmvV6lbT7L+LVv6k0zJZUY4meTm5Dh35e60Fp4CoydTnHlIACe8M8PULYOcwSdtXOOYHRL5XquHJjljStsDHwXjmpNhwIMjtMBSBhp7cvVAOdJwSvPqeWDvt1K8+1ZsPHZddXUmGgwBzSO/wDCdG4qGs5vmMT0JAifonVtRGjIzzB/mERZOg+aIj2A7qY5pYr+npgSUetVdAtn4LthS1GkOvfsEi4zXY0hlNrWtbvpESfXmnvHfEONDNgM9T+wWNrVQXZ/6V7g48sn9TK3+yEKPWDcvL+PsE0riUzokER8khBgpnZ3AEA/3XocTMvkQ1aCq1seQXn2Z5ZRL7gEZ6IQ1xHP5q7pGVtgV05zTHzVAe47om4ztuqw09PdchjWi+2b3wr6+kb/ACQLq2nmqxdAiBMqzGZVlibdhVeiwjG5SG+bp5ymVRxjdJr3C6UwoQoBqVF5VuXFFh9TowpfGgqh5UHOMrNo1Uwg3BKlTqoQFWhyiiVILLpVjDn6YQ9IoikyShfgathlFhPuinVfhiB97n27KoEsE84QPx5KRXYsX1CfilW0q/fZAa5KtY5S4hxmXudldpVYdgqsHZdDZJ/nuo6aC70aTh18cZPutHbVxG+3yWMta+keyKo8UMqjm4sZ+R8Z9vJtrJzSYAg+v5cirLh7pjSIPSJWZtr+Yyjqj/KTnAWTLgtSuw3hXa7D6FhAzOeqrpcOA5jeZdn5JVT4qDiYRdF7nHeR+SL8Jk8uR3ut+4OqXTWHAn8kk4txUkZIA6DA/uvXziDBSe4nM5VnBxYRd/JPtgrXkFuLidsoP4hPoivh42UWD0C1opFObbZCnTwp0q0HKg93dRouGpPiVcm0N6NaSAP5KlVpbQqLVvmRVSRA9U/sU3AFfVImYMJddcU0DJ9gjrt4ys9xFwkk8sfJQ8lHfTRVX8QAO8wIHUGfmnvDYIncEcucr59e1Jctd4Suz8Ag/he4DPKAfzJVqOlbKst6Q7uQAEjuRJ2TZ1cc4Q73tMwETZCjQkq089F5X16YndeXWHQsblQIVlCpChUVQuLwRJVrSqgFIBccgmknXDmjBPKSk1NGNuIb64SZK9FnG62Svr4vJ/mEKzdcBlW0xhSo0Q25O2TGFEu5qfL5KnV8l1Et0FNqyrqD0vEj0RNvUyPVDQadjWscQoUGyuvqTldouwgkh0GF068EAe56I917qYQD1HvCVPfzXaFzme4lK6ByyOgUVjPdPeE3zt8xGQlN7bZ1ty09OR5yuWNUg7oZq0FB2zRXQ1NLpHX2Satv23R1lc5g5BxPqqryyIB6ckiOnQyQqrFcaUSLcuwAoVqGgZVqLRVmvkGduutYBmYVVUwuGvyT4lWQ24YZeJ6hGV6nmJ9UtsX6RKtFwTJPSPqusjpoCuqnmlIuNUXHzNE9QORR9zVOqVxv5o062A4p6Mi2zqPdhp9xELUcPaKTA3p9Sd124EeqEdcZT3k7CViUWHVbhCPuz1Kq+NKGe5QmTKBa64JXEPqXkVgdD//Z">
            <a:extLst>
              <a:ext uri="{FF2B5EF4-FFF2-40B4-BE49-F238E27FC236}">
                <a16:creationId xmlns:a16="http://schemas.microsoft.com/office/drawing/2014/main" id="{6C38E69B-0B6C-9FF0-F7A6-62D98C6AD230}"/>
              </a:ext>
            </a:extLst>
          </p:cNvPr>
          <p:cNvSpPr>
            <a:spLocks noChangeAspect="1" noChangeArrowheads="1"/>
          </p:cNvSpPr>
          <p:nvPr/>
        </p:nvSpPr>
        <p:spPr bwMode="auto">
          <a:xfrm>
            <a:off x="1679577" y="-876300"/>
            <a:ext cx="2495551"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354"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4102" name="AutoShape 4" descr="data:image/jpeg;base64,/9j/4AAQSkZJRgABAQAAAQABAAD/2wCEAAkGBhISERQUExQUFRUVFRQUGBcUFxcVFBUVFBQVFBQXFBUXHCYeFxkjGhQUHy8gIycpLCwsFR4xNTAqNSYrLCkBCQoKDgwOGg8PGiokHyQpKSwsLCksLCwqKSwsLCwsLCkpLCwsLCosKSwsKSwpKSwsKSwsLCksLCwsLCwsLCwsLP/AABEIAMABBgMBIgACEQEDEQH/xAAcAAACAwEBAQEAAAAAAAAAAAAEBQIDBgEABwj/xAA6EAABAwMCBAQDBwIGAwEAAAABAAIRAwQhEjEFQVFhBiJxgRORoQcyQrHB0fAU4SNDUmJy8RWCshb/xAAaAQACAwEBAAAAAAAAAAAAAAACAwEEBQAG/8QAKxEAAgICAgEDAgcAAwAAAAAAAAECEQMhBBIxBSJBE1EUMkJhcYGRM7Hx/9oADAMBAAIRAxEAPwD5O0KcLzWK1rU8rsg1qvps2XadNE06KIFs7SZCueF1rFZoUi7K2MCtZRC8aMGUTSYuBbKfgiYCIbTIKmBlG07ec/wIkhbZOhSyM9J9kypMx6JeGGcIhlR0dP1RpiWH0ng8/VRPlwZgZB7d0rbclpRlKoTzU90BQVa3THYdg7dj7ollEMaRAycICpRDhqEY3RdpceWDnZSn9wX+wjvmeYnZRoUzumN5biTzQ1FueyD5GJ6GnDKkT3CLe4AckHaoqp+YKenoVWyqhUyi6NAOmefJCUKAB+qbU9I35/qijs5sW1+GS7yx77qqrw/SY+cJ0ygCZXb603+qLod2Mo62DZPXqqNJ+ab3NLJQotZKW0NUhS+jlVVLbBTt9tHJDVreVDiMUjM3tqHNII3/AJhZerSLHFp+a3V7bEJBxGy1DoRsVVy47LeHJTFNGoiAUEwwYKKa+QqEkaSdoua5eVYK6goKyqkZ5IhoQtFyKpbrQRnBDKKsa1VMcrmlEAwlgwuh09l0PlRlcBZNoKKoAzCqt2jmmVpTCJRsVKVFIt3Tsr/gkRBTB1ORhUvEY37oqoV3s9QJhWfBBHqo27I32RzGj2UfALE1xRyiLSk7ZW1qHmwr7GlDs7JVqyabRC3ZAP1U9Gl3UR+aMNIEmNj9D+yqqWrtSO6AoHFGeqqbTITL4O0KDrQrn5II0mHCJpt3n0XaFm4jUcNG5OAF5rR+A6k1MEi5mlE1LhvlHouOqwIicQhqNLVHYplnLwP6BBbCp/qvNn+FVWzg1pj1zy9EG6rlO7UDRddW8yUCCJgJs14geiAfTAdPWVDCTIspTuoCz80K81ADlTbWDl1E2LOJWzYIHPms1e2C1FyRBM80PWs5B7oJRsbCVGB4jwnV5mjI+v8AdKGmML6O61DWHmsf4gswXkt+XVUs2LVov4M26Fbai8hviRuvKn1NDsFUkZRGEDTRlqVbRRZa1mUUGyFDSpsOyJCmEU2xEq00VFjkS5owpFM5b0J5pjagCJyl1EQd0YwZGd/opTFSsaPJkdP5KruAMCd1KgQRGpEtpM0x+LkjexPgEc7SJmURZ1NQQ9wxmfNj9VK0rsbzlKkMSsZss+cK+5shSaHvIA/mAEDV8QtbED55k+iR3vEbi8qaKbHvdtDR90fk0eqrTmoLtJ0XMeGUjX8OosqtD6RkTB6g9COSdM4eDyiAk/gDw1cWwqmtpGvRDQdWkt1SSdvxAYnZaC6rVBIGgDrOR7Lz2b13DCbhF3/Bch6cpurFw4aNQ2xurX8JE42OV6hBnW73BRFKsBgOLh3Rw9fwXUrX9C8npOT9LMP9ovGDbfDotJgs+IQOZLi0fKD81n/DfiKatPUYBcGu9HGP1+ib/a3YOfUo1g06QzQTynUSJ6brBgaQtfD6hDKlKLtBw9Oaxb8n1avTLXmVbSERI7oLgHiAX1vqIAq04bUA5mMPHYwfeUU6pDcmOkrWT+TEkur6vyF0qRg/RDVRAhBv4q5uGxnrkBXW9XWNR32PTHZM7J+AA1tXaZ2Q73kuUHXPMqyg8RPb3EBHZyA7ytp3Q9K7JiENeVi8rjZa3Az3QdtjlHQXdGR/N1GzuDsq31oZ3VNCrCm9k1olxF2/y91luICSnfEr0QOqQ3NSUqbH41QnubUE9CvK+q5eVbqi0mxex6Ns6oS1zJVlF5ahixkomgxyXA1B21yCEZTqCUxMrtUWNqFX0qiqDFxq5nRphTKiua4kIQKxtVBYx40Wv1j7pVZ4u6ckyFcyooXVgH5G6htoX9JNgNxxeD6qtvGDIAQl1ZumIW28DeCopm6rgAAaqYd9HEfkPfos/l8+HHg5y/r92XsPE7NI94e4AakPrktZvpbh7vf8I+votzaVGUGkU6TWNGw5k9Sdye5SFlTU4z12Rdd8jTElp+91/sF5Dl5cnKl73r7fB6OPChjqK/sZHitQDLhLjjOypvL6JLzkjS0CQZ69FTSZTY0Ehz9W3SR691K5psZqDi5r35/1HIlv/HKrx40E/Af04KWkLrfiBYCXiIjbIPqNwrLW6klxjJxEmfYqBZqdMNEAzO7uWMxnCrp2QpgOJcJJ8vZvP+dFYlijX7lvpEfloewgmQRkEahHQg7LDeIfBQJLqERvpB/+eh7LSXdwXgOZznUQIhAC6eKkYkwfYjB7FJ4v1MLuL/oRHj6bZ844Zxp/D7lrwDH3ajDjW2ctzseYPUL6Rc1mV2NrUjLHiWnn0IPQg4KzvjXgX9TS+IxkVWZx/mN5gjqEk8K8SfRZoLoEklp2k9uRXufTuUs2L9zynqfCayXHz/2aZz3ajIRZvNIAGOqFdxFrlWx4JWlF0Ykscl5Q6o1wRnMCVTeXJzyHL3Xre3xAIk91ziFq5rRPNO7aAQJw6lrfM4CvuqgknlOn90PYM0uUr0aW/NSvAfyU3dQaQOe/ZDVXYICkykXRKrrNAUDEKrjc+6Aqpvd08SllRmUuRYiBPC8r61JeSw7FdWmh3OhF1DhA1iq6ZdcTnxVdSuSNigip0ymJg0M3cZeFWOMvlDOcqnvUs5RS+Bo3xA4clc3xGObUjKiWqAqNRZ8da7fCYC86FYfUjbXiBGCV1kUbSnxFMqPiSpoDC86Rs0mQsEOKd1VU4s6UmeGGTU0mMi5Rdp0fTm+JWwBpA6kblPeFXVJ7ToqCdi3Z0dp7818Xp8aPNG23HO6zs3pOGa9ntLsedlSp7Pr76Za4HoRA7I424czUSXEmIJgt6nUvm/DPG9VsS7UNod07HdbLhviKhWDWl3wzz1foeazMvp+bFurX3RejzIZEt0w6nYB4MiBMCTkkdegVdyzZpdAInOeeE3daNYcOa4Eeog5BC5dcLLmNLvNJw4cgeXpzVTXyPXIVpt6+BKy7Y1rgQ45AJ5esdFVWtjqcfUTvA3Eq+oxzWubEEuGw6cvRDXPkOXZjU6Mguj6lVp4uruPyXIpN6JVCS2TBgwCB9F878dcB+BUFdhLWPPm05AceY7H8/Vbtpe4OxDZ1CORHOeq5xW0bc2z6ThLi2B1OJB7GYKbw+RLi5lK9XTKfKw94NHyalx/RsXvPV7oHyCb8L48X5OMxCzdvwas9xa1h8pIJOGgjeScJ7wrggouDqr2mM6W7T3JXuE2zzEkjTUK5d19VcziRp4+8ObZ+o6FL3XrSMFLLm4nZMVoQ1F6aNpbXrZDmxDh/B2UOIPCS8Mvf8PuCR/PmiH3M7p8Z6M946Zb8aMKusAVXQzJ7qbmKbJKr1mAlLmGcBNrqtGEG8RlQ9jIukLnNXlKu/K4ljBa6lhV1LHHVSBzuiKbj1WZJN+GbMWl5QjrUCFBoTy5s5GoD1S+pbdEyGStMCUL3EGFaMHZRe0clZWoqjZPUrF9aJNCm4YVtpQ1T2XHtgwpZNHrfh7n7K5/A6kYVdAuaZYYK0djfvI80SqWd5YbjtFnCsMvbPTMv/Rv2VdSk4bgr6TwHgAunOLyGsbEkDJc6YA6bHKIuvAP+h4PZwz8wqT9UhCXSXks/gov8rPlTgehXg9fQLvwJWAn4ZP8Axh35LPXvhlzfwkeohXMfOxy+RM+HOPgTU7ojYo1nG3BDVuGubyVX9K7orayxe7KrxyWmjWcB8e1aDh5pbOWuy0/svq/hvxbQ4hT003/4rM/CcYdHPR/qHcL89/0ruiKseJV6Dmvpuc1zCHNI5EKnyOLizq1p/cOM5wP0DdhziNQdyHSI7BLq1rHeJ3EYTinUNRjHkQXsY8joXNDv1Vd1aBoO++Ig/PsvJzn10b2HPSQua1tJknzaiAWDkCNj2ys54q4yLUNbsTIB56R0PuntXUffp16+qy/jbw++vTY/csmcyYdHTpH1R8RQWeLyvV/+B8mE3jfV7Zir3xI52GktHaP1EpW/iD+bifVO/wD8ywZLx6AOJ/JVf+CE7eg5r165mNr2mE+JNeaFlG/I5lH0a5dtKMpeHR6BFCi1ghoRrJKfhFXLCEPLv+A+ytyykNX4pP7K+2Goq2pR/wAJmdgB8kXw61AAzk8lcitmPKR0s04UYk/zZWOzJ6oOs8wQNk6wEDVhqcf4FRcuRrG4S+7eoGoAqMXl5z11KsaLKXdEGB1QgKnqKy7NrqMLety6oetb6D2Oy5RdBTIUPiNI57j1S5tjMaSYjr2/yKCrUI9E4a3cH0IQPFLcgdv5lMxzt0DkhWwekxw22VZJnKL4dVgRuExfwsOEhG+R0dSOWByjcREXIq34jpVN5ZFpQgcrMZRmtFaca0z6B4b8WGiCBBa8guHORzBW+sOL0qzNTHgnm3Zw9R07r4JRuSw4T3hvGyCCHEEbEGCFl8r07HmfZal9/v8AyOwcqeJ09o+42jdu85RtG0Y+A/S6cGWgn6rEeGvG7HQyudJ2Dx93/wBh+H129FvrSo0Z+vX0KwcuKeF1IuyzLIrixdeeBrOqYNIE9Wywz7YSDif2Ps/yauf9Lx+Th+y+h2jgTLV5rhrJ3BMfuphmkvDKv1pp6Pjl39lt6zHw9XQtMhMOC/ZRVL2vuGBjGkEt1AufHKBsPVfYHOgIZtQnVHLburE+RKtEfiZyXhAT6LQMjoPKVn+I3LWNM4aJJzy3z3Whq1WOERB59oWQ8bcOL7as2mZfoMe0Egeyyowi8ijJ+Szx2039zEcS+0BocQ2APQk+/KUvqeP5jaBy0n91mqnAKm8H1QT+HPnZeuhx+I1SihMsnJXls1XFfFdG5phj2tADg7yyCSARn5oFvFKLfugBZ51m7oom2d0VnHDHjj1h4KmRZJu5WP6viHoVfbXxfHVZltMzstB4UtXVK7QR5W+Z3oP7wnxorzg1Fs1NUxTa0780Zw1pMoO6aXPMdU4sHaWRHqrEHszZKkVXVOMBUsogCSiq2ShasiU6wEgavVx0SW5eTKOuHTzQLxlLkx0VQI4Lytc1eQDBWGwpNC4Nl0BZDZuouphMbWpkJY0I61cVDYVBN7Yl3nYPMNwOYH6pbctD6ZHy/ZPrV0EGfkoca4X5fjMHd7R/9D9UntUkP6domBbULCtFw3igFIuPI7LtXhjKrZGCeaSXNs+kSDt9CriePPp6ZVayYNrwPmvFbcAH1/sll7wchQsb0A7wntvcasGCEz6HT8gv67l/yKzIVaRG6g0wtdd8JDhLfkkV7w0t5Llk3UvILxKS7QdkLXizm7rZeHvtFqW+lsh7B/lu2A/2ndv5dlgxTKi9hCnJjhkXWStCkpR2j9LeGPHFrdjQ14ZUO1N8An/gdn+2ey0lEACCvybb8Rc3uF9B4H9rdw2kKTnh0fdc8angD8MnceslY2T0lqV4nr7M76n3PudO8ExzUX0fvOG2/wD2vnHhz7Uqb6jW3GkasfEGADy1jpPMLeV7z4eHZDuXqqefDLA6kPglJ+wqvK05EZ3AEfXokVd5M6j2H7FGXVQgmRA6FY/xr4j/AKakCDlxIHXG/wCYVOGF5ZqMfLNTGlig5MK4lw2k4HU2PQwQOvdZq54HTzDoHfKxd34lrPM6z75Qw8Q1Qt7H6XPH+sRL1K1XQ1V5wmk0w2pqHM6S0e0nKAqUaQ3P5JDW45Vf2VdGhUeczCvLBCK2yl+IzSHlVlGPLlaPw5w1zKLqhEfEiB/tHNA+FfDgq1Bq+40anHt09StffuH3WiGiAPTknY4RW0UeRnnL2MT0Ww5GMqSvC3nkiKdvA2yrMCnKil5DRnJSu5uURfvzHNLKzCUbkTGHyC17jKHD12tTMlVgKEwmqLtS8o6V5EQLVJoleLVOmxYzN9E2BFUSFW1q7KWNQyoVQB7pvZ3Y2OxEfNZ+lVV1O5hLkrQ6LDbnw0+lTdUonUwSdI3A9OYWbddtq4eB6/utfwzirmnGyUeIuACfjURAOXNHI9R2Q4pJS9/+k5YScfb/AIZK+4WWGR91Qs+IFpycLQWxxDhI/myU8W4IWy+nlv5LQxcin0kzPyYdXEcWPGGuwUbV+E9hDgD0cDlp/UdvksRQY47YUiXtyCVZl0npleKlH3I0I4GTsJ54ySULccHPMKiw8QvZE/Pmtz4f8XUXN0XDG1G8nEAvb27hUs+LLjXbH7v2+S1DPB6mv7Pn9Tg57qn/AMU5fVarOF1CPMWZEgSI+YKbcP8ADNkBra0VR1c7UPYDCpP1CcF7otfyh6wYZ/lZ828K+BalzUA0u0zDnfhaOZJ9OS+4W7sx+FogTv5RAQtte6AGsAaAIgCB3Xnu1HP02xtCx+VzJ5pVLx8DoYOlqiPFajjpkyT16TiSFnPEvA6d1TDXmC0yHGAO/sn9wPLk9InaDv7r5t468U6KpotJ8kA9zE/qi4UJZ8qUHVfI3Jkjiw7Vi3iHhy2aSGuJI5giClLuDU27uA9SEE6+qvyAo0bCvVMAOyvT9Oq/OzLWRy/QgvXbsODqP+0T9VreAcDbVYHuDmA7DEkdeyq4F4QpU4dUIceY5A9D2Wsc2IgxASqjJ/J08soqtf4StLdlKmWskTknmfVVsBM5kLvxs9Sd5U2Ob1hXYUZORPyVz1KrrXGkGD6dVa9jTsUJUcMnondvsJUPlgFSiZk885yqXgTzTFrJEqqpQUpDLEtxR90N8PKaV6aAqHOylaO8lRb1XlGq9cRWDTAqWUQ2mhqL4RtGosSR6GKsiGqQaSjSQN4QznNBxKC2OpIkKBEYV1OgecKh9c4/kKLamULsNNDJ1RoAg+vqmNjxMDEA+qQNyUbbUy4gBKlBfI6M3ehi/hLahloA7clCvwIwR9P3V1K90GB6SrqvE/Kc9D8kipfA5whLyZK74UKeNBHpkIV3Dg4YWmq30nOQmPCLykHZpsjrAn6pks04RurYDwRlpHza54T0QPwntOJ9l9luvD9vVdMAA/iadJ+SBuvs5piC150u6gEz7QpxesQjqemVMvB3o+UmvV6lbT7L+LVv6k0zJZUY4meTm5Dh35e60Fp4CoydTnHlIACe8M8PULYOcwSdtXOOYHRL5XquHJjljStsDHwXjmpNhwIMjtMBSBhp7cvVAOdJwSvPqeWDvt1K8+1ZsPHZddXUmGgwBzSO/wDCdG4qGs5vmMT0JAifonVtRGjIzzB/mERZOg+aIj2A7qY5pYr+npgSUetVdAtn4LthS1GkOvfsEi4zXY0hlNrWtbvpESfXmnvHfEONDNgM9T+wWNrVQXZ/6V7g48sn9TK3+yEKPWDcvL+PsE0riUzokER8khBgpnZ3AEA/3XocTMvkQ1aCq1seQXn2Z5ZRL7gEZ6IQ1xHP5q7pGVtgV05zTHzVAe47om4ztuqw09PdchjWi+2b3wr6+kb/ACQLq2nmqxdAiBMqzGZVlibdhVeiwjG5SG+bp5ymVRxjdJr3C6UwoQoBqVF5VuXFFh9TowpfGgqh5UHOMrNo1Uwg3BKlTqoQFWhyiiVILLpVjDn6YQ9IoikyShfgathlFhPuinVfhiB97n27KoEsE84QPx5KRXYsX1CfilW0q/fZAa5KtY5S4hxmXudldpVYdgqsHZdDZJ/nuo6aC70aTh18cZPutHbVxG+3yWMta+keyKo8UMqjm4sZ+R8Z9vJtrJzSYAg+v5cirLh7pjSIPSJWZtr+Yyjqj/KTnAWTLgtSuw3hXa7D6FhAzOeqrpcOA5jeZdn5JVT4qDiYRdF7nHeR+SL8Jk8uR3ut+4OqXTWHAn8kk4txUkZIA6DA/uvXziDBSe4nM5VnBxYRd/JPtgrXkFuLidsoP4hPoivh42UWD0C1opFObbZCnTwp0q0HKg93dRouGpPiVcm0N6NaSAP5KlVpbQqLVvmRVSRA9U/sU3AFfVImYMJddcU0DJ9gjrt4ys9xFwkk8sfJQ8lHfTRVX8QAO8wIHUGfmnvDYIncEcucr59e1Jctd4Suz8Ag/he4DPKAfzJVqOlbKst6Q7uQAEjuRJ2TZ1cc4Q73tMwETZCjQkq089F5X16YndeXWHQsblQIVlCpChUVQuLwRJVrSqgFIBccgmknXDmjBPKSk1NGNuIb64SZK9FnG62Svr4vJ/mEKzdcBlW0xhSo0Q25O2TGFEu5qfL5KnV8l1Et0FNqyrqD0vEj0RNvUyPVDQadjWscQoUGyuvqTldouwgkh0GF068EAe56I917qYQD1HvCVPfzXaFzme4lK6ByyOgUVjPdPeE3zt8xGQlN7bZ1ty09OR5yuWNUg7oZq0FB2zRXQ1NLpHX2Satv23R1lc5g5BxPqqryyIB6ckiOnQyQqrFcaUSLcuwAoVqGgZVqLRVmvkGduutYBmYVVUwuGvyT4lWQ24YZeJ6hGV6nmJ9UtsX6RKtFwTJPSPqusjpoCuqnmlIuNUXHzNE9QORR9zVOqVxv5o062A4p6Mi2zqPdhp9xELUcPaKTA3p9Sd124EeqEdcZT3k7CViUWHVbhCPuz1Kq+NKGe5QmTKBa64JXEPqXkVgdD//Z">
            <a:extLst>
              <a:ext uri="{FF2B5EF4-FFF2-40B4-BE49-F238E27FC236}">
                <a16:creationId xmlns:a16="http://schemas.microsoft.com/office/drawing/2014/main" id="{44970C92-6117-E4FF-A913-0EF610E5087B}"/>
              </a:ext>
            </a:extLst>
          </p:cNvPr>
          <p:cNvSpPr>
            <a:spLocks noChangeAspect="1" noChangeArrowheads="1"/>
          </p:cNvSpPr>
          <p:nvPr/>
        </p:nvSpPr>
        <p:spPr bwMode="auto">
          <a:xfrm>
            <a:off x="1660203" y="-871539"/>
            <a:ext cx="2495551"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354"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6" name="AutoShape 2" descr="http://220lily.files.wordpress.com/2013/07/il_570xn-374072027_48r9.jpg">
            <a:extLst>
              <a:ext uri="{FF2B5EF4-FFF2-40B4-BE49-F238E27FC236}">
                <a16:creationId xmlns:a16="http://schemas.microsoft.com/office/drawing/2014/main" id="{ACB0A26E-BBB4-9228-05E6-CFABAC6F9CE8}"/>
              </a:ext>
            </a:extLst>
          </p:cNvPr>
          <p:cNvSpPr>
            <a:spLocks noChangeAspect="1" noChangeArrowheads="1"/>
          </p:cNvSpPr>
          <p:nvPr/>
        </p:nvSpPr>
        <p:spPr bwMode="auto">
          <a:xfrm>
            <a:off x="1679575" y="-14446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54"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pic>
        <p:nvPicPr>
          <p:cNvPr id="33794" name="Picture 2" descr="https://www.lds.org/bc/content/bible-videos/videos/jesus-heals-a-man-born-blind/images/80_jesus-heals-a-man-born-blind_1800x1200_72dpi_2.jpg">
            <a:extLst>
              <a:ext uri="{FF2B5EF4-FFF2-40B4-BE49-F238E27FC236}">
                <a16:creationId xmlns:a16="http://schemas.microsoft.com/office/drawing/2014/main" id="{ECF0E94D-FB41-F3F2-5EA6-7F5504EB8E92}"/>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5643800" y="-33909000"/>
            <a:ext cx="17145000" cy="11430000"/>
          </a:xfrm>
          <a:prstGeom prst="rect">
            <a:avLst/>
          </a:prstGeom>
          <a:noFill/>
        </p:spPr>
      </p:pic>
      <p:sp>
        <p:nvSpPr>
          <p:cNvPr id="33800" name="AutoShape 8" descr="https://benchprep.com/blog/wp-content/uploads/2012/03/Nursing-School-Program-Caring-for-Sick.jpg">
            <a:extLst>
              <a:ext uri="{FF2B5EF4-FFF2-40B4-BE49-F238E27FC236}">
                <a16:creationId xmlns:a16="http://schemas.microsoft.com/office/drawing/2014/main" id="{D2657263-D8B6-C196-EFB2-DD22DF072BD4}"/>
              </a:ext>
            </a:extLst>
          </p:cNvPr>
          <p:cNvSpPr>
            <a:spLocks noChangeAspect="1" noChangeArrowheads="1"/>
          </p:cNvSpPr>
          <p:nvPr/>
        </p:nvSpPr>
        <p:spPr bwMode="auto">
          <a:xfrm>
            <a:off x="1679575" y="-144461"/>
            <a:ext cx="304800" cy="304801"/>
          </a:xfrm>
          <a:prstGeom prst="rect">
            <a:avLst/>
          </a:prstGeom>
          <a:noFill/>
        </p:spPr>
        <p:txBody>
          <a:bodyPr vert="horz" wrap="square" lIns="91440" tIns="45720" rIns="91440" bIns="45720" numCol="1" anchor="t" anchorCtr="0" compatLnSpc="1">
            <a:prstTxWarp prst="textNoShape">
              <a:avLst/>
            </a:prstTxWarp>
          </a:bodyPr>
          <a:lstStyle/>
          <a:p>
            <a:pPr marL="0" marR="0" lvl="0" indent="0" algn="l" defTabSz="914354"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pic>
        <p:nvPicPr>
          <p:cNvPr id="2" name="Picture 2">
            <a:extLst>
              <a:ext uri="{FF2B5EF4-FFF2-40B4-BE49-F238E27FC236}">
                <a16:creationId xmlns:a16="http://schemas.microsoft.com/office/drawing/2014/main" id="{1FD715C5-204C-202B-EEC2-3003623BBEA3}"/>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6525851" y="1384412"/>
            <a:ext cx="4068695" cy="22765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descr="http://karnscoc.org/wp-content/uploads/2012/01/bible_5983c.jpg">
            <a:extLst>
              <a:ext uri="{FF2B5EF4-FFF2-40B4-BE49-F238E27FC236}">
                <a16:creationId xmlns:a16="http://schemas.microsoft.com/office/drawing/2014/main" id="{8AABECC3-690E-CA83-F527-FBA7B22FAEAF}"/>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1679577" y="1384413"/>
            <a:ext cx="4584527" cy="2276531"/>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FE7AC43E-33DB-CB26-C13A-CB4D4CC5C8B7}"/>
              </a:ext>
            </a:extLst>
          </p:cNvPr>
          <p:cNvSpPr txBox="1"/>
          <p:nvPr/>
        </p:nvSpPr>
        <p:spPr>
          <a:xfrm>
            <a:off x="0" y="3817892"/>
            <a:ext cx="12191999" cy="3046988"/>
          </a:xfrm>
          <a:prstGeom prst="rect">
            <a:avLst/>
          </a:prstGeom>
          <a:noFill/>
        </p:spPr>
        <p:txBody>
          <a:bodyPr wrap="square" rtlCol="0">
            <a:spAutoFit/>
          </a:bodyPr>
          <a:lstStyle/>
          <a:p>
            <a:pPr lvl="0" algn="ctr" defTabSz="914354" fontAlgn="base">
              <a:spcBef>
                <a:spcPct val="0"/>
              </a:spcBef>
              <a:spcAft>
                <a:spcPct val="0"/>
              </a:spcAft>
              <a:defRPr/>
            </a:pPr>
            <a:r>
              <a:rPr lang="en-US" sz="2400" b="1" dirty="0">
                <a:solidFill>
                  <a:srgbClr val="FFFFFF"/>
                </a:solidFill>
                <a:cs typeface="Arial" charset="0"/>
              </a:rPr>
              <a:t>Pavao </a:t>
            </a:r>
            <a:r>
              <a:rPr lang="en-US" sz="2400" b="1" dirty="0" err="1">
                <a:solidFill>
                  <a:srgbClr val="FFFFFF"/>
                </a:solidFill>
                <a:cs typeface="Arial" charset="0"/>
              </a:rPr>
              <a:t>daje</a:t>
            </a:r>
            <a:r>
              <a:rPr lang="en-US" sz="2400" b="1" dirty="0">
                <a:solidFill>
                  <a:srgbClr val="FFFFFF"/>
                </a:solidFill>
                <a:cs typeface="Arial" charset="0"/>
              </a:rPr>
              <a:t> </a:t>
            </a:r>
            <a:r>
              <a:rPr lang="en-US" sz="2400" b="1" dirty="0" err="1">
                <a:solidFill>
                  <a:srgbClr val="FFFFFF"/>
                </a:solidFill>
                <a:cs typeface="Arial" charset="0"/>
              </a:rPr>
              <a:t>dragocjene</a:t>
            </a:r>
            <a:r>
              <a:rPr lang="en-US" sz="2400" b="1" dirty="0">
                <a:solidFill>
                  <a:srgbClr val="FFFFFF"/>
                </a:solidFill>
                <a:cs typeface="Arial" charset="0"/>
              </a:rPr>
              <a:t> </a:t>
            </a:r>
            <a:r>
              <a:rPr lang="en-US" sz="2400" b="1" dirty="0" err="1">
                <a:solidFill>
                  <a:srgbClr val="FFFFFF"/>
                </a:solidFill>
                <a:cs typeface="Arial" charset="0"/>
              </a:rPr>
              <a:t>pouke</a:t>
            </a:r>
            <a:r>
              <a:rPr lang="en-US" sz="2400" b="1" dirty="0">
                <a:solidFill>
                  <a:srgbClr val="FFFFFF"/>
                </a:solidFill>
                <a:cs typeface="Arial" charset="0"/>
              </a:rPr>
              <a:t> o tome </a:t>
            </a:r>
            <a:r>
              <a:rPr lang="en-US" sz="2400" b="1" dirty="0" err="1">
                <a:solidFill>
                  <a:srgbClr val="FFFFFF"/>
                </a:solidFill>
                <a:cs typeface="Arial" charset="0"/>
              </a:rPr>
              <a:t>kako</a:t>
            </a:r>
            <a:r>
              <a:rPr lang="en-US" sz="2400" b="1" dirty="0">
                <a:solidFill>
                  <a:srgbClr val="FFFFFF"/>
                </a:solidFill>
                <a:cs typeface="Arial" charset="0"/>
              </a:rPr>
              <a:t> se </a:t>
            </a:r>
            <a:r>
              <a:rPr lang="en-US" sz="2400" b="1" dirty="0" err="1">
                <a:solidFill>
                  <a:srgbClr val="FFFFFF"/>
                </a:solidFill>
                <a:cs typeface="Arial" charset="0"/>
              </a:rPr>
              <a:t>nositi</a:t>
            </a:r>
            <a:r>
              <a:rPr lang="en-US" sz="2400" b="1" dirty="0">
                <a:solidFill>
                  <a:srgbClr val="FFFFFF"/>
                </a:solidFill>
                <a:cs typeface="Arial" charset="0"/>
              </a:rPr>
              <a:t> s </a:t>
            </a:r>
            <a:r>
              <a:rPr lang="en-US" sz="2400" b="1" dirty="0" err="1">
                <a:solidFill>
                  <a:srgbClr val="FFFFFF"/>
                </a:solidFill>
                <a:cs typeface="Arial" charset="0"/>
              </a:rPr>
              <a:t>lažnim</a:t>
            </a:r>
            <a:r>
              <a:rPr lang="en-US" sz="2400" b="1" dirty="0">
                <a:solidFill>
                  <a:srgbClr val="FFFFFF"/>
                </a:solidFill>
                <a:cs typeface="Arial" charset="0"/>
              </a:rPr>
              <a:t> </a:t>
            </a:r>
            <a:r>
              <a:rPr lang="en-US" sz="2400" b="1" dirty="0" err="1">
                <a:solidFill>
                  <a:srgbClr val="FFFFFF"/>
                </a:solidFill>
                <a:cs typeface="Arial" charset="0"/>
              </a:rPr>
              <a:t>učenjima</a:t>
            </a:r>
            <a:r>
              <a:rPr lang="en-US" sz="2400" b="1" dirty="0">
                <a:solidFill>
                  <a:srgbClr val="FFFFFF"/>
                </a:solidFill>
                <a:cs typeface="Arial" charset="0"/>
              </a:rPr>
              <a:t>. </a:t>
            </a:r>
            <a:r>
              <a:rPr lang="en-US" sz="2400" b="1" dirty="0" err="1">
                <a:solidFill>
                  <a:srgbClr val="FFFFFF"/>
                </a:solidFill>
                <a:cs typeface="Arial" charset="0"/>
              </a:rPr>
              <a:t>Te</a:t>
            </a:r>
            <a:r>
              <a:rPr lang="en-US" sz="2400" b="1" dirty="0">
                <a:solidFill>
                  <a:srgbClr val="FFFFFF"/>
                </a:solidFill>
                <a:cs typeface="Arial" charset="0"/>
              </a:rPr>
              <a:t> </a:t>
            </a:r>
            <a:r>
              <a:rPr lang="en-US" sz="2400" b="1" dirty="0" err="1">
                <a:solidFill>
                  <a:srgbClr val="FFFFFF"/>
                </a:solidFill>
                <a:cs typeface="Arial" charset="0"/>
              </a:rPr>
              <a:t>su</a:t>
            </a:r>
            <a:r>
              <a:rPr lang="en-US" sz="2400" b="1" dirty="0">
                <a:solidFill>
                  <a:srgbClr val="FFFFFF"/>
                </a:solidFill>
                <a:cs typeface="Arial" charset="0"/>
              </a:rPr>
              <a:t> </a:t>
            </a:r>
            <a:r>
              <a:rPr lang="en-US" sz="2400" b="1" dirty="0" err="1">
                <a:solidFill>
                  <a:srgbClr val="FFFFFF"/>
                </a:solidFill>
                <a:cs typeface="Arial" charset="0"/>
              </a:rPr>
              <a:t>pouke</a:t>
            </a:r>
            <a:r>
              <a:rPr lang="en-US" sz="2400" b="1" dirty="0">
                <a:solidFill>
                  <a:srgbClr val="FFFFFF"/>
                </a:solidFill>
                <a:cs typeface="Arial" charset="0"/>
              </a:rPr>
              <a:t> </a:t>
            </a:r>
            <a:r>
              <a:rPr lang="en-US" sz="2400" b="1" dirty="0" err="1">
                <a:solidFill>
                  <a:srgbClr val="FFFFFF"/>
                </a:solidFill>
                <a:cs typeface="Arial" charset="0"/>
              </a:rPr>
              <a:t>danas</a:t>
            </a:r>
            <a:r>
              <a:rPr lang="en-US" sz="2400" b="1" dirty="0">
                <a:solidFill>
                  <a:srgbClr val="FFFFFF"/>
                </a:solidFill>
                <a:cs typeface="Arial" charset="0"/>
              </a:rPr>
              <a:t> </a:t>
            </a:r>
            <a:r>
              <a:rPr lang="en-US" sz="2400" b="1" dirty="0" err="1">
                <a:solidFill>
                  <a:srgbClr val="FFFFFF"/>
                </a:solidFill>
                <a:cs typeface="Arial" charset="0"/>
              </a:rPr>
              <a:t>ključne</a:t>
            </a:r>
            <a:r>
              <a:rPr lang="en-US" sz="2400" b="1" dirty="0">
                <a:solidFill>
                  <a:srgbClr val="FFFFFF"/>
                </a:solidFill>
                <a:cs typeface="Arial" charset="0"/>
              </a:rPr>
              <a:t> za </a:t>
            </a:r>
            <a:r>
              <a:rPr lang="en-US" sz="2400" b="1" dirty="0" err="1">
                <a:solidFill>
                  <a:srgbClr val="FFFFFF"/>
                </a:solidFill>
                <a:cs typeface="Arial" charset="0"/>
              </a:rPr>
              <a:t>crkvu</a:t>
            </a:r>
            <a:r>
              <a:rPr lang="en-US" sz="2400" b="1" dirty="0">
                <a:solidFill>
                  <a:srgbClr val="FFFFFF"/>
                </a:solidFill>
                <a:cs typeface="Arial" charset="0"/>
              </a:rPr>
              <a:t>. </a:t>
            </a:r>
            <a:r>
              <a:rPr lang="en-US" sz="2400" b="1" dirty="0" err="1">
                <a:solidFill>
                  <a:srgbClr val="FFFFFF"/>
                </a:solidFill>
                <a:cs typeface="Arial" charset="0"/>
              </a:rPr>
              <a:t>Uostalom</a:t>
            </a:r>
            <a:r>
              <a:rPr lang="en-US" sz="2400" b="1" dirty="0">
                <a:solidFill>
                  <a:srgbClr val="FFFFFF"/>
                </a:solidFill>
                <a:cs typeface="Arial" charset="0"/>
              </a:rPr>
              <a:t>, u </a:t>
            </a:r>
            <a:r>
              <a:rPr lang="en-US" sz="2400" b="1" dirty="0" err="1">
                <a:solidFill>
                  <a:srgbClr val="FFFFFF"/>
                </a:solidFill>
                <a:cs typeface="Arial" charset="0"/>
              </a:rPr>
              <a:t>većoj</a:t>
            </a:r>
            <a:r>
              <a:rPr lang="en-US" sz="2400" b="1" dirty="0">
                <a:solidFill>
                  <a:srgbClr val="FFFFFF"/>
                </a:solidFill>
                <a:cs typeface="Arial" charset="0"/>
              </a:rPr>
              <a:t> </a:t>
            </a:r>
            <a:r>
              <a:rPr lang="en-US" sz="2400" b="1" dirty="0" err="1">
                <a:solidFill>
                  <a:srgbClr val="FFFFFF"/>
                </a:solidFill>
                <a:cs typeface="Arial" charset="0"/>
              </a:rPr>
              <a:t>ili</a:t>
            </a:r>
            <a:r>
              <a:rPr lang="en-US" sz="2400" b="1" dirty="0">
                <a:solidFill>
                  <a:srgbClr val="FFFFFF"/>
                </a:solidFill>
                <a:cs typeface="Arial" charset="0"/>
              </a:rPr>
              <a:t> </a:t>
            </a:r>
            <a:r>
              <a:rPr lang="en-US" sz="2400" b="1" dirty="0" err="1">
                <a:solidFill>
                  <a:srgbClr val="FFFFFF"/>
                </a:solidFill>
                <a:cs typeface="Arial" charset="0"/>
              </a:rPr>
              <a:t>manjoj</a:t>
            </a:r>
            <a:r>
              <a:rPr lang="en-US" sz="2400" b="1" dirty="0">
                <a:solidFill>
                  <a:srgbClr val="FFFFFF"/>
                </a:solidFill>
                <a:cs typeface="Arial" charset="0"/>
              </a:rPr>
              <a:t> </a:t>
            </a:r>
            <a:r>
              <a:rPr lang="en-US" sz="2400" b="1" dirty="0" err="1">
                <a:solidFill>
                  <a:srgbClr val="FFFFFF"/>
                </a:solidFill>
                <a:cs typeface="Arial" charset="0"/>
              </a:rPr>
              <a:t>mjeri</a:t>
            </a:r>
            <a:r>
              <a:rPr lang="en-US" sz="2400" b="1" dirty="0">
                <a:solidFill>
                  <a:srgbClr val="FFFFFF"/>
                </a:solidFill>
                <a:cs typeface="Arial" charset="0"/>
              </a:rPr>
              <a:t>, </a:t>
            </a:r>
            <a:r>
              <a:rPr lang="en-US" sz="2400" b="1" dirty="0" err="1">
                <a:solidFill>
                  <a:srgbClr val="FFFFFF"/>
                </a:solidFill>
                <a:cs typeface="Arial" charset="0"/>
              </a:rPr>
              <a:t>sve</a:t>
            </a:r>
            <a:r>
              <a:rPr lang="en-US" sz="2400" b="1" dirty="0">
                <a:solidFill>
                  <a:srgbClr val="FFFFFF"/>
                </a:solidFill>
                <a:cs typeface="Arial" charset="0"/>
              </a:rPr>
              <a:t> </a:t>
            </a:r>
            <a:r>
              <a:rPr lang="en-US" sz="2400" b="1" dirty="0" err="1">
                <a:solidFill>
                  <a:srgbClr val="FFFFFF"/>
                </a:solidFill>
                <a:cs typeface="Arial" charset="0"/>
              </a:rPr>
              <a:t>naše</a:t>
            </a:r>
            <a:r>
              <a:rPr lang="en-US" sz="2400" b="1" dirty="0">
                <a:solidFill>
                  <a:srgbClr val="FFFFFF"/>
                </a:solidFill>
                <a:cs typeface="Arial" charset="0"/>
              </a:rPr>
              <a:t> </a:t>
            </a:r>
            <a:r>
              <a:rPr lang="en-US" sz="2400" b="1" dirty="0" err="1">
                <a:solidFill>
                  <a:srgbClr val="FFFFFF"/>
                </a:solidFill>
                <a:cs typeface="Arial" charset="0"/>
              </a:rPr>
              <a:t>crkve</a:t>
            </a:r>
            <a:r>
              <a:rPr lang="en-US" sz="2400" b="1" dirty="0">
                <a:solidFill>
                  <a:srgbClr val="FFFFFF"/>
                </a:solidFill>
                <a:cs typeface="Arial" charset="0"/>
              </a:rPr>
              <a:t> </a:t>
            </a:r>
            <a:r>
              <a:rPr lang="en-US" sz="2400" b="1" dirty="0" err="1">
                <a:solidFill>
                  <a:srgbClr val="FFFFFF"/>
                </a:solidFill>
                <a:cs typeface="Arial" charset="0"/>
              </a:rPr>
              <a:t>trpe</a:t>
            </a:r>
            <a:r>
              <a:rPr lang="en-US" sz="2400" b="1" dirty="0">
                <a:solidFill>
                  <a:srgbClr val="FFFFFF"/>
                </a:solidFill>
                <a:cs typeface="Arial" charset="0"/>
              </a:rPr>
              <a:t> </a:t>
            </a:r>
            <a:r>
              <a:rPr lang="en-US" sz="2400" b="1" dirty="0" err="1">
                <a:solidFill>
                  <a:srgbClr val="FFFFFF"/>
                </a:solidFill>
                <a:cs typeface="Arial" charset="0"/>
              </a:rPr>
              <a:t>napad</a:t>
            </a:r>
            <a:r>
              <a:rPr lang="en-US" sz="2400" b="1" dirty="0">
                <a:solidFill>
                  <a:srgbClr val="FFFFFF"/>
                </a:solidFill>
                <a:cs typeface="Arial" charset="0"/>
              </a:rPr>
              <a:t> </a:t>
            </a:r>
            <a:r>
              <a:rPr lang="en-US" sz="2400" b="1" dirty="0" err="1">
                <a:solidFill>
                  <a:srgbClr val="FFFFFF"/>
                </a:solidFill>
                <a:cs typeface="Arial" charset="0"/>
              </a:rPr>
              <a:t>lažnih</a:t>
            </a:r>
            <a:r>
              <a:rPr lang="en-US" sz="2400" b="1" dirty="0">
                <a:solidFill>
                  <a:srgbClr val="FFFFFF"/>
                </a:solidFill>
                <a:cs typeface="Arial" charset="0"/>
              </a:rPr>
              <a:t> </a:t>
            </a:r>
            <a:r>
              <a:rPr lang="en-US" sz="2400" b="1" dirty="0" err="1">
                <a:solidFill>
                  <a:srgbClr val="FFFFFF"/>
                </a:solidFill>
                <a:cs typeface="Arial" charset="0"/>
              </a:rPr>
              <a:t>učitelja</a:t>
            </a:r>
            <a:r>
              <a:rPr lang="en-US" sz="2400" b="1" dirty="0">
                <a:solidFill>
                  <a:srgbClr val="FFFFFF"/>
                </a:solidFill>
                <a:cs typeface="Arial" charset="0"/>
              </a:rPr>
              <a:t>. </a:t>
            </a:r>
            <a:r>
              <a:rPr lang="en-US" sz="2400" b="1" dirty="0" err="1">
                <a:solidFill>
                  <a:srgbClr val="FFFFFF"/>
                </a:solidFill>
                <a:cs typeface="Arial" charset="0"/>
              </a:rPr>
              <a:t>Ovotjedna</a:t>
            </a:r>
            <a:r>
              <a:rPr lang="en-US" sz="2400" b="1" dirty="0">
                <a:solidFill>
                  <a:srgbClr val="FFFFFF"/>
                </a:solidFill>
                <a:cs typeface="Arial" charset="0"/>
              </a:rPr>
              <a:t> </a:t>
            </a:r>
            <a:r>
              <a:rPr lang="en-US" sz="2400" b="1" dirty="0" err="1">
                <a:solidFill>
                  <a:srgbClr val="FFFFFF"/>
                </a:solidFill>
                <a:cs typeface="Arial" charset="0"/>
              </a:rPr>
              <a:t>pouka</a:t>
            </a:r>
            <a:r>
              <a:rPr lang="en-US" sz="2400" b="1" dirty="0">
                <a:solidFill>
                  <a:srgbClr val="FFFFFF"/>
                </a:solidFill>
                <a:cs typeface="Arial" charset="0"/>
              </a:rPr>
              <a:t> </a:t>
            </a:r>
            <a:r>
              <a:rPr lang="en-US" sz="2400" b="1" dirty="0" err="1">
                <a:solidFill>
                  <a:srgbClr val="FFFFFF"/>
                </a:solidFill>
                <a:cs typeface="Arial" charset="0"/>
              </a:rPr>
              <a:t>naglašava</a:t>
            </a:r>
            <a:r>
              <a:rPr lang="en-US" sz="2400" b="1" dirty="0">
                <a:solidFill>
                  <a:srgbClr val="FFFFFF"/>
                </a:solidFill>
                <a:cs typeface="Arial" charset="0"/>
              </a:rPr>
              <a:t> tri </a:t>
            </a:r>
            <a:r>
              <a:rPr lang="en-US" sz="2400" b="1" dirty="0" err="1">
                <a:solidFill>
                  <a:srgbClr val="FFFFFF"/>
                </a:solidFill>
                <a:cs typeface="Arial" charset="0"/>
              </a:rPr>
              <a:t>glavne</a:t>
            </a:r>
            <a:r>
              <a:rPr lang="en-US" sz="2400" b="1" dirty="0">
                <a:solidFill>
                  <a:srgbClr val="FFFFFF"/>
                </a:solidFill>
                <a:cs typeface="Arial" charset="0"/>
              </a:rPr>
              <a:t> </a:t>
            </a:r>
            <a:r>
              <a:rPr lang="en-US" sz="2400" b="1" dirty="0" err="1">
                <a:solidFill>
                  <a:srgbClr val="FFFFFF"/>
                </a:solidFill>
                <a:cs typeface="Arial" charset="0"/>
              </a:rPr>
              <a:t>teme</a:t>
            </a:r>
            <a:r>
              <a:rPr lang="en-US" sz="2400" b="1" dirty="0">
                <a:solidFill>
                  <a:srgbClr val="FFFFFF"/>
                </a:solidFill>
                <a:cs typeface="Arial" charset="0"/>
              </a:rPr>
              <a:t>: </a:t>
            </a:r>
            <a:r>
              <a:rPr lang="hr-HR" sz="2400" b="1" dirty="0">
                <a:solidFill>
                  <a:srgbClr val="FFFFFF"/>
                </a:solidFill>
                <a:cs typeface="Arial" charset="0"/>
              </a:rPr>
              <a:t>1. </a:t>
            </a:r>
            <a:r>
              <a:rPr lang="en-US" sz="2400" b="1" dirty="0" err="1">
                <a:solidFill>
                  <a:srgbClr val="FFFFFF"/>
                </a:solidFill>
                <a:cs typeface="Arial" charset="0"/>
              </a:rPr>
              <a:t>Radovanje</a:t>
            </a:r>
            <a:r>
              <a:rPr lang="en-US" sz="2400" b="1" dirty="0">
                <a:solidFill>
                  <a:srgbClr val="FFFFFF"/>
                </a:solidFill>
                <a:cs typeface="Arial" charset="0"/>
              </a:rPr>
              <a:t> u </a:t>
            </a:r>
            <a:r>
              <a:rPr lang="en-US" sz="2400" b="1" dirty="0" err="1">
                <a:solidFill>
                  <a:srgbClr val="FFFFFF"/>
                </a:solidFill>
                <a:cs typeface="Arial" charset="0"/>
              </a:rPr>
              <a:t>Gospodinu</a:t>
            </a:r>
            <a:r>
              <a:rPr lang="en-US" sz="2400" b="1" dirty="0">
                <a:solidFill>
                  <a:srgbClr val="FFFFFF"/>
                </a:solidFill>
                <a:cs typeface="Arial" charset="0"/>
              </a:rPr>
              <a:t> </a:t>
            </a:r>
            <a:r>
              <a:rPr lang="en-US" sz="2400" b="1" dirty="0" err="1">
                <a:solidFill>
                  <a:srgbClr val="FFFFFF"/>
                </a:solidFill>
                <a:cs typeface="Arial" charset="0"/>
              </a:rPr>
              <a:t>suprotno</a:t>
            </a:r>
            <a:r>
              <a:rPr lang="en-US" sz="2400" b="1" dirty="0">
                <a:solidFill>
                  <a:srgbClr val="FFFFFF"/>
                </a:solidFill>
                <a:cs typeface="Arial" charset="0"/>
              </a:rPr>
              <a:t> je </a:t>
            </a:r>
            <a:r>
              <a:rPr lang="en-US" sz="2400" b="1" dirty="0" err="1">
                <a:solidFill>
                  <a:srgbClr val="FFFFFF"/>
                </a:solidFill>
                <a:cs typeface="Arial" charset="0"/>
              </a:rPr>
              <a:t>oslanjanju</a:t>
            </a:r>
            <a:r>
              <a:rPr lang="en-US" sz="2400" b="1" dirty="0">
                <a:solidFill>
                  <a:srgbClr val="FFFFFF"/>
                </a:solidFill>
                <a:cs typeface="Arial" charset="0"/>
              </a:rPr>
              <a:t> </a:t>
            </a:r>
            <a:r>
              <a:rPr lang="en-US" sz="2400" b="1" dirty="0" err="1">
                <a:solidFill>
                  <a:srgbClr val="FFFFFF"/>
                </a:solidFill>
                <a:cs typeface="Arial" charset="0"/>
              </a:rPr>
              <a:t>na</a:t>
            </a:r>
            <a:r>
              <a:rPr lang="en-US" sz="2400" b="1" dirty="0">
                <a:solidFill>
                  <a:srgbClr val="FFFFFF"/>
                </a:solidFill>
                <a:cs typeface="Arial" charset="0"/>
              </a:rPr>
              <a:t> </a:t>
            </a:r>
            <a:r>
              <a:rPr lang="en-US" sz="2400" b="1" dirty="0" err="1">
                <a:solidFill>
                  <a:srgbClr val="FFFFFF"/>
                </a:solidFill>
                <a:cs typeface="Arial" charset="0"/>
              </a:rPr>
              <a:t>ljudsku</a:t>
            </a:r>
            <a:r>
              <a:rPr lang="en-US" sz="2400" b="1" dirty="0">
                <a:solidFill>
                  <a:srgbClr val="FFFFFF"/>
                </a:solidFill>
                <a:cs typeface="Arial" charset="0"/>
              </a:rPr>
              <a:t> </a:t>
            </a:r>
            <a:r>
              <a:rPr lang="en-US" sz="2400" b="1" dirty="0" err="1">
                <a:solidFill>
                  <a:srgbClr val="FFFFFF"/>
                </a:solidFill>
                <a:cs typeface="Arial" charset="0"/>
              </a:rPr>
              <a:t>snagu</a:t>
            </a:r>
            <a:r>
              <a:rPr lang="en-US" sz="2400" b="1" dirty="0">
                <a:solidFill>
                  <a:srgbClr val="FFFFFF"/>
                </a:solidFill>
                <a:cs typeface="Arial" charset="0"/>
              </a:rPr>
              <a:t>. </a:t>
            </a:r>
            <a:r>
              <a:rPr lang="hr-HR" sz="2400" b="1" dirty="0">
                <a:solidFill>
                  <a:srgbClr val="FFFFFF"/>
                </a:solidFill>
                <a:cs typeface="Arial" charset="0"/>
              </a:rPr>
              <a:t>2. I</a:t>
            </a:r>
            <a:r>
              <a:rPr lang="en-US" sz="2400" b="1" dirty="0" err="1">
                <a:solidFill>
                  <a:srgbClr val="FFFFFF"/>
                </a:solidFill>
                <a:cs typeface="Arial" charset="0"/>
              </a:rPr>
              <a:t>stinsko</a:t>
            </a:r>
            <a:r>
              <a:rPr lang="en-US" sz="2400" b="1" dirty="0">
                <a:solidFill>
                  <a:srgbClr val="FFFFFF"/>
                </a:solidFill>
                <a:cs typeface="Arial" charset="0"/>
              </a:rPr>
              <a:t> </a:t>
            </a:r>
            <a:r>
              <a:rPr lang="en-US" sz="2400" b="1" dirty="0" err="1">
                <a:solidFill>
                  <a:srgbClr val="FFFFFF"/>
                </a:solidFill>
                <a:cs typeface="Arial" charset="0"/>
              </a:rPr>
              <a:t>obraćenje</a:t>
            </a:r>
            <a:r>
              <a:rPr lang="en-US" sz="2400" b="1" dirty="0">
                <a:solidFill>
                  <a:srgbClr val="FFFFFF"/>
                </a:solidFill>
                <a:cs typeface="Arial" charset="0"/>
              </a:rPr>
              <a:t> </a:t>
            </a:r>
            <a:r>
              <a:rPr lang="en-US" sz="2400" b="1" dirty="0" err="1">
                <a:solidFill>
                  <a:srgbClr val="FFFFFF"/>
                </a:solidFill>
                <a:cs typeface="Arial" charset="0"/>
              </a:rPr>
              <a:t>vodi</a:t>
            </a:r>
            <a:r>
              <a:rPr lang="en-US" sz="2400" b="1" dirty="0">
                <a:solidFill>
                  <a:srgbClr val="FFFFFF"/>
                </a:solidFill>
                <a:cs typeface="Arial" charset="0"/>
              </a:rPr>
              <a:t> do </a:t>
            </a:r>
            <a:r>
              <a:rPr lang="en-US" sz="2400" b="1" dirty="0" err="1">
                <a:solidFill>
                  <a:srgbClr val="FFFFFF"/>
                </a:solidFill>
                <a:cs typeface="Arial" charset="0"/>
              </a:rPr>
              <a:t>radikalne</a:t>
            </a:r>
            <a:r>
              <a:rPr lang="en-US" sz="2400" b="1" dirty="0">
                <a:solidFill>
                  <a:srgbClr val="FFFFFF"/>
                </a:solidFill>
                <a:cs typeface="Arial" charset="0"/>
              </a:rPr>
              <a:t> </a:t>
            </a:r>
            <a:r>
              <a:rPr lang="en-US" sz="2400" b="1" dirty="0" err="1">
                <a:solidFill>
                  <a:srgbClr val="FFFFFF"/>
                </a:solidFill>
                <a:cs typeface="Arial" charset="0"/>
              </a:rPr>
              <a:t>promjene</a:t>
            </a:r>
            <a:r>
              <a:rPr lang="en-US" sz="2400" b="1" dirty="0">
                <a:solidFill>
                  <a:srgbClr val="FFFFFF"/>
                </a:solidFill>
                <a:cs typeface="Arial" charset="0"/>
              </a:rPr>
              <a:t>, od </a:t>
            </a:r>
            <a:r>
              <a:rPr lang="en-US" sz="2400" b="1" dirty="0" err="1">
                <a:solidFill>
                  <a:srgbClr val="FFFFFF"/>
                </a:solidFill>
                <a:cs typeface="Arial" charset="0"/>
              </a:rPr>
              <a:t>povjerenja</a:t>
            </a:r>
            <a:r>
              <a:rPr lang="en-US" sz="2400" b="1" dirty="0">
                <a:solidFill>
                  <a:srgbClr val="FFFFFF"/>
                </a:solidFill>
                <a:cs typeface="Arial" charset="0"/>
              </a:rPr>
              <a:t> u </a:t>
            </a:r>
            <a:r>
              <a:rPr lang="en-US" sz="2400" b="1" dirty="0" err="1">
                <a:solidFill>
                  <a:srgbClr val="FFFFFF"/>
                </a:solidFill>
                <a:cs typeface="Arial" charset="0"/>
              </a:rPr>
              <a:t>tijelo</a:t>
            </a:r>
            <a:r>
              <a:rPr lang="en-US" sz="2400" b="1" dirty="0">
                <a:solidFill>
                  <a:srgbClr val="FFFFFF"/>
                </a:solidFill>
                <a:cs typeface="Arial" charset="0"/>
              </a:rPr>
              <a:t> do </a:t>
            </a:r>
            <a:r>
              <a:rPr lang="en-US" sz="2400" b="1" dirty="0" err="1">
                <a:solidFill>
                  <a:srgbClr val="FFFFFF"/>
                </a:solidFill>
                <a:cs typeface="Arial" charset="0"/>
              </a:rPr>
              <a:t>povjerenja</a:t>
            </a:r>
            <a:r>
              <a:rPr lang="en-US" sz="2400" b="1" dirty="0">
                <a:solidFill>
                  <a:srgbClr val="FFFFFF"/>
                </a:solidFill>
                <a:cs typeface="Arial" charset="0"/>
              </a:rPr>
              <a:t> u Krista. </a:t>
            </a:r>
            <a:r>
              <a:rPr lang="hr-HR" sz="2400" b="1" dirty="0">
                <a:solidFill>
                  <a:srgbClr val="FFFFFF"/>
                </a:solidFill>
                <a:cs typeface="Arial" charset="0"/>
              </a:rPr>
              <a:t>3. </a:t>
            </a:r>
            <a:r>
              <a:rPr lang="en-US" sz="2400" b="1" dirty="0" err="1">
                <a:solidFill>
                  <a:srgbClr val="FFFFFF"/>
                </a:solidFill>
                <a:cs typeface="Arial" charset="0"/>
              </a:rPr>
              <a:t>Poznavanje</a:t>
            </a:r>
            <a:r>
              <a:rPr lang="en-US" sz="2400" b="1" dirty="0">
                <a:solidFill>
                  <a:srgbClr val="FFFFFF"/>
                </a:solidFill>
                <a:cs typeface="Arial" charset="0"/>
              </a:rPr>
              <a:t> Krista je </a:t>
            </a:r>
            <a:r>
              <a:rPr lang="en-US" sz="2400" b="1" dirty="0" err="1">
                <a:solidFill>
                  <a:srgbClr val="FFFFFF"/>
                </a:solidFill>
                <a:cs typeface="Arial" charset="0"/>
              </a:rPr>
              <a:t>progresivno</a:t>
            </a:r>
            <a:r>
              <a:rPr lang="en-US" sz="2400" b="1" dirty="0">
                <a:solidFill>
                  <a:srgbClr val="FFFFFF"/>
                </a:solidFill>
                <a:cs typeface="Arial" charset="0"/>
              </a:rPr>
              <a:t> </a:t>
            </a:r>
            <a:r>
              <a:rPr lang="en-US" sz="2400" b="1" dirty="0" err="1">
                <a:solidFill>
                  <a:srgbClr val="FFFFFF"/>
                </a:solidFill>
                <a:cs typeface="Arial" charset="0"/>
              </a:rPr>
              <a:t>iskustvo</a:t>
            </a:r>
            <a:r>
              <a:rPr lang="en-US" sz="2400" b="1" dirty="0">
                <a:solidFill>
                  <a:srgbClr val="FFFFFF"/>
                </a:solidFill>
                <a:cs typeface="Arial" charset="0"/>
              </a:rPr>
              <a:t>. Kako se </a:t>
            </a:r>
            <a:r>
              <a:rPr lang="en-US" sz="2400" b="1" dirty="0" err="1">
                <a:solidFill>
                  <a:srgbClr val="FFFFFF"/>
                </a:solidFill>
                <a:cs typeface="Arial" charset="0"/>
              </a:rPr>
              <a:t>približavamo</a:t>
            </a:r>
            <a:r>
              <a:rPr lang="en-US" sz="2400" b="1" dirty="0">
                <a:solidFill>
                  <a:srgbClr val="FFFFFF"/>
                </a:solidFill>
                <a:cs typeface="Arial" charset="0"/>
              </a:rPr>
              <a:t> </a:t>
            </a:r>
            <a:r>
              <a:rPr lang="en-US" sz="2400" b="1" dirty="0" err="1">
                <a:solidFill>
                  <a:srgbClr val="FFFFFF"/>
                </a:solidFill>
                <a:cs typeface="Arial" charset="0"/>
              </a:rPr>
              <a:t>Njemu</a:t>
            </a:r>
            <a:r>
              <a:rPr lang="en-US" sz="2400" b="1" dirty="0">
                <a:solidFill>
                  <a:srgbClr val="FFFFFF"/>
                </a:solidFill>
                <a:cs typeface="Arial" charset="0"/>
              </a:rPr>
              <a:t>, </a:t>
            </a:r>
            <a:r>
              <a:rPr lang="en-US" sz="2400" b="1" dirty="0" err="1">
                <a:solidFill>
                  <a:srgbClr val="FFFFFF"/>
                </a:solidFill>
                <a:cs typeface="Arial" charset="0"/>
              </a:rPr>
              <a:t>naša</a:t>
            </a:r>
            <a:r>
              <a:rPr lang="en-US" sz="2400" b="1" dirty="0">
                <a:solidFill>
                  <a:srgbClr val="FFFFFF"/>
                </a:solidFill>
                <a:cs typeface="Arial" charset="0"/>
              </a:rPr>
              <a:t> </a:t>
            </a:r>
            <a:r>
              <a:rPr lang="en-US" sz="2400" b="1" dirty="0" err="1">
                <a:solidFill>
                  <a:srgbClr val="FFFFFF"/>
                </a:solidFill>
                <a:cs typeface="Arial" charset="0"/>
              </a:rPr>
              <a:t>bliskost</a:t>
            </a:r>
            <a:r>
              <a:rPr lang="en-US" sz="2400" b="1" dirty="0">
                <a:solidFill>
                  <a:srgbClr val="FFFFFF"/>
                </a:solidFill>
                <a:cs typeface="Arial" charset="0"/>
              </a:rPr>
              <a:t> s </a:t>
            </a:r>
            <a:r>
              <a:rPr lang="en-US" sz="2400" b="1" dirty="0" err="1">
                <a:solidFill>
                  <a:srgbClr val="FFFFFF"/>
                </a:solidFill>
                <a:cs typeface="Arial" charset="0"/>
              </a:rPr>
              <a:t>Njim</a:t>
            </a:r>
            <a:r>
              <a:rPr lang="en-US" sz="2400" b="1" dirty="0">
                <a:solidFill>
                  <a:srgbClr val="FFFFFF"/>
                </a:solidFill>
                <a:cs typeface="Arial" charset="0"/>
              </a:rPr>
              <a:t> </a:t>
            </a:r>
            <a:r>
              <a:rPr lang="en-US" sz="2400" b="1" dirty="0" err="1">
                <a:solidFill>
                  <a:srgbClr val="FFFFFF"/>
                </a:solidFill>
                <a:cs typeface="Arial" charset="0"/>
              </a:rPr>
              <a:t>će</a:t>
            </a:r>
            <a:r>
              <a:rPr lang="en-US" sz="2400" b="1" dirty="0">
                <a:solidFill>
                  <a:srgbClr val="FFFFFF"/>
                </a:solidFill>
                <a:cs typeface="Arial" charset="0"/>
              </a:rPr>
              <a:t> se </a:t>
            </a:r>
            <a:r>
              <a:rPr lang="en-US" sz="2400" b="1" dirty="0" err="1">
                <a:solidFill>
                  <a:srgbClr val="FFFFFF"/>
                </a:solidFill>
                <a:cs typeface="Arial" charset="0"/>
              </a:rPr>
              <a:t>sve</a:t>
            </a:r>
            <a:r>
              <a:rPr lang="en-US" sz="2400" b="1" dirty="0">
                <a:solidFill>
                  <a:srgbClr val="FFFFFF"/>
                </a:solidFill>
                <a:cs typeface="Arial" charset="0"/>
              </a:rPr>
              <a:t> </a:t>
            </a:r>
            <a:r>
              <a:rPr lang="en-US" sz="2400" b="1" dirty="0" err="1">
                <a:solidFill>
                  <a:srgbClr val="FFFFFF"/>
                </a:solidFill>
                <a:cs typeface="Arial" charset="0"/>
              </a:rPr>
              <a:t>više</a:t>
            </a:r>
            <a:r>
              <a:rPr lang="en-US" sz="2400" b="1" dirty="0">
                <a:solidFill>
                  <a:srgbClr val="FFFFFF"/>
                </a:solidFill>
                <a:cs typeface="Arial" charset="0"/>
              </a:rPr>
              <a:t> </a:t>
            </a:r>
            <a:r>
              <a:rPr lang="en-US" sz="2400" b="1" dirty="0" err="1">
                <a:solidFill>
                  <a:srgbClr val="FFFFFF"/>
                </a:solidFill>
                <a:cs typeface="Arial" charset="0"/>
              </a:rPr>
              <a:t>produbljivati</a:t>
            </a:r>
            <a:r>
              <a:rPr lang="en-US" sz="2400" b="1" dirty="0">
                <a:solidFill>
                  <a:srgbClr val="FFFFFF"/>
                </a:solidFill>
                <a:cs typeface="Arial" charset="0"/>
              </a:rPr>
              <a:t>. </a:t>
            </a:r>
            <a:r>
              <a:rPr lang="en-US" sz="2400" b="1" dirty="0" err="1">
                <a:solidFill>
                  <a:srgbClr val="FFFFFF"/>
                </a:solidFill>
                <a:cs typeface="Arial" charset="0"/>
              </a:rPr>
              <a:t>Intimnost</a:t>
            </a:r>
            <a:r>
              <a:rPr lang="en-US" sz="2400" b="1" dirty="0">
                <a:solidFill>
                  <a:srgbClr val="FFFFFF"/>
                </a:solidFill>
                <a:cs typeface="Arial" charset="0"/>
              </a:rPr>
              <a:t> s </a:t>
            </a:r>
            <a:r>
              <a:rPr lang="en-US" sz="2400" b="1" dirty="0" err="1">
                <a:solidFill>
                  <a:srgbClr val="FFFFFF"/>
                </a:solidFill>
                <a:cs typeface="Arial" charset="0"/>
              </a:rPr>
              <a:t>Kristom</a:t>
            </a:r>
            <a:r>
              <a:rPr lang="en-US" sz="2400" b="1" dirty="0">
                <a:solidFill>
                  <a:srgbClr val="FFFFFF"/>
                </a:solidFill>
                <a:cs typeface="Arial" charset="0"/>
              </a:rPr>
              <a:t> mora </a:t>
            </a:r>
            <a:r>
              <a:rPr lang="en-US" sz="2400" b="1" dirty="0" err="1">
                <a:solidFill>
                  <a:srgbClr val="FFFFFF"/>
                </a:solidFill>
                <a:cs typeface="Arial" charset="0"/>
              </a:rPr>
              <a:t>nastaviti</a:t>
            </a:r>
            <a:r>
              <a:rPr lang="en-US" sz="2400" b="1" dirty="0">
                <a:solidFill>
                  <a:srgbClr val="FFFFFF"/>
                </a:solidFill>
                <a:cs typeface="Arial" charset="0"/>
              </a:rPr>
              <a:t> </a:t>
            </a:r>
            <a:r>
              <a:rPr lang="en-US" sz="2400" b="1" dirty="0" err="1">
                <a:solidFill>
                  <a:srgbClr val="FFFFFF"/>
                </a:solidFill>
                <a:cs typeface="Arial" charset="0"/>
              </a:rPr>
              <a:t>rasti</a:t>
            </a:r>
            <a:r>
              <a:rPr lang="en-US" sz="2400" b="1" dirty="0">
                <a:solidFill>
                  <a:srgbClr val="FFFFFF"/>
                </a:solidFill>
                <a:cs typeface="Arial" charset="0"/>
              </a:rPr>
              <a:t> </a:t>
            </a:r>
            <a:r>
              <a:rPr lang="en-US" sz="2400" b="1" dirty="0" err="1">
                <a:solidFill>
                  <a:srgbClr val="FFFFFF"/>
                </a:solidFill>
                <a:cs typeface="Arial" charset="0"/>
              </a:rPr>
              <a:t>dok</a:t>
            </a:r>
            <a:r>
              <a:rPr lang="en-US" sz="2400" b="1" dirty="0">
                <a:solidFill>
                  <a:srgbClr val="FFFFFF"/>
                </a:solidFill>
                <a:cs typeface="Arial" charset="0"/>
              </a:rPr>
              <a:t> ne </a:t>
            </a:r>
            <a:r>
              <a:rPr lang="en-US" sz="2400" b="1" dirty="0" err="1">
                <a:solidFill>
                  <a:srgbClr val="FFFFFF"/>
                </a:solidFill>
                <a:cs typeface="Arial" charset="0"/>
              </a:rPr>
              <a:t>dođe</a:t>
            </a:r>
            <a:r>
              <a:rPr lang="en-US" sz="2400" b="1" dirty="0">
                <a:solidFill>
                  <a:srgbClr val="FFFFFF"/>
                </a:solidFill>
                <a:cs typeface="Arial" charset="0"/>
              </a:rPr>
              <a:t> dan </a:t>
            </a:r>
            <a:r>
              <a:rPr lang="en-US" sz="2400" b="1" dirty="0" err="1">
                <a:solidFill>
                  <a:srgbClr val="FFFFFF"/>
                </a:solidFill>
                <a:cs typeface="Arial" charset="0"/>
              </a:rPr>
              <a:t>kada</a:t>
            </a:r>
            <a:r>
              <a:rPr lang="en-US" sz="2400" b="1" dirty="0">
                <a:solidFill>
                  <a:srgbClr val="FFFFFF"/>
                </a:solidFill>
                <a:cs typeface="Arial" charset="0"/>
              </a:rPr>
              <a:t> Ga </a:t>
            </a:r>
            <a:r>
              <a:rPr lang="en-US" sz="2400" b="1" dirty="0" err="1">
                <a:solidFill>
                  <a:srgbClr val="FFFFFF"/>
                </a:solidFill>
                <a:cs typeface="Arial" charset="0"/>
              </a:rPr>
              <a:t>budemo</a:t>
            </a:r>
            <a:r>
              <a:rPr lang="en-US" sz="2400" b="1" dirty="0">
                <a:solidFill>
                  <a:srgbClr val="FFFFFF"/>
                </a:solidFill>
                <a:cs typeface="Arial" charset="0"/>
              </a:rPr>
              <a:t> </a:t>
            </a:r>
            <a:r>
              <a:rPr lang="en-US" sz="2400" b="1" dirty="0" err="1">
                <a:solidFill>
                  <a:srgbClr val="FFFFFF"/>
                </a:solidFill>
                <a:cs typeface="Arial" charset="0"/>
              </a:rPr>
              <a:t>gledali</a:t>
            </a:r>
            <a:r>
              <a:rPr lang="en-US" sz="2400" b="1" dirty="0">
                <a:solidFill>
                  <a:srgbClr val="FFFFFF"/>
                </a:solidFill>
                <a:cs typeface="Arial" charset="0"/>
              </a:rPr>
              <a:t> </a:t>
            </a:r>
            <a:r>
              <a:rPr lang="en-US" sz="2400" b="1" dirty="0" err="1">
                <a:solidFill>
                  <a:srgbClr val="FFFFFF"/>
                </a:solidFill>
                <a:cs typeface="Arial" charset="0"/>
              </a:rPr>
              <a:t>licem</a:t>
            </a:r>
            <a:r>
              <a:rPr lang="en-US" sz="2400" b="1" dirty="0">
                <a:solidFill>
                  <a:srgbClr val="FFFFFF"/>
                </a:solidFill>
                <a:cs typeface="Arial" charset="0"/>
              </a:rPr>
              <a:t> u lice.</a:t>
            </a:r>
            <a:endParaRPr kumimoji="0" lang="hr-HR" sz="2800" b="1" i="0" u="none" strike="noStrike" kern="1200" cap="none" spc="0" normalizeH="0" baseline="0" noProof="0" dirty="0">
              <a:ln>
                <a:noFill/>
              </a:ln>
              <a:solidFill>
                <a:srgbClr val="FFFFFF"/>
              </a:solidFill>
              <a:effectLst/>
              <a:uLnTx/>
              <a:uFillTx/>
              <a:latin typeface="Arial"/>
              <a:ea typeface="+mn-ea"/>
              <a:cs typeface="Arial" charset="0"/>
            </a:endParaRPr>
          </a:p>
        </p:txBody>
      </p:sp>
      <p:pic>
        <p:nvPicPr>
          <p:cNvPr id="5" name="Picture 4">
            <a:extLst>
              <a:ext uri="{FF2B5EF4-FFF2-40B4-BE49-F238E27FC236}">
                <a16:creationId xmlns:a16="http://schemas.microsoft.com/office/drawing/2014/main" id="{9E1787FD-30EA-74FC-9CDC-EB6BD2B8FA8E}"/>
              </a:ext>
            </a:extLst>
          </p:cNvPr>
          <p:cNvPicPr>
            <a:picLocks noChangeAspect="1"/>
          </p:cNvPicPr>
          <p:nvPr/>
        </p:nvPicPr>
        <p:blipFill>
          <a:blip r:embed="rId6"/>
          <a:stretch>
            <a:fillRect/>
          </a:stretch>
        </p:blipFill>
        <p:spPr>
          <a:xfrm>
            <a:off x="3178206" y="-144461"/>
            <a:ext cx="5780263" cy="1928874"/>
          </a:xfrm>
          <a:prstGeom prst="rect">
            <a:avLst/>
          </a:prstGeom>
        </p:spPr>
      </p:pic>
    </p:spTree>
    <p:extLst>
      <p:ext uri="{BB962C8B-B14F-4D97-AF65-F5344CB8AC3E}">
        <p14:creationId xmlns:p14="http://schemas.microsoft.com/office/powerpoint/2010/main" val="1743189549"/>
      </p:ext>
    </p:extLst>
  </p:cSld>
  <p:clrMapOvr>
    <a:masterClrMapping/>
  </p:clrMapOvr>
  <p:transition spd="med">
    <p:zoom/>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Un hombre con los brazos levantados&#10;&#10;El contenido generado por IA puede ser incorrecto.">
            <a:extLst>
              <a:ext uri="{FF2B5EF4-FFF2-40B4-BE49-F238E27FC236}">
                <a16:creationId xmlns:a16="http://schemas.microsoft.com/office/drawing/2014/main" id="{2DA01F3C-AB8E-5820-92CC-CC7FA5638C1F}"/>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CuadroTexto 3">
            <a:extLst>
              <a:ext uri="{FF2B5EF4-FFF2-40B4-BE49-F238E27FC236}">
                <a16:creationId xmlns:a16="http://schemas.microsoft.com/office/drawing/2014/main" id="{34E5AECB-30AB-ABFE-8901-13824525A300}"/>
              </a:ext>
            </a:extLst>
          </p:cNvPr>
          <p:cNvSpPr txBox="1"/>
          <p:nvPr/>
        </p:nvSpPr>
        <p:spPr>
          <a:xfrm>
            <a:off x="203200" y="-132080"/>
            <a:ext cx="6827520" cy="5447645"/>
          </a:xfrm>
          <a:prstGeom prst="rect">
            <a:avLst/>
          </a:prstGeom>
          <a:noFill/>
        </p:spPr>
        <p:txBody>
          <a:bodyPr wrap="square">
            <a:spAutoFit/>
            <a:scene3d>
              <a:camera prst="orthographicFront"/>
              <a:lightRig rig="threePt" dir="t"/>
            </a:scene3d>
            <a:sp3d extrusionH="57150">
              <a:bevelT w="38100" h="38100"/>
            </a:sp3d>
          </a:bodyPr>
          <a:lstStyle/>
          <a:p>
            <a:pPr lvl="0" algn="ctr">
              <a:spcBef>
                <a:spcPts val="1200"/>
              </a:spcBef>
              <a:defRPr/>
            </a:pPr>
            <a:r>
              <a:rPr kumimoji="0" lang="es-ES" sz="4800" b="1" i="0" u="none" strike="noStrike" kern="1200" cap="none" spc="0" normalizeH="0" baseline="0" noProof="0" dirty="0">
                <a:ln w="12700" cmpd="sng">
                  <a:noFill/>
                  <a:prstDash val="solid"/>
                </a:ln>
                <a:solidFill>
                  <a:srgbClr val="C00000"/>
                </a:solidFill>
                <a:effectLst/>
                <a:uLnTx/>
                <a:uFillTx/>
                <a:latin typeface="Comic Sans MS" panose="030F0702030302020204" pitchFamily="66" charset="0"/>
                <a:ea typeface="+mn-ea"/>
                <a:cs typeface="+mn-cs"/>
              </a:rPr>
              <a:t>“</a:t>
            </a:r>
            <a:r>
              <a:rPr kumimoji="0" lang="es-ES" sz="4800" b="1" i="0" u="none" strike="noStrike" kern="1200" cap="none" spc="0" normalizeH="0" baseline="0" noProof="0" dirty="0" err="1">
                <a:ln w="12700" cmpd="sng">
                  <a:noFill/>
                  <a:prstDash val="solid"/>
                </a:ln>
                <a:solidFill>
                  <a:srgbClr val="C00000"/>
                </a:solidFill>
                <a:effectLst/>
                <a:uLnTx/>
                <a:uFillTx/>
                <a:latin typeface="Comic Sans MS" panose="030F0702030302020204" pitchFamily="66" charset="0"/>
                <a:ea typeface="+mn-ea"/>
                <a:cs typeface="+mn-cs"/>
              </a:rPr>
              <a:t>Radite</a:t>
            </a:r>
            <a:r>
              <a:rPr kumimoji="0" lang="es-ES" sz="4800" b="1" i="0" u="none" strike="noStrike" kern="1200" cap="none" spc="0" normalizeH="0" baseline="0" noProof="0" dirty="0">
                <a:ln w="12700" cmpd="sng">
                  <a:noFill/>
                  <a:prstDash val="solid"/>
                </a:ln>
                <a:solidFill>
                  <a:srgbClr val="C00000"/>
                </a:solidFill>
                <a:effectLst/>
                <a:uLnTx/>
                <a:uFillTx/>
                <a:latin typeface="Comic Sans MS" panose="030F0702030302020204" pitchFamily="66" charset="0"/>
                <a:ea typeface="+mn-ea"/>
                <a:cs typeface="+mn-cs"/>
              </a:rPr>
              <a:t> </a:t>
            </a:r>
            <a:r>
              <a:rPr kumimoji="0" lang="es-ES" sz="4800" b="1" i="0" u="none" strike="noStrike" kern="1200" cap="none" spc="0" normalizeH="0" baseline="0" noProof="0" dirty="0" err="1">
                <a:ln w="12700" cmpd="sng">
                  <a:noFill/>
                  <a:prstDash val="solid"/>
                </a:ln>
                <a:solidFill>
                  <a:srgbClr val="C00000"/>
                </a:solidFill>
                <a:effectLst/>
                <a:uLnTx/>
                <a:uFillTx/>
                <a:latin typeface="Comic Sans MS" panose="030F0702030302020204" pitchFamily="66" charset="0"/>
                <a:ea typeface="+mn-ea"/>
                <a:cs typeface="+mn-cs"/>
              </a:rPr>
              <a:t>sve</a:t>
            </a:r>
            <a:r>
              <a:rPr kumimoji="0" lang="es-ES" sz="4800" b="1" i="0" u="none" strike="noStrike" kern="1200" cap="none" spc="0" normalizeH="0" baseline="0" noProof="0" dirty="0">
                <a:ln w="12700" cmpd="sng">
                  <a:noFill/>
                  <a:prstDash val="solid"/>
                </a:ln>
                <a:solidFill>
                  <a:srgbClr val="C00000"/>
                </a:solidFill>
                <a:effectLst/>
                <a:uLnTx/>
                <a:uFillTx/>
                <a:latin typeface="Comic Sans MS" panose="030F0702030302020204" pitchFamily="66" charset="0"/>
                <a:ea typeface="+mn-ea"/>
                <a:cs typeface="+mn-cs"/>
              </a:rPr>
              <a:t> ovo,</a:t>
            </a:r>
            <a:r>
              <a:rPr lang="es-ES" sz="4800" b="1" dirty="0">
                <a:ln w="12700" cmpd="sng">
                  <a:noFill/>
                  <a:prstDash val="solid"/>
                </a:ln>
                <a:solidFill>
                  <a:srgbClr val="C00000"/>
                </a:solidFill>
                <a:latin typeface="Comic Sans MS" panose="030F0702030302020204" pitchFamily="66" charset="0"/>
              </a:rPr>
              <a:t> a </a:t>
            </a:r>
            <a:r>
              <a:rPr lang="es-ES" sz="4800" b="1" dirty="0" err="1">
                <a:ln w="12700" cmpd="sng">
                  <a:noFill/>
                  <a:prstDash val="solid"/>
                </a:ln>
                <a:solidFill>
                  <a:srgbClr val="C00000"/>
                </a:solidFill>
                <a:latin typeface="Comic Sans MS" panose="030F0702030302020204" pitchFamily="66" charset="0"/>
              </a:rPr>
              <a:t>iznad</a:t>
            </a:r>
            <a:r>
              <a:rPr lang="es-ES" sz="4800" b="1" dirty="0">
                <a:ln w="12700" cmpd="sng">
                  <a:noFill/>
                  <a:prstDash val="solid"/>
                </a:ln>
                <a:solidFill>
                  <a:srgbClr val="C00000"/>
                </a:solidFill>
                <a:latin typeface="Comic Sans MS" panose="030F0702030302020204" pitchFamily="66" charset="0"/>
              </a:rPr>
              <a:t> </a:t>
            </a:r>
            <a:r>
              <a:rPr lang="es-ES" sz="4800" b="1" dirty="0" err="1">
                <a:ln w="12700" cmpd="sng">
                  <a:noFill/>
                  <a:prstDash val="solid"/>
                </a:ln>
                <a:solidFill>
                  <a:srgbClr val="C00000"/>
                </a:solidFill>
                <a:latin typeface="Comic Sans MS" panose="030F0702030302020204" pitchFamily="66" charset="0"/>
              </a:rPr>
              <a:t>svega</a:t>
            </a:r>
            <a:r>
              <a:rPr lang="es-ES" sz="4800" b="1" dirty="0">
                <a:ln w="12700" cmpd="sng">
                  <a:noFill/>
                  <a:prstDash val="solid"/>
                </a:ln>
                <a:solidFill>
                  <a:srgbClr val="C00000"/>
                </a:solidFill>
                <a:latin typeface="Comic Sans MS" panose="030F0702030302020204" pitchFamily="66" charset="0"/>
              </a:rPr>
              <a:t>, volite </a:t>
            </a:r>
            <a:r>
              <a:rPr lang="es-ES" sz="4800" b="1" dirty="0" err="1">
                <a:ln w="12700" cmpd="sng">
                  <a:noFill/>
                  <a:prstDash val="solid"/>
                </a:ln>
                <a:solidFill>
                  <a:srgbClr val="C00000"/>
                </a:solidFill>
                <a:latin typeface="Comic Sans MS" panose="030F0702030302020204" pitchFamily="66" charset="0"/>
              </a:rPr>
              <a:t>jedni</a:t>
            </a:r>
            <a:r>
              <a:rPr lang="es-ES" sz="4800" b="1" dirty="0">
                <a:ln w="12700" cmpd="sng">
                  <a:noFill/>
                  <a:prstDash val="solid"/>
                </a:ln>
                <a:solidFill>
                  <a:srgbClr val="C00000"/>
                </a:solidFill>
                <a:latin typeface="Comic Sans MS" panose="030F0702030302020204" pitchFamily="66" charset="0"/>
              </a:rPr>
              <a:t> </a:t>
            </a:r>
            <a:r>
              <a:rPr lang="es-ES" sz="4800" b="1" dirty="0" err="1">
                <a:ln w="12700" cmpd="sng">
                  <a:noFill/>
                  <a:prstDash val="solid"/>
                </a:ln>
                <a:solidFill>
                  <a:srgbClr val="C00000"/>
                </a:solidFill>
                <a:latin typeface="Comic Sans MS" panose="030F0702030302020204" pitchFamily="66" charset="0"/>
              </a:rPr>
              <a:t>druge</a:t>
            </a:r>
            <a:r>
              <a:rPr lang="es-ES" sz="4800" b="1" dirty="0">
                <a:ln w="12700" cmpd="sng">
                  <a:noFill/>
                  <a:prstDash val="solid"/>
                </a:ln>
                <a:solidFill>
                  <a:srgbClr val="C00000"/>
                </a:solidFill>
                <a:latin typeface="Comic Sans MS" panose="030F0702030302020204" pitchFamily="66" charset="0"/>
              </a:rPr>
              <a:t> </a:t>
            </a:r>
            <a:r>
              <a:rPr lang="es-ES" sz="4800" b="1" dirty="0" err="1">
                <a:ln w="12700" cmpd="sng">
                  <a:noFill/>
                  <a:prstDash val="solid"/>
                </a:ln>
                <a:solidFill>
                  <a:srgbClr val="C00000"/>
                </a:solidFill>
                <a:latin typeface="Comic Sans MS" panose="030F0702030302020204" pitchFamily="66" charset="0"/>
              </a:rPr>
              <a:t>jer</a:t>
            </a:r>
            <a:r>
              <a:rPr lang="es-ES" sz="4800" b="1" dirty="0">
                <a:ln w="12700" cmpd="sng">
                  <a:noFill/>
                  <a:prstDash val="solid"/>
                </a:ln>
                <a:solidFill>
                  <a:srgbClr val="C00000"/>
                </a:solidFill>
                <a:latin typeface="Comic Sans MS" panose="030F0702030302020204" pitchFamily="66" charset="0"/>
              </a:rPr>
              <a:t> </a:t>
            </a:r>
            <a:r>
              <a:rPr lang="es-ES" sz="4800" b="1" dirty="0" err="1">
                <a:ln w="12700" cmpd="sng">
                  <a:noFill/>
                  <a:prstDash val="solid"/>
                </a:ln>
                <a:solidFill>
                  <a:srgbClr val="C00000"/>
                </a:solidFill>
                <a:latin typeface="Comic Sans MS" panose="030F0702030302020204" pitchFamily="66" charset="0"/>
              </a:rPr>
              <a:t>ljubav</a:t>
            </a:r>
            <a:r>
              <a:rPr lang="es-ES" sz="4800" b="1" dirty="0">
                <a:ln w="12700" cmpd="sng">
                  <a:noFill/>
                  <a:prstDash val="solid"/>
                </a:ln>
                <a:solidFill>
                  <a:srgbClr val="C00000"/>
                </a:solidFill>
                <a:latin typeface="Comic Sans MS" panose="030F0702030302020204" pitchFamily="66" charset="0"/>
              </a:rPr>
              <a:t> je </a:t>
            </a:r>
            <a:r>
              <a:rPr lang="es-ES" sz="4800" b="1" dirty="0" err="1">
                <a:ln w="12700" cmpd="sng">
                  <a:noFill/>
                  <a:prstDash val="solid"/>
                </a:ln>
                <a:solidFill>
                  <a:srgbClr val="C00000"/>
                </a:solidFill>
                <a:latin typeface="Comic Sans MS" panose="030F0702030302020204" pitchFamily="66" charset="0"/>
              </a:rPr>
              <a:t>to</a:t>
            </a:r>
            <a:r>
              <a:rPr lang="es-ES" sz="4800" b="1" dirty="0">
                <a:ln w="12700" cmpd="sng">
                  <a:noFill/>
                  <a:prstDash val="solid"/>
                </a:ln>
                <a:solidFill>
                  <a:srgbClr val="C00000"/>
                </a:solidFill>
                <a:latin typeface="Comic Sans MS" panose="030F0702030302020204" pitchFamily="66" charset="0"/>
              </a:rPr>
              <a:t> </a:t>
            </a:r>
            <a:r>
              <a:rPr lang="hr-HR" sz="4800" b="1" dirty="0">
                <a:ln w="12700" cmpd="sng">
                  <a:noFill/>
                  <a:prstDash val="solid"/>
                </a:ln>
                <a:solidFill>
                  <a:srgbClr val="C00000"/>
                </a:solidFill>
                <a:latin typeface="Comic Sans MS" panose="030F0702030302020204" pitchFamily="66" charset="0"/>
              </a:rPr>
              <a:t>š</a:t>
            </a:r>
            <a:r>
              <a:rPr lang="es-ES" sz="4800" b="1" dirty="0" err="1">
                <a:ln w="12700" cmpd="sng">
                  <a:noFill/>
                  <a:prstDash val="solid"/>
                </a:ln>
                <a:solidFill>
                  <a:srgbClr val="C00000"/>
                </a:solidFill>
                <a:latin typeface="Comic Sans MS" panose="030F0702030302020204" pitchFamily="66" charset="0"/>
              </a:rPr>
              <a:t>to</a:t>
            </a:r>
            <a:r>
              <a:rPr lang="es-ES" sz="4800" b="1" dirty="0">
                <a:ln w="12700" cmpd="sng">
                  <a:noFill/>
                  <a:prstDash val="solid"/>
                </a:ln>
                <a:solidFill>
                  <a:srgbClr val="C00000"/>
                </a:solidFill>
                <a:latin typeface="Comic Sans MS" panose="030F0702030302020204" pitchFamily="66" charset="0"/>
              </a:rPr>
              <a:t> vas </a:t>
            </a:r>
            <a:r>
              <a:rPr lang="es-ES" sz="4800" b="1" dirty="0" err="1">
                <a:ln w="12700" cmpd="sng">
                  <a:noFill/>
                  <a:prstDash val="solid"/>
                </a:ln>
                <a:solidFill>
                  <a:srgbClr val="C00000"/>
                </a:solidFill>
                <a:latin typeface="Comic Sans MS" panose="030F0702030302020204" pitchFamily="66" charset="0"/>
              </a:rPr>
              <a:t>dr</a:t>
            </a:r>
            <a:r>
              <a:rPr lang="hr-HR" sz="4800" b="1" dirty="0">
                <a:ln w="12700" cmpd="sng">
                  <a:noFill/>
                  <a:prstDash val="solid"/>
                </a:ln>
                <a:solidFill>
                  <a:srgbClr val="C00000"/>
                </a:solidFill>
                <a:latin typeface="Comic Sans MS" panose="030F0702030302020204" pitchFamily="66" charset="0"/>
              </a:rPr>
              <a:t>ž</a:t>
            </a:r>
            <a:r>
              <a:rPr lang="es-ES" sz="4800" b="1" dirty="0">
                <a:ln w="12700" cmpd="sng">
                  <a:noFill/>
                  <a:prstDash val="solid"/>
                </a:ln>
                <a:solidFill>
                  <a:srgbClr val="C00000"/>
                </a:solidFill>
                <a:latin typeface="Comic Sans MS" panose="030F0702030302020204" pitchFamily="66" charset="0"/>
              </a:rPr>
              <a:t>i </a:t>
            </a:r>
            <a:r>
              <a:rPr lang="es-ES" sz="4800" b="1" dirty="0" err="1">
                <a:ln w="12700" cmpd="sng">
                  <a:noFill/>
                  <a:prstDash val="solid"/>
                </a:ln>
                <a:solidFill>
                  <a:srgbClr val="C00000"/>
                </a:solidFill>
                <a:latin typeface="Comic Sans MS" panose="030F0702030302020204" pitchFamily="66" charset="0"/>
              </a:rPr>
              <a:t>zajedno</a:t>
            </a:r>
            <a:r>
              <a:rPr lang="es-ES" sz="4800" b="1" dirty="0">
                <a:ln w="12700" cmpd="sng">
                  <a:noFill/>
                  <a:prstDash val="solid"/>
                </a:ln>
                <a:solidFill>
                  <a:srgbClr val="C00000"/>
                </a:solidFill>
                <a:latin typeface="Comic Sans MS" panose="030F0702030302020204" pitchFamily="66" charset="0"/>
              </a:rPr>
              <a:t> u </a:t>
            </a:r>
            <a:r>
              <a:rPr lang="es-ES" sz="4800" b="1" dirty="0" err="1">
                <a:ln w="12700" cmpd="sng">
                  <a:noFill/>
                  <a:prstDash val="solid"/>
                </a:ln>
                <a:solidFill>
                  <a:srgbClr val="C00000"/>
                </a:solidFill>
                <a:latin typeface="Comic Sans MS" panose="030F0702030302020204" pitchFamily="66" charset="0"/>
              </a:rPr>
              <a:t>savršenom</a:t>
            </a:r>
            <a:r>
              <a:rPr lang="es-ES" sz="4800" b="1" dirty="0">
                <a:ln w="12700" cmpd="sng">
                  <a:noFill/>
                  <a:prstDash val="solid"/>
                </a:ln>
                <a:solidFill>
                  <a:srgbClr val="C00000"/>
                </a:solidFill>
                <a:latin typeface="Comic Sans MS" panose="030F0702030302020204" pitchFamily="66" charset="0"/>
              </a:rPr>
              <a:t> </a:t>
            </a:r>
            <a:r>
              <a:rPr lang="es-ES" sz="4800" b="1" dirty="0" err="1">
                <a:ln w="12700" cmpd="sng">
                  <a:noFill/>
                  <a:prstDash val="solid"/>
                </a:ln>
                <a:solidFill>
                  <a:srgbClr val="C00000"/>
                </a:solidFill>
                <a:latin typeface="Comic Sans MS" panose="030F0702030302020204" pitchFamily="66" charset="0"/>
              </a:rPr>
              <a:t>jedinstvu</a:t>
            </a:r>
            <a:r>
              <a:rPr lang="es-ES" sz="4800" b="1" dirty="0">
                <a:ln w="12700" cmpd="sng">
                  <a:noFill/>
                  <a:prstDash val="solid"/>
                </a:ln>
                <a:solidFill>
                  <a:srgbClr val="C00000"/>
                </a:solidFill>
                <a:latin typeface="Comic Sans MS" panose="030F0702030302020204" pitchFamily="66" charset="0"/>
              </a:rPr>
              <a:t>."</a:t>
            </a:r>
            <a:endParaRPr kumimoji="0" lang="es-ES" sz="4800" b="1" i="0" u="none" strike="noStrike" kern="1200" cap="none" spc="0" normalizeH="0" baseline="0" noProof="0" dirty="0">
              <a:ln w="12700" cmpd="sng">
                <a:noFill/>
                <a:prstDash val="solid"/>
              </a:ln>
              <a:solidFill>
                <a:srgbClr val="C00000"/>
              </a:solidFill>
              <a:effectLst/>
              <a:uLnTx/>
              <a:uFillTx/>
              <a:latin typeface="Comic Sans MS" panose="030F0702030302020204" pitchFamily="66" charset="0"/>
              <a:ea typeface="+mn-ea"/>
              <a:cs typeface="+mn-cs"/>
            </a:endParaRPr>
          </a:p>
          <a:p>
            <a:pPr marL="0" marR="0" lvl="0" indent="0" algn="ctr" defTabSz="914400" rtl="0" eaLnBrk="1" fontAlgn="auto" latinLnBrk="0" hangingPunct="1">
              <a:lnSpc>
                <a:spcPct val="100000"/>
              </a:lnSpc>
              <a:spcBef>
                <a:spcPts val="2400"/>
              </a:spcBef>
              <a:spcAft>
                <a:spcPts val="0"/>
              </a:spcAft>
              <a:buClrTx/>
              <a:buSzTx/>
              <a:buFontTx/>
              <a:buNone/>
              <a:tabLst/>
              <a:defRPr/>
            </a:pPr>
            <a:r>
              <a:rPr lang="es-ES" sz="4000" b="1" dirty="0" err="1">
                <a:ln w="12700" cmpd="sng">
                  <a:noFill/>
                  <a:prstDash val="solid"/>
                </a:ln>
                <a:solidFill>
                  <a:srgbClr val="C00000"/>
                </a:solidFill>
                <a:latin typeface="Comic Sans MS" panose="030F0702030302020204" pitchFamily="66" charset="0"/>
              </a:rPr>
              <a:t>Kolo</a:t>
            </a:r>
            <a:r>
              <a:rPr lang="hr-HR" sz="4000" b="1" dirty="0">
                <a:ln w="12700" cmpd="sng">
                  <a:noFill/>
                  <a:prstDash val="solid"/>
                </a:ln>
                <a:solidFill>
                  <a:srgbClr val="C00000"/>
                </a:solidFill>
                <a:latin typeface="Comic Sans MS" panose="030F0702030302020204" pitchFamily="66" charset="0"/>
              </a:rPr>
              <a:t>š</a:t>
            </a:r>
            <a:r>
              <a:rPr lang="es-ES" sz="4000" b="1" dirty="0">
                <a:ln w="12700" cmpd="sng">
                  <a:noFill/>
                  <a:prstDash val="solid"/>
                </a:ln>
                <a:solidFill>
                  <a:srgbClr val="C00000"/>
                </a:solidFill>
                <a:latin typeface="Comic Sans MS" panose="030F0702030302020204" pitchFamily="66" charset="0"/>
              </a:rPr>
              <a:t>anima</a:t>
            </a:r>
            <a:r>
              <a:rPr kumimoji="0" lang="es-ES" sz="4000" b="1" i="0" u="none" strike="noStrike" kern="1200" cap="none" spc="0" normalizeH="0" baseline="0" noProof="0" dirty="0">
                <a:ln w="12700" cmpd="sng">
                  <a:noFill/>
                  <a:prstDash val="solid"/>
                </a:ln>
                <a:solidFill>
                  <a:srgbClr val="C00000"/>
                </a:solidFill>
                <a:effectLst/>
                <a:uLnTx/>
                <a:uFillTx/>
                <a:latin typeface="Comic Sans MS" panose="030F0702030302020204" pitchFamily="66" charset="0"/>
                <a:ea typeface="+mn-ea"/>
                <a:cs typeface="+mn-cs"/>
              </a:rPr>
              <a:t> 3,14</a:t>
            </a:r>
            <a:r>
              <a:rPr kumimoji="0" lang="hr-HR" sz="4000" b="1" i="0" u="none" strike="noStrike" kern="1200" cap="none" spc="0" normalizeH="0" baseline="0" noProof="0" dirty="0">
                <a:ln w="12700" cmpd="sng">
                  <a:noFill/>
                  <a:prstDash val="solid"/>
                </a:ln>
                <a:solidFill>
                  <a:srgbClr val="C00000"/>
                </a:solidFill>
                <a:effectLst/>
                <a:uLnTx/>
                <a:uFillTx/>
                <a:latin typeface="Comic Sans MS" panose="030F0702030302020204" pitchFamily="66" charset="0"/>
                <a:ea typeface="+mn-ea"/>
                <a:cs typeface="+mn-cs"/>
              </a:rPr>
              <a:t>  SHP</a:t>
            </a:r>
            <a:endParaRPr kumimoji="0" lang="es-ES" sz="4000" b="1" i="0" u="none" strike="noStrike" kern="1200" cap="none" spc="0" normalizeH="0" baseline="0" noProof="0" dirty="0">
              <a:ln w="12700" cmpd="sng">
                <a:noFill/>
                <a:prstDash val="solid"/>
              </a:ln>
              <a:solidFill>
                <a:srgbClr val="C00000"/>
              </a:solidFill>
              <a:effectLst/>
              <a:uLnTx/>
              <a:uFillTx/>
              <a:latin typeface="Comic Sans MS" panose="030F0702030302020204" pitchFamily="66" charset="0"/>
              <a:ea typeface="+mn-ea"/>
              <a:cs typeface="+mn-cs"/>
            </a:endParaRPr>
          </a:p>
        </p:txBody>
      </p:sp>
    </p:spTree>
    <p:extLst>
      <p:ext uri="{BB962C8B-B14F-4D97-AF65-F5344CB8AC3E}">
        <p14:creationId xmlns:p14="http://schemas.microsoft.com/office/powerpoint/2010/main" val="3107832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1B7763C1-B50A-467A-06E3-758449E2E74C}"/>
              </a:ext>
            </a:extLst>
          </p:cNvPr>
          <p:cNvSpPr txBox="1"/>
          <p:nvPr/>
        </p:nvSpPr>
        <p:spPr>
          <a:xfrm>
            <a:off x="5737090" y="3762375"/>
            <a:ext cx="6383790" cy="2862322"/>
          </a:xfrm>
          <a:prstGeom prst="rect">
            <a:avLst/>
          </a:prstGeom>
          <a:noFill/>
        </p:spPr>
        <p:txBody>
          <a:bodyPr wrap="square" rtlCol="0">
            <a:spAutoFit/>
            <a:scene3d>
              <a:camera prst="orthographicFront"/>
              <a:lightRig rig="threePt" dir="t"/>
            </a:scene3d>
            <a:sp3d extrusionH="57150">
              <a:bevelT w="38100" h="38100"/>
            </a:sp3d>
          </a:bodyPr>
          <a:lstStyle/>
          <a:p>
            <a:pPr>
              <a:spcBef>
                <a:spcPts val="600"/>
              </a:spcBef>
            </a:pPr>
            <a:r>
              <a:rPr lang="es-ES" sz="2000" b="1" dirty="0" err="1">
                <a:solidFill>
                  <a:srgbClr val="006DAC"/>
                </a:solidFill>
              </a:rPr>
              <a:t>Zemaljski</a:t>
            </a:r>
            <a:r>
              <a:rPr lang="es-ES" sz="2000" b="1" dirty="0">
                <a:solidFill>
                  <a:srgbClr val="006DAC"/>
                </a:solidFill>
              </a:rPr>
              <a:t> </a:t>
            </a:r>
            <a:r>
              <a:rPr lang="es-ES" sz="2000" b="1" dirty="0" err="1">
                <a:solidFill>
                  <a:srgbClr val="006DAC"/>
                </a:solidFill>
              </a:rPr>
              <a:t>ili</a:t>
            </a:r>
            <a:r>
              <a:rPr lang="es-ES" sz="2000" b="1" dirty="0">
                <a:solidFill>
                  <a:srgbClr val="006DAC"/>
                </a:solidFill>
              </a:rPr>
              <a:t> </a:t>
            </a:r>
            <a:r>
              <a:rPr lang="es-ES" sz="2000" b="1" dirty="0" err="1">
                <a:solidFill>
                  <a:srgbClr val="006DAC"/>
                </a:solidFill>
              </a:rPr>
              <a:t>nebeski</a:t>
            </a:r>
            <a:r>
              <a:rPr lang="es-ES" sz="2000" b="1" dirty="0">
                <a:solidFill>
                  <a:srgbClr val="006DAC"/>
                </a:solidFill>
              </a:rPr>
              <a:t> </a:t>
            </a:r>
            <a:r>
              <a:rPr lang="es-ES" sz="2000" b="1" dirty="0" err="1">
                <a:solidFill>
                  <a:srgbClr val="006DAC"/>
                </a:solidFill>
              </a:rPr>
              <a:t>mentalitet</a:t>
            </a:r>
            <a:r>
              <a:rPr lang="es-ES" sz="2000" b="1" dirty="0">
                <a:solidFill>
                  <a:srgbClr val="006DAC"/>
                </a:solidFill>
              </a:rPr>
              <a:t>?</a:t>
            </a:r>
            <a:endParaRPr lang="hr-HR" sz="2000" b="1" dirty="0">
              <a:solidFill>
                <a:srgbClr val="006DAC"/>
              </a:solidFill>
            </a:endParaRPr>
          </a:p>
          <a:p>
            <a:pPr>
              <a:spcBef>
                <a:spcPts val="600"/>
              </a:spcBef>
            </a:pPr>
            <a:r>
              <a:rPr lang="hr-HR" sz="2000" b="1" dirty="0">
                <a:solidFill>
                  <a:srgbClr val="006DAC"/>
                </a:solidFill>
              </a:rPr>
              <a:t>         </a:t>
            </a:r>
            <a:r>
              <a:rPr lang="es-ES" sz="2000" b="1" dirty="0" err="1"/>
              <a:t>Naš</a:t>
            </a:r>
            <a:r>
              <a:rPr lang="es-ES" sz="2000" b="1" dirty="0"/>
              <a:t> </a:t>
            </a:r>
            <a:r>
              <a:rPr lang="es-ES" sz="2000" b="1" dirty="0" err="1"/>
              <a:t>fokus</a:t>
            </a:r>
            <a:r>
              <a:rPr lang="es-ES" sz="2000" b="1" dirty="0"/>
              <a:t> (</a:t>
            </a:r>
            <a:r>
              <a:rPr lang="es-ES" sz="2000" b="1" dirty="0" err="1"/>
              <a:t>Kološanima</a:t>
            </a:r>
            <a:r>
              <a:rPr lang="es-ES" sz="2000" b="1" dirty="0"/>
              <a:t> 3</a:t>
            </a:r>
            <a:r>
              <a:rPr lang="hr-HR" sz="2000" b="1" dirty="0"/>
              <a:t>,</a:t>
            </a:r>
            <a:r>
              <a:rPr lang="es-ES" sz="2000" b="1" dirty="0"/>
              <a:t>1-4)</a:t>
            </a:r>
            <a:r>
              <a:rPr lang="hr-HR" sz="2000" b="1" dirty="0"/>
              <a:t>.</a:t>
            </a:r>
          </a:p>
          <a:p>
            <a:pPr>
              <a:spcBef>
                <a:spcPts val="600"/>
              </a:spcBef>
            </a:pPr>
            <a:r>
              <a:rPr lang="hr-HR" sz="2000" b="1" dirty="0"/>
              <a:t>         Umiranje svemu zemaljskom</a:t>
            </a:r>
            <a:r>
              <a:rPr lang="es-ES" sz="2000" b="1" dirty="0"/>
              <a:t> (</a:t>
            </a:r>
            <a:r>
              <a:rPr lang="hr-HR" sz="2000" b="1" dirty="0"/>
              <a:t>Kološanima</a:t>
            </a:r>
            <a:r>
              <a:rPr lang="es-ES" sz="2000" b="1" dirty="0"/>
              <a:t> 3</a:t>
            </a:r>
            <a:r>
              <a:rPr lang="hr-HR" sz="2000" b="1" dirty="0"/>
              <a:t>,</a:t>
            </a:r>
            <a:r>
              <a:rPr lang="es-ES" sz="2000" b="1" dirty="0"/>
              <a:t>5-6)</a:t>
            </a:r>
            <a:r>
              <a:rPr lang="hr-HR" sz="2000" b="1" dirty="0"/>
              <a:t>.</a:t>
            </a:r>
            <a:endParaRPr lang="es-ES" sz="2000" b="1" dirty="0"/>
          </a:p>
          <a:p>
            <a:pPr lvl="1">
              <a:spcBef>
                <a:spcPts val="600"/>
              </a:spcBef>
            </a:pPr>
            <a:r>
              <a:rPr lang="hr-HR" sz="2000" b="1" dirty="0"/>
              <a:t>O</a:t>
            </a:r>
            <a:r>
              <a:rPr lang="en-US" sz="2000" b="1" dirty="0" err="1"/>
              <a:t>dijev</a:t>
            </a:r>
            <a:r>
              <a:rPr lang="hr-HR" sz="2000" b="1" dirty="0"/>
              <a:t>anje </a:t>
            </a:r>
            <a:r>
              <a:rPr lang="en-US" sz="2000" b="1" dirty="0"/>
              <a:t>u </a:t>
            </a:r>
            <a:r>
              <a:rPr lang="hr-HR" sz="2000" b="1" dirty="0"/>
              <a:t>nebesko</a:t>
            </a:r>
            <a:r>
              <a:rPr lang="es-ES" sz="2000" b="1" dirty="0"/>
              <a:t> (</a:t>
            </a:r>
            <a:r>
              <a:rPr lang="hr-HR" sz="2000" b="1" dirty="0"/>
              <a:t>Kološanima </a:t>
            </a:r>
            <a:r>
              <a:rPr lang="es-ES" sz="2000" b="1" dirty="0"/>
              <a:t>3</a:t>
            </a:r>
            <a:r>
              <a:rPr lang="hr-HR" sz="2000" b="1" dirty="0"/>
              <a:t>,</a:t>
            </a:r>
            <a:r>
              <a:rPr lang="es-ES" sz="2000" b="1" dirty="0"/>
              <a:t>7-11)</a:t>
            </a:r>
            <a:r>
              <a:rPr lang="hr-HR" sz="2000" b="1" dirty="0"/>
              <a:t>.</a:t>
            </a:r>
            <a:endParaRPr lang="es-ES" sz="2000" b="1" dirty="0"/>
          </a:p>
          <a:p>
            <a:pPr>
              <a:spcBef>
                <a:spcPts val="1800"/>
              </a:spcBef>
            </a:pPr>
            <a:r>
              <a:rPr lang="hr-HR" sz="2000" b="1" dirty="0">
                <a:solidFill>
                  <a:srgbClr val="A90095"/>
                </a:solidFill>
              </a:rPr>
              <a:t>Karakteristike novog života u Kristu</a:t>
            </a:r>
            <a:r>
              <a:rPr lang="es-ES" sz="2000" b="1" dirty="0">
                <a:solidFill>
                  <a:srgbClr val="A90095"/>
                </a:solidFill>
              </a:rPr>
              <a:t>:</a:t>
            </a:r>
          </a:p>
          <a:p>
            <a:pPr lvl="1">
              <a:spcBef>
                <a:spcPts val="600"/>
              </a:spcBef>
            </a:pPr>
            <a:r>
              <a:rPr lang="hr-HR" sz="2000" b="1" dirty="0"/>
              <a:t>Savršena veza</a:t>
            </a:r>
            <a:r>
              <a:rPr lang="es-ES" sz="2000" b="1" dirty="0"/>
              <a:t> (</a:t>
            </a:r>
            <a:r>
              <a:rPr lang="hr-HR" sz="2000" b="1" dirty="0"/>
              <a:t>Kološanima</a:t>
            </a:r>
            <a:r>
              <a:rPr lang="es-ES" sz="2000" b="1" dirty="0"/>
              <a:t> 3</a:t>
            </a:r>
            <a:r>
              <a:rPr lang="hr-HR" sz="2000" b="1" dirty="0"/>
              <a:t>,</a:t>
            </a:r>
            <a:r>
              <a:rPr lang="es-ES" sz="2000" b="1" dirty="0"/>
              <a:t>12-14)</a:t>
            </a:r>
            <a:r>
              <a:rPr lang="hr-HR" sz="2000" b="1" dirty="0"/>
              <a:t>.</a:t>
            </a:r>
            <a:endParaRPr lang="es-ES" sz="2000" b="1" dirty="0"/>
          </a:p>
          <a:p>
            <a:pPr lvl="1">
              <a:spcBef>
                <a:spcPts val="600"/>
              </a:spcBef>
            </a:pPr>
            <a:r>
              <a:rPr lang="es-ES" sz="2000" b="1" dirty="0" err="1"/>
              <a:t>Nebeska</a:t>
            </a:r>
            <a:r>
              <a:rPr lang="es-ES" sz="2000" b="1" dirty="0"/>
              <a:t> </a:t>
            </a:r>
            <a:r>
              <a:rPr lang="es-ES" sz="2000" b="1" dirty="0" err="1"/>
              <a:t>hrana</a:t>
            </a:r>
            <a:r>
              <a:rPr lang="es-ES" sz="2000" b="1" dirty="0"/>
              <a:t> (</a:t>
            </a:r>
            <a:r>
              <a:rPr lang="es-ES" sz="2000" b="1" dirty="0" err="1"/>
              <a:t>Kološanima</a:t>
            </a:r>
            <a:r>
              <a:rPr lang="es-ES" sz="2000" b="1" dirty="0"/>
              <a:t> 3</a:t>
            </a:r>
            <a:r>
              <a:rPr lang="hr-HR" sz="2000" b="1" dirty="0"/>
              <a:t>,</a:t>
            </a:r>
            <a:r>
              <a:rPr lang="es-ES" sz="2000" b="1" dirty="0"/>
              <a:t>15-17)</a:t>
            </a:r>
            <a:r>
              <a:rPr lang="hr-HR" sz="2000" b="1" dirty="0"/>
              <a:t>.</a:t>
            </a:r>
            <a:endParaRPr lang="es-ES" sz="2000" b="1" dirty="0"/>
          </a:p>
        </p:txBody>
      </p:sp>
      <p:sp>
        <p:nvSpPr>
          <p:cNvPr id="3" name="CuadroTexto 2">
            <a:extLst>
              <a:ext uri="{FF2B5EF4-FFF2-40B4-BE49-F238E27FC236}">
                <a16:creationId xmlns:a16="http://schemas.microsoft.com/office/drawing/2014/main" id="{22FF2515-0B42-F386-522E-EB66F7A4D890}"/>
              </a:ext>
            </a:extLst>
          </p:cNvPr>
          <p:cNvSpPr txBox="1"/>
          <p:nvPr/>
        </p:nvSpPr>
        <p:spPr>
          <a:xfrm>
            <a:off x="285749" y="105013"/>
            <a:ext cx="7362825" cy="707886"/>
          </a:xfrm>
          <a:prstGeom prst="rect">
            <a:avLst/>
          </a:prstGeom>
          <a:noFill/>
        </p:spPr>
        <p:txBody>
          <a:bodyPr wrap="square" rtlCol="0">
            <a:spAutoFit/>
          </a:bodyPr>
          <a:lstStyle/>
          <a:p>
            <a:pPr>
              <a:spcBef>
                <a:spcPts val="600"/>
              </a:spcBef>
            </a:pPr>
            <a:r>
              <a:rPr lang="es-ES" sz="2000" b="1" dirty="0" err="1">
                <a:solidFill>
                  <a:schemeClr val="bg1"/>
                </a:solidFill>
                <a:effectLst>
                  <a:outerShdw blurRad="38100" dist="38100" dir="2700000" algn="tl">
                    <a:srgbClr val="000000">
                      <a:alpha val="43137"/>
                    </a:srgbClr>
                  </a:outerShdw>
                </a:effectLst>
              </a:rPr>
              <a:t>Pokopavanjem</a:t>
            </a:r>
            <a:r>
              <a:rPr lang="es-ES" sz="2000" b="1" dirty="0">
                <a:solidFill>
                  <a:schemeClr val="bg1"/>
                </a:solidFill>
                <a:effectLst>
                  <a:outerShdw blurRad="38100" dist="38100" dir="2700000" algn="tl">
                    <a:srgbClr val="000000">
                      <a:alpha val="43137"/>
                    </a:srgbClr>
                  </a:outerShdw>
                </a:effectLst>
              </a:rPr>
              <a:t> u </a:t>
            </a:r>
            <a:r>
              <a:rPr lang="es-ES" sz="2000" b="1" dirty="0" err="1">
                <a:solidFill>
                  <a:schemeClr val="bg1"/>
                </a:solidFill>
                <a:effectLst>
                  <a:outerShdw blurRad="38100" dist="38100" dir="2700000" algn="tl">
                    <a:srgbClr val="000000">
                      <a:alpha val="43137"/>
                    </a:srgbClr>
                  </a:outerShdw>
                </a:effectLst>
              </a:rPr>
              <a:t>vod</a:t>
            </a:r>
            <a:r>
              <a:rPr lang="hr-HR" sz="2000" b="1" dirty="0">
                <a:solidFill>
                  <a:schemeClr val="bg1"/>
                </a:solidFill>
                <a:effectLst>
                  <a:outerShdw blurRad="38100" dist="38100" dir="2700000" algn="tl">
                    <a:srgbClr val="000000">
                      <a:alpha val="43137"/>
                    </a:srgbClr>
                  </a:outerShdw>
                </a:effectLst>
              </a:rPr>
              <a:t>i</a:t>
            </a:r>
            <a:r>
              <a:rPr lang="es-ES" sz="2000" b="1" dirty="0">
                <a:solidFill>
                  <a:schemeClr val="bg1"/>
                </a:solidFill>
                <a:effectLst>
                  <a:outerShdw blurRad="38100" dist="38100" dir="2700000" algn="tl">
                    <a:srgbClr val="000000">
                      <a:alpha val="43137"/>
                    </a:srgbClr>
                  </a:outerShdw>
                </a:effectLst>
              </a:rPr>
              <a:t> </a:t>
            </a:r>
            <a:r>
              <a:rPr lang="es-ES" sz="2000" b="1" dirty="0" err="1">
                <a:solidFill>
                  <a:schemeClr val="bg1"/>
                </a:solidFill>
                <a:effectLst>
                  <a:outerShdw blurRad="38100" dist="38100" dir="2700000" algn="tl">
                    <a:srgbClr val="000000">
                      <a:alpha val="43137"/>
                    </a:srgbClr>
                  </a:outerShdw>
                </a:effectLst>
              </a:rPr>
              <a:t>krštenja</a:t>
            </a:r>
            <a:r>
              <a:rPr lang="es-ES" sz="2000" b="1" dirty="0">
                <a:solidFill>
                  <a:schemeClr val="bg1"/>
                </a:solidFill>
                <a:effectLst>
                  <a:outerShdw blurRad="38100" dist="38100" dir="2700000" algn="tl">
                    <a:srgbClr val="000000">
                      <a:alpha val="43137"/>
                    </a:srgbClr>
                  </a:outerShdw>
                </a:effectLst>
              </a:rPr>
              <a:t> </a:t>
            </a:r>
            <a:r>
              <a:rPr lang="es-ES" sz="2000" b="1" dirty="0" err="1">
                <a:solidFill>
                  <a:schemeClr val="bg1"/>
                </a:solidFill>
                <a:effectLst>
                  <a:outerShdw blurRad="38100" dist="38100" dir="2700000" algn="tl">
                    <a:srgbClr val="000000">
                      <a:alpha val="43137"/>
                    </a:srgbClr>
                  </a:outerShdw>
                </a:effectLst>
              </a:rPr>
              <a:t>umiremo</a:t>
            </a:r>
            <a:r>
              <a:rPr lang="es-ES" sz="2000" b="1" dirty="0">
                <a:solidFill>
                  <a:schemeClr val="bg1"/>
                </a:solidFill>
                <a:effectLst>
                  <a:outerShdw blurRad="38100" dist="38100" dir="2700000" algn="tl">
                    <a:srgbClr val="000000">
                      <a:alpha val="43137"/>
                    </a:srgbClr>
                  </a:outerShdw>
                </a:effectLst>
              </a:rPr>
              <a:t> </a:t>
            </a:r>
            <a:r>
              <a:rPr lang="es-ES" sz="2000" b="1" dirty="0" err="1">
                <a:solidFill>
                  <a:schemeClr val="bg1"/>
                </a:solidFill>
                <a:effectLst>
                  <a:outerShdw blurRad="38100" dist="38100" dir="2700000" algn="tl">
                    <a:srgbClr val="000000">
                      <a:alpha val="43137"/>
                    </a:srgbClr>
                  </a:outerShdw>
                </a:effectLst>
              </a:rPr>
              <a:t>naš</a:t>
            </a:r>
            <a:r>
              <a:rPr lang="hr-HR" sz="2000" b="1" dirty="0">
                <a:solidFill>
                  <a:schemeClr val="bg1"/>
                </a:solidFill>
                <a:effectLst>
                  <a:outerShdw blurRad="38100" dist="38100" dir="2700000" algn="tl">
                    <a:srgbClr val="000000">
                      <a:alpha val="43137"/>
                    </a:srgbClr>
                  </a:outerShdw>
                </a:effectLst>
              </a:rPr>
              <a:t>em</a:t>
            </a:r>
            <a:r>
              <a:rPr lang="es-ES" sz="2000" b="1" dirty="0">
                <a:solidFill>
                  <a:schemeClr val="bg1"/>
                </a:solidFill>
                <a:effectLst>
                  <a:outerShdw blurRad="38100" dist="38100" dir="2700000" algn="tl">
                    <a:srgbClr val="000000">
                      <a:alpha val="43137"/>
                    </a:srgbClr>
                  </a:outerShdw>
                </a:effectLst>
              </a:rPr>
              <a:t> </a:t>
            </a:r>
            <a:r>
              <a:rPr lang="es-ES" sz="2000" b="1" dirty="0" err="1">
                <a:solidFill>
                  <a:schemeClr val="bg1"/>
                </a:solidFill>
                <a:effectLst>
                  <a:outerShdw blurRad="38100" dist="38100" dir="2700000" algn="tl">
                    <a:srgbClr val="000000">
                      <a:alpha val="43137"/>
                    </a:srgbClr>
                  </a:outerShdw>
                </a:effectLst>
              </a:rPr>
              <a:t>star</a:t>
            </a:r>
            <a:r>
              <a:rPr lang="hr-HR" sz="2000" b="1" dirty="0">
                <a:solidFill>
                  <a:schemeClr val="bg1"/>
                </a:solidFill>
                <a:effectLst>
                  <a:outerShdw blurRad="38100" dist="38100" dir="2700000" algn="tl">
                    <a:srgbClr val="000000">
                      <a:alpha val="43137"/>
                    </a:srgbClr>
                  </a:outerShdw>
                </a:effectLst>
              </a:rPr>
              <a:t>om</a:t>
            </a:r>
            <a:r>
              <a:rPr lang="es-ES" sz="2000" b="1" dirty="0">
                <a:solidFill>
                  <a:schemeClr val="bg1"/>
                </a:solidFill>
                <a:effectLst>
                  <a:outerShdw blurRad="38100" dist="38100" dir="2700000" algn="tl">
                    <a:srgbClr val="000000">
                      <a:alpha val="43137"/>
                    </a:srgbClr>
                  </a:outerShdw>
                </a:effectLst>
              </a:rPr>
              <a:t> </a:t>
            </a:r>
            <a:r>
              <a:rPr lang="es-ES" sz="2000" b="1" dirty="0" err="1">
                <a:solidFill>
                  <a:schemeClr val="bg1"/>
                </a:solidFill>
                <a:effectLst>
                  <a:outerShdw blurRad="38100" dist="38100" dir="2700000" algn="tl">
                    <a:srgbClr val="000000">
                      <a:alpha val="43137"/>
                    </a:srgbClr>
                  </a:outerShdw>
                </a:effectLst>
              </a:rPr>
              <a:t>život</a:t>
            </a:r>
            <a:r>
              <a:rPr lang="hr-HR" sz="2000" b="1" dirty="0">
                <a:solidFill>
                  <a:schemeClr val="bg1"/>
                </a:solidFill>
                <a:effectLst>
                  <a:outerShdw blurRad="38100" dist="38100" dir="2700000" algn="tl">
                    <a:srgbClr val="000000">
                      <a:alpha val="43137"/>
                    </a:srgbClr>
                  </a:outerShdw>
                </a:effectLst>
              </a:rPr>
              <a:t>u</a:t>
            </a:r>
            <a:r>
              <a:rPr lang="es-ES" sz="2000" b="1" dirty="0">
                <a:solidFill>
                  <a:schemeClr val="bg1"/>
                </a:solidFill>
                <a:effectLst>
                  <a:outerShdw blurRad="38100" dist="38100" dir="2700000" algn="tl">
                    <a:srgbClr val="000000">
                      <a:alpha val="43137"/>
                    </a:srgbClr>
                  </a:outerShdw>
                </a:effectLst>
              </a:rPr>
              <a:t> </a:t>
            </a:r>
            <a:r>
              <a:rPr lang="es-ES" sz="2000" b="1" dirty="0" err="1">
                <a:solidFill>
                  <a:schemeClr val="bg1"/>
                </a:solidFill>
                <a:effectLst>
                  <a:outerShdw blurRad="38100" dist="38100" dir="2700000" algn="tl">
                    <a:srgbClr val="000000">
                      <a:alpha val="43137"/>
                    </a:srgbClr>
                  </a:outerShdw>
                </a:effectLst>
              </a:rPr>
              <a:t>grijeha</a:t>
            </a:r>
            <a:r>
              <a:rPr lang="es-ES" sz="2000" b="1" dirty="0">
                <a:solidFill>
                  <a:schemeClr val="bg1"/>
                </a:solidFill>
                <a:effectLst>
                  <a:outerShdw blurRad="38100" dist="38100" dir="2700000" algn="tl">
                    <a:srgbClr val="000000">
                      <a:alpha val="43137"/>
                    </a:srgbClr>
                  </a:outerShdw>
                </a:effectLst>
              </a:rPr>
              <a:t>. </a:t>
            </a:r>
            <a:r>
              <a:rPr lang="es-ES" sz="2000" b="1" dirty="0" err="1">
                <a:solidFill>
                  <a:schemeClr val="bg1"/>
                </a:solidFill>
                <a:effectLst>
                  <a:outerShdw blurRad="38100" dist="38100" dir="2700000" algn="tl">
                    <a:srgbClr val="000000">
                      <a:alpha val="43137"/>
                    </a:srgbClr>
                  </a:outerShdw>
                </a:effectLst>
              </a:rPr>
              <a:t>Kad</a:t>
            </a:r>
            <a:r>
              <a:rPr lang="es-ES" sz="2000" b="1" dirty="0">
                <a:solidFill>
                  <a:schemeClr val="bg1"/>
                </a:solidFill>
                <a:effectLst>
                  <a:outerShdw blurRad="38100" dist="38100" dir="2700000" algn="tl">
                    <a:srgbClr val="000000">
                      <a:alpha val="43137"/>
                    </a:srgbClr>
                  </a:outerShdw>
                </a:effectLst>
              </a:rPr>
              <a:t> </a:t>
            </a:r>
            <a:r>
              <a:rPr lang="es-ES" sz="2000" b="1" dirty="0" err="1">
                <a:solidFill>
                  <a:schemeClr val="bg1"/>
                </a:solidFill>
                <a:effectLst>
                  <a:outerShdw blurRad="38100" dist="38100" dir="2700000" algn="tl">
                    <a:srgbClr val="000000">
                      <a:alpha val="43137"/>
                    </a:srgbClr>
                  </a:outerShdw>
                </a:effectLst>
              </a:rPr>
              <a:t>izađemo</a:t>
            </a:r>
            <a:r>
              <a:rPr lang="es-ES" sz="2000" b="1" dirty="0">
                <a:solidFill>
                  <a:schemeClr val="bg1"/>
                </a:solidFill>
                <a:effectLst>
                  <a:outerShdw blurRad="38100" dist="38100" dir="2700000" algn="tl">
                    <a:srgbClr val="000000">
                      <a:alpha val="43137"/>
                    </a:srgbClr>
                  </a:outerShdw>
                </a:effectLst>
              </a:rPr>
              <a:t> </a:t>
            </a:r>
            <a:r>
              <a:rPr lang="es-ES" sz="2000" b="1" dirty="0" err="1">
                <a:solidFill>
                  <a:schemeClr val="bg1"/>
                </a:solidFill>
                <a:effectLst>
                  <a:outerShdw blurRad="38100" dist="38100" dir="2700000" algn="tl">
                    <a:srgbClr val="000000">
                      <a:alpha val="43137"/>
                    </a:srgbClr>
                  </a:outerShdw>
                </a:effectLst>
              </a:rPr>
              <a:t>iz</a:t>
            </a:r>
            <a:r>
              <a:rPr lang="es-ES" sz="2000" b="1" dirty="0">
                <a:solidFill>
                  <a:schemeClr val="bg1"/>
                </a:solidFill>
                <a:effectLst>
                  <a:outerShdw blurRad="38100" dist="38100" dir="2700000" algn="tl">
                    <a:srgbClr val="000000">
                      <a:alpha val="43137"/>
                    </a:srgbClr>
                  </a:outerShdw>
                </a:effectLst>
              </a:rPr>
              <a:t> </a:t>
            </a:r>
            <a:r>
              <a:rPr lang="es-ES" sz="2000" b="1" dirty="0" err="1">
                <a:solidFill>
                  <a:schemeClr val="bg1"/>
                </a:solidFill>
                <a:effectLst>
                  <a:outerShdw blurRad="38100" dist="38100" dir="2700000" algn="tl">
                    <a:srgbClr val="000000">
                      <a:alpha val="43137"/>
                    </a:srgbClr>
                  </a:outerShdw>
                </a:effectLst>
              </a:rPr>
              <a:t>vode</a:t>
            </a:r>
            <a:r>
              <a:rPr lang="es-ES" sz="2000" b="1" dirty="0">
                <a:solidFill>
                  <a:schemeClr val="bg1"/>
                </a:solidFill>
                <a:effectLst>
                  <a:outerShdw blurRad="38100" dist="38100" dir="2700000" algn="tl">
                    <a:srgbClr val="000000">
                      <a:alpha val="43137"/>
                    </a:srgbClr>
                  </a:outerShdw>
                </a:effectLst>
              </a:rPr>
              <a:t>, </a:t>
            </a:r>
            <a:r>
              <a:rPr lang="es-ES" sz="2000" b="1" dirty="0" err="1">
                <a:solidFill>
                  <a:schemeClr val="bg1"/>
                </a:solidFill>
                <a:effectLst>
                  <a:outerShdw blurRad="38100" dist="38100" dir="2700000" algn="tl">
                    <a:srgbClr val="000000">
                      <a:alpha val="43137"/>
                    </a:srgbClr>
                  </a:outerShdw>
                </a:effectLst>
              </a:rPr>
              <a:t>bivamo</a:t>
            </a:r>
            <a:r>
              <a:rPr lang="es-ES" sz="2000" b="1" dirty="0">
                <a:solidFill>
                  <a:schemeClr val="bg1"/>
                </a:solidFill>
                <a:effectLst>
                  <a:outerShdw blurRad="38100" dist="38100" dir="2700000" algn="tl">
                    <a:srgbClr val="000000">
                      <a:alpha val="43137"/>
                    </a:srgbClr>
                  </a:outerShdw>
                </a:effectLst>
              </a:rPr>
              <a:t> </a:t>
            </a:r>
            <a:r>
              <a:rPr lang="es-ES" sz="2000" b="1" dirty="0" err="1">
                <a:solidFill>
                  <a:schemeClr val="bg1"/>
                </a:solidFill>
                <a:effectLst>
                  <a:outerShdw blurRad="38100" dist="38100" dir="2700000" algn="tl">
                    <a:srgbClr val="000000">
                      <a:alpha val="43137"/>
                    </a:srgbClr>
                  </a:outerShdw>
                </a:effectLst>
              </a:rPr>
              <a:t>uskrsnuti</a:t>
            </a:r>
            <a:r>
              <a:rPr lang="es-ES" sz="2000" b="1" dirty="0">
                <a:solidFill>
                  <a:schemeClr val="bg1"/>
                </a:solidFill>
                <a:effectLst>
                  <a:outerShdw blurRad="38100" dist="38100" dir="2700000" algn="tl">
                    <a:srgbClr val="000000">
                      <a:alpha val="43137"/>
                    </a:srgbClr>
                  </a:outerShdw>
                </a:effectLst>
              </a:rPr>
              <a:t> </a:t>
            </a:r>
            <a:r>
              <a:rPr lang="es-ES" sz="2000" b="1" dirty="0" err="1">
                <a:solidFill>
                  <a:schemeClr val="bg1"/>
                </a:solidFill>
                <a:effectLst>
                  <a:outerShdw blurRad="38100" dist="38100" dir="2700000" algn="tl">
                    <a:srgbClr val="000000">
                      <a:alpha val="43137"/>
                    </a:srgbClr>
                  </a:outerShdw>
                </a:effectLst>
              </a:rPr>
              <a:t>kao</a:t>
            </a:r>
            <a:r>
              <a:rPr lang="es-ES" sz="2000" b="1" dirty="0">
                <a:solidFill>
                  <a:schemeClr val="bg1"/>
                </a:solidFill>
                <a:effectLst>
                  <a:outerShdw blurRad="38100" dist="38100" dir="2700000" algn="tl">
                    <a:srgbClr val="000000">
                      <a:alpha val="43137"/>
                    </a:srgbClr>
                  </a:outerShdw>
                </a:effectLst>
              </a:rPr>
              <a:t> nova </a:t>
            </a:r>
            <a:r>
              <a:rPr lang="es-ES" sz="2000" b="1" dirty="0" err="1">
                <a:solidFill>
                  <a:schemeClr val="bg1"/>
                </a:solidFill>
                <a:effectLst>
                  <a:outerShdw blurRad="38100" dist="38100" dir="2700000" algn="tl">
                    <a:srgbClr val="000000">
                      <a:alpha val="43137"/>
                    </a:srgbClr>
                  </a:outerShdw>
                </a:effectLst>
              </a:rPr>
              <a:t>bića</a:t>
            </a:r>
            <a:r>
              <a:rPr lang="es-ES" sz="2000" b="1" dirty="0">
                <a:solidFill>
                  <a:schemeClr val="bg1"/>
                </a:solidFill>
                <a:effectLst>
                  <a:outerShdw blurRad="38100" dist="38100" dir="2700000" algn="tl">
                    <a:srgbClr val="000000">
                      <a:alpha val="43137"/>
                    </a:srgbClr>
                  </a:outerShdw>
                </a:effectLst>
              </a:rPr>
              <a:t>.</a:t>
            </a:r>
          </a:p>
        </p:txBody>
      </p:sp>
      <p:grpSp>
        <p:nvGrpSpPr>
          <p:cNvPr id="9" name="Grupo 8">
            <a:extLst>
              <a:ext uri="{FF2B5EF4-FFF2-40B4-BE49-F238E27FC236}">
                <a16:creationId xmlns:a16="http://schemas.microsoft.com/office/drawing/2014/main" id="{A2E3B3A9-8537-EC41-37C6-6F4D49AA751A}"/>
              </a:ext>
            </a:extLst>
          </p:cNvPr>
          <p:cNvGrpSpPr/>
          <p:nvPr/>
        </p:nvGrpSpPr>
        <p:grpSpPr>
          <a:xfrm>
            <a:off x="7800975" y="105013"/>
            <a:ext cx="4248150" cy="3257312"/>
            <a:chOff x="7800975" y="105013"/>
            <a:chExt cx="4248150" cy="3257312"/>
          </a:xfrm>
        </p:grpSpPr>
        <p:sp>
          <p:nvSpPr>
            <p:cNvPr id="8" name="Rectángulo 7">
              <a:extLst>
                <a:ext uri="{FF2B5EF4-FFF2-40B4-BE49-F238E27FC236}">
                  <a16:creationId xmlns:a16="http://schemas.microsoft.com/office/drawing/2014/main" id="{4778E205-B9D7-D817-C8FD-744E9964CCD5}"/>
                </a:ext>
              </a:extLst>
            </p:cNvPr>
            <p:cNvSpPr/>
            <p:nvPr/>
          </p:nvSpPr>
          <p:spPr>
            <a:xfrm>
              <a:off x="7800975" y="105013"/>
              <a:ext cx="4248150" cy="3257312"/>
            </a:xfrm>
            <a:prstGeom prst="rect">
              <a:avLst/>
            </a:prstGeom>
            <a:solidFill>
              <a:srgbClr val="FFE98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5" name="Imagen 4" descr="Un hombre frente a un lago&#10;&#10;El contenido generado por IA puede ser incorrecto.">
              <a:extLst>
                <a:ext uri="{FF2B5EF4-FFF2-40B4-BE49-F238E27FC236}">
                  <a16:creationId xmlns:a16="http://schemas.microsoft.com/office/drawing/2014/main" id="{26410BA0-142A-8F9B-15FA-FC93A9DB48B0}"/>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a:off x="7960063" y="259929"/>
              <a:ext cx="3929975" cy="2947481"/>
            </a:xfrm>
            <a:prstGeom prst="rect">
              <a:avLst/>
            </a:prstGeom>
            <a:ln w="171450" cap="sq" cmpd="dbl">
              <a:solidFill>
                <a:schemeClr val="bg1"/>
              </a:solidFill>
              <a:prstDash val="solid"/>
              <a:miter lim="800000"/>
            </a:ln>
            <a:effectLst>
              <a:innerShdw blurRad="76200">
                <a:srgbClr val="000000"/>
              </a:innerShdw>
            </a:effectLst>
          </p:spPr>
        </p:pic>
      </p:grpSp>
      <p:pic>
        <p:nvPicPr>
          <p:cNvPr id="7" name="Imagen 6" descr="Imagen que contiene persona, hombre, parado, tabla&#10;&#10;El contenido generado por IA puede ser incorrecto.">
            <a:extLst>
              <a:ext uri="{FF2B5EF4-FFF2-40B4-BE49-F238E27FC236}">
                <a16:creationId xmlns:a16="http://schemas.microsoft.com/office/drawing/2014/main" id="{1458F93E-22BC-18D9-CCDA-F29FCC41B011}"/>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285749" y="3652108"/>
            <a:ext cx="4403572" cy="2979216"/>
          </a:xfrm>
          <a:prstGeom prst="rect">
            <a:avLst/>
          </a:prstGeom>
          <a:ln w="38100" cap="sq">
            <a:solidFill>
              <a:srgbClr val="582903"/>
            </a:solidFill>
            <a:prstDash val="solid"/>
            <a:miter lim="800000"/>
          </a:ln>
          <a:effectLst>
            <a:outerShdw blurRad="50800" dist="38100" dir="2700000" algn="tl" rotWithShape="0">
              <a:srgbClr val="000000">
                <a:alpha val="43000"/>
              </a:srgbClr>
            </a:outerShdw>
          </a:effectLst>
        </p:spPr>
      </p:pic>
      <p:pic>
        <p:nvPicPr>
          <p:cNvPr id="10" name="Imagen 9" descr="Icono&#10;&#10;El contenido generado por IA puede ser incorrecto.">
            <a:extLst>
              <a:ext uri="{FF2B5EF4-FFF2-40B4-BE49-F238E27FC236}">
                <a16:creationId xmlns:a16="http://schemas.microsoft.com/office/drawing/2014/main" id="{4456CE46-3A86-422B-28BD-33FDF7FC45CC}"/>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rot="4055367" flipH="1">
            <a:off x="5810109" y="4901309"/>
            <a:ext cx="338711" cy="363171"/>
          </a:xfrm>
          <a:prstGeom prst="rect">
            <a:avLst/>
          </a:prstGeom>
          <a:effectLst>
            <a:outerShdw blurRad="50800" dist="38100" dir="8100000" algn="tr" rotWithShape="0">
              <a:prstClr val="black">
                <a:alpha val="40000"/>
              </a:prstClr>
            </a:outerShdw>
          </a:effectLst>
        </p:spPr>
      </p:pic>
      <p:pic>
        <p:nvPicPr>
          <p:cNvPr id="12" name="Imagen 11" descr="Icono&#10;&#10;El contenido generado por IA puede ser incorrecto.">
            <a:extLst>
              <a:ext uri="{FF2B5EF4-FFF2-40B4-BE49-F238E27FC236}">
                <a16:creationId xmlns:a16="http://schemas.microsoft.com/office/drawing/2014/main" id="{A83AAD1A-60A2-512E-4ED4-F25AC2C39DDB}"/>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rot="4055367" flipH="1">
            <a:off x="5810109" y="5812320"/>
            <a:ext cx="338711" cy="363171"/>
          </a:xfrm>
          <a:prstGeom prst="rect">
            <a:avLst/>
          </a:prstGeom>
          <a:effectLst>
            <a:outerShdw blurRad="50800" dist="38100" dir="8100000" algn="tr" rotWithShape="0">
              <a:prstClr val="black">
                <a:alpha val="40000"/>
              </a:prstClr>
            </a:outerShdw>
          </a:effectLst>
        </p:spPr>
      </p:pic>
      <p:pic>
        <p:nvPicPr>
          <p:cNvPr id="13" name="Imagen 12" descr="Imagen que contiene Icono&#10;&#10;El contenido generado por IA puede ser incorrecto.">
            <a:extLst>
              <a:ext uri="{FF2B5EF4-FFF2-40B4-BE49-F238E27FC236}">
                <a16:creationId xmlns:a16="http://schemas.microsoft.com/office/drawing/2014/main" id="{6EABFF30-21CB-2E09-EC87-1118DA588ACE}"/>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rot="4055367" flipH="1">
            <a:off x="5810109" y="6187501"/>
            <a:ext cx="338711" cy="363171"/>
          </a:xfrm>
          <a:prstGeom prst="rect">
            <a:avLst/>
          </a:prstGeom>
          <a:effectLst>
            <a:outerShdw blurRad="50800" dist="38100" dir="8100000" algn="tr" rotWithShape="0">
              <a:prstClr val="black">
                <a:alpha val="40000"/>
              </a:prstClr>
            </a:outerShdw>
          </a:effectLst>
        </p:spPr>
      </p:pic>
      <p:pic>
        <p:nvPicPr>
          <p:cNvPr id="14" name="Imagen 13" descr="Icono&#10;&#10;El contenido generado por IA puede ser incorrecto.">
            <a:extLst>
              <a:ext uri="{FF2B5EF4-FFF2-40B4-BE49-F238E27FC236}">
                <a16:creationId xmlns:a16="http://schemas.microsoft.com/office/drawing/2014/main" id="{8ADB59D5-5025-2DFB-FE52-301D5AA3B619}"/>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rot="4055367" flipH="1">
            <a:off x="5810109" y="4527442"/>
            <a:ext cx="338711" cy="363171"/>
          </a:xfrm>
          <a:prstGeom prst="rect">
            <a:avLst/>
          </a:prstGeom>
          <a:effectLst>
            <a:outerShdw blurRad="50800" dist="38100" dir="8100000" algn="tr" rotWithShape="0">
              <a:prstClr val="black">
                <a:alpha val="40000"/>
              </a:prstClr>
            </a:outerShdw>
          </a:effectLst>
        </p:spPr>
      </p:pic>
      <p:pic>
        <p:nvPicPr>
          <p:cNvPr id="18" name="Imagen 17" descr="Icono&#10;&#10;El contenido generado por IA puede ser incorrecto.">
            <a:extLst>
              <a:ext uri="{FF2B5EF4-FFF2-40B4-BE49-F238E27FC236}">
                <a16:creationId xmlns:a16="http://schemas.microsoft.com/office/drawing/2014/main" id="{16195EB7-4FA4-05B7-F39D-A27CA5CB56CE}"/>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rot="4055367" flipH="1">
            <a:off x="5810109" y="4152259"/>
            <a:ext cx="338711" cy="363171"/>
          </a:xfrm>
          <a:prstGeom prst="rect">
            <a:avLst/>
          </a:prstGeom>
          <a:effectLst>
            <a:outerShdw blurRad="50800" dist="38100" dir="8100000" algn="tr" rotWithShape="0">
              <a:prstClr val="black">
                <a:alpha val="40000"/>
              </a:prstClr>
            </a:outerShdw>
          </a:effectLst>
        </p:spPr>
      </p:pic>
      <p:pic>
        <p:nvPicPr>
          <p:cNvPr id="23" name="Imagen 22" descr="Imagen que contiene objeto, reloj, computadora, dibujo&#10;&#10;El contenido generado por IA puede ser incorrecto.">
            <a:extLst>
              <a:ext uri="{FF2B5EF4-FFF2-40B4-BE49-F238E27FC236}">
                <a16:creationId xmlns:a16="http://schemas.microsoft.com/office/drawing/2014/main" id="{C71FED9C-136E-E536-4B10-514556D179F2}"/>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flipH="1">
            <a:off x="4979414" y="5475022"/>
            <a:ext cx="702965" cy="293090"/>
          </a:xfrm>
          <a:prstGeom prst="rect">
            <a:avLst/>
          </a:prstGeom>
          <a:effectLst>
            <a:outerShdw blurRad="50800" dist="38100" dir="8100000" algn="tr" rotWithShape="0">
              <a:prstClr val="black">
                <a:alpha val="40000"/>
              </a:prstClr>
            </a:outerShdw>
          </a:effectLst>
        </p:spPr>
      </p:pic>
      <p:pic>
        <p:nvPicPr>
          <p:cNvPr id="25" name="Imagen 24" descr="Forma, Flecha&#10;&#10;El contenido generado por IA puede ser incorrecto.">
            <a:extLst>
              <a:ext uri="{FF2B5EF4-FFF2-40B4-BE49-F238E27FC236}">
                <a16:creationId xmlns:a16="http://schemas.microsoft.com/office/drawing/2014/main" id="{215A2D63-92A2-2911-1A70-012294B86B43}"/>
              </a:ext>
            </a:extLst>
          </p:cNvPr>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flipH="1">
            <a:off x="4979414" y="3814961"/>
            <a:ext cx="702965" cy="293090"/>
          </a:xfrm>
          <a:prstGeom prst="rect">
            <a:avLst/>
          </a:prstGeom>
          <a:effectLst>
            <a:outerShdw blurRad="50800" dist="38100" dir="8100000" algn="tr" rotWithShape="0">
              <a:prstClr val="black">
                <a:alpha val="40000"/>
              </a:prstClr>
            </a:outerShdw>
          </a:effectLst>
        </p:spPr>
      </p:pic>
      <p:sp>
        <p:nvSpPr>
          <p:cNvPr id="6" name="CuadroTexto 5">
            <a:extLst>
              <a:ext uri="{FF2B5EF4-FFF2-40B4-BE49-F238E27FC236}">
                <a16:creationId xmlns:a16="http://schemas.microsoft.com/office/drawing/2014/main" id="{D6C4C235-3A35-1BD6-0E86-76CF89D8B8A2}"/>
              </a:ext>
            </a:extLst>
          </p:cNvPr>
          <p:cNvSpPr txBox="1"/>
          <p:nvPr/>
        </p:nvSpPr>
        <p:spPr>
          <a:xfrm>
            <a:off x="301961" y="2276326"/>
            <a:ext cx="7346613" cy="1015663"/>
          </a:xfrm>
          <a:prstGeom prst="rect">
            <a:avLst/>
          </a:prstGeom>
          <a:noFill/>
        </p:spPr>
        <p:txBody>
          <a:bodyPr wrap="square">
            <a:spAutoFit/>
          </a:bodyPr>
          <a:lstStyle/>
          <a:p>
            <a:pPr>
              <a:spcBef>
                <a:spcPts val="600"/>
              </a:spcBef>
            </a:pPr>
            <a:r>
              <a:rPr lang="es-ES" sz="2000" b="1" dirty="0" err="1">
                <a:solidFill>
                  <a:schemeClr val="bg1"/>
                </a:solidFill>
                <a:effectLst>
                  <a:outerShdw blurRad="38100" dist="38100" dir="2700000" algn="tl">
                    <a:srgbClr val="000000">
                      <a:alpha val="43137"/>
                    </a:srgbClr>
                  </a:outerShdw>
                </a:effectLst>
              </a:rPr>
              <a:t>Iz</a:t>
            </a:r>
            <a:r>
              <a:rPr lang="es-ES" sz="2000" b="1" dirty="0">
                <a:solidFill>
                  <a:schemeClr val="bg1"/>
                </a:solidFill>
                <a:effectLst>
                  <a:outerShdw blurRad="38100" dist="38100" dir="2700000" algn="tl">
                    <a:srgbClr val="000000">
                      <a:alpha val="43137"/>
                    </a:srgbClr>
                  </a:outerShdw>
                </a:effectLst>
              </a:rPr>
              <a:t> </a:t>
            </a:r>
            <a:r>
              <a:rPr lang="es-ES" sz="2000" b="1" dirty="0" err="1">
                <a:solidFill>
                  <a:schemeClr val="bg1"/>
                </a:solidFill>
                <a:effectLst>
                  <a:outerShdw blurRad="38100" dist="38100" dir="2700000" algn="tl">
                    <a:srgbClr val="000000">
                      <a:alpha val="43137"/>
                    </a:srgbClr>
                  </a:outerShdw>
                </a:effectLst>
              </a:rPr>
              <a:t>nekog</a:t>
            </a:r>
            <a:r>
              <a:rPr lang="es-ES" sz="2000" b="1" dirty="0">
                <a:solidFill>
                  <a:schemeClr val="bg1"/>
                </a:solidFill>
                <a:effectLst>
                  <a:outerShdw blurRad="38100" dist="38100" dir="2700000" algn="tl">
                    <a:srgbClr val="000000">
                      <a:alpha val="43137"/>
                    </a:srgbClr>
                  </a:outerShdw>
                </a:effectLst>
              </a:rPr>
              <a:t> </a:t>
            </a:r>
            <a:r>
              <a:rPr lang="es-ES" sz="2000" b="1" dirty="0" err="1">
                <a:solidFill>
                  <a:schemeClr val="bg1"/>
                </a:solidFill>
                <a:effectLst>
                  <a:outerShdw blurRad="38100" dist="38100" dir="2700000" algn="tl">
                    <a:srgbClr val="000000">
                      <a:alpha val="43137"/>
                    </a:srgbClr>
                  </a:outerShdw>
                </a:effectLst>
              </a:rPr>
              <a:t>razloga</a:t>
            </a:r>
            <a:r>
              <a:rPr lang="es-ES" sz="2000" b="1" dirty="0">
                <a:solidFill>
                  <a:schemeClr val="bg1"/>
                </a:solidFill>
                <a:effectLst>
                  <a:outerShdw blurRad="38100" dist="38100" dir="2700000" algn="tl">
                    <a:srgbClr val="000000">
                      <a:alpha val="43137"/>
                    </a:srgbClr>
                  </a:outerShdw>
                </a:effectLst>
              </a:rPr>
              <a:t>, </a:t>
            </a:r>
            <a:r>
              <a:rPr lang="es-ES" sz="2000" b="1" dirty="0" err="1">
                <a:solidFill>
                  <a:schemeClr val="bg1"/>
                </a:solidFill>
                <a:effectLst>
                  <a:outerShdw blurRad="38100" dist="38100" dir="2700000" algn="tl">
                    <a:srgbClr val="000000">
                      <a:alpha val="43137"/>
                    </a:srgbClr>
                  </a:outerShdw>
                </a:effectLst>
              </a:rPr>
              <a:t>naš</a:t>
            </a:r>
            <a:r>
              <a:rPr lang="es-ES" sz="2000" b="1" dirty="0">
                <a:solidFill>
                  <a:schemeClr val="bg1"/>
                </a:solidFill>
                <a:effectLst>
                  <a:outerShdw blurRad="38100" dist="38100" dir="2700000" algn="tl">
                    <a:srgbClr val="000000">
                      <a:alpha val="43137"/>
                    </a:srgbClr>
                  </a:outerShdw>
                </a:effectLst>
              </a:rPr>
              <a:t> </a:t>
            </a:r>
            <a:r>
              <a:rPr lang="es-ES" sz="2000" b="1" dirty="0" err="1">
                <a:solidFill>
                  <a:schemeClr val="bg1"/>
                </a:solidFill>
                <a:effectLst>
                  <a:outerShdw blurRad="38100" dist="38100" dir="2700000" algn="tl">
                    <a:srgbClr val="000000">
                      <a:alpha val="43137"/>
                    </a:srgbClr>
                  </a:outerShdw>
                </a:effectLst>
              </a:rPr>
              <a:t>stari</a:t>
            </a:r>
            <a:r>
              <a:rPr lang="es-ES" sz="2000" b="1" dirty="0">
                <a:solidFill>
                  <a:schemeClr val="bg1"/>
                </a:solidFill>
                <a:effectLst>
                  <a:outerShdw blurRad="38100" dist="38100" dir="2700000" algn="tl">
                    <a:srgbClr val="000000">
                      <a:alpha val="43137"/>
                    </a:srgbClr>
                  </a:outerShdw>
                </a:effectLst>
              </a:rPr>
              <a:t> </a:t>
            </a:r>
            <a:r>
              <a:rPr lang="es-ES" sz="2000" b="1" dirty="0" err="1">
                <a:solidFill>
                  <a:schemeClr val="bg1"/>
                </a:solidFill>
                <a:effectLst>
                  <a:outerShdw blurRad="38100" dist="38100" dir="2700000" algn="tl">
                    <a:srgbClr val="000000">
                      <a:alpha val="43137"/>
                    </a:srgbClr>
                  </a:outerShdw>
                </a:effectLst>
              </a:rPr>
              <a:t>način</a:t>
            </a:r>
            <a:r>
              <a:rPr lang="es-ES" sz="2000" b="1" dirty="0">
                <a:solidFill>
                  <a:schemeClr val="bg1"/>
                </a:solidFill>
                <a:effectLst>
                  <a:outerShdw blurRad="38100" dist="38100" dir="2700000" algn="tl">
                    <a:srgbClr val="000000">
                      <a:alpha val="43137"/>
                    </a:srgbClr>
                  </a:outerShdw>
                </a:effectLst>
              </a:rPr>
              <a:t> </a:t>
            </a:r>
            <a:r>
              <a:rPr lang="hr-HR" sz="2000" b="1" dirty="0">
                <a:solidFill>
                  <a:schemeClr val="bg1"/>
                </a:solidFill>
                <a:effectLst>
                  <a:outerShdw blurRad="38100" dist="38100" dir="2700000" algn="tl">
                    <a:srgbClr val="000000">
                      <a:alpha val="43137"/>
                    </a:srgbClr>
                  </a:outerShdw>
                </a:effectLst>
              </a:rPr>
              <a:t>življe</a:t>
            </a:r>
            <a:r>
              <a:rPr lang="es-ES" sz="2000" b="1" dirty="0" err="1">
                <a:solidFill>
                  <a:schemeClr val="bg1"/>
                </a:solidFill>
                <a:effectLst>
                  <a:outerShdw blurRad="38100" dist="38100" dir="2700000" algn="tl">
                    <a:srgbClr val="000000">
                      <a:alpha val="43137"/>
                    </a:srgbClr>
                  </a:outerShdw>
                </a:effectLst>
              </a:rPr>
              <a:t>nja</a:t>
            </a:r>
            <a:r>
              <a:rPr lang="es-ES" sz="2000" b="1" dirty="0">
                <a:solidFill>
                  <a:schemeClr val="bg1"/>
                </a:solidFill>
                <a:effectLst>
                  <a:outerShdw blurRad="38100" dist="38100" dir="2700000" algn="tl">
                    <a:srgbClr val="000000">
                      <a:alpha val="43137"/>
                    </a:srgbClr>
                  </a:outerShdw>
                </a:effectLst>
              </a:rPr>
              <a:t> </a:t>
            </a:r>
            <a:r>
              <a:rPr lang="es-ES" sz="2000" b="1" dirty="0" err="1">
                <a:solidFill>
                  <a:schemeClr val="bg1"/>
                </a:solidFill>
                <a:effectLst>
                  <a:outerShdw blurRad="38100" dist="38100" dir="2700000" algn="tl">
                    <a:srgbClr val="000000">
                      <a:alpha val="43137"/>
                    </a:srgbClr>
                  </a:outerShdw>
                </a:effectLst>
              </a:rPr>
              <a:t>usmjeren</a:t>
            </a:r>
            <a:r>
              <a:rPr lang="es-ES" sz="2000" b="1" dirty="0">
                <a:solidFill>
                  <a:schemeClr val="bg1"/>
                </a:solidFill>
                <a:effectLst>
                  <a:outerShdw blurRad="38100" dist="38100" dir="2700000" algn="tl">
                    <a:srgbClr val="000000">
                      <a:alpha val="43137"/>
                    </a:srgbClr>
                  </a:outerShdw>
                </a:effectLst>
              </a:rPr>
              <a:t> je </a:t>
            </a:r>
            <a:r>
              <a:rPr lang="es-ES" sz="2000" b="1" dirty="0" err="1">
                <a:solidFill>
                  <a:schemeClr val="bg1"/>
                </a:solidFill>
                <a:effectLst>
                  <a:outerShdw blurRad="38100" dist="38100" dir="2700000" algn="tl">
                    <a:srgbClr val="000000">
                      <a:alpha val="43137"/>
                    </a:srgbClr>
                  </a:outerShdw>
                </a:effectLst>
              </a:rPr>
              <a:t>na</a:t>
            </a:r>
            <a:r>
              <a:rPr lang="es-ES" sz="2000" b="1" dirty="0">
                <a:solidFill>
                  <a:schemeClr val="bg1"/>
                </a:solidFill>
                <a:effectLst>
                  <a:outerShdw blurRad="38100" dist="38100" dir="2700000" algn="tl">
                    <a:srgbClr val="000000">
                      <a:alpha val="43137"/>
                    </a:srgbClr>
                  </a:outerShdw>
                </a:effectLst>
              </a:rPr>
              <a:t> </a:t>
            </a:r>
            <a:r>
              <a:rPr lang="es-ES" sz="2000" b="1" dirty="0" err="1">
                <a:solidFill>
                  <a:schemeClr val="bg1"/>
                </a:solidFill>
                <a:effectLst>
                  <a:outerShdw blurRad="38100" dist="38100" dir="2700000" algn="tl">
                    <a:srgbClr val="000000">
                      <a:alpha val="43137"/>
                    </a:srgbClr>
                  </a:outerShdw>
                </a:effectLst>
              </a:rPr>
              <a:t>uskrsnuće</a:t>
            </a:r>
            <a:r>
              <a:rPr lang="es-ES" sz="2000" b="1" dirty="0">
                <a:solidFill>
                  <a:schemeClr val="bg1"/>
                </a:solidFill>
                <a:effectLst>
                  <a:outerShdw blurRad="38100" dist="38100" dir="2700000" algn="tl">
                    <a:srgbClr val="000000">
                      <a:alpha val="43137"/>
                    </a:srgbClr>
                  </a:outerShdw>
                </a:effectLst>
              </a:rPr>
              <a:t>. </a:t>
            </a:r>
            <a:r>
              <a:rPr lang="es-ES" sz="2000" b="1" dirty="0" err="1">
                <a:solidFill>
                  <a:schemeClr val="bg1"/>
                </a:solidFill>
                <a:effectLst>
                  <a:outerShdw blurRad="38100" dist="38100" dir="2700000" algn="tl">
                    <a:srgbClr val="000000">
                      <a:alpha val="43137"/>
                    </a:srgbClr>
                  </a:outerShdw>
                </a:effectLst>
              </a:rPr>
              <a:t>Stoga</a:t>
            </a:r>
            <a:r>
              <a:rPr lang="es-ES" sz="2000" b="1" dirty="0">
                <a:solidFill>
                  <a:schemeClr val="bg1"/>
                </a:solidFill>
                <a:effectLst>
                  <a:outerShdw blurRad="38100" dist="38100" dir="2700000" algn="tl">
                    <a:srgbClr val="000000">
                      <a:alpha val="43137"/>
                    </a:srgbClr>
                  </a:outerShdw>
                </a:effectLst>
              </a:rPr>
              <a:t> </a:t>
            </a:r>
            <a:r>
              <a:rPr lang="es-ES" sz="2000" b="1" dirty="0" err="1">
                <a:solidFill>
                  <a:schemeClr val="bg1"/>
                </a:solidFill>
                <a:effectLst>
                  <a:outerShdw blurRad="38100" dist="38100" dir="2700000" algn="tl">
                    <a:srgbClr val="000000">
                      <a:alpha val="43137"/>
                    </a:srgbClr>
                  </a:outerShdw>
                </a:effectLst>
              </a:rPr>
              <a:t>nas</a:t>
            </a:r>
            <a:r>
              <a:rPr lang="es-ES" sz="2000" b="1" dirty="0">
                <a:solidFill>
                  <a:schemeClr val="bg1"/>
                </a:solidFill>
                <a:effectLst>
                  <a:outerShdw blurRad="38100" dist="38100" dir="2700000" algn="tl">
                    <a:srgbClr val="000000">
                      <a:alpha val="43137"/>
                    </a:srgbClr>
                  </a:outerShdw>
                </a:effectLst>
              </a:rPr>
              <a:t> </a:t>
            </a:r>
            <a:r>
              <a:rPr lang="es-ES" sz="2000" b="1" dirty="0" err="1">
                <a:solidFill>
                  <a:schemeClr val="bg1"/>
                </a:solidFill>
                <a:effectLst>
                  <a:outerShdw blurRad="38100" dist="38100" dir="2700000" algn="tl">
                    <a:srgbClr val="000000">
                      <a:alpha val="43137"/>
                    </a:srgbClr>
                  </a:outerShdw>
                </a:effectLst>
              </a:rPr>
              <a:t>apostol</a:t>
            </a:r>
            <a:r>
              <a:rPr lang="es-ES" sz="2000" b="1" dirty="0">
                <a:solidFill>
                  <a:schemeClr val="bg1"/>
                </a:solidFill>
                <a:effectLst>
                  <a:outerShdw blurRad="38100" dist="38100" dir="2700000" algn="tl">
                    <a:srgbClr val="000000">
                      <a:alpha val="43137"/>
                    </a:srgbClr>
                  </a:outerShdw>
                </a:effectLst>
              </a:rPr>
              <a:t> </a:t>
            </a:r>
            <a:r>
              <a:rPr lang="es-ES" sz="2000" b="1" dirty="0" err="1">
                <a:solidFill>
                  <a:schemeClr val="bg1"/>
                </a:solidFill>
                <a:effectLst>
                  <a:outerShdw blurRad="38100" dist="38100" dir="2700000" algn="tl">
                    <a:srgbClr val="000000">
                      <a:alpha val="43137"/>
                    </a:srgbClr>
                  </a:outerShdw>
                </a:effectLst>
              </a:rPr>
              <a:t>Pavao</a:t>
            </a:r>
            <a:r>
              <a:rPr lang="es-ES" sz="2000" b="1" dirty="0">
                <a:solidFill>
                  <a:schemeClr val="bg1"/>
                </a:solidFill>
                <a:effectLst>
                  <a:outerShdw blurRad="38100" dist="38100" dir="2700000" algn="tl">
                    <a:srgbClr val="000000">
                      <a:alpha val="43137"/>
                    </a:srgbClr>
                  </a:outerShdw>
                </a:effectLst>
              </a:rPr>
              <a:t> </a:t>
            </a:r>
            <a:r>
              <a:rPr lang="es-ES" sz="2000" b="1" dirty="0" err="1">
                <a:solidFill>
                  <a:schemeClr val="bg1"/>
                </a:solidFill>
                <a:effectLst>
                  <a:outerShdw blurRad="38100" dist="38100" dir="2700000" algn="tl">
                    <a:srgbClr val="000000">
                      <a:alpha val="43137"/>
                    </a:srgbClr>
                  </a:outerShdw>
                </a:effectLst>
              </a:rPr>
              <a:t>potiče</a:t>
            </a:r>
            <a:r>
              <a:rPr lang="es-ES" sz="2000" b="1" dirty="0">
                <a:solidFill>
                  <a:schemeClr val="bg1"/>
                </a:solidFill>
                <a:effectLst>
                  <a:outerShdw blurRad="38100" dist="38100" dir="2700000" algn="tl">
                    <a:srgbClr val="000000">
                      <a:alpha val="43137"/>
                    </a:srgbClr>
                  </a:outerShdw>
                </a:effectLst>
              </a:rPr>
              <a:t> da </a:t>
            </a:r>
            <a:r>
              <a:rPr lang="es-ES" sz="2000" b="1" dirty="0" err="1">
                <a:solidFill>
                  <a:schemeClr val="bg1"/>
                </a:solidFill>
                <a:effectLst>
                  <a:outerShdw blurRad="38100" dist="38100" dir="2700000" algn="tl">
                    <a:srgbClr val="000000">
                      <a:alpha val="43137"/>
                    </a:srgbClr>
                  </a:outerShdw>
                </a:effectLst>
              </a:rPr>
              <a:t>usmjerimo</a:t>
            </a:r>
            <a:r>
              <a:rPr lang="es-ES" sz="2000" b="1" dirty="0">
                <a:solidFill>
                  <a:schemeClr val="bg1"/>
                </a:solidFill>
                <a:effectLst>
                  <a:outerShdw blurRad="38100" dist="38100" dir="2700000" algn="tl">
                    <a:srgbClr val="000000">
                      <a:alpha val="43137"/>
                    </a:srgbClr>
                  </a:outerShdw>
                </a:effectLst>
              </a:rPr>
              <a:t> </a:t>
            </a:r>
            <a:r>
              <a:rPr lang="es-ES" sz="2000" b="1" dirty="0" err="1">
                <a:solidFill>
                  <a:schemeClr val="bg1"/>
                </a:solidFill>
                <a:effectLst>
                  <a:outerShdw blurRad="38100" dist="38100" dir="2700000" algn="tl">
                    <a:srgbClr val="000000">
                      <a:alpha val="43137"/>
                    </a:srgbClr>
                  </a:outerShdw>
                </a:effectLst>
              </a:rPr>
              <a:t>pogled</a:t>
            </a:r>
            <a:r>
              <a:rPr lang="es-ES" sz="2000" b="1" dirty="0">
                <a:solidFill>
                  <a:schemeClr val="bg1"/>
                </a:solidFill>
                <a:effectLst>
                  <a:outerShdw blurRad="38100" dist="38100" dir="2700000" algn="tl">
                    <a:srgbClr val="000000">
                      <a:alpha val="43137"/>
                    </a:srgbClr>
                  </a:outerShdw>
                </a:effectLst>
              </a:rPr>
              <a:t> </a:t>
            </a:r>
            <a:r>
              <a:rPr lang="es-ES" sz="2000" b="1" dirty="0" err="1">
                <a:solidFill>
                  <a:schemeClr val="bg1"/>
                </a:solidFill>
                <a:effectLst>
                  <a:outerShdw blurRad="38100" dist="38100" dir="2700000" algn="tl">
                    <a:srgbClr val="000000">
                      <a:alpha val="43137"/>
                    </a:srgbClr>
                  </a:outerShdw>
                </a:effectLst>
              </a:rPr>
              <a:t>na</a:t>
            </a:r>
            <a:r>
              <a:rPr lang="es-ES" sz="2000" b="1" dirty="0">
                <a:solidFill>
                  <a:schemeClr val="bg1"/>
                </a:solidFill>
                <a:effectLst>
                  <a:outerShdw blurRad="38100" dist="38100" dir="2700000" algn="tl">
                    <a:srgbClr val="000000">
                      <a:alpha val="43137"/>
                    </a:srgbClr>
                  </a:outerShdw>
                </a:effectLst>
              </a:rPr>
              <a:t> </a:t>
            </a:r>
            <a:r>
              <a:rPr lang="es-ES" sz="2000" b="1" dirty="0" err="1">
                <a:solidFill>
                  <a:schemeClr val="bg1"/>
                </a:solidFill>
                <a:effectLst>
                  <a:outerShdw blurRad="38100" dist="38100" dir="2700000" algn="tl">
                    <a:srgbClr val="000000">
                      <a:alpha val="43137"/>
                    </a:srgbClr>
                  </a:outerShdw>
                </a:effectLst>
              </a:rPr>
              <a:t>nebesko</a:t>
            </a:r>
            <a:r>
              <a:rPr lang="es-ES" sz="2000" b="1" dirty="0">
                <a:solidFill>
                  <a:schemeClr val="bg1"/>
                </a:solidFill>
                <a:effectLst>
                  <a:outerShdw blurRad="38100" dist="38100" dir="2700000" algn="tl">
                    <a:srgbClr val="000000">
                      <a:alpha val="43137"/>
                    </a:srgbClr>
                  </a:outerShdw>
                </a:effectLst>
              </a:rPr>
              <a:t> i </a:t>
            </a:r>
            <a:r>
              <a:rPr lang="es-ES" sz="2000" b="1" dirty="0" err="1">
                <a:solidFill>
                  <a:schemeClr val="bg1"/>
                </a:solidFill>
                <a:effectLst>
                  <a:outerShdw blurRad="38100" dist="38100" dir="2700000" algn="tl">
                    <a:srgbClr val="000000">
                      <a:alpha val="43137"/>
                    </a:srgbClr>
                  </a:outerShdw>
                </a:effectLst>
              </a:rPr>
              <a:t>okrenemo</a:t>
            </a:r>
            <a:r>
              <a:rPr lang="es-ES" sz="2000" b="1" dirty="0">
                <a:solidFill>
                  <a:schemeClr val="bg1"/>
                </a:solidFill>
                <a:effectLst>
                  <a:outerShdw blurRad="38100" dist="38100" dir="2700000" algn="tl">
                    <a:srgbClr val="000000">
                      <a:alpha val="43137"/>
                    </a:srgbClr>
                  </a:outerShdw>
                </a:effectLst>
              </a:rPr>
              <a:t> </a:t>
            </a:r>
            <a:r>
              <a:rPr lang="es-ES" sz="2000" b="1" dirty="0" err="1">
                <a:solidFill>
                  <a:schemeClr val="bg1"/>
                </a:solidFill>
                <a:effectLst>
                  <a:outerShdw blurRad="38100" dist="38100" dir="2700000" algn="tl">
                    <a:srgbClr val="000000">
                      <a:alpha val="43137"/>
                    </a:srgbClr>
                  </a:outerShdw>
                </a:effectLst>
              </a:rPr>
              <a:t>leđa</a:t>
            </a:r>
            <a:r>
              <a:rPr lang="es-ES" sz="2000" b="1" dirty="0">
                <a:solidFill>
                  <a:schemeClr val="bg1"/>
                </a:solidFill>
                <a:effectLst>
                  <a:outerShdw blurRad="38100" dist="38100" dir="2700000" algn="tl">
                    <a:srgbClr val="000000">
                      <a:alpha val="43137"/>
                    </a:srgbClr>
                  </a:outerShdw>
                </a:effectLst>
              </a:rPr>
              <a:t> </a:t>
            </a:r>
            <a:r>
              <a:rPr lang="es-ES" sz="2000" b="1" dirty="0" err="1">
                <a:solidFill>
                  <a:schemeClr val="bg1"/>
                </a:solidFill>
                <a:effectLst>
                  <a:outerShdw blurRad="38100" dist="38100" dir="2700000" algn="tl">
                    <a:srgbClr val="000000">
                      <a:alpha val="43137"/>
                    </a:srgbClr>
                  </a:outerShdw>
                </a:effectLst>
              </a:rPr>
              <a:t>zemaljskom</a:t>
            </a:r>
            <a:r>
              <a:rPr lang="es-ES" sz="2000" b="1" dirty="0">
                <a:solidFill>
                  <a:schemeClr val="bg1"/>
                </a:solidFill>
                <a:effectLst>
                  <a:outerShdw blurRad="38100" dist="38100" dir="2700000" algn="tl">
                    <a:srgbClr val="000000">
                      <a:alpha val="43137"/>
                    </a:srgbClr>
                  </a:outerShdw>
                </a:effectLst>
              </a:rPr>
              <a:t>.</a:t>
            </a:r>
          </a:p>
        </p:txBody>
      </p:sp>
      <p:sp>
        <p:nvSpPr>
          <p:cNvPr id="15" name="CuadroTexto 14">
            <a:extLst>
              <a:ext uri="{FF2B5EF4-FFF2-40B4-BE49-F238E27FC236}">
                <a16:creationId xmlns:a16="http://schemas.microsoft.com/office/drawing/2014/main" id="{96F8FA38-EE2E-0214-1F60-F8265999EADA}"/>
              </a:ext>
            </a:extLst>
          </p:cNvPr>
          <p:cNvSpPr txBox="1"/>
          <p:nvPr/>
        </p:nvSpPr>
        <p:spPr>
          <a:xfrm>
            <a:off x="285748" y="1036781"/>
            <a:ext cx="7356139" cy="1015663"/>
          </a:xfrm>
          <a:prstGeom prst="rect">
            <a:avLst/>
          </a:prstGeom>
          <a:noFill/>
        </p:spPr>
        <p:txBody>
          <a:bodyPr wrap="square">
            <a:spAutoFit/>
          </a:bodyPr>
          <a:lstStyle/>
          <a:p>
            <a:pPr>
              <a:spcBef>
                <a:spcPts val="600"/>
              </a:spcBef>
            </a:pPr>
            <a:r>
              <a:rPr lang="es-ES" sz="2000" b="1" dirty="0" err="1">
                <a:solidFill>
                  <a:schemeClr val="bg1"/>
                </a:solidFill>
                <a:effectLst>
                  <a:outerShdw blurRad="38100" dist="38100" dir="2700000" algn="tl">
                    <a:srgbClr val="000000">
                      <a:alpha val="43137"/>
                    </a:srgbClr>
                  </a:outerShdw>
                </a:effectLst>
              </a:rPr>
              <a:t>Napustili</a:t>
            </a:r>
            <a:r>
              <a:rPr lang="es-ES" sz="2000" b="1" dirty="0">
                <a:solidFill>
                  <a:schemeClr val="bg1"/>
                </a:solidFill>
                <a:effectLst>
                  <a:outerShdw blurRad="38100" dist="38100" dir="2700000" algn="tl">
                    <a:srgbClr val="000000">
                      <a:alpha val="43137"/>
                    </a:srgbClr>
                  </a:outerShdw>
                </a:effectLst>
              </a:rPr>
              <a:t> </a:t>
            </a:r>
            <a:r>
              <a:rPr lang="es-ES" sz="2000" b="1" dirty="0" err="1">
                <a:solidFill>
                  <a:schemeClr val="bg1"/>
                </a:solidFill>
                <a:effectLst>
                  <a:outerShdw blurRad="38100" dist="38100" dir="2700000" algn="tl">
                    <a:srgbClr val="000000">
                      <a:alpha val="43137"/>
                    </a:srgbClr>
                  </a:outerShdw>
                </a:effectLst>
              </a:rPr>
              <a:t>smo</a:t>
            </a:r>
            <a:r>
              <a:rPr lang="es-ES" sz="2000" b="1" dirty="0">
                <a:solidFill>
                  <a:schemeClr val="bg1"/>
                </a:solidFill>
                <a:effectLst>
                  <a:outerShdw blurRad="38100" dist="38100" dir="2700000" algn="tl">
                    <a:srgbClr val="000000">
                      <a:alpha val="43137"/>
                    </a:srgbClr>
                  </a:outerShdw>
                </a:effectLst>
              </a:rPr>
              <a:t> </a:t>
            </a:r>
            <a:r>
              <a:rPr lang="es-ES" sz="2000" b="1" dirty="0" err="1">
                <a:solidFill>
                  <a:schemeClr val="bg1"/>
                </a:solidFill>
                <a:effectLst>
                  <a:outerShdw blurRad="38100" dist="38100" dir="2700000" algn="tl">
                    <a:srgbClr val="000000">
                      <a:alpha val="43137"/>
                    </a:srgbClr>
                  </a:outerShdw>
                </a:effectLst>
              </a:rPr>
              <a:t>naš</a:t>
            </a:r>
            <a:r>
              <a:rPr lang="es-ES" sz="2000" b="1" dirty="0">
                <a:solidFill>
                  <a:schemeClr val="bg1"/>
                </a:solidFill>
                <a:effectLst>
                  <a:outerShdw blurRad="38100" dist="38100" dir="2700000" algn="tl">
                    <a:srgbClr val="000000">
                      <a:alpha val="43137"/>
                    </a:srgbClr>
                  </a:outerShdw>
                </a:effectLst>
              </a:rPr>
              <a:t> </a:t>
            </a:r>
            <a:r>
              <a:rPr lang="es-ES" sz="2000" b="1" dirty="0" err="1">
                <a:solidFill>
                  <a:schemeClr val="bg1"/>
                </a:solidFill>
                <a:effectLst>
                  <a:outerShdw blurRad="38100" dist="38100" dir="2700000" algn="tl">
                    <a:srgbClr val="000000">
                      <a:alpha val="43137"/>
                    </a:srgbClr>
                  </a:outerShdw>
                </a:effectLst>
              </a:rPr>
              <a:t>stari</a:t>
            </a:r>
            <a:r>
              <a:rPr lang="es-ES" sz="2000" b="1" dirty="0">
                <a:solidFill>
                  <a:schemeClr val="bg1"/>
                </a:solidFill>
                <a:effectLst>
                  <a:outerShdw blurRad="38100" dist="38100" dir="2700000" algn="tl">
                    <a:srgbClr val="000000">
                      <a:alpha val="43137"/>
                    </a:srgbClr>
                  </a:outerShdw>
                </a:effectLst>
              </a:rPr>
              <a:t> </a:t>
            </a:r>
            <a:r>
              <a:rPr lang="es-ES" sz="2000" b="1" dirty="0" err="1">
                <a:solidFill>
                  <a:schemeClr val="bg1"/>
                </a:solidFill>
                <a:effectLst>
                  <a:outerShdw blurRad="38100" dist="38100" dir="2700000" algn="tl">
                    <a:srgbClr val="000000">
                      <a:alpha val="43137"/>
                    </a:srgbClr>
                  </a:outerShdw>
                </a:effectLst>
              </a:rPr>
              <a:t>način</a:t>
            </a:r>
            <a:r>
              <a:rPr lang="es-ES" sz="2000" b="1" dirty="0">
                <a:solidFill>
                  <a:schemeClr val="bg1"/>
                </a:solidFill>
                <a:effectLst>
                  <a:outerShdw blurRad="38100" dist="38100" dir="2700000" algn="tl">
                    <a:srgbClr val="000000">
                      <a:alpha val="43137"/>
                    </a:srgbClr>
                  </a:outerShdw>
                </a:effectLst>
              </a:rPr>
              <a:t> </a:t>
            </a:r>
            <a:r>
              <a:rPr lang="es-ES" sz="2000" b="1" dirty="0" err="1">
                <a:solidFill>
                  <a:schemeClr val="bg1"/>
                </a:solidFill>
                <a:effectLst>
                  <a:outerShdw blurRad="38100" dist="38100" dir="2700000" algn="tl">
                    <a:srgbClr val="000000">
                      <a:alpha val="43137"/>
                    </a:srgbClr>
                  </a:outerShdw>
                </a:effectLst>
              </a:rPr>
              <a:t>života</a:t>
            </a:r>
            <a:r>
              <a:rPr lang="es-ES" sz="2000" b="1" dirty="0">
                <a:solidFill>
                  <a:schemeClr val="bg1"/>
                </a:solidFill>
                <a:effectLst>
                  <a:outerShdw blurRad="38100" dist="38100" dir="2700000" algn="tl">
                    <a:srgbClr val="000000">
                      <a:alpha val="43137"/>
                    </a:srgbClr>
                  </a:outerShdw>
                </a:effectLst>
              </a:rPr>
              <a:t> i </a:t>
            </a:r>
            <a:r>
              <a:rPr lang="es-ES" sz="2000" b="1" dirty="0" err="1">
                <a:solidFill>
                  <a:schemeClr val="bg1"/>
                </a:solidFill>
                <a:effectLst>
                  <a:outerShdw blurRad="38100" dist="38100" dir="2700000" algn="tl">
                    <a:srgbClr val="000000">
                      <a:alpha val="43137"/>
                    </a:srgbClr>
                  </a:outerShdw>
                </a:effectLst>
              </a:rPr>
              <a:t>razmišljanja</a:t>
            </a:r>
            <a:r>
              <a:rPr lang="es-ES" sz="2000" b="1" dirty="0">
                <a:solidFill>
                  <a:schemeClr val="bg1"/>
                </a:solidFill>
                <a:effectLst>
                  <a:outerShdw blurRad="38100" dist="38100" dir="2700000" algn="tl">
                    <a:srgbClr val="000000">
                      <a:alpha val="43137"/>
                    </a:srgbClr>
                  </a:outerShdw>
                </a:effectLst>
              </a:rPr>
              <a:t>. </a:t>
            </a:r>
            <a:r>
              <a:rPr lang="es-ES" sz="2000" b="1" dirty="0" err="1">
                <a:solidFill>
                  <a:schemeClr val="bg1"/>
                </a:solidFill>
                <a:effectLst>
                  <a:outerShdw blurRad="38100" dist="38100" dir="2700000" algn="tl">
                    <a:srgbClr val="000000">
                      <a:alpha val="43137"/>
                    </a:srgbClr>
                  </a:outerShdw>
                </a:effectLst>
              </a:rPr>
              <a:t>Od</a:t>
            </a:r>
            <a:r>
              <a:rPr lang="es-ES" sz="2000" b="1" dirty="0">
                <a:solidFill>
                  <a:schemeClr val="bg1"/>
                </a:solidFill>
                <a:effectLst>
                  <a:outerShdw blurRad="38100" dist="38100" dir="2700000" algn="tl">
                    <a:srgbClr val="000000">
                      <a:alpha val="43137"/>
                    </a:srgbClr>
                  </a:outerShdw>
                </a:effectLst>
              </a:rPr>
              <a:t> </a:t>
            </a:r>
            <a:r>
              <a:rPr lang="es-ES" sz="2000" b="1" dirty="0" err="1">
                <a:solidFill>
                  <a:schemeClr val="bg1"/>
                </a:solidFill>
                <a:effectLst>
                  <a:outerShdw blurRad="38100" dist="38100" dir="2700000" algn="tl">
                    <a:srgbClr val="000000">
                      <a:alpha val="43137"/>
                    </a:srgbClr>
                  </a:outerShdw>
                </a:effectLst>
              </a:rPr>
              <a:t>tada</a:t>
            </a:r>
            <a:r>
              <a:rPr lang="es-ES" sz="2000" b="1" dirty="0">
                <a:solidFill>
                  <a:schemeClr val="bg1"/>
                </a:solidFill>
                <a:effectLst>
                  <a:outerShdw blurRad="38100" dist="38100" dir="2700000" algn="tl">
                    <a:srgbClr val="000000">
                      <a:alpha val="43137"/>
                    </a:srgbClr>
                  </a:outerShdw>
                </a:effectLst>
              </a:rPr>
              <a:t> </a:t>
            </a:r>
            <a:r>
              <a:rPr lang="es-ES" sz="2000" b="1" dirty="0" err="1">
                <a:solidFill>
                  <a:schemeClr val="bg1"/>
                </a:solidFill>
                <a:effectLst>
                  <a:outerShdw blurRad="38100" dist="38100" dir="2700000" algn="tl">
                    <a:srgbClr val="000000">
                      <a:alpha val="43137"/>
                    </a:srgbClr>
                  </a:outerShdw>
                </a:effectLst>
              </a:rPr>
              <a:t>smo</a:t>
            </a:r>
            <a:r>
              <a:rPr lang="es-ES" sz="2000" b="1" dirty="0">
                <a:solidFill>
                  <a:schemeClr val="bg1"/>
                </a:solidFill>
                <a:effectLst>
                  <a:outerShdw blurRad="38100" dist="38100" dir="2700000" algn="tl">
                    <a:srgbClr val="000000">
                      <a:alpha val="43137"/>
                    </a:srgbClr>
                  </a:outerShdw>
                </a:effectLst>
              </a:rPr>
              <a:t> </a:t>
            </a:r>
            <a:r>
              <a:rPr lang="es-ES" sz="2000" b="1" dirty="0" err="1">
                <a:solidFill>
                  <a:schemeClr val="bg1"/>
                </a:solidFill>
                <a:effectLst>
                  <a:outerShdw blurRad="38100" dist="38100" dir="2700000" algn="tl">
                    <a:srgbClr val="000000">
                      <a:alpha val="43137"/>
                    </a:srgbClr>
                  </a:outerShdw>
                </a:effectLst>
              </a:rPr>
              <a:t>živjeli</a:t>
            </a:r>
            <a:r>
              <a:rPr lang="es-ES" sz="2000" b="1" dirty="0">
                <a:solidFill>
                  <a:schemeClr val="bg1"/>
                </a:solidFill>
                <a:effectLst>
                  <a:outerShdw blurRad="38100" dist="38100" dir="2700000" algn="tl">
                    <a:srgbClr val="000000">
                      <a:alpha val="43137"/>
                    </a:srgbClr>
                  </a:outerShdw>
                </a:effectLst>
              </a:rPr>
              <a:t> </a:t>
            </a:r>
            <a:r>
              <a:rPr lang="es-ES" sz="2000" b="1" dirty="0" err="1">
                <a:solidFill>
                  <a:schemeClr val="bg1"/>
                </a:solidFill>
                <a:effectLst>
                  <a:outerShdw blurRad="38100" dist="38100" dir="2700000" algn="tl">
                    <a:srgbClr val="000000">
                      <a:alpha val="43137"/>
                    </a:srgbClr>
                  </a:outerShdw>
                </a:effectLst>
              </a:rPr>
              <a:t>dru</a:t>
            </a:r>
            <a:r>
              <a:rPr lang="hr-HR" sz="2000" b="1" dirty="0">
                <a:solidFill>
                  <a:schemeClr val="bg1"/>
                </a:solidFill>
                <a:effectLst>
                  <a:outerShdw blurRad="38100" dist="38100" dir="2700000" algn="tl">
                    <a:srgbClr val="000000">
                      <a:alpha val="43137"/>
                    </a:srgbClr>
                  </a:outerShdw>
                </a:effectLst>
              </a:rPr>
              <a:t>k</a:t>
            </a:r>
            <a:r>
              <a:rPr lang="es-ES" sz="2000" b="1" dirty="0" err="1">
                <a:solidFill>
                  <a:schemeClr val="bg1"/>
                </a:solidFill>
                <a:effectLst>
                  <a:outerShdw blurRad="38100" dist="38100" dir="2700000" algn="tl">
                    <a:srgbClr val="000000">
                      <a:alpha val="43137"/>
                    </a:srgbClr>
                  </a:outerShdw>
                </a:effectLst>
              </a:rPr>
              <a:t>čije</a:t>
            </a:r>
            <a:r>
              <a:rPr lang="es-ES" sz="2000" b="1" dirty="0">
                <a:solidFill>
                  <a:schemeClr val="bg1"/>
                </a:solidFill>
                <a:effectLst>
                  <a:outerShdw blurRad="38100" dist="38100" dir="2700000" algn="tl">
                    <a:srgbClr val="000000">
                      <a:alpha val="43137"/>
                    </a:srgbClr>
                  </a:outerShdw>
                </a:effectLst>
              </a:rPr>
              <a:t> i </a:t>
            </a:r>
            <a:r>
              <a:rPr lang="es-ES" sz="2000" b="1" dirty="0" err="1">
                <a:solidFill>
                  <a:schemeClr val="bg1"/>
                </a:solidFill>
                <a:effectLst>
                  <a:outerShdw blurRad="38100" dist="38100" dir="2700000" algn="tl">
                    <a:srgbClr val="000000">
                      <a:alpha val="43137"/>
                    </a:srgbClr>
                  </a:outerShdw>
                </a:effectLst>
              </a:rPr>
              <a:t>razmišljali</a:t>
            </a:r>
            <a:r>
              <a:rPr lang="es-ES" sz="2000" b="1" dirty="0">
                <a:solidFill>
                  <a:schemeClr val="bg1"/>
                </a:solidFill>
                <a:effectLst>
                  <a:outerShdw blurRad="38100" dist="38100" dir="2700000" algn="tl">
                    <a:srgbClr val="000000">
                      <a:alpha val="43137"/>
                    </a:srgbClr>
                  </a:outerShdw>
                </a:effectLst>
              </a:rPr>
              <a:t> </a:t>
            </a:r>
            <a:r>
              <a:rPr lang="es-ES" sz="2000" b="1" dirty="0" err="1">
                <a:solidFill>
                  <a:schemeClr val="bg1"/>
                </a:solidFill>
                <a:effectLst>
                  <a:outerShdw blurRad="38100" dist="38100" dir="2700000" algn="tl">
                    <a:srgbClr val="000000">
                      <a:alpha val="43137"/>
                    </a:srgbClr>
                  </a:outerShdw>
                </a:effectLst>
              </a:rPr>
              <a:t>dru</a:t>
            </a:r>
            <a:r>
              <a:rPr lang="hr-HR" sz="2000" b="1" dirty="0">
                <a:solidFill>
                  <a:schemeClr val="bg1"/>
                </a:solidFill>
                <a:effectLst>
                  <a:outerShdw blurRad="38100" dist="38100" dir="2700000" algn="tl">
                    <a:srgbClr val="000000">
                      <a:alpha val="43137"/>
                    </a:srgbClr>
                  </a:outerShdw>
                </a:effectLst>
              </a:rPr>
              <a:t>k</a:t>
            </a:r>
            <a:r>
              <a:rPr lang="es-ES" sz="2000" b="1" dirty="0" err="1">
                <a:solidFill>
                  <a:schemeClr val="bg1"/>
                </a:solidFill>
                <a:effectLst>
                  <a:outerShdw blurRad="38100" dist="38100" dir="2700000" algn="tl">
                    <a:srgbClr val="000000">
                      <a:alpha val="43137"/>
                    </a:srgbClr>
                  </a:outerShdw>
                </a:effectLst>
              </a:rPr>
              <a:t>čije</a:t>
            </a:r>
            <a:r>
              <a:rPr lang="es-ES" sz="2000" b="1" dirty="0">
                <a:solidFill>
                  <a:schemeClr val="bg1"/>
                </a:solidFill>
                <a:effectLst>
                  <a:outerShdw blurRad="38100" dist="38100" dir="2700000" algn="tl">
                    <a:srgbClr val="000000">
                      <a:alpha val="43137"/>
                    </a:srgbClr>
                  </a:outerShdw>
                </a:effectLst>
              </a:rPr>
              <a:t>. </a:t>
            </a:r>
            <a:r>
              <a:rPr lang="es-ES" sz="2000" b="1" dirty="0" err="1">
                <a:solidFill>
                  <a:schemeClr val="bg1"/>
                </a:solidFill>
                <a:effectLst>
                  <a:outerShdw blurRad="38100" dist="38100" dir="2700000" algn="tl">
                    <a:srgbClr val="000000">
                      <a:alpha val="43137"/>
                    </a:srgbClr>
                  </a:outerShdw>
                </a:effectLst>
              </a:rPr>
              <a:t>Prestajemo</a:t>
            </a:r>
            <a:r>
              <a:rPr lang="es-ES" sz="2000" b="1" dirty="0">
                <a:solidFill>
                  <a:schemeClr val="bg1"/>
                </a:solidFill>
                <a:effectLst>
                  <a:outerShdw blurRad="38100" dist="38100" dir="2700000" algn="tl">
                    <a:srgbClr val="000000">
                      <a:alpha val="43137"/>
                    </a:srgbClr>
                  </a:outerShdw>
                </a:effectLst>
              </a:rPr>
              <a:t> </a:t>
            </a:r>
            <a:r>
              <a:rPr lang="es-ES" sz="2000" b="1" dirty="0" err="1">
                <a:solidFill>
                  <a:schemeClr val="bg1"/>
                </a:solidFill>
                <a:effectLst>
                  <a:outerShdw blurRad="38100" dist="38100" dir="2700000" algn="tl">
                    <a:srgbClr val="000000">
                      <a:alpha val="43137"/>
                    </a:srgbClr>
                  </a:outerShdw>
                </a:effectLst>
              </a:rPr>
              <a:t>biti</a:t>
            </a:r>
            <a:r>
              <a:rPr lang="es-ES" sz="2000" b="1" dirty="0">
                <a:solidFill>
                  <a:schemeClr val="bg1"/>
                </a:solidFill>
                <a:effectLst>
                  <a:outerShdw blurRad="38100" dist="38100" dir="2700000" algn="tl">
                    <a:srgbClr val="000000">
                      <a:alpha val="43137"/>
                    </a:srgbClr>
                  </a:outerShdw>
                </a:effectLst>
              </a:rPr>
              <a:t> </a:t>
            </a:r>
            <a:r>
              <a:rPr lang="es-ES" sz="2000" b="1" dirty="0" err="1">
                <a:solidFill>
                  <a:schemeClr val="bg1"/>
                </a:solidFill>
                <a:effectLst>
                  <a:outerShdw blurRad="38100" dist="38100" dir="2700000" algn="tl">
                    <a:srgbClr val="000000">
                      <a:alpha val="43137"/>
                    </a:srgbClr>
                  </a:outerShdw>
                </a:effectLst>
              </a:rPr>
              <a:t>zemaljski</a:t>
            </a:r>
            <a:r>
              <a:rPr lang="es-ES" sz="2000" b="1" dirty="0">
                <a:solidFill>
                  <a:schemeClr val="bg1"/>
                </a:solidFill>
                <a:effectLst>
                  <a:outerShdw blurRad="38100" dist="38100" dir="2700000" algn="tl">
                    <a:srgbClr val="000000">
                      <a:alpha val="43137"/>
                    </a:srgbClr>
                  </a:outerShdw>
                </a:effectLst>
              </a:rPr>
              <a:t> </a:t>
            </a:r>
            <a:r>
              <a:rPr lang="es-ES" sz="2000" b="1" dirty="0" err="1">
                <a:solidFill>
                  <a:schemeClr val="bg1"/>
                </a:solidFill>
                <a:effectLst>
                  <a:outerShdw blurRad="38100" dist="38100" dir="2700000" algn="tl">
                    <a:srgbClr val="000000">
                      <a:alpha val="43137"/>
                    </a:srgbClr>
                  </a:outerShdw>
                </a:effectLst>
              </a:rPr>
              <a:t>usmjereni</a:t>
            </a:r>
            <a:r>
              <a:rPr lang="es-ES" sz="2000" b="1" dirty="0">
                <a:solidFill>
                  <a:schemeClr val="bg1"/>
                </a:solidFill>
                <a:effectLst>
                  <a:outerShdw blurRad="38100" dist="38100" dir="2700000" algn="tl">
                    <a:srgbClr val="000000">
                      <a:alpha val="43137"/>
                    </a:srgbClr>
                  </a:outerShdw>
                </a:effectLst>
              </a:rPr>
              <a:t> i </a:t>
            </a:r>
            <a:r>
              <a:rPr lang="es-ES" sz="2000" b="1" dirty="0" err="1">
                <a:solidFill>
                  <a:schemeClr val="bg1"/>
                </a:solidFill>
                <a:effectLst>
                  <a:outerShdw blurRad="38100" dist="38100" dir="2700000" algn="tl">
                    <a:srgbClr val="000000">
                      <a:alpha val="43137"/>
                    </a:srgbClr>
                  </a:outerShdw>
                </a:effectLst>
              </a:rPr>
              <a:t>stječemo</a:t>
            </a:r>
            <a:r>
              <a:rPr lang="es-ES" sz="2000" b="1" dirty="0">
                <a:solidFill>
                  <a:schemeClr val="bg1"/>
                </a:solidFill>
                <a:effectLst>
                  <a:outerShdw blurRad="38100" dist="38100" dir="2700000" algn="tl">
                    <a:srgbClr val="000000">
                      <a:alpha val="43137"/>
                    </a:srgbClr>
                  </a:outerShdw>
                </a:effectLst>
              </a:rPr>
              <a:t> </a:t>
            </a:r>
            <a:r>
              <a:rPr lang="es-ES" sz="2000" b="1" dirty="0" err="1">
                <a:solidFill>
                  <a:schemeClr val="bg1"/>
                </a:solidFill>
                <a:effectLst>
                  <a:outerShdw blurRad="38100" dist="38100" dir="2700000" algn="tl">
                    <a:srgbClr val="000000">
                      <a:alpha val="43137"/>
                    </a:srgbClr>
                  </a:outerShdw>
                </a:effectLst>
              </a:rPr>
              <a:t>nebeski</a:t>
            </a:r>
            <a:r>
              <a:rPr lang="es-ES" sz="2000" b="1" dirty="0">
                <a:solidFill>
                  <a:schemeClr val="bg1"/>
                </a:solidFill>
                <a:effectLst>
                  <a:outerShdw blurRad="38100" dist="38100" dir="2700000" algn="tl">
                    <a:srgbClr val="000000">
                      <a:alpha val="43137"/>
                    </a:srgbClr>
                  </a:outerShdw>
                </a:effectLst>
              </a:rPr>
              <a:t> </a:t>
            </a:r>
            <a:r>
              <a:rPr lang="es-ES" sz="2000" b="1" dirty="0" err="1">
                <a:solidFill>
                  <a:schemeClr val="bg1"/>
                </a:solidFill>
                <a:effectLst>
                  <a:outerShdw blurRad="38100" dist="38100" dir="2700000" algn="tl">
                    <a:srgbClr val="000000">
                      <a:alpha val="43137"/>
                    </a:srgbClr>
                  </a:outerShdw>
                </a:effectLst>
              </a:rPr>
              <a:t>mentalitet</a:t>
            </a:r>
            <a:r>
              <a:rPr lang="es-ES" sz="2000" b="1" dirty="0">
                <a:solidFill>
                  <a:schemeClr val="bg1"/>
                </a:solidFill>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3576866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 calcmode="lin" valueType="num">
                                      <p:cBhvr>
                                        <p:cTn id="9" dur="500" fill="hold"/>
                                        <p:tgtEl>
                                          <p:spTgt spid="9"/>
                                        </p:tgtEl>
                                        <p:attrNameLst>
                                          <p:attrName>style.rotation</p:attrName>
                                        </p:attrNameLst>
                                      </p:cBhvr>
                                      <p:tavLst>
                                        <p:tav tm="0">
                                          <p:val>
                                            <p:fltVal val="360"/>
                                          </p:val>
                                        </p:tav>
                                        <p:tav tm="100000">
                                          <p:val>
                                            <p:fltVal val="0"/>
                                          </p:val>
                                        </p:tav>
                                      </p:tavLst>
                                    </p:anim>
                                    <p:animEffect transition="in" filter="fade">
                                      <p:cBhvr>
                                        <p:cTn id="10" dur="500"/>
                                        <p:tgtEl>
                                          <p:spTgt spid="9"/>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wipe(left)">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childTnLst>
                          </p:cTn>
                        </p:par>
                        <p:par>
                          <p:cTn id="25" fill="hold">
                            <p:stCondLst>
                              <p:cond delay="500"/>
                            </p:stCondLst>
                            <p:childTnLst>
                              <p:par>
                                <p:cTn id="26" presetID="22" presetClass="entr" presetSubtype="8" fill="hold" grpId="0"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17" presetClass="entr" presetSubtype="8" fill="hold" nodeType="clickEffect">
                                  <p:stCondLst>
                                    <p:cond delay="0"/>
                                  </p:stCondLst>
                                  <p:childTnLst>
                                    <p:set>
                                      <p:cBhvr>
                                        <p:cTn id="32" dur="1" fill="hold">
                                          <p:stCondLst>
                                            <p:cond delay="0"/>
                                          </p:stCondLst>
                                        </p:cTn>
                                        <p:tgtEl>
                                          <p:spTgt spid="25"/>
                                        </p:tgtEl>
                                        <p:attrNameLst>
                                          <p:attrName>style.visibility</p:attrName>
                                        </p:attrNameLst>
                                      </p:cBhvr>
                                      <p:to>
                                        <p:strVal val="visible"/>
                                      </p:to>
                                    </p:set>
                                    <p:anim calcmode="lin" valueType="num">
                                      <p:cBhvr>
                                        <p:cTn id="33" dur="500" fill="hold"/>
                                        <p:tgtEl>
                                          <p:spTgt spid="25"/>
                                        </p:tgtEl>
                                        <p:attrNameLst>
                                          <p:attrName>ppt_x</p:attrName>
                                        </p:attrNameLst>
                                      </p:cBhvr>
                                      <p:tavLst>
                                        <p:tav tm="0">
                                          <p:val>
                                            <p:strVal val="#ppt_x-#ppt_w/2"/>
                                          </p:val>
                                        </p:tav>
                                        <p:tav tm="100000">
                                          <p:val>
                                            <p:strVal val="#ppt_x"/>
                                          </p:val>
                                        </p:tav>
                                      </p:tavLst>
                                    </p:anim>
                                    <p:anim calcmode="lin" valueType="num">
                                      <p:cBhvr>
                                        <p:cTn id="34" dur="500" fill="hold"/>
                                        <p:tgtEl>
                                          <p:spTgt spid="25"/>
                                        </p:tgtEl>
                                        <p:attrNameLst>
                                          <p:attrName>ppt_y</p:attrName>
                                        </p:attrNameLst>
                                      </p:cBhvr>
                                      <p:tavLst>
                                        <p:tav tm="0">
                                          <p:val>
                                            <p:strVal val="#ppt_y"/>
                                          </p:val>
                                        </p:tav>
                                        <p:tav tm="100000">
                                          <p:val>
                                            <p:strVal val="#ppt_y"/>
                                          </p:val>
                                        </p:tav>
                                      </p:tavLst>
                                    </p:anim>
                                    <p:anim calcmode="lin" valueType="num">
                                      <p:cBhvr>
                                        <p:cTn id="35" dur="500" fill="hold"/>
                                        <p:tgtEl>
                                          <p:spTgt spid="25"/>
                                        </p:tgtEl>
                                        <p:attrNameLst>
                                          <p:attrName>ppt_w</p:attrName>
                                        </p:attrNameLst>
                                      </p:cBhvr>
                                      <p:tavLst>
                                        <p:tav tm="0">
                                          <p:val>
                                            <p:fltVal val="0"/>
                                          </p:val>
                                        </p:tav>
                                        <p:tav tm="100000">
                                          <p:val>
                                            <p:strVal val="#ppt_w"/>
                                          </p:val>
                                        </p:tav>
                                      </p:tavLst>
                                    </p:anim>
                                    <p:anim calcmode="lin" valueType="num">
                                      <p:cBhvr>
                                        <p:cTn id="36" dur="500" fill="hold"/>
                                        <p:tgtEl>
                                          <p:spTgt spid="25"/>
                                        </p:tgtEl>
                                        <p:attrNameLst>
                                          <p:attrName>ppt_h</p:attrName>
                                        </p:attrNameLst>
                                      </p:cBhvr>
                                      <p:tavLst>
                                        <p:tav tm="0">
                                          <p:val>
                                            <p:strVal val="#ppt_h"/>
                                          </p:val>
                                        </p:tav>
                                        <p:tav tm="100000">
                                          <p:val>
                                            <p:strVal val="#ppt_h"/>
                                          </p:val>
                                        </p:tav>
                                      </p:tavLst>
                                    </p:anim>
                                  </p:childTnLst>
                                </p:cTn>
                              </p:par>
                            </p:childTnLst>
                          </p:cTn>
                        </p:par>
                        <p:par>
                          <p:cTn id="37" fill="hold">
                            <p:stCondLst>
                              <p:cond delay="500"/>
                            </p:stCondLst>
                            <p:childTnLst>
                              <p:par>
                                <p:cTn id="38" presetID="22" presetClass="entr" presetSubtype="8" fill="hold" grpId="0" nodeType="afterEffect">
                                  <p:stCondLst>
                                    <p:cond delay="0"/>
                                  </p:stCondLst>
                                  <p:childTnLst>
                                    <p:set>
                                      <p:cBhvr>
                                        <p:cTn id="39" dur="1" fill="hold">
                                          <p:stCondLst>
                                            <p:cond delay="0"/>
                                          </p:stCondLst>
                                        </p:cTn>
                                        <p:tgtEl>
                                          <p:spTgt spid="2">
                                            <p:txEl>
                                              <p:pRg st="0" end="0"/>
                                            </p:txEl>
                                          </p:spTgt>
                                        </p:tgtEl>
                                        <p:attrNameLst>
                                          <p:attrName>style.visibility</p:attrName>
                                        </p:attrNameLst>
                                      </p:cBhvr>
                                      <p:to>
                                        <p:strVal val="visible"/>
                                      </p:to>
                                    </p:set>
                                    <p:animEffect transition="in" filter="wipe(left)">
                                      <p:cBhvr>
                                        <p:cTn id="40" dur="500"/>
                                        <p:tgtEl>
                                          <p:spTgt spid="2">
                                            <p:txEl>
                                              <p:pRg st="0" end="0"/>
                                            </p:txEl>
                                          </p:spTgt>
                                        </p:tgtEl>
                                      </p:cBhvr>
                                    </p:animEffect>
                                  </p:childTnLst>
                                </p:cTn>
                              </p:par>
                            </p:childTnLst>
                          </p:cTn>
                        </p:par>
                        <p:par>
                          <p:cTn id="41" fill="hold">
                            <p:stCondLst>
                              <p:cond delay="1000"/>
                            </p:stCondLst>
                            <p:childTnLst>
                              <p:par>
                                <p:cTn id="42" presetID="31" presetClass="entr" presetSubtype="0" fill="hold" nodeType="afterEffect">
                                  <p:stCondLst>
                                    <p:cond delay="0"/>
                                  </p:stCondLst>
                                  <p:childTnLst>
                                    <p:set>
                                      <p:cBhvr>
                                        <p:cTn id="43" dur="1" fill="hold">
                                          <p:stCondLst>
                                            <p:cond delay="0"/>
                                          </p:stCondLst>
                                        </p:cTn>
                                        <p:tgtEl>
                                          <p:spTgt spid="18"/>
                                        </p:tgtEl>
                                        <p:attrNameLst>
                                          <p:attrName>style.visibility</p:attrName>
                                        </p:attrNameLst>
                                      </p:cBhvr>
                                      <p:to>
                                        <p:strVal val="visible"/>
                                      </p:to>
                                    </p:set>
                                    <p:anim calcmode="lin" valueType="num">
                                      <p:cBhvr>
                                        <p:cTn id="44" dur="500" fill="hold"/>
                                        <p:tgtEl>
                                          <p:spTgt spid="18"/>
                                        </p:tgtEl>
                                        <p:attrNameLst>
                                          <p:attrName>ppt_w</p:attrName>
                                        </p:attrNameLst>
                                      </p:cBhvr>
                                      <p:tavLst>
                                        <p:tav tm="0">
                                          <p:val>
                                            <p:fltVal val="0"/>
                                          </p:val>
                                        </p:tav>
                                        <p:tav tm="100000">
                                          <p:val>
                                            <p:strVal val="#ppt_w"/>
                                          </p:val>
                                        </p:tav>
                                      </p:tavLst>
                                    </p:anim>
                                    <p:anim calcmode="lin" valueType="num">
                                      <p:cBhvr>
                                        <p:cTn id="45" dur="500" fill="hold"/>
                                        <p:tgtEl>
                                          <p:spTgt spid="18"/>
                                        </p:tgtEl>
                                        <p:attrNameLst>
                                          <p:attrName>ppt_h</p:attrName>
                                        </p:attrNameLst>
                                      </p:cBhvr>
                                      <p:tavLst>
                                        <p:tav tm="0">
                                          <p:val>
                                            <p:fltVal val="0"/>
                                          </p:val>
                                        </p:tav>
                                        <p:tav tm="100000">
                                          <p:val>
                                            <p:strVal val="#ppt_h"/>
                                          </p:val>
                                        </p:tav>
                                      </p:tavLst>
                                    </p:anim>
                                    <p:anim calcmode="lin" valueType="num">
                                      <p:cBhvr>
                                        <p:cTn id="46" dur="500" fill="hold"/>
                                        <p:tgtEl>
                                          <p:spTgt spid="18"/>
                                        </p:tgtEl>
                                        <p:attrNameLst>
                                          <p:attrName>style.rotation</p:attrName>
                                        </p:attrNameLst>
                                      </p:cBhvr>
                                      <p:tavLst>
                                        <p:tav tm="0">
                                          <p:val>
                                            <p:fltVal val="90"/>
                                          </p:val>
                                        </p:tav>
                                        <p:tav tm="100000">
                                          <p:val>
                                            <p:fltVal val="0"/>
                                          </p:val>
                                        </p:tav>
                                      </p:tavLst>
                                    </p:anim>
                                    <p:animEffect transition="in" filter="fade">
                                      <p:cBhvr>
                                        <p:cTn id="47" dur="500"/>
                                        <p:tgtEl>
                                          <p:spTgt spid="18"/>
                                        </p:tgtEl>
                                      </p:cBhvr>
                                    </p:animEffect>
                                  </p:childTnLst>
                                </p:cTn>
                              </p:par>
                            </p:childTnLst>
                          </p:cTn>
                        </p:par>
                        <p:par>
                          <p:cTn id="48" fill="hold">
                            <p:stCondLst>
                              <p:cond delay="1500"/>
                            </p:stCondLst>
                            <p:childTnLst>
                              <p:par>
                                <p:cTn id="49" presetID="22" presetClass="entr" presetSubtype="8" fill="hold" grpId="0" nodeType="afterEffect">
                                  <p:stCondLst>
                                    <p:cond delay="0"/>
                                  </p:stCondLst>
                                  <p:childTnLst>
                                    <p:set>
                                      <p:cBhvr>
                                        <p:cTn id="50" dur="1" fill="hold">
                                          <p:stCondLst>
                                            <p:cond delay="0"/>
                                          </p:stCondLst>
                                        </p:cTn>
                                        <p:tgtEl>
                                          <p:spTgt spid="2">
                                            <p:txEl>
                                              <p:pRg st="1" end="1"/>
                                            </p:txEl>
                                          </p:spTgt>
                                        </p:tgtEl>
                                        <p:attrNameLst>
                                          <p:attrName>style.visibility</p:attrName>
                                        </p:attrNameLst>
                                      </p:cBhvr>
                                      <p:to>
                                        <p:strVal val="visible"/>
                                      </p:to>
                                    </p:set>
                                    <p:animEffect transition="in" filter="wipe(left)">
                                      <p:cBhvr>
                                        <p:cTn id="51" dur="500"/>
                                        <p:tgtEl>
                                          <p:spTgt spid="2">
                                            <p:txEl>
                                              <p:pRg st="1" end="1"/>
                                            </p:txEl>
                                          </p:spTgt>
                                        </p:tgtEl>
                                      </p:cBhvr>
                                    </p:animEffect>
                                  </p:childTnLst>
                                </p:cTn>
                              </p:par>
                            </p:childTnLst>
                          </p:cTn>
                        </p:par>
                        <p:par>
                          <p:cTn id="52" fill="hold">
                            <p:stCondLst>
                              <p:cond delay="2000"/>
                            </p:stCondLst>
                            <p:childTnLst>
                              <p:par>
                                <p:cTn id="53" presetID="31" presetClass="entr" presetSubtype="0" fill="hold" nodeType="afterEffect">
                                  <p:stCondLst>
                                    <p:cond delay="0"/>
                                  </p:stCondLst>
                                  <p:childTnLst>
                                    <p:set>
                                      <p:cBhvr>
                                        <p:cTn id="54" dur="1" fill="hold">
                                          <p:stCondLst>
                                            <p:cond delay="0"/>
                                          </p:stCondLst>
                                        </p:cTn>
                                        <p:tgtEl>
                                          <p:spTgt spid="14"/>
                                        </p:tgtEl>
                                        <p:attrNameLst>
                                          <p:attrName>style.visibility</p:attrName>
                                        </p:attrNameLst>
                                      </p:cBhvr>
                                      <p:to>
                                        <p:strVal val="visible"/>
                                      </p:to>
                                    </p:set>
                                    <p:anim calcmode="lin" valueType="num">
                                      <p:cBhvr>
                                        <p:cTn id="55" dur="500" fill="hold"/>
                                        <p:tgtEl>
                                          <p:spTgt spid="14"/>
                                        </p:tgtEl>
                                        <p:attrNameLst>
                                          <p:attrName>ppt_w</p:attrName>
                                        </p:attrNameLst>
                                      </p:cBhvr>
                                      <p:tavLst>
                                        <p:tav tm="0">
                                          <p:val>
                                            <p:fltVal val="0"/>
                                          </p:val>
                                        </p:tav>
                                        <p:tav tm="100000">
                                          <p:val>
                                            <p:strVal val="#ppt_w"/>
                                          </p:val>
                                        </p:tav>
                                      </p:tavLst>
                                    </p:anim>
                                    <p:anim calcmode="lin" valueType="num">
                                      <p:cBhvr>
                                        <p:cTn id="56" dur="500" fill="hold"/>
                                        <p:tgtEl>
                                          <p:spTgt spid="14"/>
                                        </p:tgtEl>
                                        <p:attrNameLst>
                                          <p:attrName>ppt_h</p:attrName>
                                        </p:attrNameLst>
                                      </p:cBhvr>
                                      <p:tavLst>
                                        <p:tav tm="0">
                                          <p:val>
                                            <p:fltVal val="0"/>
                                          </p:val>
                                        </p:tav>
                                        <p:tav tm="100000">
                                          <p:val>
                                            <p:strVal val="#ppt_h"/>
                                          </p:val>
                                        </p:tav>
                                      </p:tavLst>
                                    </p:anim>
                                    <p:anim calcmode="lin" valueType="num">
                                      <p:cBhvr>
                                        <p:cTn id="57" dur="500" fill="hold"/>
                                        <p:tgtEl>
                                          <p:spTgt spid="14"/>
                                        </p:tgtEl>
                                        <p:attrNameLst>
                                          <p:attrName>style.rotation</p:attrName>
                                        </p:attrNameLst>
                                      </p:cBhvr>
                                      <p:tavLst>
                                        <p:tav tm="0">
                                          <p:val>
                                            <p:fltVal val="90"/>
                                          </p:val>
                                        </p:tav>
                                        <p:tav tm="100000">
                                          <p:val>
                                            <p:fltVal val="0"/>
                                          </p:val>
                                        </p:tav>
                                      </p:tavLst>
                                    </p:anim>
                                    <p:animEffect transition="in" filter="fade">
                                      <p:cBhvr>
                                        <p:cTn id="58" dur="500"/>
                                        <p:tgtEl>
                                          <p:spTgt spid="14"/>
                                        </p:tgtEl>
                                      </p:cBhvr>
                                    </p:animEffect>
                                  </p:childTnLst>
                                </p:cTn>
                              </p:par>
                            </p:childTnLst>
                          </p:cTn>
                        </p:par>
                        <p:par>
                          <p:cTn id="59" fill="hold">
                            <p:stCondLst>
                              <p:cond delay="2500"/>
                            </p:stCondLst>
                            <p:childTnLst>
                              <p:par>
                                <p:cTn id="60" presetID="22" presetClass="entr" presetSubtype="8" fill="hold" grpId="0" nodeType="afterEffect">
                                  <p:stCondLst>
                                    <p:cond delay="0"/>
                                  </p:stCondLst>
                                  <p:childTnLst>
                                    <p:set>
                                      <p:cBhvr>
                                        <p:cTn id="61" dur="1" fill="hold">
                                          <p:stCondLst>
                                            <p:cond delay="0"/>
                                          </p:stCondLst>
                                        </p:cTn>
                                        <p:tgtEl>
                                          <p:spTgt spid="2">
                                            <p:txEl>
                                              <p:pRg st="2" end="2"/>
                                            </p:txEl>
                                          </p:spTgt>
                                        </p:tgtEl>
                                        <p:attrNameLst>
                                          <p:attrName>style.visibility</p:attrName>
                                        </p:attrNameLst>
                                      </p:cBhvr>
                                      <p:to>
                                        <p:strVal val="visible"/>
                                      </p:to>
                                    </p:set>
                                    <p:animEffect transition="in" filter="wipe(left)">
                                      <p:cBhvr>
                                        <p:cTn id="62" dur="500"/>
                                        <p:tgtEl>
                                          <p:spTgt spid="2">
                                            <p:txEl>
                                              <p:pRg st="2" end="2"/>
                                            </p:txEl>
                                          </p:spTgt>
                                        </p:tgtEl>
                                      </p:cBhvr>
                                    </p:animEffect>
                                  </p:childTnLst>
                                </p:cTn>
                              </p:par>
                            </p:childTnLst>
                          </p:cTn>
                        </p:par>
                        <p:par>
                          <p:cTn id="63" fill="hold">
                            <p:stCondLst>
                              <p:cond delay="3000"/>
                            </p:stCondLst>
                            <p:childTnLst>
                              <p:par>
                                <p:cTn id="64" presetID="31" presetClass="entr" presetSubtype="0" fill="hold" nodeType="afterEffect">
                                  <p:stCondLst>
                                    <p:cond delay="0"/>
                                  </p:stCondLst>
                                  <p:childTnLst>
                                    <p:set>
                                      <p:cBhvr>
                                        <p:cTn id="65" dur="1" fill="hold">
                                          <p:stCondLst>
                                            <p:cond delay="0"/>
                                          </p:stCondLst>
                                        </p:cTn>
                                        <p:tgtEl>
                                          <p:spTgt spid="10"/>
                                        </p:tgtEl>
                                        <p:attrNameLst>
                                          <p:attrName>style.visibility</p:attrName>
                                        </p:attrNameLst>
                                      </p:cBhvr>
                                      <p:to>
                                        <p:strVal val="visible"/>
                                      </p:to>
                                    </p:set>
                                    <p:anim calcmode="lin" valueType="num">
                                      <p:cBhvr>
                                        <p:cTn id="66" dur="500" fill="hold"/>
                                        <p:tgtEl>
                                          <p:spTgt spid="10"/>
                                        </p:tgtEl>
                                        <p:attrNameLst>
                                          <p:attrName>ppt_w</p:attrName>
                                        </p:attrNameLst>
                                      </p:cBhvr>
                                      <p:tavLst>
                                        <p:tav tm="0">
                                          <p:val>
                                            <p:fltVal val="0"/>
                                          </p:val>
                                        </p:tav>
                                        <p:tav tm="100000">
                                          <p:val>
                                            <p:strVal val="#ppt_w"/>
                                          </p:val>
                                        </p:tav>
                                      </p:tavLst>
                                    </p:anim>
                                    <p:anim calcmode="lin" valueType="num">
                                      <p:cBhvr>
                                        <p:cTn id="67" dur="500" fill="hold"/>
                                        <p:tgtEl>
                                          <p:spTgt spid="10"/>
                                        </p:tgtEl>
                                        <p:attrNameLst>
                                          <p:attrName>ppt_h</p:attrName>
                                        </p:attrNameLst>
                                      </p:cBhvr>
                                      <p:tavLst>
                                        <p:tav tm="0">
                                          <p:val>
                                            <p:fltVal val="0"/>
                                          </p:val>
                                        </p:tav>
                                        <p:tav tm="100000">
                                          <p:val>
                                            <p:strVal val="#ppt_h"/>
                                          </p:val>
                                        </p:tav>
                                      </p:tavLst>
                                    </p:anim>
                                    <p:anim calcmode="lin" valueType="num">
                                      <p:cBhvr>
                                        <p:cTn id="68" dur="500" fill="hold"/>
                                        <p:tgtEl>
                                          <p:spTgt spid="10"/>
                                        </p:tgtEl>
                                        <p:attrNameLst>
                                          <p:attrName>style.rotation</p:attrName>
                                        </p:attrNameLst>
                                      </p:cBhvr>
                                      <p:tavLst>
                                        <p:tav tm="0">
                                          <p:val>
                                            <p:fltVal val="90"/>
                                          </p:val>
                                        </p:tav>
                                        <p:tav tm="100000">
                                          <p:val>
                                            <p:fltVal val="0"/>
                                          </p:val>
                                        </p:tav>
                                      </p:tavLst>
                                    </p:anim>
                                    <p:animEffect transition="in" filter="fade">
                                      <p:cBhvr>
                                        <p:cTn id="69" dur="500"/>
                                        <p:tgtEl>
                                          <p:spTgt spid="10"/>
                                        </p:tgtEl>
                                      </p:cBhvr>
                                    </p:animEffect>
                                  </p:childTnLst>
                                </p:cTn>
                              </p:par>
                            </p:childTnLst>
                          </p:cTn>
                        </p:par>
                        <p:par>
                          <p:cTn id="70" fill="hold">
                            <p:stCondLst>
                              <p:cond delay="3500"/>
                            </p:stCondLst>
                            <p:childTnLst>
                              <p:par>
                                <p:cTn id="71" presetID="22" presetClass="entr" presetSubtype="8" fill="hold" grpId="0" nodeType="afterEffect">
                                  <p:stCondLst>
                                    <p:cond delay="0"/>
                                  </p:stCondLst>
                                  <p:childTnLst>
                                    <p:set>
                                      <p:cBhvr>
                                        <p:cTn id="72" dur="1" fill="hold">
                                          <p:stCondLst>
                                            <p:cond delay="0"/>
                                          </p:stCondLst>
                                        </p:cTn>
                                        <p:tgtEl>
                                          <p:spTgt spid="2">
                                            <p:txEl>
                                              <p:pRg st="3" end="3"/>
                                            </p:txEl>
                                          </p:spTgt>
                                        </p:tgtEl>
                                        <p:attrNameLst>
                                          <p:attrName>style.visibility</p:attrName>
                                        </p:attrNameLst>
                                      </p:cBhvr>
                                      <p:to>
                                        <p:strVal val="visible"/>
                                      </p:to>
                                    </p:set>
                                    <p:animEffect transition="in" filter="wipe(left)">
                                      <p:cBhvr>
                                        <p:cTn id="73" dur="500"/>
                                        <p:tgtEl>
                                          <p:spTgt spid="2">
                                            <p:txEl>
                                              <p:pRg st="3" end="3"/>
                                            </p:txEl>
                                          </p:spTgt>
                                        </p:tgtEl>
                                      </p:cBhvr>
                                    </p:animEffect>
                                  </p:childTnLst>
                                </p:cTn>
                              </p:par>
                            </p:childTnLst>
                          </p:cTn>
                        </p:par>
                      </p:childTnLst>
                    </p:cTn>
                  </p:par>
                  <p:par>
                    <p:cTn id="74" fill="hold">
                      <p:stCondLst>
                        <p:cond delay="indefinite"/>
                      </p:stCondLst>
                      <p:childTnLst>
                        <p:par>
                          <p:cTn id="75" fill="hold">
                            <p:stCondLst>
                              <p:cond delay="0"/>
                            </p:stCondLst>
                            <p:childTnLst>
                              <p:par>
                                <p:cTn id="76" presetID="17" presetClass="entr" presetSubtype="8" fill="hold" nodeType="clickEffect">
                                  <p:stCondLst>
                                    <p:cond delay="0"/>
                                  </p:stCondLst>
                                  <p:childTnLst>
                                    <p:set>
                                      <p:cBhvr>
                                        <p:cTn id="77" dur="1" fill="hold">
                                          <p:stCondLst>
                                            <p:cond delay="0"/>
                                          </p:stCondLst>
                                        </p:cTn>
                                        <p:tgtEl>
                                          <p:spTgt spid="23"/>
                                        </p:tgtEl>
                                        <p:attrNameLst>
                                          <p:attrName>style.visibility</p:attrName>
                                        </p:attrNameLst>
                                      </p:cBhvr>
                                      <p:to>
                                        <p:strVal val="visible"/>
                                      </p:to>
                                    </p:set>
                                    <p:anim calcmode="lin" valueType="num">
                                      <p:cBhvr>
                                        <p:cTn id="78" dur="500" fill="hold"/>
                                        <p:tgtEl>
                                          <p:spTgt spid="23"/>
                                        </p:tgtEl>
                                        <p:attrNameLst>
                                          <p:attrName>ppt_x</p:attrName>
                                        </p:attrNameLst>
                                      </p:cBhvr>
                                      <p:tavLst>
                                        <p:tav tm="0">
                                          <p:val>
                                            <p:strVal val="#ppt_x-#ppt_w/2"/>
                                          </p:val>
                                        </p:tav>
                                        <p:tav tm="100000">
                                          <p:val>
                                            <p:strVal val="#ppt_x"/>
                                          </p:val>
                                        </p:tav>
                                      </p:tavLst>
                                    </p:anim>
                                    <p:anim calcmode="lin" valueType="num">
                                      <p:cBhvr>
                                        <p:cTn id="79" dur="500" fill="hold"/>
                                        <p:tgtEl>
                                          <p:spTgt spid="23"/>
                                        </p:tgtEl>
                                        <p:attrNameLst>
                                          <p:attrName>ppt_y</p:attrName>
                                        </p:attrNameLst>
                                      </p:cBhvr>
                                      <p:tavLst>
                                        <p:tav tm="0">
                                          <p:val>
                                            <p:strVal val="#ppt_y"/>
                                          </p:val>
                                        </p:tav>
                                        <p:tav tm="100000">
                                          <p:val>
                                            <p:strVal val="#ppt_y"/>
                                          </p:val>
                                        </p:tav>
                                      </p:tavLst>
                                    </p:anim>
                                    <p:anim calcmode="lin" valueType="num">
                                      <p:cBhvr>
                                        <p:cTn id="80" dur="500" fill="hold"/>
                                        <p:tgtEl>
                                          <p:spTgt spid="23"/>
                                        </p:tgtEl>
                                        <p:attrNameLst>
                                          <p:attrName>ppt_w</p:attrName>
                                        </p:attrNameLst>
                                      </p:cBhvr>
                                      <p:tavLst>
                                        <p:tav tm="0">
                                          <p:val>
                                            <p:fltVal val="0"/>
                                          </p:val>
                                        </p:tav>
                                        <p:tav tm="100000">
                                          <p:val>
                                            <p:strVal val="#ppt_w"/>
                                          </p:val>
                                        </p:tav>
                                      </p:tavLst>
                                    </p:anim>
                                    <p:anim calcmode="lin" valueType="num">
                                      <p:cBhvr>
                                        <p:cTn id="81" dur="500" fill="hold"/>
                                        <p:tgtEl>
                                          <p:spTgt spid="23"/>
                                        </p:tgtEl>
                                        <p:attrNameLst>
                                          <p:attrName>ppt_h</p:attrName>
                                        </p:attrNameLst>
                                      </p:cBhvr>
                                      <p:tavLst>
                                        <p:tav tm="0">
                                          <p:val>
                                            <p:strVal val="#ppt_h"/>
                                          </p:val>
                                        </p:tav>
                                        <p:tav tm="100000">
                                          <p:val>
                                            <p:strVal val="#ppt_h"/>
                                          </p:val>
                                        </p:tav>
                                      </p:tavLst>
                                    </p:anim>
                                  </p:childTnLst>
                                </p:cTn>
                              </p:par>
                            </p:childTnLst>
                          </p:cTn>
                        </p:par>
                        <p:par>
                          <p:cTn id="82" fill="hold">
                            <p:stCondLst>
                              <p:cond delay="500"/>
                            </p:stCondLst>
                            <p:childTnLst>
                              <p:par>
                                <p:cTn id="83" presetID="22" presetClass="entr" presetSubtype="8" fill="hold" grpId="0" nodeType="afterEffect">
                                  <p:stCondLst>
                                    <p:cond delay="0"/>
                                  </p:stCondLst>
                                  <p:childTnLst>
                                    <p:set>
                                      <p:cBhvr>
                                        <p:cTn id="84" dur="1" fill="hold">
                                          <p:stCondLst>
                                            <p:cond delay="0"/>
                                          </p:stCondLst>
                                        </p:cTn>
                                        <p:tgtEl>
                                          <p:spTgt spid="2">
                                            <p:txEl>
                                              <p:pRg st="4" end="4"/>
                                            </p:txEl>
                                          </p:spTgt>
                                        </p:tgtEl>
                                        <p:attrNameLst>
                                          <p:attrName>style.visibility</p:attrName>
                                        </p:attrNameLst>
                                      </p:cBhvr>
                                      <p:to>
                                        <p:strVal val="visible"/>
                                      </p:to>
                                    </p:set>
                                    <p:animEffect transition="in" filter="wipe(left)">
                                      <p:cBhvr>
                                        <p:cTn id="85" dur="500"/>
                                        <p:tgtEl>
                                          <p:spTgt spid="2">
                                            <p:txEl>
                                              <p:pRg st="4" end="4"/>
                                            </p:txEl>
                                          </p:spTgt>
                                        </p:tgtEl>
                                      </p:cBhvr>
                                    </p:animEffect>
                                  </p:childTnLst>
                                </p:cTn>
                              </p:par>
                            </p:childTnLst>
                          </p:cTn>
                        </p:par>
                        <p:par>
                          <p:cTn id="86" fill="hold">
                            <p:stCondLst>
                              <p:cond delay="1000"/>
                            </p:stCondLst>
                            <p:childTnLst>
                              <p:par>
                                <p:cTn id="87" presetID="31" presetClass="entr" presetSubtype="0" fill="hold" nodeType="afterEffect">
                                  <p:stCondLst>
                                    <p:cond delay="0"/>
                                  </p:stCondLst>
                                  <p:childTnLst>
                                    <p:set>
                                      <p:cBhvr>
                                        <p:cTn id="88" dur="1" fill="hold">
                                          <p:stCondLst>
                                            <p:cond delay="0"/>
                                          </p:stCondLst>
                                        </p:cTn>
                                        <p:tgtEl>
                                          <p:spTgt spid="12"/>
                                        </p:tgtEl>
                                        <p:attrNameLst>
                                          <p:attrName>style.visibility</p:attrName>
                                        </p:attrNameLst>
                                      </p:cBhvr>
                                      <p:to>
                                        <p:strVal val="visible"/>
                                      </p:to>
                                    </p:set>
                                    <p:anim calcmode="lin" valueType="num">
                                      <p:cBhvr>
                                        <p:cTn id="89" dur="500" fill="hold"/>
                                        <p:tgtEl>
                                          <p:spTgt spid="12"/>
                                        </p:tgtEl>
                                        <p:attrNameLst>
                                          <p:attrName>ppt_w</p:attrName>
                                        </p:attrNameLst>
                                      </p:cBhvr>
                                      <p:tavLst>
                                        <p:tav tm="0">
                                          <p:val>
                                            <p:fltVal val="0"/>
                                          </p:val>
                                        </p:tav>
                                        <p:tav tm="100000">
                                          <p:val>
                                            <p:strVal val="#ppt_w"/>
                                          </p:val>
                                        </p:tav>
                                      </p:tavLst>
                                    </p:anim>
                                    <p:anim calcmode="lin" valueType="num">
                                      <p:cBhvr>
                                        <p:cTn id="90" dur="500" fill="hold"/>
                                        <p:tgtEl>
                                          <p:spTgt spid="12"/>
                                        </p:tgtEl>
                                        <p:attrNameLst>
                                          <p:attrName>ppt_h</p:attrName>
                                        </p:attrNameLst>
                                      </p:cBhvr>
                                      <p:tavLst>
                                        <p:tav tm="0">
                                          <p:val>
                                            <p:fltVal val="0"/>
                                          </p:val>
                                        </p:tav>
                                        <p:tav tm="100000">
                                          <p:val>
                                            <p:strVal val="#ppt_h"/>
                                          </p:val>
                                        </p:tav>
                                      </p:tavLst>
                                    </p:anim>
                                    <p:anim calcmode="lin" valueType="num">
                                      <p:cBhvr>
                                        <p:cTn id="91" dur="500" fill="hold"/>
                                        <p:tgtEl>
                                          <p:spTgt spid="12"/>
                                        </p:tgtEl>
                                        <p:attrNameLst>
                                          <p:attrName>style.rotation</p:attrName>
                                        </p:attrNameLst>
                                      </p:cBhvr>
                                      <p:tavLst>
                                        <p:tav tm="0">
                                          <p:val>
                                            <p:fltVal val="90"/>
                                          </p:val>
                                        </p:tav>
                                        <p:tav tm="100000">
                                          <p:val>
                                            <p:fltVal val="0"/>
                                          </p:val>
                                        </p:tav>
                                      </p:tavLst>
                                    </p:anim>
                                    <p:animEffect transition="in" filter="fade">
                                      <p:cBhvr>
                                        <p:cTn id="92" dur="500"/>
                                        <p:tgtEl>
                                          <p:spTgt spid="12"/>
                                        </p:tgtEl>
                                      </p:cBhvr>
                                    </p:animEffect>
                                  </p:childTnLst>
                                </p:cTn>
                              </p:par>
                            </p:childTnLst>
                          </p:cTn>
                        </p:par>
                        <p:par>
                          <p:cTn id="93" fill="hold">
                            <p:stCondLst>
                              <p:cond delay="1500"/>
                            </p:stCondLst>
                            <p:childTnLst>
                              <p:par>
                                <p:cTn id="94" presetID="22" presetClass="entr" presetSubtype="8" fill="hold" grpId="0" nodeType="afterEffect">
                                  <p:stCondLst>
                                    <p:cond delay="0"/>
                                  </p:stCondLst>
                                  <p:childTnLst>
                                    <p:set>
                                      <p:cBhvr>
                                        <p:cTn id="95" dur="1" fill="hold">
                                          <p:stCondLst>
                                            <p:cond delay="0"/>
                                          </p:stCondLst>
                                        </p:cTn>
                                        <p:tgtEl>
                                          <p:spTgt spid="2">
                                            <p:txEl>
                                              <p:pRg st="5" end="5"/>
                                            </p:txEl>
                                          </p:spTgt>
                                        </p:tgtEl>
                                        <p:attrNameLst>
                                          <p:attrName>style.visibility</p:attrName>
                                        </p:attrNameLst>
                                      </p:cBhvr>
                                      <p:to>
                                        <p:strVal val="visible"/>
                                      </p:to>
                                    </p:set>
                                    <p:animEffect transition="in" filter="wipe(left)">
                                      <p:cBhvr>
                                        <p:cTn id="96" dur="500"/>
                                        <p:tgtEl>
                                          <p:spTgt spid="2">
                                            <p:txEl>
                                              <p:pRg st="5" end="5"/>
                                            </p:txEl>
                                          </p:spTgt>
                                        </p:tgtEl>
                                      </p:cBhvr>
                                    </p:animEffect>
                                  </p:childTnLst>
                                </p:cTn>
                              </p:par>
                            </p:childTnLst>
                          </p:cTn>
                        </p:par>
                        <p:par>
                          <p:cTn id="97" fill="hold">
                            <p:stCondLst>
                              <p:cond delay="2000"/>
                            </p:stCondLst>
                            <p:childTnLst>
                              <p:par>
                                <p:cTn id="98" presetID="31" presetClass="entr" presetSubtype="0" fill="hold" nodeType="afterEffect">
                                  <p:stCondLst>
                                    <p:cond delay="0"/>
                                  </p:stCondLst>
                                  <p:childTnLst>
                                    <p:set>
                                      <p:cBhvr>
                                        <p:cTn id="99" dur="1" fill="hold">
                                          <p:stCondLst>
                                            <p:cond delay="0"/>
                                          </p:stCondLst>
                                        </p:cTn>
                                        <p:tgtEl>
                                          <p:spTgt spid="13"/>
                                        </p:tgtEl>
                                        <p:attrNameLst>
                                          <p:attrName>style.visibility</p:attrName>
                                        </p:attrNameLst>
                                      </p:cBhvr>
                                      <p:to>
                                        <p:strVal val="visible"/>
                                      </p:to>
                                    </p:set>
                                    <p:anim calcmode="lin" valueType="num">
                                      <p:cBhvr>
                                        <p:cTn id="100" dur="500" fill="hold"/>
                                        <p:tgtEl>
                                          <p:spTgt spid="13"/>
                                        </p:tgtEl>
                                        <p:attrNameLst>
                                          <p:attrName>ppt_w</p:attrName>
                                        </p:attrNameLst>
                                      </p:cBhvr>
                                      <p:tavLst>
                                        <p:tav tm="0">
                                          <p:val>
                                            <p:fltVal val="0"/>
                                          </p:val>
                                        </p:tav>
                                        <p:tav tm="100000">
                                          <p:val>
                                            <p:strVal val="#ppt_w"/>
                                          </p:val>
                                        </p:tav>
                                      </p:tavLst>
                                    </p:anim>
                                    <p:anim calcmode="lin" valueType="num">
                                      <p:cBhvr>
                                        <p:cTn id="101" dur="500" fill="hold"/>
                                        <p:tgtEl>
                                          <p:spTgt spid="13"/>
                                        </p:tgtEl>
                                        <p:attrNameLst>
                                          <p:attrName>ppt_h</p:attrName>
                                        </p:attrNameLst>
                                      </p:cBhvr>
                                      <p:tavLst>
                                        <p:tav tm="0">
                                          <p:val>
                                            <p:fltVal val="0"/>
                                          </p:val>
                                        </p:tav>
                                        <p:tav tm="100000">
                                          <p:val>
                                            <p:strVal val="#ppt_h"/>
                                          </p:val>
                                        </p:tav>
                                      </p:tavLst>
                                    </p:anim>
                                    <p:anim calcmode="lin" valueType="num">
                                      <p:cBhvr>
                                        <p:cTn id="102" dur="500" fill="hold"/>
                                        <p:tgtEl>
                                          <p:spTgt spid="13"/>
                                        </p:tgtEl>
                                        <p:attrNameLst>
                                          <p:attrName>style.rotation</p:attrName>
                                        </p:attrNameLst>
                                      </p:cBhvr>
                                      <p:tavLst>
                                        <p:tav tm="0">
                                          <p:val>
                                            <p:fltVal val="90"/>
                                          </p:val>
                                        </p:tav>
                                        <p:tav tm="100000">
                                          <p:val>
                                            <p:fltVal val="0"/>
                                          </p:val>
                                        </p:tav>
                                      </p:tavLst>
                                    </p:anim>
                                    <p:animEffect transition="in" filter="fade">
                                      <p:cBhvr>
                                        <p:cTn id="103" dur="500"/>
                                        <p:tgtEl>
                                          <p:spTgt spid="13"/>
                                        </p:tgtEl>
                                      </p:cBhvr>
                                    </p:animEffect>
                                  </p:childTnLst>
                                </p:cTn>
                              </p:par>
                            </p:childTnLst>
                          </p:cTn>
                        </p:par>
                        <p:par>
                          <p:cTn id="104" fill="hold">
                            <p:stCondLst>
                              <p:cond delay="2500"/>
                            </p:stCondLst>
                            <p:childTnLst>
                              <p:par>
                                <p:cTn id="105" presetID="22" presetClass="entr" presetSubtype="8" fill="hold" grpId="0" nodeType="afterEffect">
                                  <p:stCondLst>
                                    <p:cond delay="0"/>
                                  </p:stCondLst>
                                  <p:childTnLst>
                                    <p:set>
                                      <p:cBhvr>
                                        <p:cTn id="106" dur="1" fill="hold">
                                          <p:stCondLst>
                                            <p:cond delay="0"/>
                                          </p:stCondLst>
                                        </p:cTn>
                                        <p:tgtEl>
                                          <p:spTgt spid="2">
                                            <p:txEl>
                                              <p:pRg st="6" end="6"/>
                                            </p:txEl>
                                          </p:spTgt>
                                        </p:tgtEl>
                                        <p:attrNameLst>
                                          <p:attrName>style.visibility</p:attrName>
                                        </p:attrNameLst>
                                      </p:cBhvr>
                                      <p:to>
                                        <p:strVal val="visible"/>
                                      </p:to>
                                    </p:set>
                                    <p:animEffect transition="in" filter="wipe(left)">
                                      <p:cBhvr>
                                        <p:cTn id="107"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6" grpId="0"/>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Imagen 3" descr="Dibujo de una persona&#10;&#10;El contenido generado por IA puede ser incorrecto.">
            <a:extLst>
              <a:ext uri="{FF2B5EF4-FFF2-40B4-BE49-F238E27FC236}">
                <a16:creationId xmlns:a16="http://schemas.microsoft.com/office/drawing/2014/main" id="{7FD3B94F-E5CB-2BC9-9A25-9B2E7344FAB1}"/>
              </a:ext>
            </a:extLst>
          </p:cNvPr>
          <p:cNvPicPr>
            <a:picLocks noGrp="1" noRot="1" noChangeAspect="1" noMove="1" noResize="1" noEditPoints="1" noAdjustHandles="1" noChangeArrowheads="1" noChangeShapeType="1" noCrop="1"/>
          </p:cNvPicPr>
          <p:nvPr/>
        </p:nvPicPr>
        <p:blipFill>
          <a:blip r:embed="rId3" cstate="hqprint">
            <a:extLst>
              <a:ext uri="{28A0092B-C50C-407E-A947-70E740481C1C}">
                <a14:useLocalDpi xmlns:a14="http://schemas.microsoft.com/office/drawing/2010/main"/>
              </a:ext>
            </a:extLst>
          </a:blip>
          <a:stretch>
            <a:fillRect/>
          </a:stretch>
        </p:blipFill>
        <p:spPr>
          <a:xfrm flipH="1">
            <a:off x="7438853" y="3977389"/>
            <a:ext cx="3958453" cy="2642072"/>
          </a:xfrm>
          <a:prstGeom prst="rect">
            <a:avLst/>
          </a:prstGeom>
          <a:ln w="38100" cap="sq">
            <a:solidFill>
              <a:schemeClr val="accent3">
                <a:lumMod val="40000"/>
                <a:lumOff val="60000"/>
              </a:schemeClr>
            </a:solidFill>
            <a:prstDash val="solid"/>
            <a:miter lim="800000"/>
          </a:ln>
          <a:effectLst>
            <a:outerShdw blurRad="50800" dist="38100" dir="2700000" algn="tl" rotWithShape="0">
              <a:srgbClr val="000000">
                <a:alpha val="43000"/>
              </a:srgbClr>
            </a:outerShdw>
          </a:effectLst>
        </p:spPr>
      </p:pic>
      <p:pic>
        <p:nvPicPr>
          <p:cNvPr id="6" name="Imagen 5" descr="Imagen de la pantalla de un video juego&#10;&#10;El contenido generado por IA puede ser incorrecto.">
            <a:extLst>
              <a:ext uri="{FF2B5EF4-FFF2-40B4-BE49-F238E27FC236}">
                <a16:creationId xmlns:a16="http://schemas.microsoft.com/office/drawing/2014/main" id="{9818A41E-82D5-2832-6881-C7D11F4A7942}"/>
              </a:ext>
            </a:extLst>
          </p:cNvPr>
          <p:cNvPicPr>
            <a:picLocks noGrp="1" noRot="1" noChangeAspect="1" noMove="1" noResize="1" noEditPoints="1" noAdjustHandles="1" noChangeArrowheads="1" noChangeShapeType="1" noCrop="1"/>
          </p:cNvPicPr>
          <p:nvPr/>
        </p:nvPicPr>
        <p:blipFill>
          <a:blip r:embed="rId4" cstate="hqprint">
            <a:extLst>
              <a:ext uri="{28A0092B-C50C-407E-A947-70E740481C1C}">
                <a14:useLocalDpi xmlns:a14="http://schemas.microsoft.com/office/drawing/2010/main"/>
              </a:ext>
            </a:extLst>
          </a:blip>
          <a:stretch>
            <a:fillRect/>
          </a:stretch>
        </p:blipFill>
        <p:spPr>
          <a:xfrm>
            <a:off x="794694" y="3977389"/>
            <a:ext cx="3958452" cy="2642071"/>
          </a:xfrm>
          <a:prstGeom prst="rect">
            <a:avLst/>
          </a:prstGeom>
          <a:ln w="38100" cap="sq">
            <a:solidFill>
              <a:schemeClr val="accent3">
                <a:lumMod val="40000"/>
                <a:lumOff val="60000"/>
              </a:schemeClr>
            </a:solidFill>
            <a:prstDash val="solid"/>
            <a:miter lim="800000"/>
          </a:ln>
          <a:effectLst>
            <a:outerShdw blurRad="50800" dist="38100" dir="2700000" algn="tl" rotWithShape="0">
              <a:srgbClr val="000000">
                <a:alpha val="43000"/>
              </a:srgbClr>
            </a:outerShdw>
          </a:effectLst>
        </p:spPr>
      </p:pic>
      <p:sp>
        <p:nvSpPr>
          <p:cNvPr id="3" name="CuadroTexto 2">
            <a:extLst>
              <a:ext uri="{FF2B5EF4-FFF2-40B4-BE49-F238E27FC236}">
                <a16:creationId xmlns:a16="http://schemas.microsoft.com/office/drawing/2014/main" id="{D5ABEDE6-F2C5-D2E0-1734-078B407A0628}"/>
              </a:ext>
            </a:extLst>
          </p:cNvPr>
          <p:cNvSpPr txBox="1"/>
          <p:nvPr/>
        </p:nvSpPr>
        <p:spPr>
          <a:xfrm>
            <a:off x="2146851" y="907368"/>
            <a:ext cx="9899375" cy="2123658"/>
          </a:xfrm>
          <a:prstGeom prst="rect">
            <a:avLst/>
          </a:prstGeom>
          <a:noFill/>
        </p:spPr>
        <p:txBody>
          <a:bodyPr wrap="square">
            <a:spAutoFit/>
          </a:bodyPr>
          <a:lstStyle/>
          <a:p>
            <a:pPr algn="ctr"/>
            <a:r>
              <a:rPr lang="es-ES" sz="66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ZEMALJSKI ILI NEBESKI MENTALITET?</a:t>
            </a:r>
          </a:p>
        </p:txBody>
      </p:sp>
    </p:spTree>
    <p:extLst>
      <p:ext uri="{BB962C8B-B14F-4D97-AF65-F5344CB8AC3E}">
        <p14:creationId xmlns:p14="http://schemas.microsoft.com/office/powerpoint/2010/main" val="73641796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DA1F18C8-36C4-C328-F608-E1EDEC16FBE5}"/>
              </a:ext>
            </a:extLst>
          </p:cNvPr>
          <p:cNvSpPr txBox="1"/>
          <p:nvPr/>
        </p:nvSpPr>
        <p:spPr>
          <a:xfrm>
            <a:off x="0" y="0"/>
            <a:ext cx="12192000" cy="769441"/>
          </a:xfrm>
          <a:prstGeom prst="rect">
            <a:avLst/>
          </a:prstGeom>
          <a:noFill/>
        </p:spPr>
        <p:txBody>
          <a:bodyPr wrap="square">
            <a:spAutoFit/>
            <a:scene3d>
              <a:camera prst="orthographicFront"/>
              <a:lightRig rig="threePt" dir="t"/>
            </a:scene3d>
            <a:sp3d extrusionH="57150">
              <a:bevelT w="38100" h="38100"/>
            </a:sp3d>
          </a:bodyPr>
          <a:lstStyle/>
          <a:p>
            <a:pPr algn="ctr"/>
            <a:r>
              <a:rPr lang="es-ES" sz="4400" b="1" spc="300" dirty="0">
                <a:ln w="10160">
                  <a:solidFill>
                    <a:schemeClr val="accent5"/>
                  </a:solidFill>
                  <a:prstDash val="solid"/>
                </a:ln>
                <a:solidFill>
                  <a:schemeClr val="accent2">
                    <a:lumMod val="20000"/>
                    <a:lumOff val="80000"/>
                  </a:schemeClr>
                </a:solidFill>
                <a:effectLst>
                  <a:outerShdw blurRad="38100" dist="22860" dir="5400000" algn="tl" rotWithShape="0">
                    <a:srgbClr val="000000">
                      <a:alpha val="30000"/>
                    </a:srgbClr>
                  </a:outerShdw>
                </a:effectLst>
              </a:rPr>
              <a:t>NAŠ FOKUS</a:t>
            </a:r>
          </a:p>
        </p:txBody>
      </p:sp>
      <p:sp>
        <p:nvSpPr>
          <p:cNvPr id="5" name="CuadroTexto 4">
            <a:extLst>
              <a:ext uri="{FF2B5EF4-FFF2-40B4-BE49-F238E27FC236}">
                <a16:creationId xmlns:a16="http://schemas.microsoft.com/office/drawing/2014/main" id="{8CF2CE39-DADB-2660-DAD2-37D464A98B1A}"/>
              </a:ext>
            </a:extLst>
          </p:cNvPr>
          <p:cNvSpPr txBox="1"/>
          <p:nvPr/>
        </p:nvSpPr>
        <p:spPr>
          <a:xfrm>
            <a:off x="1376362" y="653147"/>
            <a:ext cx="9439275" cy="369332"/>
          </a:xfrm>
          <a:prstGeom prst="rect">
            <a:avLst/>
          </a:prstGeom>
          <a:noFill/>
        </p:spPr>
        <p:txBody>
          <a:bodyPr wrap="square">
            <a:spAutoFit/>
          </a:bodyPr>
          <a:lstStyle/>
          <a:p>
            <a:pPr algn="ctr"/>
            <a:r>
              <a:rPr lang="es-ES" b="1" dirty="0">
                <a:solidFill>
                  <a:schemeClr val="accent5">
                    <a:lumMod val="75000"/>
                  </a:schemeClr>
                </a:solidFill>
                <a:latin typeface="Comic Sans MS" panose="030F0702030302020204" pitchFamily="66" charset="0"/>
              </a:rPr>
              <a:t>“</a:t>
            </a:r>
            <a:r>
              <a:rPr lang="hr-HR" b="1" dirty="0">
                <a:solidFill>
                  <a:schemeClr val="accent5">
                    <a:lumMod val="75000"/>
                  </a:schemeClr>
                </a:solidFill>
                <a:latin typeface="Comic Sans MS" panose="030F0702030302020204" pitchFamily="66" charset="0"/>
              </a:rPr>
              <a:t>Mislite o onome što je gore a ne o onome što je na zemlji.</a:t>
            </a:r>
            <a:r>
              <a:rPr lang="es-ES" b="1" dirty="0">
                <a:solidFill>
                  <a:schemeClr val="accent5">
                    <a:lumMod val="75000"/>
                  </a:schemeClr>
                </a:solidFill>
                <a:latin typeface="Comic Sans MS" panose="030F0702030302020204" pitchFamily="66" charset="0"/>
              </a:rPr>
              <a:t>” </a:t>
            </a:r>
            <a:r>
              <a:rPr lang="es-ES" sz="1400" b="1" dirty="0">
                <a:solidFill>
                  <a:schemeClr val="accent5">
                    <a:lumMod val="75000"/>
                  </a:schemeClr>
                </a:solidFill>
                <a:latin typeface="Comic Sans MS" panose="030F0702030302020204" pitchFamily="66" charset="0"/>
              </a:rPr>
              <a:t>(</a:t>
            </a:r>
            <a:r>
              <a:rPr lang="hr-HR" sz="1400" b="1" dirty="0">
                <a:solidFill>
                  <a:schemeClr val="accent5">
                    <a:lumMod val="75000"/>
                  </a:schemeClr>
                </a:solidFill>
                <a:latin typeface="Comic Sans MS" panose="030F0702030302020204" pitchFamily="66" charset="0"/>
              </a:rPr>
              <a:t>Kološanima</a:t>
            </a:r>
            <a:r>
              <a:rPr lang="es-ES" sz="1400" b="1" dirty="0">
                <a:solidFill>
                  <a:schemeClr val="accent5">
                    <a:lumMod val="75000"/>
                  </a:schemeClr>
                </a:solidFill>
                <a:latin typeface="Comic Sans MS" panose="030F0702030302020204" pitchFamily="66" charset="0"/>
              </a:rPr>
              <a:t> 3</a:t>
            </a:r>
            <a:r>
              <a:rPr lang="hr-HR" sz="1400" b="1" dirty="0">
                <a:solidFill>
                  <a:schemeClr val="accent5">
                    <a:lumMod val="75000"/>
                  </a:schemeClr>
                </a:solidFill>
                <a:latin typeface="Comic Sans MS" panose="030F0702030302020204" pitchFamily="66" charset="0"/>
              </a:rPr>
              <a:t>,</a:t>
            </a:r>
            <a:r>
              <a:rPr lang="es-ES" sz="1400" b="1" dirty="0">
                <a:solidFill>
                  <a:schemeClr val="accent5">
                    <a:lumMod val="75000"/>
                  </a:schemeClr>
                </a:solidFill>
                <a:latin typeface="Comic Sans MS" panose="030F0702030302020204" pitchFamily="66" charset="0"/>
              </a:rPr>
              <a:t>2)</a:t>
            </a:r>
          </a:p>
        </p:txBody>
      </p:sp>
      <p:sp>
        <p:nvSpPr>
          <p:cNvPr id="6" name="CuadroTexto 5">
            <a:extLst>
              <a:ext uri="{FF2B5EF4-FFF2-40B4-BE49-F238E27FC236}">
                <a16:creationId xmlns:a16="http://schemas.microsoft.com/office/drawing/2014/main" id="{52444792-FF1D-9F78-B706-377FD5F26EA2}"/>
              </a:ext>
            </a:extLst>
          </p:cNvPr>
          <p:cNvSpPr txBox="1"/>
          <p:nvPr/>
        </p:nvSpPr>
        <p:spPr>
          <a:xfrm>
            <a:off x="3200400" y="1257300"/>
            <a:ext cx="8991599" cy="1015663"/>
          </a:xfrm>
          <a:prstGeom prst="rect">
            <a:avLst/>
          </a:prstGeom>
          <a:noFill/>
        </p:spPr>
        <p:txBody>
          <a:bodyPr wrap="square" rtlCol="0">
            <a:spAutoFit/>
          </a:bodyPr>
          <a:lstStyle/>
          <a:p>
            <a:pPr>
              <a:spcBef>
                <a:spcPts val="600"/>
              </a:spcBef>
            </a:pPr>
            <a:r>
              <a:rPr lang="es-ES" sz="2000" b="1" dirty="0" err="1"/>
              <a:t>Polazeći</a:t>
            </a:r>
            <a:r>
              <a:rPr lang="es-ES" sz="2000" b="1" dirty="0"/>
              <a:t> </a:t>
            </a:r>
            <a:r>
              <a:rPr lang="es-ES" sz="2000" b="1" dirty="0" err="1"/>
              <a:t>od</a:t>
            </a:r>
            <a:r>
              <a:rPr lang="es-ES" sz="2000" b="1" dirty="0"/>
              <a:t> </a:t>
            </a:r>
            <a:r>
              <a:rPr lang="es-ES" sz="2000" b="1" dirty="0" err="1"/>
              <a:t>razmišljanja</a:t>
            </a:r>
            <a:r>
              <a:rPr lang="es-ES" sz="2000" b="1" dirty="0"/>
              <a:t> da </a:t>
            </a:r>
            <a:r>
              <a:rPr lang="es-ES" sz="2000" b="1" dirty="0" err="1"/>
              <a:t>smo</a:t>
            </a:r>
            <a:r>
              <a:rPr lang="es-ES" sz="2000" b="1" dirty="0"/>
              <a:t> </a:t>
            </a:r>
            <a:r>
              <a:rPr lang="es-ES" sz="2000" b="1" dirty="0" err="1"/>
              <a:t>uskrsli</a:t>
            </a:r>
            <a:r>
              <a:rPr lang="es-ES" sz="2000" b="1" dirty="0"/>
              <a:t> s </a:t>
            </a:r>
            <a:r>
              <a:rPr lang="es-ES" sz="2000" b="1" dirty="0" err="1"/>
              <a:t>Kristom</a:t>
            </a:r>
            <a:r>
              <a:rPr lang="es-ES" sz="2000" b="1" dirty="0"/>
              <a:t> u </a:t>
            </a:r>
            <a:r>
              <a:rPr lang="es-ES" sz="2000" b="1" dirty="0" err="1"/>
              <a:t>krštenju</a:t>
            </a:r>
            <a:r>
              <a:rPr lang="es-ES" sz="2000" b="1" dirty="0"/>
              <a:t> (</a:t>
            </a:r>
            <a:r>
              <a:rPr lang="es-ES" sz="2000" b="1" dirty="0" err="1"/>
              <a:t>Kol</a:t>
            </a:r>
            <a:r>
              <a:rPr lang="es-ES" sz="2000" b="1" dirty="0"/>
              <a:t>. 2,12), </a:t>
            </a:r>
            <a:r>
              <a:rPr lang="es-ES" sz="2000" b="1" dirty="0" err="1"/>
              <a:t>Pavao</a:t>
            </a:r>
            <a:r>
              <a:rPr lang="es-ES" sz="2000" b="1" dirty="0"/>
              <a:t> </a:t>
            </a:r>
            <a:r>
              <a:rPr lang="es-ES" sz="2000" b="1" dirty="0" err="1"/>
              <a:t>nas</a:t>
            </a:r>
            <a:r>
              <a:rPr lang="es-ES" sz="2000" b="1" dirty="0"/>
              <a:t> </a:t>
            </a:r>
            <a:r>
              <a:rPr lang="es-ES" sz="2000" b="1" dirty="0" err="1"/>
              <a:t>potiče</a:t>
            </a:r>
            <a:r>
              <a:rPr lang="es-ES" sz="2000" b="1" dirty="0"/>
              <a:t> da </a:t>
            </a:r>
            <a:r>
              <a:rPr lang="es-ES" sz="2000" b="1" dirty="0" err="1"/>
              <a:t>slijedimo</a:t>
            </a:r>
            <a:r>
              <a:rPr lang="es-ES" sz="2000" b="1" dirty="0"/>
              <a:t> </a:t>
            </a:r>
            <a:r>
              <a:rPr lang="es-ES" sz="2000" b="1" dirty="0" err="1"/>
              <a:t>Isusa</a:t>
            </a:r>
            <a:r>
              <a:rPr lang="es-ES" sz="2000" b="1" dirty="0"/>
              <a:t> </a:t>
            </a:r>
            <a:r>
              <a:rPr lang="es-ES" sz="2000" b="1" dirty="0" err="1"/>
              <a:t>na</a:t>
            </a:r>
            <a:r>
              <a:rPr lang="es-ES" sz="2000" b="1" dirty="0"/>
              <a:t> </a:t>
            </a:r>
            <a:r>
              <a:rPr lang="es-ES" sz="2000" b="1" dirty="0" err="1"/>
              <a:t>mjesto</a:t>
            </a:r>
            <a:r>
              <a:rPr lang="es-ES" sz="2000" b="1" dirty="0"/>
              <a:t> </a:t>
            </a:r>
            <a:r>
              <a:rPr lang="es-ES" sz="2000" b="1" dirty="0" err="1"/>
              <a:t>gdje</a:t>
            </a:r>
            <a:r>
              <a:rPr lang="es-ES" sz="2000" b="1" dirty="0"/>
              <a:t> je </a:t>
            </a:r>
            <a:r>
              <a:rPr lang="es-ES" sz="2000" b="1" dirty="0" err="1"/>
              <a:t>otišao</a:t>
            </a:r>
            <a:r>
              <a:rPr lang="es-ES" sz="2000" b="1" dirty="0"/>
              <a:t> </a:t>
            </a:r>
            <a:r>
              <a:rPr lang="es-ES" sz="2000" b="1" dirty="0" err="1"/>
              <a:t>nakon</a:t>
            </a:r>
            <a:r>
              <a:rPr lang="es-ES" sz="2000" b="1" dirty="0"/>
              <a:t> </a:t>
            </a:r>
            <a:r>
              <a:rPr lang="es-ES" sz="2000" b="1" dirty="0" err="1"/>
              <a:t>svog</a:t>
            </a:r>
            <a:r>
              <a:rPr lang="es-ES" sz="2000" b="1" dirty="0"/>
              <a:t> </a:t>
            </a:r>
            <a:r>
              <a:rPr lang="es-ES" sz="2000" b="1" dirty="0" err="1"/>
              <a:t>uskrsnuća</a:t>
            </a:r>
            <a:r>
              <a:rPr lang="es-ES" sz="2000" b="1" dirty="0"/>
              <a:t>: </a:t>
            </a:r>
            <a:r>
              <a:rPr lang="es-ES" sz="2000" b="1" dirty="0" err="1"/>
              <a:t>na</a:t>
            </a:r>
            <a:r>
              <a:rPr lang="es-ES" sz="2000" b="1" dirty="0"/>
              <a:t> </a:t>
            </a:r>
            <a:r>
              <a:rPr lang="es-ES" sz="2000" b="1" dirty="0" err="1"/>
              <a:t>Božje</a:t>
            </a:r>
            <a:r>
              <a:rPr lang="es-ES" sz="2000" b="1" dirty="0"/>
              <a:t> </a:t>
            </a:r>
            <a:r>
              <a:rPr lang="es-ES" sz="2000" b="1" dirty="0" err="1"/>
              <a:t>prijestolje</a:t>
            </a:r>
            <a:r>
              <a:rPr lang="es-ES" sz="2000" b="1" dirty="0"/>
              <a:t> (</a:t>
            </a:r>
            <a:r>
              <a:rPr lang="es-ES" sz="2000" b="1" dirty="0" err="1"/>
              <a:t>Kol</a:t>
            </a:r>
            <a:r>
              <a:rPr lang="hr-HR" sz="2000" b="1" dirty="0"/>
              <a:t>.</a:t>
            </a:r>
            <a:r>
              <a:rPr lang="es-ES" sz="2000" b="1" dirty="0"/>
              <a:t> 3,1).</a:t>
            </a:r>
          </a:p>
        </p:txBody>
      </p:sp>
      <p:pic>
        <p:nvPicPr>
          <p:cNvPr id="4" name="Imagen 3" descr="Imagen que contiene agua, hombre, foto, montar a caballo&#10;&#10;El contenido generado por IA puede ser incorrecto.">
            <a:extLst>
              <a:ext uri="{FF2B5EF4-FFF2-40B4-BE49-F238E27FC236}">
                <a16:creationId xmlns:a16="http://schemas.microsoft.com/office/drawing/2014/main" id="{04818BD0-7223-C2A9-12BA-C04500F31482}"/>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a:fillRect/>
          </a:stretch>
        </p:blipFill>
        <p:spPr>
          <a:xfrm>
            <a:off x="180974" y="1330196"/>
            <a:ext cx="2886075" cy="2724150"/>
          </a:xfrm>
          <a:prstGeom prst="ellipse">
            <a:avLst/>
          </a:prstGeom>
          <a:ln w="63500" cap="rnd">
            <a:solidFill>
              <a:schemeClr val="accent2"/>
            </a:solidFill>
          </a:ln>
          <a:effectLst/>
          <a:scene3d>
            <a:camera prst="orthographicFront"/>
            <a:lightRig rig="contrasting" dir="t">
              <a:rot lat="0" lon="0" rev="3000000"/>
            </a:lightRig>
          </a:scene3d>
          <a:sp3d contourW="7620">
            <a:bevelT w="95250" h="31750"/>
            <a:contourClr>
              <a:srgbClr val="333333"/>
            </a:contourClr>
          </a:sp3d>
        </p:spPr>
      </p:pic>
      <p:pic>
        <p:nvPicPr>
          <p:cNvPr id="8" name="Imagen 7">
            <a:extLst>
              <a:ext uri="{FF2B5EF4-FFF2-40B4-BE49-F238E27FC236}">
                <a16:creationId xmlns:a16="http://schemas.microsoft.com/office/drawing/2014/main" id="{DF9CBC59-6484-5C71-0C20-53D40A5E26CF}"/>
              </a:ext>
            </a:extLst>
          </p:cNvPr>
          <p:cNvPicPr>
            <a:picLocks noChangeAspect="1"/>
          </p:cNvPicPr>
          <p:nvPr/>
        </p:nvPicPr>
        <p:blipFill>
          <a:blip r:embed="rId4" cstate="hqprint">
            <a:extLst>
              <a:ext uri="{28A0092B-C50C-407E-A947-70E740481C1C}">
                <a14:useLocalDpi xmlns:a14="http://schemas.microsoft.com/office/drawing/2010/main"/>
              </a:ext>
            </a:extLst>
          </a:blip>
          <a:srcRect/>
          <a:stretch/>
        </p:blipFill>
        <p:spPr>
          <a:xfrm>
            <a:off x="180974" y="4307384"/>
            <a:ext cx="3213100" cy="2409825"/>
          </a:xfrm>
          <a:prstGeom prst="roundRect">
            <a:avLst>
              <a:gd name="adj" fmla="val 4167"/>
            </a:avLst>
          </a:prstGeom>
          <a:solidFill>
            <a:srgbClr val="FFFFFF"/>
          </a:solidFill>
          <a:ln w="76200" cap="sq">
            <a:solidFill>
              <a:srgbClr val="06A20C"/>
            </a:solidFill>
            <a:miter lim="800000"/>
          </a:ln>
          <a:effectLst/>
          <a:scene3d>
            <a:camera prst="orthographicFront"/>
            <a:lightRig rig="threePt" dir="t">
              <a:rot lat="0" lon="0" rev="2700000"/>
            </a:lightRig>
          </a:scene3d>
          <a:sp3d contourW="6350">
            <a:bevelT h="38100"/>
            <a:contourClr>
              <a:srgbClr val="C0C0C0"/>
            </a:contourClr>
          </a:sp3d>
        </p:spPr>
      </p:pic>
      <p:pic>
        <p:nvPicPr>
          <p:cNvPr id="10" name="Imagen 9" descr="Imagen borrosa de una persona&#10;&#10;El contenido generado por IA puede ser incorrecto.">
            <a:extLst>
              <a:ext uri="{FF2B5EF4-FFF2-40B4-BE49-F238E27FC236}">
                <a16:creationId xmlns:a16="http://schemas.microsoft.com/office/drawing/2014/main" id="{9E59E1A9-0BB5-F795-3854-7CF118D11311}"/>
              </a:ext>
            </a:extLst>
          </p:cNvPr>
          <p:cNvPicPr>
            <a:picLocks noChangeAspect="1"/>
          </p:cNvPicPr>
          <p:nvPr/>
        </p:nvPicPr>
        <p:blipFill rotWithShape="1">
          <a:blip r:embed="rId5" cstate="hqprint">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a:ext>
            </a:extLst>
          </a:blip>
          <a:srcRect/>
          <a:stretch>
            <a:fillRect/>
          </a:stretch>
        </p:blipFill>
        <p:spPr>
          <a:xfrm flipH="1">
            <a:off x="7994931" y="3429000"/>
            <a:ext cx="4055954" cy="3288209"/>
          </a:xfrm>
          <a:prstGeom prst="roundRect">
            <a:avLst>
              <a:gd name="adj" fmla="val 43292"/>
            </a:avLst>
          </a:prstGeom>
          <a:ln w="76200">
            <a:solidFill>
              <a:schemeClr val="accent1">
                <a:lumMod val="40000"/>
                <a:lumOff val="60000"/>
              </a:schemeClr>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2" name="CuadroTexto 11">
            <a:extLst>
              <a:ext uri="{FF2B5EF4-FFF2-40B4-BE49-F238E27FC236}">
                <a16:creationId xmlns:a16="http://schemas.microsoft.com/office/drawing/2014/main" id="{876E882E-4424-FF2D-D2FB-E324324025CE}"/>
              </a:ext>
            </a:extLst>
          </p:cNvPr>
          <p:cNvSpPr txBox="1"/>
          <p:nvPr/>
        </p:nvSpPr>
        <p:spPr>
          <a:xfrm>
            <a:off x="3517900" y="3483550"/>
            <a:ext cx="4410356" cy="1323439"/>
          </a:xfrm>
          <a:prstGeom prst="rect">
            <a:avLst/>
          </a:prstGeom>
          <a:noFill/>
        </p:spPr>
        <p:txBody>
          <a:bodyPr wrap="square">
            <a:spAutoFit/>
          </a:bodyPr>
          <a:lstStyle/>
          <a:p>
            <a:pPr>
              <a:spcBef>
                <a:spcPts val="600"/>
              </a:spcBef>
            </a:pPr>
            <a:r>
              <a:rPr lang="es-ES" sz="2000" b="1" dirty="0"/>
              <a:t>Mi </a:t>
            </a:r>
            <a:r>
              <a:rPr lang="es-ES" sz="2000" b="1" dirty="0" err="1"/>
              <a:t>smo</a:t>
            </a:r>
            <a:r>
              <a:rPr lang="es-ES" sz="2000" b="1" dirty="0"/>
              <a:t> "</a:t>
            </a:r>
            <a:r>
              <a:rPr lang="es-ES" sz="2000" b="1" dirty="0" err="1"/>
              <a:t>umrli</a:t>
            </a:r>
            <a:r>
              <a:rPr lang="es-ES" sz="2000" b="1" dirty="0"/>
              <a:t>", a </a:t>
            </a:r>
            <a:r>
              <a:rPr lang="es-ES" sz="2000" b="1" dirty="0" err="1"/>
              <a:t>naš</a:t>
            </a:r>
            <a:r>
              <a:rPr lang="es-ES" sz="2000" b="1" dirty="0"/>
              <a:t> je </a:t>
            </a:r>
            <a:r>
              <a:rPr lang="es-ES" sz="2000" b="1" dirty="0" err="1"/>
              <a:t>život</a:t>
            </a:r>
            <a:r>
              <a:rPr lang="es-ES" sz="2000" b="1" dirty="0"/>
              <a:t> "</a:t>
            </a:r>
            <a:r>
              <a:rPr lang="es-ES" sz="2000" b="1" dirty="0" err="1"/>
              <a:t>skriven</a:t>
            </a:r>
            <a:r>
              <a:rPr lang="es-ES" sz="2000" b="1" dirty="0"/>
              <a:t> s </a:t>
            </a:r>
            <a:r>
              <a:rPr lang="es-ES" sz="2000" b="1" dirty="0" err="1"/>
              <a:t>Kristom</a:t>
            </a:r>
            <a:r>
              <a:rPr lang="es-ES" sz="2000" b="1" dirty="0"/>
              <a:t> u </a:t>
            </a:r>
            <a:r>
              <a:rPr lang="es-ES" sz="2000" b="1" dirty="0" err="1"/>
              <a:t>Bogu</a:t>
            </a:r>
            <a:r>
              <a:rPr lang="es-ES" sz="2000" b="1" dirty="0"/>
              <a:t>" (</a:t>
            </a:r>
            <a:r>
              <a:rPr lang="es-ES" sz="2000" b="1" dirty="0" err="1"/>
              <a:t>Kol</a:t>
            </a:r>
            <a:r>
              <a:rPr lang="hr-HR" sz="2000" b="1" dirty="0"/>
              <a:t>. </a:t>
            </a:r>
            <a:r>
              <a:rPr lang="es-ES" sz="2000" b="1" dirty="0"/>
              <a:t>3,3). </a:t>
            </a:r>
            <a:r>
              <a:rPr lang="es-ES" sz="2000" b="1" dirty="0" err="1"/>
              <a:t>Život</a:t>
            </a:r>
            <a:r>
              <a:rPr lang="es-ES" sz="2000" b="1" dirty="0"/>
              <a:t> o </a:t>
            </a:r>
            <a:r>
              <a:rPr lang="es-ES" sz="2000" b="1" dirty="0" err="1"/>
              <a:t>kojem</a:t>
            </a:r>
            <a:r>
              <a:rPr lang="es-ES" sz="2000" b="1" dirty="0"/>
              <a:t> se </a:t>
            </a:r>
            <a:r>
              <a:rPr lang="es-ES" sz="2000" b="1" dirty="0" err="1"/>
              <a:t>ovdje</a:t>
            </a:r>
            <a:r>
              <a:rPr lang="es-ES" sz="2000" b="1" dirty="0"/>
              <a:t> </a:t>
            </a:r>
            <a:r>
              <a:rPr lang="es-ES" sz="2000" b="1" dirty="0" err="1"/>
              <a:t>govori</a:t>
            </a:r>
            <a:r>
              <a:rPr lang="es-ES" sz="2000" b="1" dirty="0"/>
              <a:t> je </a:t>
            </a:r>
            <a:r>
              <a:rPr lang="es-ES" sz="2000" b="1" dirty="0" err="1"/>
              <a:t>onaj</a:t>
            </a:r>
            <a:r>
              <a:rPr lang="es-ES" sz="2000" b="1" dirty="0"/>
              <a:t> </a:t>
            </a:r>
            <a:r>
              <a:rPr lang="es-ES" sz="2000" b="1" dirty="0" err="1"/>
              <a:t>koji</a:t>
            </a:r>
            <a:r>
              <a:rPr lang="es-ES" sz="2000" b="1" dirty="0"/>
              <a:t> </a:t>
            </a:r>
            <a:r>
              <a:rPr lang="es-ES" sz="2000" b="1" dirty="0" err="1"/>
              <a:t>primamo</a:t>
            </a:r>
            <a:r>
              <a:rPr lang="es-ES" sz="2000" b="1" dirty="0"/>
              <a:t> </a:t>
            </a:r>
            <a:r>
              <a:rPr lang="es-ES" sz="2000" b="1" dirty="0" err="1"/>
              <a:t>kad</a:t>
            </a:r>
            <a:r>
              <a:rPr lang="es-ES" sz="2000" b="1" dirty="0"/>
              <a:t> </a:t>
            </a:r>
            <a:r>
              <a:rPr lang="es-ES" sz="2000" b="1" dirty="0" err="1"/>
              <a:t>prihvatimo</a:t>
            </a:r>
            <a:r>
              <a:rPr lang="es-ES" sz="2000" b="1" dirty="0"/>
              <a:t> Krista.</a:t>
            </a:r>
          </a:p>
        </p:txBody>
      </p:sp>
      <p:sp>
        <p:nvSpPr>
          <p:cNvPr id="7" name="CuadroTexto 6">
            <a:extLst>
              <a:ext uri="{FF2B5EF4-FFF2-40B4-BE49-F238E27FC236}">
                <a16:creationId xmlns:a16="http://schemas.microsoft.com/office/drawing/2014/main" id="{D99AB1D2-5D64-4CF1-2101-56A8DFAC81F8}"/>
              </a:ext>
            </a:extLst>
          </p:cNvPr>
          <p:cNvSpPr txBox="1"/>
          <p:nvPr/>
        </p:nvSpPr>
        <p:spPr>
          <a:xfrm>
            <a:off x="3200400" y="2370425"/>
            <a:ext cx="8991600" cy="1015663"/>
          </a:xfrm>
          <a:prstGeom prst="rect">
            <a:avLst/>
          </a:prstGeom>
          <a:noFill/>
        </p:spPr>
        <p:txBody>
          <a:bodyPr wrap="square">
            <a:spAutoFit/>
          </a:bodyPr>
          <a:lstStyle/>
          <a:p>
            <a:pPr>
              <a:spcBef>
                <a:spcPts val="600"/>
              </a:spcBef>
            </a:pPr>
            <a:r>
              <a:rPr lang="es-ES" sz="2000" b="1" dirty="0" err="1"/>
              <a:t>Naravno</a:t>
            </a:r>
            <a:r>
              <a:rPr lang="es-ES" sz="2000" b="1" dirty="0"/>
              <a:t>, </a:t>
            </a:r>
            <a:r>
              <a:rPr lang="es-ES" sz="2000" b="1" dirty="0" err="1"/>
              <a:t>to</a:t>
            </a:r>
            <a:r>
              <a:rPr lang="es-ES" sz="2000" b="1" dirty="0"/>
              <a:t> </a:t>
            </a:r>
            <a:r>
              <a:rPr lang="es-ES" sz="2000" b="1" dirty="0" err="1"/>
              <a:t>možemo</a:t>
            </a:r>
            <a:r>
              <a:rPr lang="es-ES" sz="2000" b="1" dirty="0"/>
              <a:t> </a:t>
            </a:r>
            <a:r>
              <a:rPr lang="es-ES" sz="2000" b="1" dirty="0" err="1"/>
              <a:t>učiniti</a:t>
            </a:r>
            <a:r>
              <a:rPr lang="es-ES" sz="2000" b="1" dirty="0"/>
              <a:t> </a:t>
            </a:r>
            <a:r>
              <a:rPr lang="es-ES" sz="2000" b="1" dirty="0" err="1"/>
              <a:t>fizički</a:t>
            </a:r>
            <a:r>
              <a:rPr lang="es-ES" sz="2000" b="1" dirty="0"/>
              <a:t> </a:t>
            </a:r>
            <a:r>
              <a:rPr lang="es-ES" sz="2000" b="1" dirty="0" err="1"/>
              <a:t>samo</a:t>
            </a:r>
            <a:r>
              <a:rPr lang="es-ES" sz="2000" b="1" dirty="0"/>
              <a:t> </a:t>
            </a:r>
            <a:r>
              <a:rPr lang="es-ES" sz="2000" b="1" dirty="0" err="1"/>
              <a:t>kad</a:t>
            </a:r>
            <a:r>
              <a:rPr lang="es-ES" sz="2000" b="1" dirty="0"/>
              <a:t> </a:t>
            </a:r>
            <a:r>
              <a:rPr lang="es-ES" sz="2000" b="1" dirty="0" err="1"/>
              <a:t>nas</a:t>
            </a:r>
            <a:r>
              <a:rPr lang="es-ES" sz="2000" b="1" dirty="0"/>
              <a:t> </a:t>
            </a:r>
            <a:r>
              <a:rPr lang="es-ES" sz="2000" b="1" dirty="0" err="1"/>
              <a:t>Isus</a:t>
            </a:r>
            <a:r>
              <a:rPr lang="es-ES" sz="2000" b="1" dirty="0"/>
              <a:t> tamo </a:t>
            </a:r>
            <a:r>
              <a:rPr lang="es-ES" sz="2000" b="1" dirty="0" err="1"/>
              <a:t>odvede</a:t>
            </a:r>
            <a:r>
              <a:rPr lang="es-ES" sz="2000" b="1" dirty="0"/>
              <a:t> </a:t>
            </a:r>
            <a:r>
              <a:rPr lang="es-ES" sz="2000" b="1" dirty="0" err="1"/>
              <a:t>svoj</a:t>
            </a:r>
            <a:r>
              <a:rPr lang="hr-HR" sz="2000" b="1" dirty="0"/>
              <a:t>im</a:t>
            </a:r>
            <a:r>
              <a:rPr lang="es-ES" sz="2000" b="1" dirty="0"/>
              <a:t> </a:t>
            </a:r>
            <a:r>
              <a:rPr lang="es-ES" sz="2000" b="1" dirty="0" err="1"/>
              <a:t>Drugi</a:t>
            </a:r>
            <a:r>
              <a:rPr lang="hr-HR" sz="2000" b="1" dirty="0"/>
              <a:t>m</a:t>
            </a:r>
            <a:r>
              <a:rPr lang="es-ES" sz="2000" b="1" dirty="0"/>
              <a:t> dola</a:t>
            </a:r>
            <a:r>
              <a:rPr lang="hr-HR" sz="2000" b="1" dirty="0"/>
              <a:t>s</a:t>
            </a:r>
            <a:r>
              <a:rPr lang="es-ES" sz="2000" b="1" dirty="0"/>
              <a:t>k</a:t>
            </a:r>
            <a:r>
              <a:rPr lang="hr-HR" sz="2000" b="1" dirty="0"/>
              <a:t>om</a:t>
            </a:r>
            <a:r>
              <a:rPr lang="es-ES" sz="2000" b="1" dirty="0"/>
              <a:t> (</a:t>
            </a:r>
            <a:r>
              <a:rPr lang="es-ES" sz="2000" b="1" dirty="0" err="1"/>
              <a:t>Kol</a:t>
            </a:r>
            <a:r>
              <a:rPr lang="es-ES" sz="2000" b="1" dirty="0"/>
              <a:t>. 3</a:t>
            </a:r>
            <a:r>
              <a:rPr lang="hr-HR" sz="2000" b="1" dirty="0"/>
              <a:t>,</a:t>
            </a:r>
            <a:r>
              <a:rPr lang="es-ES" sz="2000" b="1" dirty="0"/>
              <a:t>4). U </a:t>
            </a:r>
            <a:r>
              <a:rPr lang="es-ES" sz="2000" b="1" dirty="0" err="1"/>
              <a:t>međuvremenu</a:t>
            </a:r>
            <a:r>
              <a:rPr lang="es-ES" sz="2000" b="1" dirty="0"/>
              <a:t>, </a:t>
            </a:r>
            <a:r>
              <a:rPr lang="es-ES" sz="2000" b="1" dirty="0" err="1"/>
              <a:t>moramo</a:t>
            </a:r>
            <a:r>
              <a:rPr lang="es-ES" sz="2000" b="1" dirty="0"/>
              <a:t> </a:t>
            </a:r>
            <a:r>
              <a:rPr lang="es-ES" sz="2000" b="1" dirty="0" err="1"/>
              <a:t>usmjeriti</a:t>
            </a:r>
            <a:r>
              <a:rPr lang="es-ES" sz="2000" b="1" dirty="0"/>
              <a:t> </a:t>
            </a:r>
            <a:r>
              <a:rPr lang="es-ES" sz="2000" b="1" dirty="0" err="1"/>
              <a:t>svoje</a:t>
            </a:r>
            <a:r>
              <a:rPr lang="es-ES" sz="2000" b="1" dirty="0"/>
              <a:t> </a:t>
            </a:r>
            <a:r>
              <a:rPr lang="es-ES" sz="2000" b="1" dirty="0" err="1"/>
              <a:t>poglede</a:t>
            </a:r>
            <a:r>
              <a:rPr lang="es-ES" sz="2000" b="1" dirty="0"/>
              <a:t>—</a:t>
            </a:r>
            <a:r>
              <a:rPr lang="hr-HR" sz="2000" b="1" dirty="0"/>
              <a:t>naš</a:t>
            </a:r>
            <a:r>
              <a:rPr lang="es-ES" sz="2000" b="1" dirty="0"/>
              <a:t> </a:t>
            </a:r>
            <a:r>
              <a:rPr lang="hr-HR" sz="2000" b="1" dirty="0"/>
              <a:t>fokus</a:t>
            </a:r>
            <a:r>
              <a:rPr lang="es-ES" sz="2000" b="1" dirty="0"/>
              <a:t>—</a:t>
            </a:r>
            <a:r>
              <a:rPr lang="es-ES" sz="2000" b="1" dirty="0" err="1"/>
              <a:t>na</a:t>
            </a:r>
            <a:r>
              <a:rPr lang="es-ES" sz="2000" b="1" dirty="0"/>
              <a:t> </a:t>
            </a:r>
            <a:r>
              <a:rPr lang="es-ES" sz="2000" b="1" dirty="0" err="1"/>
              <a:t>nebeske</a:t>
            </a:r>
            <a:r>
              <a:rPr lang="es-ES" sz="2000" b="1" dirty="0"/>
              <a:t> </a:t>
            </a:r>
            <a:r>
              <a:rPr lang="es-ES" sz="2000" b="1" dirty="0" err="1"/>
              <a:t>stvari</a:t>
            </a:r>
            <a:r>
              <a:rPr lang="es-ES" sz="2000" b="1" dirty="0"/>
              <a:t> (</a:t>
            </a:r>
            <a:r>
              <a:rPr lang="es-ES" sz="2000" b="1" dirty="0" err="1"/>
              <a:t>Kol</a:t>
            </a:r>
            <a:r>
              <a:rPr lang="es-ES" sz="2000" b="1" dirty="0"/>
              <a:t>. 3,2).</a:t>
            </a:r>
          </a:p>
        </p:txBody>
      </p:sp>
      <p:sp>
        <p:nvSpPr>
          <p:cNvPr id="11" name="CuadroTexto 10">
            <a:extLst>
              <a:ext uri="{FF2B5EF4-FFF2-40B4-BE49-F238E27FC236}">
                <a16:creationId xmlns:a16="http://schemas.microsoft.com/office/drawing/2014/main" id="{DFF4EC31-74C2-AD25-AD41-D7C07A2D4B3F}"/>
              </a:ext>
            </a:extLst>
          </p:cNvPr>
          <p:cNvSpPr txBox="1"/>
          <p:nvPr/>
        </p:nvSpPr>
        <p:spPr>
          <a:xfrm>
            <a:off x="3517900" y="4904452"/>
            <a:ext cx="4410356" cy="1323439"/>
          </a:xfrm>
          <a:prstGeom prst="rect">
            <a:avLst/>
          </a:prstGeom>
          <a:noFill/>
        </p:spPr>
        <p:txBody>
          <a:bodyPr wrap="square">
            <a:spAutoFit/>
          </a:bodyPr>
          <a:lstStyle/>
          <a:p>
            <a:pPr>
              <a:spcBef>
                <a:spcPts val="600"/>
              </a:spcBef>
            </a:pPr>
            <a:r>
              <a:rPr lang="es-ES" sz="2000" b="1" dirty="0"/>
              <a:t>Ali </a:t>
            </a:r>
            <a:r>
              <a:rPr lang="es-ES" sz="2000" b="1" dirty="0" err="1"/>
              <a:t>taj</a:t>
            </a:r>
            <a:r>
              <a:rPr lang="es-ES" sz="2000" b="1" dirty="0"/>
              <a:t> </a:t>
            </a:r>
            <a:r>
              <a:rPr lang="es-ES" sz="2000" b="1" dirty="0" err="1"/>
              <a:t>život</a:t>
            </a:r>
            <a:r>
              <a:rPr lang="es-ES" sz="2000" b="1" dirty="0"/>
              <a:t>, da </a:t>
            </a:r>
            <a:r>
              <a:rPr lang="es-ES" sz="2000" b="1" dirty="0" err="1"/>
              <a:t>bi</a:t>
            </a:r>
            <a:r>
              <a:rPr lang="es-ES" sz="2000" b="1" dirty="0"/>
              <a:t> </a:t>
            </a:r>
            <a:r>
              <a:rPr lang="es-ES" sz="2000" b="1" dirty="0" err="1"/>
              <a:t>ostao</a:t>
            </a:r>
            <a:r>
              <a:rPr lang="es-ES" sz="2000" b="1" dirty="0"/>
              <a:t> </a:t>
            </a:r>
            <a:r>
              <a:rPr lang="es-ES" sz="2000" b="1" dirty="0" err="1"/>
              <a:t>živ</a:t>
            </a:r>
            <a:r>
              <a:rPr lang="es-ES" sz="2000" b="1" dirty="0"/>
              <a:t>, </a:t>
            </a:r>
            <a:r>
              <a:rPr lang="es-ES" sz="2000" b="1" dirty="0" err="1"/>
              <a:t>treba</a:t>
            </a:r>
            <a:r>
              <a:rPr lang="es-ES" sz="2000" b="1" dirty="0"/>
              <a:t> se </a:t>
            </a:r>
            <a:r>
              <a:rPr lang="es-ES" sz="2000" b="1" dirty="0" err="1"/>
              <a:t>svakodnevno</a:t>
            </a:r>
            <a:r>
              <a:rPr lang="es-ES" sz="2000" b="1" dirty="0"/>
              <a:t> </a:t>
            </a:r>
            <a:r>
              <a:rPr lang="es-ES" sz="2000" b="1" dirty="0" err="1"/>
              <a:t>hraniti</a:t>
            </a:r>
            <a:r>
              <a:rPr lang="es-ES" sz="2000" b="1" dirty="0"/>
              <a:t> (2. </a:t>
            </a:r>
            <a:r>
              <a:rPr lang="es-ES" sz="2000" b="1" dirty="0" err="1"/>
              <a:t>Kor</a:t>
            </a:r>
            <a:r>
              <a:rPr lang="hr-HR" sz="2000" b="1" dirty="0"/>
              <a:t>.</a:t>
            </a:r>
            <a:r>
              <a:rPr lang="es-ES" sz="2000" b="1" dirty="0"/>
              <a:t> 4</a:t>
            </a:r>
            <a:r>
              <a:rPr lang="hr-HR" sz="2000" b="1" dirty="0"/>
              <a:t>,</a:t>
            </a:r>
            <a:r>
              <a:rPr lang="es-ES" sz="2000" b="1" dirty="0"/>
              <a:t>16). </a:t>
            </a:r>
            <a:r>
              <a:rPr lang="es-ES" sz="2000" b="1" dirty="0" err="1"/>
              <a:t>Svaki</a:t>
            </a:r>
            <a:r>
              <a:rPr lang="es-ES" sz="2000" b="1" dirty="0"/>
              <a:t> dan </a:t>
            </a:r>
            <a:r>
              <a:rPr lang="es-ES" sz="2000" b="1" dirty="0" err="1"/>
              <a:t>trebamo</a:t>
            </a:r>
            <a:r>
              <a:rPr lang="es-ES" sz="2000" b="1" dirty="0"/>
              <a:t> </a:t>
            </a:r>
            <a:r>
              <a:rPr lang="es-ES" sz="2000" b="1" dirty="0" err="1"/>
              <a:t>tražiti</a:t>
            </a:r>
            <a:r>
              <a:rPr lang="es-ES" sz="2000" b="1" dirty="0"/>
              <a:t> "</a:t>
            </a:r>
            <a:r>
              <a:rPr lang="es-ES" sz="2000" b="1" dirty="0" err="1"/>
              <a:t>ono</a:t>
            </a:r>
            <a:r>
              <a:rPr lang="es-ES" sz="2000" b="1" dirty="0"/>
              <a:t> gore", "</a:t>
            </a:r>
            <a:r>
              <a:rPr lang="es-ES" sz="2000" b="1" dirty="0" err="1"/>
              <a:t>gledajući</a:t>
            </a:r>
            <a:r>
              <a:rPr lang="es-ES" sz="2000" b="1" dirty="0"/>
              <a:t> </a:t>
            </a:r>
            <a:r>
              <a:rPr lang="es-ES" sz="2000" b="1" dirty="0" err="1"/>
              <a:t>prema</a:t>
            </a:r>
            <a:r>
              <a:rPr lang="es-ES" sz="2000" b="1" dirty="0"/>
              <a:t> </a:t>
            </a:r>
            <a:r>
              <a:rPr lang="es-ES" sz="2000" b="1" dirty="0" err="1"/>
              <a:t>Isusu</a:t>
            </a:r>
            <a:r>
              <a:rPr lang="es-ES" sz="2000" b="1" dirty="0"/>
              <a:t>" (</a:t>
            </a:r>
            <a:r>
              <a:rPr lang="es-ES" sz="2000" b="1" dirty="0" err="1"/>
              <a:t>Heb</a:t>
            </a:r>
            <a:r>
              <a:rPr lang="es-ES" sz="2000" b="1" dirty="0"/>
              <a:t>. 12</a:t>
            </a:r>
            <a:r>
              <a:rPr lang="hr-HR" sz="2000" b="1" dirty="0"/>
              <a:t>,</a:t>
            </a:r>
            <a:r>
              <a:rPr lang="es-ES" sz="2000" b="1" dirty="0"/>
              <a:t>2).</a:t>
            </a:r>
          </a:p>
        </p:txBody>
      </p:sp>
    </p:spTree>
    <p:extLst>
      <p:ext uri="{BB962C8B-B14F-4D97-AF65-F5344CB8AC3E}">
        <p14:creationId xmlns:p14="http://schemas.microsoft.com/office/powerpoint/2010/main" val="2715818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1" presetClass="entr" presetSubtype="1"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heel(1)">
                                      <p:cBhvr>
                                        <p:cTn id="21" dur="750"/>
                                        <p:tgtEl>
                                          <p:spTgt spid="4"/>
                                        </p:tgtEl>
                                      </p:cBhvr>
                                    </p:animEffect>
                                  </p:childTnLst>
                                </p:cTn>
                              </p:par>
                            </p:childTnLst>
                          </p:cTn>
                        </p:par>
                        <p:par>
                          <p:cTn id="22" fill="hold">
                            <p:stCondLst>
                              <p:cond delay="750"/>
                            </p:stCondLst>
                            <p:childTnLst>
                              <p:par>
                                <p:cTn id="23" presetID="22" presetClass="entr" presetSubtype="8"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30" presetClass="entr" presetSubtype="0" fill="hold"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800" decel="100000"/>
                                        <p:tgtEl>
                                          <p:spTgt spid="8"/>
                                        </p:tgtEl>
                                      </p:cBhvr>
                                    </p:animEffect>
                                    <p:anim calcmode="lin" valueType="num">
                                      <p:cBhvr>
                                        <p:cTn id="31" dur="800" decel="100000" fill="hold"/>
                                        <p:tgtEl>
                                          <p:spTgt spid="8"/>
                                        </p:tgtEl>
                                        <p:attrNameLst>
                                          <p:attrName>style.rotation</p:attrName>
                                        </p:attrNameLst>
                                      </p:cBhvr>
                                      <p:tavLst>
                                        <p:tav tm="0">
                                          <p:val>
                                            <p:fltVal val="-90"/>
                                          </p:val>
                                        </p:tav>
                                        <p:tav tm="100000">
                                          <p:val>
                                            <p:fltVal val="0"/>
                                          </p:val>
                                        </p:tav>
                                      </p:tavLst>
                                    </p:anim>
                                    <p:anim calcmode="lin" valueType="num">
                                      <p:cBhvr>
                                        <p:cTn id="32" dur="800" decel="100000" fill="hold"/>
                                        <p:tgtEl>
                                          <p:spTgt spid="8"/>
                                        </p:tgtEl>
                                        <p:attrNameLst>
                                          <p:attrName>ppt_x</p:attrName>
                                        </p:attrNameLst>
                                      </p:cBhvr>
                                      <p:tavLst>
                                        <p:tav tm="0">
                                          <p:val>
                                            <p:strVal val="#ppt_x+0.4"/>
                                          </p:val>
                                        </p:tav>
                                        <p:tav tm="100000">
                                          <p:val>
                                            <p:strVal val="#ppt_x-0.05"/>
                                          </p:val>
                                        </p:tav>
                                      </p:tavLst>
                                    </p:anim>
                                    <p:anim calcmode="lin" valueType="num">
                                      <p:cBhvr>
                                        <p:cTn id="33" dur="800" decel="100000" fill="hold"/>
                                        <p:tgtEl>
                                          <p:spTgt spid="8"/>
                                        </p:tgtEl>
                                        <p:attrNameLst>
                                          <p:attrName>ppt_y</p:attrName>
                                        </p:attrNameLst>
                                      </p:cBhvr>
                                      <p:tavLst>
                                        <p:tav tm="0">
                                          <p:val>
                                            <p:strVal val="#ppt_y-0.4"/>
                                          </p:val>
                                        </p:tav>
                                        <p:tav tm="100000">
                                          <p:val>
                                            <p:strVal val="#ppt_y+0.1"/>
                                          </p:val>
                                        </p:tav>
                                      </p:tavLst>
                                    </p:anim>
                                    <p:anim calcmode="lin" valueType="num">
                                      <p:cBhvr>
                                        <p:cTn id="34" dur="200" accel="100000" fill="hold">
                                          <p:stCondLst>
                                            <p:cond delay="800"/>
                                          </p:stCondLst>
                                        </p:cTn>
                                        <p:tgtEl>
                                          <p:spTgt spid="8"/>
                                        </p:tgtEl>
                                        <p:attrNameLst>
                                          <p:attrName>ppt_x</p:attrName>
                                        </p:attrNameLst>
                                      </p:cBhvr>
                                      <p:tavLst>
                                        <p:tav tm="0">
                                          <p:val>
                                            <p:strVal val="#ppt_x-0.05"/>
                                          </p:val>
                                        </p:tav>
                                        <p:tav tm="100000">
                                          <p:val>
                                            <p:strVal val="#ppt_x"/>
                                          </p:val>
                                        </p:tav>
                                      </p:tavLst>
                                    </p:anim>
                                    <p:anim calcmode="lin" valueType="num">
                                      <p:cBhvr>
                                        <p:cTn id="35" dur="200" accel="100000" fill="hold">
                                          <p:stCondLst>
                                            <p:cond delay="800"/>
                                          </p:stCondLst>
                                        </p:cTn>
                                        <p:tgtEl>
                                          <p:spTgt spid="8"/>
                                        </p:tgtEl>
                                        <p:attrNameLst>
                                          <p:attrName>ppt_y</p:attrName>
                                        </p:attrNameLst>
                                      </p:cBhvr>
                                      <p:tavLst>
                                        <p:tav tm="0">
                                          <p:val>
                                            <p:strVal val="#ppt_y+0.1"/>
                                          </p:val>
                                        </p:tav>
                                        <p:tav tm="100000">
                                          <p:val>
                                            <p:strVal val="#ppt_y"/>
                                          </p:val>
                                        </p:tav>
                                      </p:tavLst>
                                    </p:anim>
                                  </p:childTnLst>
                                </p:cTn>
                              </p:par>
                            </p:childTnLst>
                          </p:cTn>
                        </p:par>
                        <p:par>
                          <p:cTn id="36" fill="hold">
                            <p:stCondLst>
                              <p:cond delay="1000"/>
                            </p:stCondLst>
                            <p:childTnLst>
                              <p:par>
                                <p:cTn id="37" presetID="22" presetClass="entr" presetSubtype="8" fill="hold" grpId="0" nodeType="after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wipe(left)">
                                      <p:cBhvr>
                                        <p:cTn id="39" dur="500"/>
                                        <p:tgtEl>
                                          <p:spTgt spid="7"/>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wipe(left)">
                                      <p:cBhvr>
                                        <p:cTn id="44" dur="500"/>
                                        <p:tgtEl>
                                          <p:spTgt spid="12"/>
                                        </p:tgtEl>
                                      </p:cBhvr>
                                    </p:animEffect>
                                  </p:childTnLst>
                                </p:cTn>
                              </p:par>
                            </p:childTnLst>
                          </p:cTn>
                        </p:par>
                      </p:childTnLst>
                    </p:cTn>
                  </p:par>
                  <p:par>
                    <p:cTn id="45" fill="hold">
                      <p:stCondLst>
                        <p:cond delay="indefinite"/>
                      </p:stCondLst>
                      <p:childTnLst>
                        <p:par>
                          <p:cTn id="46" fill="hold">
                            <p:stCondLst>
                              <p:cond delay="0"/>
                            </p:stCondLst>
                            <p:childTnLst>
                              <p:par>
                                <p:cTn id="47" presetID="21" presetClass="entr" presetSubtype="8" fill="hold" nodeType="click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wheel(8)">
                                      <p:cBhvr>
                                        <p:cTn id="49" dur="750"/>
                                        <p:tgtEl>
                                          <p:spTgt spid="10"/>
                                        </p:tgtEl>
                                      </p:cBhvr>
                                    </p:animEffect>
                                  </p:childTnLst>
                                </p:cTn>
                              </p:par>
                            </p:childTnLst>
                          </p:cTn>
                        </p:par>
                        <p:par>
                          <p:cTn id="50" fill="hold">
                            <p:stCondLst>
                              <p:cond delay="750"/>
                            </p:stCondLst>
                            <p:childTnLst>
                              <p:par>
                                <p:cTn id="51" presetID="22" presetClass="entr" presetSubtype="8" fill="hold" grpId="0" nodeType="after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wipe(left)">
                                      <p:cBhvr>
                                        <p:cTn id="5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2" grpId="0"/>
      <p:bldP spid="7"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FEE113C3-D954-CDCF-B30C-CC36856E860D}"/>
              </a:ext>
            </a:extLst>
          </p:cNvPr>
          <p:cNvSpPr txBox="1"/>
          <p:nvPr/>
        </p:nvSpPr>
        <p:spPr>
          <a:xfrm>
            <a:off x="0" y="-58367"/>
            <a:ext cx="12192000" cy="769441"/>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es-ES" sz="4400" b="1" spc="300" dirty="0">
                <a:ln/>
                <a:solidFill>
                  <a:schemeClr val="accent3"/>
                </a:solidFill>
              </a:rPr>
              <a:t>UMIRANJE NA ZEMLJI</a:t>
            </a:r>
          </a:p>
        </p:txBody>
      </p:sp>
      <p:sp>
        <p:nvSpPr>
          <p:cNvPr id="5" name="CuadroTexto 4">
            <a:extLst>
              <a:ext uri="{FF2B5EF4-FFF2-40B4-BE49-F238E27FC236}">
                <a16:creationId xmlns:a16="http://schemas.microsoft.com/office/drawing/2014/main" id="{12D8FDA6-6B97-F3B7-C47D-EAF4487152AE}"/>
              </a:ext>
            </a:extLst>
          </p:cNvPr>
          <p:cNvSpPr txBox="1"/>
          <p:nvPr/>
        </p:nvSpPr>
        <p:spPr>
          <a:xfrm>
            <a:off x="208004" y="514452"/>
            <a:ext cx="11775992" cy="646331"/>
          </a:xfrm>
          <a:prstGeom prst="rect">
            <a:avLst/>
          </a:prstGeom>
          <a:noFill/>
        </p:spPr>
        <p:txBody>
          <a:bodyPr wrap="square">
            <a:spAutoFit/>
          </a:bodyPr>
          <a:lstStyle/>
          <a:p>
            <a:pPr algn="ctr"/>
            <a:r>
              <a:rPr lang="es-ES" b="1" dirty="0">
                <a:solidFill>
                  <a:schemeClr val="accent1">
                    <a:lumMod val="50000"/>
                  </a:schemeClr>
                </a:solidFill>
                <a:latin typeface="Comic Sans MS" panose="030F0702030302020204" pitchFamily="66" charset="0"/>
              </a:rPr>
              <a:t>“</a:t>
            </a:r>
            <a:r>
              <a:rPr lang="hr-HR" b="1" dirty="0">
                <a:solidFill>
                  <a:schemeClr val="accent1">
                    <a:lumMod val="50000"/>
                  </a:schemeClr>
                </a:solidFill>
                <a:latin typeface="Comic Sans MS" panose="030F0702030302020204" pitchFamily="66" charset="0"/>
              </a:rPr>
              <a:t>Zato izbacite iz svog života sve što je zlo: seksualni nemoral, nepristojnost, požudu, zle želje i pohlepu. Pohlepa je isto kao da štujete lažne bogove.</a:t>
            </a:r>
            <a:r>
              <a:rPr lang="es-ES" b="1" dirty="0">
                <a:solidFill>
                  <a:schemeClr val="accent1">
                    <a:lumMod val="50000"/>
                  </a:schemeClr>
                </a:solidFill>
                <a:latin typeface="Comic Sans MS" panose="030F0702030302020204" pitchFamily="66" charset="0"/>
              </a:rPr>
              <a:t>” </a:t>
            </a:r>
            <a:r>
              <a:rPr lang="es-ES" sz="1400" b="1" dirty="0">
                <a:solidFill>
                  <a:schemeClr val="accent1">
                    <a:lumMod val="50000"/>
                  </a:schemeClr>
                </a:solidFill>
                <a:latin typeface="Comic Sans MS" panose="030F0702030302020204" pitchFamily="66" charset="0"/>
              </a:rPr>
              <a:t>(</a:t>
            </a:r>
            <a:r>
              <a:rPr lang="hr-HR" sz="1400" b="1" dirty="0">
                <a:solidFill>
                  <a:schemeClr val="accent1">
                    <a:lumMod val="50000"/>
                  </a:schemeClr>
                </a:solidFill>
                <a:latin typeface="Comic Sans MS" panose="030F0702030302020204" pitchFamily="66" charset="0"/>
              </a:rPr>
              <a:t>Kološanima</a:t>
            </a:r>
            <a:r>
              <a:rPr lang="es-ES" sz="1400" b="1" dirty="0">
                <a:solidFill>
                  <a:schemeClr val="accent1">
                    <a:lumMod val="50000"/>
                  </a:schemeClr>
                </a:solidFill>
                <a:latin typeface="Comic Sans MS" panose="030F0702030302020204" pitchFamily="66" charset="0"/>
              </a:rPr>
              <a:t> 3</a:t>
            </a:r>
            <a:r>
              <a:rPr lang="hr-HR" sz="1400" b="1" dirty="0">
                <a:solidFill>
                  <a:schemeClr val="accent1">
                    <a:lumMod val="50000"/>
                  </a:schemeClr>
                </a:solidFill>
                <a:latin typeface="Comic Sans MS" panose="030F0702030302020204" pitchFamily="66" charset="0"/>
              </a:rPr>
              <a:t>,</a:t>
            </a:r>
            <a:r>
              <a:rPr lang="es-ES" sz="1400" b="1" dirty="0">
                <a:solidFill>
                  <a:schemeClr val="accent1">
                    <a:lumMod val="50000"/>
                  </a:schemeClr>
                </a:solidFill>
                <a:latin typeface="Comic Sans MS" panose="030F0702030302020204" pitchFamily="66" charset="0"/>
              </a:rPr>
              <a:t>5</a:t>
            </a:r>
            <a:r>
              <a:rPr lang="hr-HR" sz="1400" b="1" dirty="0">
                <a:solidFill>
                  <a:schemeClr val="accent1">
                    <a:lumMod val="50000"/>
                  </a:schemeClr>
                </a:solidFill>
                <a:latin typeface="Comic Sans MS" panose="030F0702030302020204" pitchFamily="66" charset="0"/>
              </a:rPr>
              <a:t>  SHP</a:t>
            </a:r>
            <a:r>
              <a:rPr lang="es-ES" sz="1400" b="1" dirty="0">
                <a:solidFill>
                  <a:schemeClr val="accent1">
                    <a:lumMod val="50000"/>
                  </a:schemeClr>
                </a:solidFill>
                <a:latin typeface="Comic Sans MS" panose="030F0702030302020204" pitchFamily="66" charset="0"/>
              </a:rPr>
              <a:t>)</a:t>
            </a:r>
          </a:p>
        </p:txBody>
      </p:sp>
      <p:sp>
        <p:nvSpPr>
          <p:cNvPr id="6" name="CuadroTexto 5">
            <a:extLst>
              <a:ext uri="{FF2B5EF4-FFF2-40B4-BE49-F238E27FC236}">
                <a16:creationId xmlns:a16="http://schemas.microsoft.com/office/drawing/2014/main" id="{FEC6F5DB-26CD-64C0-2FD4-0D206F7F2E0C}"/>
              </a:ext>
            </a:extLst>
          </p:cNvPr>
          <p:cNvSpPr txBox="1"/>
          <p:nvPr/>
        </p:nvSpPr>
        <p:spPr>
          <a:xfrm>
            <a:off x="194552" y="1267231"/>
            <a:ext cx="11789444" cy="707886"/>
          </a:xfrm>
          <a:prstGeom prst="rect">
            <a:avLst/>
          </a:prstGeom>
          <a:noFill/>
        </p:spPr>
        <p:txBody>
          <a:bodyPr wrap="square" rtlCol="0">
            <a:spAutoFit/>
          </a:bodyPr>
          <a:lstStyle/>
          <a:p>
            <a:pPr>
              <a:spcBef>
                <a:spcPts val="600"/>
              </a:spcBef>
            </a:pPr>
            <a:r>
              <a:rPr lang="es-ES" sz="2000" b="1" dirty="0" err="1"/>
              <a:t>Budući</a:t>
            </a:r>
            <a:r>
              <a:rPr lang="es-ES" sz="2000" b="1" dirty="0"/>
              <a:t> da </a:t>
            </a:r>
            <a:r>
              <a:rPr lang="es-ES" sz="2000" b="1" dirty="0" err="1"/>
              <a:t>smo</a:t>
            </a:r>
            <a:r>
              <a:rPr lang="es-ES" sz="2000" b="1" dirty="0"/>
              <a:t> </a:t>
            </a:r>
            <a:r>
              <a:rPr lang="es-ES" sz="2000" b="1" dirty="0" err="1"/>
              <a:t>uskrsnuli</a:t>
            </a:r>
            <a:r>
              <a:rPr lang="es-ES" sz="2000" b="1" dirty="0"/>
              <a:t> s </a:t>
            </a:r>
            <a:r>
              <a:rPr lang="es-ES" sz="2000" b="1" dirty="0" err="1"/>
              <a:t>Kristom</a:t>
            </a:r>
            <a:r>
              <a:rPr lang="es-ES" sz="2000" b="1" dirty="0"/>
              <a:t> i </a:t>
            </a:r>
            <a:r>
              <a:rPr lang="es-ES" sz="2000" b="1" dirty="0" err="1"/>
              <a:t>živimo</a:t>
            </a:r>
            <a:r>
              <a:rPr lang="es-ES" sz="2000" b="1" dirty="0"/>
              <a:t> </a:t>
            </a:r>
            <a:r>
              <a:rPr lang="es-ES" sz="2000" b="1" dirty="0" err="1"/>
              <a:t>misleći</a:t>
            </a:r>
            <a:r>
              <a:rPr lang="es-ES" sz="2000" b="1" dirty="0"/>
              <a:t> </a:t>
            </a:r>
            <a:r>
              <a:rPr lang="es-ES" sz="2000" b="1" dirty="0" err="1"/>
              <a:t>na</a:t>
            </a:r>
            <a:r>
              <a:rPr lang="es-ES" sz="2000" b="1" dirty="0"/>
              <a:t> </a:t>
            </a:r>
            <a:r>
              <a:rPr lang="es-ES" sz="2000" b="1" dirty="0" err="1"/>
              <a:t>nebesko</a:t>
            </a:r>
            <a:r>
              <a:rPr lang="es-ES" sz="2000" b="1" dirty="0"/>
              <a:t>, </a:t>
            </a:r>
            <a:r>
              <a:rPr lang="es-ES" sz="2000" b="1" dirty="0" err="1"/>
              <a:t>moramo</a:t>
            </a:r>
            <a:r>
              <a:rPr lang="es-ES" sz="2000" b="1" dirty="0"/>
              <a:t> </a:t>
            </a:r>
            <a:r>
              <a:rPr lang="hr-HR" sz="2000" b="1" dirty="0"/>
              <a:t>usmrt</a:t>
            </a:r>
            <a:r>
              <a:rPr lang="es-ES" sz="2000" b="1" dirty="0" err="1"/>
              <a:t>iti</a:t>
            </a:r>
            <a:r>
              <a:rPr lang="es-ES" sz="2000" b="1" dirty="0"/>
              <a:t> </a:t>
            </a:r>
            <a:r>
              <a:rPr lang="es-ES" sz="2000" b="1" dirty="0" err="1"/>
              <a:t>ono</a:t>
            </a:r>
            <a:r>
              <a:rPr lang="es-ES" sz="2000" b="1" dirty="0"/>
              <a:t> </a:t>
            </a:r>
            <a:r>
              <a:rPr lang="es-ES" sz="2000" b="1" dirty="0" err="1"/>
              <a:t>što</a:t>
            </a:r>
            <a:r>
              <a:rPr lang="es-ES" sz="2000" b="1" dirty="0"/>
              <a:t> </a:t>
            </a:r>
            <a:r>
              <a:rPr lang="es-ES" sz="2000" b="1" dirty="0" err="1"/>
              <a:t>nas</a:t>
            </a:r>
            <a:r>
              <a:rPr lang="es-ES" sz="2000" b="1" dirty="0"/>
              <a:t> </a:t>
            </a:r>
            <a:r>
              <a:rPr lang="es-ES" sz="2000" b="1" dirty="0" err="1"/>
              <a:t>sprječava</a:t>
            </a:r>
            <a:r>
              <a:rPr lang="es-ES" sz="2000" b="1" dirty="0"/>
              <a:t> da </a:t>
            </a:r>
            <a:r>
              <a:rPr lang="es-ES" sz="2000" b="1" dirty="0" err="1"/>
              <a:t>ostvarimo</a:t>
            </a:r>
            <a:r>
              <a:rPr lang="es-ES" sz="2000" b="1" dirty="0"/>
              <a:t> </a:t>
            </a:r>
            <a:r>
              <a:rPr lang="es-ES" sz="2000" b="1" dirty="0" err="1"/>
              <a:t>naš</a:t>
            </a:r>
            <a:r>
              <a:rPr lang="es-ES" sz="2000" b="1" dirty="0"/>
              <a:t> </a:t>
            </a:r>
            <a:r>
              <a:rPr lang="es-ES" sz="2000" b="1" dirty="0" err="1"/>
              <a:t>cilj</a:t>
            </a:r>
            <a:r>
              <a:rPr lang="hr-HR" sz="2000" b="1" dirty="0"/>
              <a:t>, a to je ono što je</a:t>
            </a:r>
            <a:r>
              <a:rPr lang="es-ES" sz="2000" b="1" dirty="0"/>
              <a:t> </a:t>
            </a:r>
            <a:r>
              <a:rPr lang="es-ES" sz="2000" b="1" dirty="0" err="1"/>
              <a:t>zemaljsko</a:t>
            </a:r>
            <a:r>
              <a:rPr lang="es-ES" sz="2000" b="1" dirty="0"/>
              <a:t>.</a:t>
            </a:r>
          </a:p>
        </p:txBody>
      </p:sp>
      <p:pic>
        <p:nvPicPr>
          <p:cNvPr id="4" name="Imagen 3" descr="Imagen que contiene hombre, sostener, tabla, tablero&#10;&#10;El contenido generado por IA puede ser incorrecto.">
            <a:extLst>
              <a:ext uri="{FF2B5EF4-FFF2-40B4-BE49-F238E27FC236}">
                <a16:creationId xmlns:a16="http://schemas.microsoft.com/office/drawing/2014/main" id="{9B8EDE67-9372-4391-2FCA-651FC87ABA84}"/>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5282121" y="3144828"/>
            <a:ext cx="6851514" cy="3425757"/>
          </a:xfrm>
          <a:prstGeom prst="rect">
            <a:avLst/>
          </a:prstGeom>
          <a:ln w="38100" cap="sq">
            <a:solidFill>
              <a:schemeClr val="accent1">
                <a:lumMod val="75000"/>
              </a:schemeClr>
            </a:solidFill>
            <a:prstDash val="solid"/>
            <a:miter lim="800000"/>
          </a:ln>
          <a:effectLst>
            <a:outerShdw blurRad="50800" dist="38100" dir="2700000" algn="tl" rotWithShape="0">
              <a:srgbClr val="000000">
                <a:alpha val="43000"/>
              </a:srgbClr>
            </a:outerShdw>
          </a:effectLst>
        </p:spPr>
      </p:pic>
      <p:sp>
        <p:nvSpPr>
          <p:cNvPr id="8" name="CuadroTexto 7">
            <a:extLst>
              <a:ext uri="{FF2B5EF4-FFF2-40B4-BE49-F238E27FC236}">
                <a16:creationId xmlns:a16="http://schemas.microsoft.com/office/drawing/2014/main" id="{E276E91C-413F-6355-9950-E48CB3B1A9BE}"/>
              </a:ext>
            </a:extLst>
          </p:cNvPr>
          <p:cNvSpPr txBox="1"/>
          <p:nvPr/>
        </p:nvSpPr>
        <p:spPr>
          <a:xfrm>
            <a:off x="194552" y="3187174"/>
            <a:ext cx="5107021" cy="1323439"/>
          </a:xfrm>
          <a:prstGeom prst="rect">
            <a:avLst/>
          </a:prstGeom>
          <a:noFill/>
        </p:spPr>
        <p:txBody>
          <a:bodyPr wrap="square">
            <a:spAutoFit/>
          </a:bodyPr>
          <a:lstStyle/>
          <a:p>
            <a:pPr>
              <a:spcBef>
                <a:spcPts val="600"/>
              </a:spcBef>
            </a:pPr>
            <a:r>
              <a:rPr lang="es-ES" sz="2000" b="1" dirty="0" err="1"/>
              <a:t>Ljudska</a:t>
            </a:r>
            <a:r>
              <a:rPr lang="es-ES" sz="2000" b="1" dirty="0"/>
              <a:t> </a:t>
            </a:r>
            <a:r>
              <a:rPr lang="es-ES" sz="2000" b="1" dirty="0" err="1"/>
              <a:t>priroda</a:t>
            </a:r>
            <a:r>
              <a:rPr lang="es-ES" sz="2000" b="1" dirty="0"/>
              <a:t> se nije </a:t>
            </a:r>
            <a:r>
              <a:rPr lang="es-ES" sz="2000" b="1" dirty="0" err="1"/>
              <a:t>mnogo</a:t>
            </a:r>
            <a:r>
              <a:rPr lang="es-ES" sz="2000" b="1" dirty="0"/>
              <a:t> </a:t>
            </a:r>
            <a:r>
              <a:rPr lang="es-ES" sz="2000" b="1" dirty="0" err="1"/>
              <a:t>promijenila</a:t>
            </a:r>
            <a:r>
              <a:rPr lang="es-ES" sz="2000" b="1" dirty="0"/>
              <a:t> </a:t>
            </a:r>
            <a:r>
              <a:rPr lang="es-ES" sz="2000" b="1" dirty="0" err="1"/>
              <a:t>od</a:t>
            </a:r>
            <a:r>
              <a:rPr lang="es-ES" sz="2000" b="1" dirty="0"/>
              <a:t> </a:t>
            </a:r>
            <a:r>
              <a:rPr lang="es-ES" sz="2000" b="1" dirty="0" err="1"/>
              <a:t>Pavlova</a:t>
            </a:r>
            <a:r>
              <a:rPr lang="es-ES" sz="2000" b="1" dirty="0"/>
              <a:t> </a:t>
            </a:r>
            <a:r>
              <a:rPr lang="es-ES" sz="2000" b="1" dirty="0" err="1"/>
              <a:t>vremena</a:t>
            </a:r>
            <a:r>
              <a:rPr lang="es-ES" sz="2000" b="1" dirty="0"/>
              <a:t>, </a:t>
            </a:r>
            <a:r>
              <a:rPr lang="es-ES" sz="2000" b="1" dirty="0" err="1"/>
              <a:t>jer</a:t>
            </a:r>
            <a:r>
              <a:rPr lang="es-ES" sz="2000" b="1" dirty="0"/>
              <a:t> </a:t>
            </a:r>
            <a:r>
              <a:rPr lang="es-ES" sz="2000" b="1" dirty="0" err="1"/>
              <a:t>smo</a:t>
            </a:r>
            <a:r>
              <a:rPr lang="es-ES" sz="2000" b="1" dirty="0"/>
              <a:t> </a:t>
            </a:r>
            <a:r>
              <a:rPr lang="es-ES" sz="2000" b="1" dirty="0" err="1"/>
              <a:t>još</a:t>
            </a:r>
            <a:r>
              <a:rPr lang="es-ES" sz="2000" b="1" dirty="0"/>
              <a:t> </a:t>
            </a:r>
            <a:r>
              <a:rPr lang="es-ES" sz="2000" b="1" dirty="0" err="1"/>
              <a:t>uvijek</a:t>
            </a:r>
            <a:r>
              <a:rPr lang="es-ES" sz="2000" b="1" dirty="0"/>
              <a:t> </a:t>
            </a:r>
            <a:r>
              <a:rPr lang="es-ES" sz="2000" b="1" dirty="0" err="1"/>
              <a:t>okruženi</a:t>
            </a:r>
            <a:r>
              <a:rPr lang="es-ES" sz="2000" b="1" dirty="0"/>
              <a:t> </a:t>
            </a:r>
            <a:r>
              <a:rPr lang="es-ES" sz="2000" b="1" dirty="0" err="1"/>
              <a:t>istim</a:t>
            </a:r>
            <a:r>
              <a:rPr lang="es-ES" sz="2000" b="1" dirty="0"/>
              <a:t> </a:t>
            </a:r>
            <a:r>
              <a:rPr lang="es-ES" sz="2000" b="1" dirty="0" err="1"/>
              <a:t>strastima</a:t>
            </a:r>
            <a:r>
              <a:rPr lang="es-ES" sz="2000" b="1" dirty="0"/>
              <a:t> </a:t>
            </a:r>
            <a:r>
              <a:rPr lang="es-ES" sz="2000" b="1" dirty="0" err="1"/>
              <a:t>koje</a:t>
            </a:r>
            <a:r>
              <a:rPr lang="es-ES" sz="2000" b="1" dirty="0"/>
              <a:t> </a:t>
            </a:r>
            <a:r>
              <a:rPr lang="es-ES" sz="2000" b="1" dirty="0" err="1"/>
              <a:t>krše</a:t>
            </a:r>
            <a:r>
              <a:rPr lang="es-ES" sz="2000" b="1" dirty="0"/>
              <a:t> i </a:t>
            </a:r>
            <a:r>
              <a:rPr lang="es-ES" sz="2000" b="1" dirty="0" err="1"/>
              <a:t>slovo</a:t>
            </a:r>
            <a:r>
              <a:rPr lang="es-ES" sz="2000" b="1" dirty="0"/>
              <a:t> i </a:t>
            </a:r>
            <a:r>
              <a:rPr lang="es-ES" sz="2000" b="1" dirty="0" err="1"/>
              <a:t>duh</a:t>
            </a:r>
            <a:r>
              <a:rPr lang="es-ES" sz="2000" b="1" dirty="0"/>
              <a:t> </a:t>
            </a:r>
            <a:r>
              <a:rPr lang="hr-HR" sz="2000" b="1" dirty="0"/>
              <a:t>Božjeg zakona, </a:t>
            </a:r>
            <a:r>
              <a:rPr lang="es-ES" sz="2000" b="1" dirty="0" err="1"/>
              <a:t>Deset</a:t>
            </a:r>
            <a:r>
              <a:rPr lang="es-ES" sz="2000" b="1" dirty="0"/>
              <a:t> </a:t>
            </a:r>
            <a:r>
              <a:rPr lang="es-ES" sz="2000" b="1" dirty="0" err="1"/>
              <a:t>zapovijedi</a:t>
            </a:r>
            <a:r>
              <a:rPr lang="es-ES" sz="2000" b="1" dirty="0"/>
              <a:t>.</a:t>
            </a:r>
          </a:p>
        </p:txBody>
      </p:sp>
      <p:pic>
        <p:nvPicPr>
          <p:cNvPr id="10" name="Imagen 9" descr="Imagen que contiene persona, interior, vistiendo, azul&#10;&#10;El contenido generado por IA puede ser incorrecto.">
            <a:extLst>
              <a:ext uri="{FF2B5EF4-FFF2-40B4-BE49-F238E27FC236}">
                <a16:creationId xmlns:a16="http://schemas.microsoft.com/office/drawing/2014/main" id="{4AE26634-F16F-7DCC-A23F-E1A574B48638}"/>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5437763" y="5068111"/>
            <a:ext cx="2038192" cy="1358795"/>
          </a:xfrm>
          <a:prstGeom prst="rect">
            <a:avLst/>
          </a:prstGeom>
          <a:ln w="38100" cap="sq">
            <a:solidFill>
              <a:schemeClr val="accent3">
                <a:lumMod val="40000"/>
                <a:lumOff val="60000"/>
              </a:schemeClr>
            </a:solidFill>
            <a:prstDash val="solid"/>
            <a:miter lim="800000"/>
          </a:ln>
          <a:effectLst>
            <a:outerShdw blurRad="50800" dist="38100" dir="2700000" algn="tl" rotWithShape="0">
              <a:srgbClr val="000000">
                <a:alpha val="43000"/>
              </a:srgbClr>
            </a:outerShdw>
          </a:effectLst>
        </p:spPr>
      </p:pic>
      <p:pic>
        <p:nvPicPr>
          <p:cNvPr id="12" name="Imagen 11">
            <a:extLst>
              <a:ext uri="{FF2B5EF4-FFF2-40B4-BE49-F238E27FC236}">
                <a16:creationId xmlns:a16="http://schemas.microsoft.com/office/drawing/2014/main" id="{0DEB0586-6908-5D85-3DCA-10B719CDCE6B}"/>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9844160" y="5068111"/>
            <a:ext cx="2139836" cy="1358796"/>
          </a:xfrm>
          <a:prstGeom prst="rect">
            <a:avLst/>
          </a:prstGeom>
          <a:ln w="38100" cap="sq">
            <a:solidFill>
              <a:schemeClr val="accent3">
                <a:lumMod val="40000"/>
                <a:lumOff val="60000"/>
              </a:schemeClr>
            </a:solidFill>
            <a:prstDash val="solid"/>
            <a:miter lim="800000"/>
          </a:ln>
          <a:effectLst>
            <a:outerShdw blurRad="50800" dist="38100" dir="2700000" algn="tl" rotWithShape="0">
              <a:srgbClr val="000000">
                <a:alpha val="43000"/>
              </a:srgbClr>
            </a:outerShdw>
          </a:effectLst>
        </p:spPr>
      </p:pic>
      <p:pic>
        <p:nvPicPr>
          <p:cNvPr id="14" name="Imagen 13">
            <a:extLst>
              <a:ext uri="{FF2B5EF4-FFF2-40B4-BE49-F238E27FC236}">
                <a16:creationId xmlns:a16="http://schemas.microsoft.com/office/drawing/2014/main" id="{A323506B-4BFB-5A7B-0B56-2737D8EC981A}"/>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a:fillRect/>
          </a:stretch>
        </p:blipFill>
        <p:spPr>
          <a:xfrm>
            <a:off x="5437763" y="3278217"/>
            <a:ext cx="2038192" cy="1358796"/>
          </a:xfrm>
          <a:prstGeom prst="rect">
            <a:avLst/>
          </a:prstGeom>
          <a:ln w="38100" cap="sq">
            <a:solidFill>
              <a:schemeClr val="accent3">
                <a:lumMod val="40000"/>
                <a:lumOff val="60000"/>
              </a:schemeClr>
            </a:solidFill>
            <a:prstDash val="solid"/>
            <a:miter lim="800000"/>
          </a:ln>
          <a:effectLst>
            <a:outerShdw blurRad="50800" dist="38100" dir="2700000" algn="tl" rotWithShape="0">
              <a:srgbClr val="000000">
                <a:alpha val="43000"/>
              </a:srgbClr>
            </a:outerShdw>
          </a:effectLst>
        </p:spPr>
      </p:pic>
      <p:pic>
        <p:nvPicPr>
          <p:cNvPr id="15" name="Imagen 14">
            <a:extLst>
              <a:ext uri="{FF2B5EF4-FFF2-40B4-BE49-F238E27FC236}">
                <a16:creationId xmlns:a16="http://schemas.microsoft.com/office/drawing/2014/main" id="{408DD27E-20FC-DE82-8B5D-7EFCE8D635E8}"/>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a:fillRect/>
          </a:stretch>
        </p:blipFill>
        <p:spPr>
          <a:xfrm>
            <a:off x="9844160" y="3278217"/>
            <a:ext cx="2139836" cy="1358797"/>
          </a:xfrm>
          <a:prstGeom prst="rect">
            <a:avLst/>
          </a:prstGeom>
          <a:ln w="38100" cap="sq">
            <a:solidFill>
              <a:schemeClr val="accent3">
                <a:lumMod val="40000"/>
                <a:lumOff val="60000"/>
              </a:schemeClr>
            </a:solidFill>
            <a:prstDash val="solid"/>
            <a:miter lim="800000"/>
          </a:ln>
          <a:effectLst>
            <a:outerShdw blurRad="50800" dist="38100" dir="2700000" algn="tl" rotWithShape="0">
              <a:srgbClr val="000000">
                <a:alpha val="43000"/>
              </a:srgbClr>
            </a:outerShdw>
          </a:effectLst>
        </p:spPr>
      </p:pic>
      <p:sp>
        <p:nvSpPr>
          <p:cNvPr id="7" name="CuadroTexto 6">
            <a:extLst>
              <a:ext uri="{FF2B5EF4-FFF2-40B4-BE49-F238E27FC236}">
                <a16:creationId xmlns:a16="http://schemas.microsoft.com/office/drawing/2014/main" id="{D1ADACFD-C152-241B-7372-E3546FC447D9}"/>
              </a:ext>
            </a:extLst>
          </p:cNvPr>
          <p:cNvSpPr txBox="1"/>
          <p:nvPr/>
        </p:nvSpPr>
        <p:spPr>
          <a:xfrm>
            <a:off x="208702" y="2073314"/>
            <a:ext cx="11788746" cy="1015663"/>
          </a:xfrm>
          <a:prstGeom prst="rect">
            <a:avLst/>
          </a:prstGeom>
          <a:noFill/>
        </p:spPr>
        <p:txBody>
          <a:bodyPr wrap="square">
            <a:spAutoFit/>
          </a:bodyPr>
          <a:lstStyle/>
          <a:p>
            <a:pPr>
              <a:spcBef>
                <a:spcPts val="600"/>
              </a:spcBef>
            </a:pPr>
            <a:r>
              <a:rPr lang="es-ES" sz="2000" b="1" dirty="0" err="1"/>
              <a:t>Kako</a:t>
            </a:r>
            <a:r>
              <a:rPr lang="es-ES" sz="2000" b="1" dirty="0"/>
              <a:t> </a:t>
            </a:r>
            <a:r>
              <a:rPr lang="es-ES" sz="2000" b="1" dirty="0" err="1"/>
              <a:t>nitko</a:t>
            </a:r>
            <a:r>
              <a:rPr lang="es-ES" sz="2000" b="1" dirty="0"/>
              <a:t> </a:t>
            </a:r>
            <a:r>
              <a:rPr lang="es-ES" sz="2000" b="1" dirty="0" err="1"/>
              <a:t>ne</a:t>
            </a:r>
            <a:r>
              <a:rPr lang="es-ES" sz="2000" b="1" dirty="0"/>
              <a:t> </a:t>
            </a:r>
            <a:r>
              <a:rPr lang="es-ES" sz="2000" b="1" dirty="0" err="1"/>
              <a:t>bi</a:t>
            </a:r>
            <a:r>
              <a:rPr lang="es-ES" sz="2000" b="1" dirty="0"/>
              <a:t> </a:t>
            </a:r>
            <a:r>
              <a:rPr lang="es-ES" sz="2000" b="1" dirty="0" err="1"/>
              <a:t>pogriješio</a:t>
            </a:r>
            <a:r>
              <a:rPr lang="es-ES" sz="2000" b="1" dirty="0"/>
              <a:t>, </a:t>
            </a:r>
            <a:r>
              <a:rPr lang="es-ES" sz="2000" b="1" dirty="0" err="1"/>
              <a:t>Pavao</a:t>
            </a:r>
            <a:r>
              <a:rPr lang="es-ES" sz="2000" b="1" dirty="0"/>
              <a:t> </a:t>
            </a:r>
            <a:r>
              <a:rPr lang="es-ES" sz="2000" b="1" dirty="0" err="1"/>
              <a:t>ukazuje</a:t>
            </a:r>
            <a:r>
              <a:rPr lang="es-ES" sz="2000" b="1" dirty="0"/>
              <a:t> </a:t>
            </a:r>
            <a:r>
              <a:rPr lang="es-ES" sz="2000" b="1" dirty="0" err="1"/>
              <a:t>na</a:t>
            </a:r>
            <a:r>
              <a:rPr lang="es-ES" sz="2000" b="1" dirty="0"/>
              <a:t> </a:t>
            </a:r>
            <a:r>
              <a:rPr lang="es-ES" sz="2000" b="1" dirty="0" err="1"/>
              <a:t>temeljne</a:t>
            </a:r>
            <a:r>
              <a:rPr lang="es-ES" sz="2000" b="1" dirty="0"/>
              <a:t> </a:t>
            </a:r>
            <a:r>
              <a:rPr lang="es-ES" sz="2000" b="1" dirty="0" err="1"/>
              <a:t>stupove</a:t>
            </a:r>
            <a:r>
              <a:rPr lang="es-ES" sz="2000" b="1" dirty="0"/>
              <a:t> </a:t>
            </a:r>
            <a:r>
              <a:rPr lang="es-ES" sz="2000" b="1" dirty="0" err="1"/>
              <a:t>zemaljskog</a:t>
            </a:r>
            <a:r>
              <a:rPr lang="es-ES" sz="2000" b="1" dirty="0"/>
              <a:t> </a:t>
            </a:r>
            <a:r>
              <a:rPr lang="hr-HR" sz="2000" b="1" dirty="0"/>
              <a:t>raz</a:t>
            </a:r>
            <a:r>
              <a:rPr lang="es-ES" sz="2000" b="1" dirty="0" err="1"/>
              <a:t>mišlj</a:t>
            </a:r>
            <a:r>
              <a:rPr lang="hr-HR" sz="2000" b="1" dirty="0"/>
              <a:t>a</a:t>
            </a:r>
            <a:r>
              <a:rPr lang="es-ES" sz="2000" b="1" dirty="0" err="1"/>
              <a:t>nja</a:t>
            </a:r>
            <a:r>
              <a:rPr lang="es-ES" sz="2000" b="1" dirty="0"/>
              <a:t> (</a:t>
            </a:r>
            <a:r>
              <a:rPr lang="hr-HR" sz="2000" b="1" dirty="0"/>
              <a:t>on </a:t>
            </a:r>
            <a:r>
              <a:rPr lang="es-ES" sz="2000" b="1" dirty="0" err="1"/>
              <a:t>će</a:t>
            </a:r>
            <a:r>
              <a:rPr lang="hr-HR" sz="2000" b="1" dirty="0"/>
              <a:t> o</a:t>
            </a:r>
            <a:r>
              <a:rPr lang="es-ES" sz="2000" b="1" dirty="0"/>
              <a:t> </a:t>
            </a:r>
            <a:r>
              <a:rPr lang="es-ES" sz="2000" b="1" dirty="0" err="1"/>
              <a:t>kasnije</a:t>
            </a:r>
            <a:r>
              <a:rPr lang="es-ES" sz="2000" b="1" dirty="0"/>
              <a:t> </a:t>
            </a:r>
            <a:r>
              <a:rPr lang="es-ES" sz="2000" b="1" dirty="0" err="1"/>
              <a:t>razraditi</a:t>
            </a:r>
            <a:r>
              <a:rPr lang="es-ES" sz="2000" b="1" dirty="0"/>
              <a:t> u </a:t>
            </a:r>
            <a:r>
              <a:rPr lang="es-ES" sz="2000" b="1" dirty="0" err="1"/>
              <a:t>konkretnijim</a:t>
            </a:r>
            <a:r>
              <a:rPr lang="es-ES" sz="2000" b="1" dirty="0"/>
              <a:t> </a:t>
            </a:r>
            <a:r>
              <a:rPr lang="es-ES" sz="2000" b="1" dirty="0" err="1"/>
              <a:t>točkama</a:t>
            </a:r>
            <a:r>
              <a:rPr lang="es-ES" sz="2000" b="1" dirty="0"/>
              <a:t>): "</a:t>
            </a:r>
            <a:r>
              <a:rPr lang="es-ES" sz="2000" b="1" dirty="0" err="1"/>
              <a:t>seksualna</a:t>
            </a:r>
            <a:r>
              <a:rPr lang="es-ES" sz="2000" b="1" dirty="0"/>
              <a:t> </a:t>
            </a:r>
            <a:r>
              <a:rPr lang="es-ES" sz="2000" b="1" dirty="0" err="1"/>
              <a:t>nemoralnost</a:t>
            </a:r>
            <a:r>
              <a:rPr lang="es-ES" sz="2000" b="1" dirty="0"/>
              <a:t>, </a:t>
            </a:r>
            <a:r>
              <a:rPr lang="es-ES" sz="2000" b="1" dirty="0" err="1"/>
              <a:t>nečistoća</a:t>
            </a:r>
            <a:r>
              <a:rPr lang="es-ES" sz="2000" b="1" dirty="0"/>
              <a:t>, </a:t>
            </a:r>
            <a:r>
              <a:rPr lang="es-ES" sz="2000" b="1" dirty="0" err="1"/>
              <a:t>niske</a:t>
            </a:r>
            <a:r>
              <a:rPr lang="es-ES" sz="2000" b="1" dirty="0"/>
              <a:t> </a:t>
            </a:r>
            <a:r>
              <a:rPr lang="es-ES" sz="2000" b="1" dirty="0" err="1"/>
              <a:t>strasti</a:t>
            </a:r>
            <a:r>
              <a:rPr lang="es-ES" sz="2000" b="1" dirty="0"/>
              <a:t>, </a:t>
            </a:r>
            <a:r>
              <a:rPr lang="es-ES" sz="2000" b="1" dirty="0" err="1"/>
              <a:t>zle</a:t>
            </a:r>
            <a:r>
              <a:rPr lang="es-ES" sz="2000" b="1" dirty="0"/>
              <a:t> </a:t>
            </a:r>
            <a:r>
              <a:rPr lang="es-ES" sz="2000" b="1" dirty="0" err="1"/>
              <a:t>želje</a:t>
            </a:r>
            <a:r>
              <a:rPr lang="es-ES" sz="2000" b="1" dirty="0"/>
              <a:t> i </a:t>
            </a:r>
            <a:r>
              <a:rPr lang="es-ES" sz="2000" b="1" dirty="0" err="1"/>
              <a:t>pohlepa</a:t>
            </a:r>
            <a:r>
              <a:rPr lang="es-ES" sz="2000" b="1" dirty="0"/>
              <a:t>, </a:t>
            </a:r>
            <a:r>
              <a:rPr lang="es-ES" sz="2000" b="1" dirty="0" err="1"/>
              <a:t>koja</a:t>
            </a:r>
            <a:r>
              <a:rPr lang="es-ES" sz="2000" b="1" dirty="0"/>
              <a:t> je </a:t>
            </a:r>
            <a:r>
              <a:rPr lang="es-ES" sz="2000" b="1" dirty="0" err="1"/>
              <a:t>idolopoklonstvo</a:t>
            </a:r>
            <a:r>
              <a:rPr lang="es-ES" sz="2000" b="1" dirty="0"/>
              <a:t>" (</a:t>
            </a:r>
            <a:r>
              <a:rPr lang="es-ES" sz="2000" b="1" dirty="0" err="1"/>
              <a:t>Kol</a:t>
            </a:r>
            <a:r>
              <a:rPr lang="hr-HR" sz="2000" b="1" dirty="0"/>
              <a:t>.</a:t>
            </a:r>
            <a:r>
              <a:rPr lang="es-ES" sz="2000" b="1" dirty="0"/>
              <a:t> 3</a:t>
            </a:r>
            <a:r>
              <a:rPr lang="hr-HR" sz="2000" b="1" dirty="0"/>
              <a:t>,</a:t>
            </a:r>
            <a:r>
              <a:rPr lang="es-ES" sz="2000" b="1" dirty="0"/>
              <a:t>5 </a:t>
            </a:r>
            <a:r>
              <a:rPr lang="hr-HR" sz="2000" b="1" dirty="0"/>
              <a:t>SHP</a:t>
            </a:r>
            <a:r>
              <a:rPr lang="es-ES" sz="2000" b="1" dirty="0"/>
              <a:t>).</a:t>
            </a:r>
          </a:p>
        </p:txBody>
      </p:sp>
      <p:sp>
        <p:nvSpPr>
          <p:cNvPr id="11" name="CuadroTexto 10">
            <a:extLst>
              <a:ext uri="{FF2B5EF4-FFF2-40B4-BE49-F238E27FC236}">
                <a16:creationId xmlns:a16="http://schemas.microsoft.com/office/drawing/2014/main" id="{228E890E-ECCA-E1DD-ACB1-BA402D14DFE5}"/>
              </a:ext>
            </a:extLst>
          </p:cNvPr>
          <p:cNvSpPr txBox="1"/>
          <p:nvPr/>
        </p:nvSpPr>
        <p:spPr>
          <a:xfrm>
            <a:off x="208004" y="4608810"/>
            <a:ext cx="5107021" cy="1938992"/>
          </a:xfrm>
          <a:prstGeom prst="rect">
            <a:avLst/>
          </a:prstGeom>
          <a:noFill/>
        </p:spPr>
        <p:txBody>
          <a:bodyPr wrap="square">
            <a:spAutoFit/>
          </a:bodyPr>
          <a:lstStyle/>
          <a:p>
            <a:pPr>
              <a:spcBef>
                <a:spcPts val="600"/>
              </a:spcBef>
            </a:pPr>
            <a:r>
              <a:rPr lang="es-ES" sz="2000" b="1" dirty="0"/>
              <a:t>I </a:t>
            </a:r>
            <a:r>
              <a:rPr lang="es-ES" sz="2000" b="1" dirty="0" err="1"/>
              <a:t>zašto</a:t>
            </a:r>
            <a:r>
              <a:rPr lang="es-ES" sz="2000" b="1" dirty="0"/>
              <a:t> </a:t>
            </a:r>
            <a:r>
              <a:rPr lang="es-ES" sz="2000" b="1" dirty="0" err="1"/>
              <a:t>bismo</a:t>
            </a:r>
            <a:r>
              <a:rPr lang="es-ES" sz="2000" b="1" dirty="0"/>
              <a:t> </a:t>
            </a:r>
            <a:r>
              <a:rPr lang="es-ES" sz="2000" b="1" dirty="0" err="1"/>
              <a:t>trebali</a:t>
            </a:r>
            <a:r>
              <a:rPr lang="es-ES" sz="2000" b="1" dirty="0"/>
              <a:t> „</a:t>
            </a:r>
            <a:r>
              <a:rPr lang="hr-HR" sz="2000" b="1" dirty="0"/>
              <a:t>usmrt</a:t>
            </a:r>
            <a:r>
              <a:rPr lang="es-ES" sz="2000" b="1" dirty="0" err="1"/>
              <a:t>iti</a:t>
            </a:r>
            <a:r>
              <a:rPr lang="es-ES" sz="2000" b="1" dirty="0"/>
              <a:t>"—</a:t>
            </a:r>
            <a:r>
              <a:rPr lang="es-ES" sz="2000" b="1" dirty="0" err="1"/>
              <a:t>napustiti</a:t>
            </a:r>
            <a:r>
              <a:rPr lang="es-ES" sz="2000" b="1" dirty="0"/>
              <a:t>, </a:t>
            </a:r>
            <a:r>
              <a:rPr lang="es-ES" sz="2000" b="1" dirty="0" err="1"/>
              <a:t>eliminirati</a:t>
            </a:r>
            <a:r>
              <a:rPr lang="es-ES" sz="2000" b="1" dirty="0"/>
              <a:t>—te </a:t>
            </a:r>
            <a:r>
              <a:rPr lang="es-ES" sz="2000" b="1" dirty="0" err="1"/>
              <a:t>stvari</a:t>
            </a:r>
            <a:r>
              <a:rPr lang="es-ES" sz="2000" b="1" dirty="0"/>
              <a:t> </a:t>
            </a:r>
            <a:r>
              <a:rPr lang="es-ES" sz="2000" b="1" dirty="0" err="1"/>
              <a:t>iz</a:t>
            </a:r>
            <a:r>
              <a:rPr lang="es-ES" sz="2000" b="1" dirty="0"/>
              <a:t> </a:t>
            </a:r>
            <a:r>
              <a:rPr lang="es-ES" sz="2000" b="1" dirty="0" err="1"/>
              <a:t>svojih</a:t>
            </a:r>
            <a:r>
              <a:rPr lang="es-ES" sz="2000" b="1" dirty="0"/>
              <a:t> </a:t>
            </a:r>
            <a:r>
              <a:rPr lang="es-ES" sz="2000" b="1" dirty="0" err="1"/>
              <a:t>misli</a:t>
            </a:r>
            <a:r>
              <a:rPr lang="es-ES" sz="2000" b="1" dirty="0"/>
              <a:t> i </a:t>
            </a:r>
            <a:r>
              <a:rPr lang="es-ES" sz="2000" b="1" dirty="0" err="1"/>
              <a:t>djela</a:t>
            </a:r>
            <a:r>
              <a:rPr lang="es-ES" sz="2000" b="1" dirty="0"/>
              <a:t>? Zato </a:t>
            </a:r>
            <a:r>
              <a:rPr lang="es-ES" sz="2000" b="1" dirty="0" err="1"/>
              <a:t>što</a:t>
            </a:r>
            <a:r>
              <a:rPr lang="es-ES" sz="2000" b="1" dirty="0"/>
              <a:t> donose "</a:t>
            </a:r>
            <a:r>
              <a:rPr lang="es-ES" sz="2000" b="1" dirty="0" err="1"/>
              <a:t>Božji</a:t>
            </a:r>
            <a:r>
              <a:rPr lang="es-ES" sz="2000" b="1" dirty="0"/>
              <a:t> </a:t>
            </a:r>
            <a:r>
              <a:rPr lang="es-ES" sz="2000" b="1" dirty="0" err="1"/>
              <a:t>gnjev</a:t>
            </a:r>
            <a:r>
              <a:rPr lang="es-ES" sz="2000" b="1" dirty="0"/>
              <a:t>" i </a:t>
            </a:r>
            <a:r>
              <a:rPr lang="es-ES" sz="2000" b="1" dirty="0" err="1"/>
              <a:t>stoga</a:t>
            </a:r>
            <a:r>
              <a:rPr lang="es-ES" sz="2000" b="1" dirty="0"/>
              <a:t> su </a:t>
            </a:r>
            <a:r>
              <a:rPr lang="es-ES" sz="2000" b="1" dirty="0" err="1"/>
              <a:t>nespojive</a:t>
            </a:r>
            <a:r>
              <a:rPr lang="es-ES" sz="2000" b="1" dirty="0"/>
              <a:t> s </a:t>
            </a:r>
            <a:r>
              <a:rPr lang="es-ES" sz="2000" b="1" dirty="0" err="1"/>
              <a:t>našom</a:t>
            </a:r>
            <a:r>
              <a:rPr lang="es-ES" sz="2000" b="1" dirty="0"/>
              <a:t> </a:t>
            </a:r>
            <a:r>
              <a:rPr lang="es-ES" sz="2000" b="1" dirty="0" err="1"/>
              <a:t>nebeskom</a:t>
            </a:r>
            <a:r>
              <a:rPr lang="es-ES" sz="2000" b="1" dirty="0"/>
              <a:t> </a:t>
            </a:r>
            <a:r>
              <a:rPr lang="es-ES" sz="2000" b="1" dirty="0" err="1"/>
              <a:t>naravi</a:t>
            </a:r>
            <a:r>
              <a:rPr lang="es-ES" sz="2000" b="1" dirty="0"/>
              <a:t> (</a:t>
            </a:r>
            <a:r>
              <a:rPr lang="es-ES" sz="2000" b="1" dirty="0" err="1"/>
              <a:t>Kol</a:t>
            </a:r>
            <a:r>
              <a:rPr lang="es-ES" sz="2000" b="1" dirty="0"/>
              <a:t>. 3</a:t>
            </a:r>
            <a:r>
              <a:rPr lang="hr-HR" sz="2000" b="1" dirty="0"/>
              <a:t>,</a:t>
            </a:r>
            <a:r>
              <a:rPr lang="es-ES" sz="2000" b="1" dirty="0"/>
              <a:t>6). </a:t>
            </a:r>
            <a:r>
              <a:rPr lang="hr-HR" sz="2000" b="1" dirty="0"/>
              <a:t>Usmrti</a:t>
            </a:r>
            <a:r>
              <a:rPr lang="es-ES" sz="2000" b="1" dirty="0"/>
              <a:t> </a:t>
            </a:r>
            <a:r>
              <a:rPr lang="hr-HR" sz="2000" b="1" dirty="0"/>
              <a:t>š</a:t>
            </a:r>
            <a:r>
              <a:rPr lang="es-ES" sz="2000" b="1" dirty="0" err="1"/>
              <a:t>to</a:t>
            </a:r>
            <a:r>
              <a:rPr lang="es-ES" sz="2000" b="1" dirty="0"/>
              <a:t> je </a:t>
            </a:r>
            <a:r>
              <a:rPr lang="es-ES" sz="2000" b="1" dirty="0" err="1"/>
              <a:t>zemaljsko</a:t>
            </a:r>
            <a:r>
              <a:rPr lang="es-ES" sz="2000" b="1" dirty="0"/>
              <a:t> </a:t>
            </a:r>
            <a:r>
              <a:rPr lang="es-ES" sz="2000" b="1" dirty="0" err="1"/>
              <a:t>prije</a:t>
            </a:r>
            <a:r>
              <a:rPr lang="es-ES" sz="2000" b="1" dirty="0"/>
              <a:t> </a:t>
            </a:r>
            <a:r>
              <a:rPr lang="es-ES" sz="2000" b="1" dirty="0" err="1"/>
              <a:t>nego</a:t>
            </a:r>
            <a:r>
              <a:rPr lang="es-ES" sz="2000" b="1" dirty="0"/>
              <a:t> </a:t>
            </a:r>
            <a:r>
              <a:rPr lang="es-ES" sz="2000" b="1" dirty="0" err="1"/>
              <a:t>što</a:t>
            </a:r>
            <a:r>
              <a:rPr lang="hr-HR" sz="2000" b="1" dirty="0"/>
              <a:t> ono</a:t>
            </a:r>
            <a:r>
              <a:rPr lang="es-ES" sz="2000" b="1" dirty="0"/>
              <a:t> u</a:t>
            </a:r>
            <a:r>
              <a:rPr lang="hr-HR" sz="2000" b="1" dirty="0"/>
              <a:t>smrti</a:t>
            </a:r>
            <a:r>
              <a:rPr lang="es-ES" sz="2000" b="1" dirty="0"/>
              <a:t> tebe!</a:t>
            </a:r>
          </a:p>
        </p:txBody>
      </p:sp>
    </p:spTree>
    <p:extLst>
      <p:ext uri="{BB962C8B-B14F-4D97-AF65-F5344CB8AC3E}">
        <p14:creationId xmlns:p14="http://schemas.microsoft.com/office/powerpoint/2010/main" val="1874450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31" presetClass="entr" presetSubtype="0" fill="hold" nodeType="clickEffect">
                                  <p:stCondLst>
                                    <p:cond delay="0"/>
                                  </p:stCondLst>
                                  <p:childTnLst>
                                    <p:set>
                                      <p:cBhvr>
                                        <p:cTn id="25" dur="1" fill="hold">
                                          <p:stCondLst>
                                            <p:cond delay="0"/>
                                          </p:stCondLst>
                                        </p:cTn>
                                        <p:tgtEl>
                                          <p:spTgt spid="14"/>
                                        </p:tgtEl>
                                        <p:attrNameLst>
                                          <p:attrName>style.visibility</p:attrName>
                                        </p:attrNameLst>
                                      </p:cBhvr>
                                      <p:to>
                                        <p:strVal val="visible"/>
                                      </p:to>
                                    </p:set>
                                    <p:anim calcmode="lin" valueType="num">
                                      <p:cBhvr>
                                        <p:cTn id="26" dur="500" fill="hold"/>
                                        <p:tgtEl>
                                          <p:spTgt spid="14"/>
                                        </p:tgtEl>
                                        <p:attrNameLst>
                                          <p:attrName>ppt_w</p:attrName>
                                        </p:attrNameLst>
                                      </p:cBhvr>
                                      <p:tavLst>
                                        <p:tav tm="0">
                                          <p:val>
                                            <p:fltVal val="0"/>
                                          </p:val>
                                        </p:tav>
                                        <p:tav tm="100000">
                                          <p:val>
                                            <p:strVal val="#ppt_w"/>
                                          </p:val>
                                        </p:tav>
                                      </p:tavLst>
                                    </p:anim>
                                    <p:anim calcmode="lin" valueType="num">
                                      <p:cBhvr>
                                        <p:cTn id="27" dur="500" fill="hold"/>
                                        <p:tgtEl>
                                          <p:spTgt spid="14"/>
                                        </p:tgtEl>
                                        <p:attrNameLst>
                                          <p:attrName>ppt_h</p:attrName>
                                        </p:attrNameLst>
                                      </p:cBhvr>
                                      <p:tavLst>
                                        <p:tav tm="0">
                                          <p:val>
                                            <p:fltVal val="0"/>
                                          </p:val>
                                        </p:tav>
                                        <p:tav tm="100000">
                                          <p:val>
                                            <p:strVal val="#ppt_h"/>
                                          </p:val>
                                        </p:tav>
                                      </p:tavLst>
                                    </p:anim>
                                    <p:anim calcmode="lin" valueType="num">
                                      <p:cBhvr>
                                        <p:cTn id="28" dur="500" fill="hold"/>
                                        <p:tgtEl>
                                          <p:spTgt spid="14"/>
                                        </p:tgtEl>
                                        <p:attrNameLst>
                                          <p:attrName>style.rotation</p:attrName>
                                        </p:attrNameLst>
                                      </p:cBhvr>
                                      <p:tavLst>
                                        <p:tav tm="0">
                                          <p:val>
                                            <p:fltVal val="90"/>
                                          </p:val>
                                        </p:tav>
                                        <p:tav tm="100000">
                                          <p:val>
                                            <p:fltVal val="0"/>
                                          </p:val>
                                        </p:tav>
                                      </p:tavLst>
                                    </p:anim>
                                    <p:animEffect transition="in" filter="fade">
                                      <p:cBhvr>
                                        <p:cTn id="29" dur="500"/>
                                        <p:tgtEl>
                                          <p:spTgt spid="14"/>
                                        </p:tgtEl>
                                      </p:cBhvr>
                                    </p:animEffect>
                                  </p:childTnLst>
                                </p:cTn>
                              </p:par>
                            </p:childTnLst>
                          </p:cTn>
                        </p:par>
                        <p:par>
                          <p:cTn id="30" fill="hold">
                            <p:stCondLst>
                              <p:cond delay="500"/>
                            </p:stCondLst>
                            <p:childTnLst>
                              <p:par>
                                <p:cTn id="31" presetID="31" presetClass="entr" presetSubtype="0" fill="hold" nodeType="after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p:cTn id="33" dur="500" fill="hold"/>
                                        <p:tgtEl>
                                          <p:spTgt spid="15"/>
                                        </p:tgtEl>
                                        <p:attrNameLst>
                                          <p:attrName>ppt_w</p:attrName>
                                        </p:attrNameLst>
                                      </p:cBhvr>
                                      <p:tavLst>
                                        <p:tav tm="0">
                                          <p:val>
                                            <p:fltVal val="0"/>
                                          </p:val>
                                        </p:tav>
                                        <p:tav tm="100000">
                                          <p:val>
                                            <p:strVal val="#ppt_w"/>
                                          </p:val>
                                        </p:tav>
                                      </p:tavLst>
                                    </p:anim>
                                    <p:anim calcmode="lin" valueType="num">
                                      <p:cBhvr>
                                        <p:cTn id="34" dur="500" fill="hold"/>
                                        <p:tgtEl>
                                          <p:spTgt spid="15"/>
                                        </p:tgtEl>
                                        <p:attrNameLst>
                                          <p:attrName>ppt_h</p:attrName>
                                        </p:attrNameLst>
                                      </p:cBhvr>
                                      <p:tavLst>
                                        <p:tav tm="0">
                                          <p:val>
                                            <p:fltVal val="0"/>
                                          </p:val>
                                        </p:tav>
                                        <p:tav tm="100000">
                                          <p:val>
                                            <p:strVal val="#ppt_h"/>
                                          </p:val>
                                        </p:tav>
                                      </p:tavLst>
                                    </p:anim>
                                    <p:anim calcmode="lin" valueType="num">
                                      <p:cBhvr>
                                        <p:cTn id="35" dur="500" fill="hold"/>
                                        <p:tgtEl>
                                          <p:spTgt spid="15"/>
                                        </p:tgtEl>
                                        <p:attrNameLst>
                                          <p:attrName>style.rotation</p:attrName>
                                        </p:attrNameLst>
                                      </p:cBhvr>
                                      <p:tavLst>
                                        <p:tav tm="0">
                                          <p:val>
                                            <p:fltVal val="90"/>
                                          </p:val>
                                        </p:tav>
                                        <p:tav tm="100000">
                                          <p:val>
                                            <p:fltVal val="0"/>
                                          </p:val>
                                        </p:tav>
                                      </p:tavLst>
                                    </p:anim>
                                    <p:animEffect transition="in" filter="fade">
                                      <p:cBhvr>
                                        <p:cTn id="36" dur="500"/>
                                        <p:tgtEl>
                                          <p:spTgt spid="15"/>
                                        </p:tgtEl>
                                      </p:cBhvr>
                                    </p:animEffect>
                                  </p:childTnLst>
                                </p:cTn>
                              </p:par>
                            </p:childTnLst>
                          </p:cTn>
                        </p:par>
                        <p:par>
                          <p:cTn id="37" fill="hold">
                            <p:stCondLst>
                              <p:cond delay="1000"/>
                            </p:stCondLst>
                            <p:childTnLst>
                              <p:par>
                                <p:cTn id="38" presetID="31" presetClass="entr" presetSubtype="0" fill="hold" nodeType="afterEffect">
                                  <p:stCondLst>
                                    <p:cond delay="0"/>
                                  </p:stCondLst>
                                  <p:childTnLst>
                                    <p:set>
                                      <p:cBhvr>
                                        <p:cTn id="39" dur="1" fill="hold">
                                          <p:stCondLst>
                                            <p:cond delay="0"/>
                                          </p:stCondLst>
                                        </p:cTn>
                                        <p:tgtEl>
                                          <p:spTgt spid="10"/>
                                        </p:tgtEl>
                                        <p:attrNameLst>
                                          <p:attrName>style.visibility</p:attrName>
                                        </p:attrNameLst>
                                      </p:cBhvr>
                                      <p:to>
                                        <p:strVal val="visible"/>
                                      </p:to>
                                    </p:set>
                                    <p:anim calcmode="lin" valueType="num">
                                      <p:cBhvr>
                                        <p:cTn id="40" dur="500" fill="hold"/>
                                        <p:tgtEl>
                                          <p:spTgt spid="10"/>
                                        </p:tgtEl>
                                        <p:attrNameLst>
                                          <p:attrName>ppt_w</p:attrName>
                                        </p:attrNameLst>
                                      </p:cBhvr>
                                      <p:tavLst>
                                        <p:tav tm="0">
                                          <p:val>
                                            <p:fltVal val="0"/>
                                          </p:val>
                                        </p:tav>
                                        <p:tav tm="100000">
                                          <p:val>
                                            <p:strVal val="#ppt_w"/>
                                          </p:val>
                                        </p:tav>
                                      </p:tavLst>
                                    </p:anim>
                                    <p:anim calcmode="lin" valueType="num">
                                      <p:cBhvr>
                                        <p:cTn id="41" dur="500" fill="hold"/>
                                        <p:tgtEl>
                                          <p:spTgt spid="10"/>
                                        </p:tgtEl>
                                        <p:attrNameLst>
                                          <p:attrName>ppt_h</p:attrName>
                                        </p:attrNameLst>
                                      </p:cBhvr>
                                      <p:tavLst>
                                        <p:tav tm="0">
                                          <p:val>
                                            <p:fltVal val="0"/>
                                          </p:val>
                                        </p:tav>
                                        <p:tav tm="100000">
                                          <p:val>
                                            <p:strVal val="#ppt_h"/>
                                          </p:val>
                                        </p:tav>
                                      </p:tavLst>
                                    </p:anim>
                                    <p:anim calcmode="lin" valueType="num">
                                      <p:cBhvr>
                                        <p:cTn id="42" dur="500" fill="hold"/>
                                        <p:tgtEl>
                                          <p:spTgt spid="10"/>
                                        </p:tgtEl>
                                        <p:attrNameLst>
                                          <p:attrName>style.rotation</p:attrName>
                                        </p:attrNameLst>
                                      </p:cBhvr>
                                      <p:tavLst>
                                        <p:tav tm="0">
                                          <p:val>
                                            <p:fltVal val="90"/>
                                          </p:val>
                                        </p:tav>
                                        <p:tav tm="100000">
                                          <p:val>
                                            <p:fltVal val="0"/>
                                          </p:val>
                                        </p:tav>
                                      </p:tavLst>
                                    </p:anim>
                                    <p:animEffect transition="in" filter="fade">
                                      <p:cBhvr>
                                        <p:cTn id="43" dur="500"/>
                                        <p:tgtEl>
                                          <p:spTgt spid="10"/>
                                        </p:tgtEl>
                                      </p:cBhvr>
                                    </p:animEffect>
                                  </p:childTnLst>
                                </p:cTn>
                              </p:par>
                            </p:childTnLst>
                          </p:cTn>
                        </p:par>
                        <p:par>
                          <p:cTn id="44" fill="hold">
                            <p:stCondLst>
                              <p:cond delay="1500"/>
                            </p:stCondLst>
                            <p:childTnLst>
                              <p:par>
                                <p:cTn id="45" presetID="31" presetClass="entr" presetSubtype="0" fill="hold" nodeType="afterEffect">
                                  <p:stCondLst>
                                    <p:cond delay="0"/>
                                  </p:stCondLst>
                                  <p:childTnLst>
                                    <p:set>
                                      <p:cBhvr>
                                        <p:cTn id="46" dur="1" fill="hold">
                                          <p:stCondLst>
                                            <p:cond delay="0"/>
                                          </p:stCondLst>
                                        </p:cTn>
                                        <p:tgtEl>
                                          <p:spTgt spid="12"/>
                                        </p:tgtEl>
                                        <p:attrNameLst>
                                          <p:attrName>style.visibility</p:attrName>
                                        </p:attrNameLst>
                                      </p:cBhvr>
                                      <p:to>
                                        <p:strVal val="visible"/>
                                      </p:to>
                                    </p:set>
                                    <p:anim calcmode="lin" valueType="num">
                                      <p:cBhvr>
                                        <p:cTn id="47" dur="500" fill="hold"/>
                                        <p:tgtEl>
                                          <p:spTgt spid="12"/>
                                        </p:tgtEl>
                                        <p:attrNameLst>
                                          <p:attrName>ppt_w</p:attrName>
                                        </p:attrNameLst>
                                      </p:cBhvr>
                                      <p:tavLst>
                                        <p:tav tm="0">
                                          <p:val>
                                            <p:fltVal val="0"/>
                                          </p:val>
                                        </p:tav>
                                        <p:tav tm="100000">
                                          <p:val>
                                            <p:strVal val="#ppt_w"/>
                                          </p:val>
                                        </p:tav>
                                      </p:tavLst>
                                    </p:anim>
                                    <p:anim calcmode="lin" valueType="num">
                                      <p:cBhvr>
                                        <p:cTn id="48" dur="500" fill="hold"/>
                                        <p:tgtEl>
                                          <p:spTgt spid="12"/>
                                        </p:tgtEl>
                                        <p:attrNameLst>
                                          <p:attrName>ppt_h</p:attrName>
                                        </p:attrNameLst>
                                      </p:cBhvr>
                                      <p:tavLst>
                                        <p:tav tm="0">
                                          <p:val>
                                            <p:fltVal val="0"/>
                                          </p:val>
                                        </p:tav>
                                        <p:tav tm="100000">
                                          <p:val>
                                            <p:strVal val="#ppt_h"/>
                                          </p:val>
                                        </p:tav>
                                      </p:tavLst>
                                    </p:anim>
                                    <p:anim calcmode="lin" valueType="num">
                                      <p:cBhvr>
                                        <p:cTn id="49" dur="500" fill="hold"/>
                                        <p:tgtEl>
                                          <p:spTgt spid="12"/>
                                        </p:tgtEl>
                                        <p:attrNameLst>
                                          <p:attrName>style.rotation</p:attrName>
                                        </p:attrNameLst>
                                      </p:cBhvr>
                                      <p:tavLst>
                                        <p:tav tm="0">
                                          <p:val>
                                            <p:fltVal val="90"/>
                                          </p:val>
                                        </p:tav>
                                        <p:tav tm="100000">
                                          <p:val>
                                            <p:fltVal val="0"/>
                                          </p:val>
                                        </p:tav>
                                      </p:tavLst>
                                    </p:anim>
                                    <p:animEffect transition="in" filter="fade">
                                      <p:cBhvr>
                                        <p:cTn id="50" dur="500"/>
                                        <p:tgtEl>
                                          <p:spTgt spid="12"/>
                                        </p:tgtEl>
                                      </p:cBhvr>
                                    </p:animEffect>
                                  </p:childTnLst>
                                </p:cTn>
                              </p:par>
                            </p:childTnLst>
                          </p:cTn>
                        </p:par>
                        <p:par>
                          <p:cTn id="51" fill="hold">
                            <p:stCondLst>
                              <p:cond delay="2000"/>
                            </p:stCondLst>
                            <p:childTnLst>
                              <p:par>
                                <p:cTn id="52" presetID="22" presetClass="entr" presetSubtype="8" fill="hold" grpId="0" nodeType="afterEffect">
                                  <p:stCondLst>
                                    <p:cond delay="0"/>
                                  </p:stCondLst>
                                  <p:childTnLst>
                                    <p:set>
                                      <p:cBhvr>
                                        <p:cTn id="53" dur="1" fill="hold">
                                          <p:stCondLst>
                                            <p:cond delay="0"/>
                                          </p:stCondLst>
                                        </p:cTn>
                                        <p:tgtEl>
                                          <p:spTgt spid="7"/>
                                        </p:tgtEl>
                                        <p:attrNameLst>
                                          <p:attrName>style.visibility</p:attrName>
                                        </p:attrNameLst>
                                      </p:cBhvr>
                                      <p:to>
                                        <p:strVal val="visible"/>
                                      </p:to>
                                    </p:set>
                                    <p:animEffect transition="in" filter="wipe(left)">
                                      <p:cBhvr>
                                        <p:cTn id="54" dur="500"/>
                                        <p:tgtEl>
                                          <p:spTgt spid="7"/>
                                        </p:tgtEl>
                                      </p:cBhvr>
                                    </p:animEffect>
                                  </p:childTnLst>
                                </p:cTn>
                              </p:par>
                            </p:childTnLst>
                          </p:cTn>
                        </p:par>
                      </p:childTnLst>
                    </p:cTn>
                  </p:par>
                  <p:par>
                    <p:cTn id="55" fill="hold">
                      <p:stCondLst>
                        <p:cond delay="indefinite"/>
                      </p:stCondLst>
                      <p:childTnLst>
                        <p:par>
                          <p:cTn id="56" fill="hold">
                            <p:stCondLst>
                              <p:cond delay="0"/>
                            </p:stCondLst>
                            <p:childTnLst>
                              <p:par>
                                <p:cTn id="57" presetID="14" presetClass="entr" presetSubtype="5" fill="hold" nodeType="clickEffect">
                                  <p:stCondLst>
                                    <p:cond delay="0"/>
                                  </p:stCondLst>
                                  <p:childTnLst>
                                    <p:set>
                                      <p:cBhvr>
                                        <p:cTn id="58" dur="1" fill="hold">
                                          <p:stCondLst>
                                            <p:cond delay="0"/>
                                          </p:stCondLst>
                                        </p:cTn>
                                        <p:tgtEl>
                                          <p:spTgt spid="4"/>
                                        </p:tgtEl>
                                        <p:attrNameLst>
                                          <p:attrName>style.visibility</p:attrName>
                                        </p:attrNameLst>
                                      </p:cBhvr>
                                      <p:to>
                                        <p:strVal val="visible"/>
                                      </p:to>
                                    </p:set>
                                    <p:animEffect transition="in" filter="randombar(vertical)">
                                      <p:cBhvr>
                                        <p:cTn id="59" dur="500"/>
                                        <p:tgtEl>
                                          <p:spTgt spid="4"/>
                                        </p:tgtEl>
                                      </p:cBhvr>
                                    </p:animEffect>
                                  </p:childTnLst>
                                </p:cTn>
                              </p:par>
                            </p:childTnLst>
                          </p:cTn>
                        </p:par>
                        <p:par>
                          <p:cTn id="60" fill="hold">
                            <p:stCondLst>
                              <p:cond delay="500"/>
                            </p:stCondLst>
                            <p:childTnLst>
                              <p:par>
                                <p:cTn id="61" presetID="22" presetClass="entr" presetSubtype="8" fill="hold" grpId="0" nodeType="afterEffect">
                                  <p:stCondLst>
                                    <p:cond delay="0"/>
                                  </p:stCondLst>
                                  <p:childTnLst>
                                    <p:set>
                                      <p:cBhvr>
                                        <p:cTn id="62" dur="1" fill="hold">
                                          <p:stCondLst>
                                            <p:cond delay="0"/>
                                          </p:stCondLst>
                                        </p:cTn>
                                        <p:tgtEl>
                                          <p:spTgt spid="8"/>
                                        </p:tgtEl>
                                        <p:attrNameLst>
                                          <p:attrName>style.visibility</p:attrName>
                                        </p:attrNameLst>
                                      </p:cBhvr>
                                      <p:to>
                                        <p:strVal val="visible"/>
                                      </p:to>
                                    </p:set>
                                    <p:animEffect transition="in" filter="wipe(left)">
                                      <p:cBhvr>
                                        <p:cTn id="63" dur="500"/>
                                        <p:tgtEl>
                                          <p:spTgt spid="8"/>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11"/>
                                        </p:tgtEl>
                                        <p:attrNameLst>
                                          <p:attrName>style.visibility</p:attrName>
                                        </p:attrNameLst>
                                      </p:cBhvr>
                                      <p:to>
                                        <p:strVal val="visible"/>
                                      </p:to>
                                    </p:set>
                                    <p:animEffect transition="in" filter="wipe(left)">
                                      <p:cBhvr>
                                        <p:cTn id="6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8" grpId="0"/>
      <p:bldP spid="7"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9000"/>
            <a:lum/>
          </a:blip>
          <a:srcRect/>
          <a:stretch>
            <a:fillRect/>
          </a:stretch>
        </a:blipFill>
        <a:effectLst/>
      </p:bgPr>
    </p:bg>
    <p:spTree>
      <p:nvGrpSpPr>
        <p:cNvPr id="1" name=""/>
        <p:cNvGrpSpPr/>
        <p:nvPr/>
      </p:nvGrpSpPr>
      <p:grpSpPr>
        <a:xfrm>
          <a:off x="0" y="0"/>
          <a:ext cx="0" cy="0"/>
          <a:chOff x="0" y="0"/>
          <a:chExt cx="0" cy="0"/>
        </a:xfrm>
      </p:grpSpPr>
      <p:sp>
        <p:nvSpPr>
          <p:cNvPr id="11" name="Rectángulo 10">
            <a:extLst>
              <a:ext uri="{FF2B5EF4-FFF2-40B4-BE49-F238E27FC236}">
                <a16:creationId xmlns:a16="http://schemas.microsoft.com/office/drawing/2014/main" id="{63C3C1E8-D0E4-6E81-1113-F8C1757A5C9D}"/>
              </a:ext>
            </a:extLst>
          </p:cNvPr>
          <p:cNvSpPr>
            <a:spLocks noGrp="1" noRot="1" noMove="1" noResize="1" noEditPoints="1" noAdjustHandles="1" noChangeArrowheads="1" noChangeShapeType="1"/>
          </p:cNvSpPr>
          <p:nvPr/>
        </p:nvSpPr>
        <p:spPr>
          <a:xfrm>
            <a:off x="0" y="0"/>
            <a:ext cx="12192000" cy="1302633"/>
          </a:xfrm>
          <a:prstGeom prst="rect">
            <a:avLst/>
          </a:prstGeom>
          <a:blipFill dpi="0" rotWithShape="1">
            <a:blip r:embed="rId3" cstate="hqprint">
              <a:extLs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3" name="CuadroTexto 2">
            <a:extLst>
              <a:ext uri="{FF2B5EF4-FFF2-40B4-BE49-F238E27FC236}">
                <a16:creationId xmlns:a16="http://schemas.microsoft.com/office/drawing/2014/main" id="{08F4699B-530F-6E00-DC1E-41951D895864}"/>
              </a:ext>
            </a:extLst>
          </p:cNvPr>
          <p:cNvSpPr txBox="1"/>
          <p:nvPr/>
        </p:nvSpPr>
        <p:spPr>
          <a:xfrm>
            <a:off x="0" y="0"/>
            <a:ext cx="12192000" cy="769441"/>
          </a:xfrm>
          <a:prstGeom prst="rect">
            <a:avLst/>
          </a:prstGeom>
          <a:noFill/>
        </p:spPr>
        <p:txBody>
          <a:bodyPr wrap="square">
            <a:spAutoFit/>
            <a:scene3d>
              <a:camera prst="orthographicFront"/>
              <a:lightRig rig="chilly" dir="t"/>
            </a:scene3d>
            <a:sp3d extrusionH="57150">
              <a:bevelT h="25400" prst="softRound"/>
            </a:sp3d>
          </a:bodyPr>
          <a:lstStyle/>
          <a:p>
            <a:pPr algn="ctr"/>
            <a:r>
              <a:rPr lang="es-ES" sz="4400" b="1" spc="6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rPr>
              <a:t>O</a:t>
            </a:r>
            <a:r>
              <a:rPr lang="hr-HR" sz="4400" b="1" spc="6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rPr>
              <a:t>DIJEVA</a:t>
            </a:r>
            <a:r>
              <a:rPr lang="es-ES" sz="4400" b="1" spc="6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rPr>
              <a:t>NJE </a:t>
            </a:r>
            <a:r>
              <a:rPr lang="hr-HR" sz="4400" b="1" spc="6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rPr>
              <a:t>U </a:t>
            </a:r>
            <a:r>
              <a:rPr lang="es-ES" sz="4400" b="1" spc="6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rPr>
              <a:t>NEBESKO</a:t>
            </a:r>
          </a:p>
        </p:txBody>
      </p:sp>
      <p:sp>
        <p:nvSpPr>
          <p:cNvPr id="5" name="CuadroTexto 4">
            <a:extLst>
              <a:ext uri="{FF2B5EF4-FFF2-40B4-BE49-F238E27FC236}">
                <a16:creationId xmlns:a16="http://schemas.microsoft.com/office/drawing/2014/main" id="{297EA36F-76E4-F6D7-8A93-3E1C2A903AB9}"/>
              </a:ext>
            </a:extLst>
          </p:cNvPr>
          <p:cNvSpPr txBox="1"/>
          <p:nvPr/>
        </p:nvSpPr>
        <p:spPr>
          <a:xfrm>
            <a:off x="1157287" y="647997"/>
            <a:ext cx="9877425" cy="646331"/>
          </a:xfrm>
          <a:prstGeom prst="rect">
            <a:avLst/>
          </a:prstGeom>
          <a:noFill/>
        </p:spPr>
        <p:txBody>
          <a:bodyPr wrap="square">
            <a:spAutoFit/>
          </a:bodyPr>
          <a:lstStyle/>
          <a:p>
            <a:pPr algn="ctr"/>
            <a:r>
              <a:rPr lang="es-ES" b="1" dirty="0">
                <a:solidFill>
                  <a:schemeClr val="accent4">
                    <a:lumMod val="75000"/>
                  </a:schemeClr>
                </a:solidFill>
                <a:effectLst>
                  <a:outerShdw blurRad="38100" dist="38100" dir="2700000" algn="tl">
                    <a:srgbClr val="000000">
                      <a:alpha val="43137"/>
                    </a:srgbClr>
                  </a:outerShdw>
                </a:effectLst>
                <a:latin typeface="Comic Sans MS" panose="030F0702030302020204" pitchFamily="66" charset="0"/>
              </a:rPr>
              <a:t>“</a:t>
            </a:r>
            <a:r>
              <a:rPr lang="hr-HR" b="1" dirty="0">
                <a:solidFill>
                  <a:schemeClr val="accent4">
                    <a:lumMod val="75000"/>
                  </a:schemeClr>
                </a:solidFill>
                <a:effectLst>
                  <a:outerShdw blurRad="38100" dist="38100" dir="2700000" algn="tl">
                    <a:srgbClr val="000000">
                      <a:alpha val="43137"/>
                    </a:srgbClr>
                  </a:outerShdw>
                </a:effectLst>
                <a:latin typeface="Comic Sans MS" panose="030F0702030302020204" pitchFamily="66" charset="0"/>
              </a:rPr>
              <a:t>A obukli ste novoga koji se uvijek obnavlja za stanje prave spoznaje prema slici svoga Stvoritelja.</a:t>
            </a:r>
            <a:r>
              <a:rPr lang="es-ES" b="1" dirty="0">
                <a:solidFill>
                  <a:schemeClr val="accent4">
                    <a:lumMod val="75000"/>
                  </a:schemeClr>
                </a:solidFill>
                <a:effectLst>
                  <a:outerShdw blurRad="38100" dist="38100" dir="2700000" algn="tl">
                    <a:srgbClr val="000000">
                      <a:alpha val="43137"/>
                    </a:srgbClr>
                  </a:outerShdw>
                </a:effectLst>
                <a:latin typeface="Comic Sans MS" panose="030F0702030302020204" pitchFamily="66" charset="0"/>
              </a:rPr>
              <a:t>” </a:t>
            </a:r>
            <a:r>
              <a:rPr lang="es-ES" sz="1400" b="1" dirty="0">
                <a:solidFill>
                  <a:schemeClr val="accent4">
                    <a:lumMod val="75000"/>
                  </a:schemeClr>
                </a:solidFill>
                <a:effectLst>
                  <a:outerShdw blurRad="38100" dist="38100" dir="2700000" algn="tl">
                    <a:srgbClr val="000000">
                      <a:alpha val="43137"/>
                    </a:srgbClr>
                  </a:outerShdw>
                </a:effectLst>
                <a:latin typeface="Comic Sans MS" panose="030F0702030302020204" pitchFamily="66" charset="0"/>
              </a:rPr>
              <a:t>(</a:t>
            </a:r>
            <a:r>
              <a:rPr lang="hr-HR" sz="1400" b="1" dirty="0">
                <a:solidFill>
                  <a:schemeClr val="accent4">
                    <a:lumMod val="75000"/>
                  </a:schemeClr>
                </a:solidFill>
                <a:effectLst>
                  <a:outerShdw blurRad="38100" dist="38100" dir="2700000" algn="tl">
                    <a:srgbClr val="000000">
                      <a:alpha val="43137"/>
                    </a:srgbClr>
                  </a:outerShdw>
                </a:effectLst>
                <a:latin typeface="Comic Sans MS" panose="030F0702030302020204" pitchFamily="66" charset="0"/>
              </a:rPr>
              <a:t>Kološanima</a:t>
            </a:r>
            <a:r>
              <a:rPr lang="es-ES" sz="1400" b="1" dirty="0">
                <a:solidFill>
                  <a:schemeClr val="accent4">
                    <a:lumMod val="75000"/>
                  </a:schemeClr>
                </a:solidFill>
                <a:effectLst>
                  <a:outerShdw blurRad="38100" dist="38100" dir="2700000" algn="tl">
                    <a:srgbClr val="000000">
                      <a:alpha val="43137"/>
                    </a:srgbClr>
                  </a:outerShdw>
                </a:effectLst>
                <a:latin typeface="Comic Sans MS" panose="030F0702030302020204" pitchFamily="66" charset="0"/>
              </a:rPr>
              <a:t> 3</a:t>
            </a:r>
            <a:r>
              <a:rPr lang="hr-HR" sz="1400" b="1" dirty="0">
                <a:solidFill>
                  <a:schemeClr val="accent4">
                    <a:lumMod val="75000"/>
                  </a:schemeClr>
                </a:solidFill>
                <a:effectLst>
                  <a:outerShdw blurRad="38100" dist="38100" dir="2700000" algn="tl">
                    <a:srgbClr val="000000">
                      <a:alpha val="43137"/>
                    </a:srgbClr>
                  </a:outerShdw>
                </a:effectLst>
                <a:latin typeface="Comic Sans MS" panose="030F0702030302020204" pitchFamily="66" charset="0"/>
              </a:rPr>
              <a:t>,</a:t>
            </a:r>
            <a:r>
              <a:rPr lang="es-ES" sz="1400" b="1" dirty="0">
                <a:solidFill>
                  <a:schemeClr val="accent4">
                    <a:lumMod val="75000"/>
                  </a:schemeClr>
                </a:solidFill>
                <a:effectLst>
                  <a:outerShdw blurRad="38100" dist="38100" dir="2700000" algn="tl">
                    <a:srgbClr val="000000">
                      <a:alpha val="43137"/>
                    </a:srgbClr>
                  </a:outerShdw>
                </a:effectLst>
                <a:latin typeface="Comic Sans MS" panose="030F0702030302020204" pitchFamily="66" charset="0"/>
              </a:rPr>
              <a:t>10)</a:t>
            </a:r>
          </a:p>
        </p:txBody>
      </p:sp>
      <p:sp>
        <p:nvSpPr>
          <p:cNvPr id="6" name="CuadroTexto 5">
            <a:extLst>
              <a:ext uri="{FF2B5EF4-FFF2-40B4-BE49-F238E27FC236}">
                <a16:creationId xmlns:a16="http://schemas.microsoft.com/office/drawing/2014/main" id="{EE6BD02D-D695-D765-8673-4C780066C94A}"/>
              </a:ext>
            </a:extLst>
          </p:cNvPr>
          <p:cNvSpPr txBox="1"/>
          <p:nvPr/>
        </p:nvSpPr>
        <p:spPr>
          <a:xfrm>
            <a:off x="4122556" y="1302633"/>
            <a:ext cx="8069443" cy="1323439"/>
          </a:xfrm>
          <a:prstGeom prst="rect">
            <a:avLst/>
          </a:prstGeom>
          <a:noFill/>
        </p:spPr>
        <p:txBody>
          <a:bodyPr wrap="square" rtlCol="0">
            <a:spAutoFit/>
          </a:bodyPr>
          <a:lstStyle/>
          <a:p>
            <a:pPr>
              <a:spcBef>
                <a:spcPts val="600"/>
              </a:spcBef>
            </a:pPr>
            <a:r>
              <a:rPr lang="es-ES" sz="2000" b="1" dirty="0"/>
              <a:t>U </a:t>
            </a:r>
            <a:r>
              <a:rPr lang="es-ES" sz="2000" b="1" dirty="0" err="1"/>
              <a:t>najživopisnijem</a:t>
            </a:r>
            <a:r>
              <a:rPr lang="es-ES" sz="2000" b="1" dirty="0"/>
              <a:t> </a:t>
            </a:r>
            <a:r>
              <a:rPr lang="es-ES" sz="2000" b="1" dirty="0" err="1"/>
              <a:t>proverbialnom</a:t>
            </a:r>
            <a:r>
              <a:rPr lang="es-ES" sz="2000" b="1" dirty="0"/>
              <a:t> </a:t>
            </a:r>
            <a:r>
              <a:rPr lang="es-ES" sz="2000" b="1" dirty="0" err="1"/>
              <a:t>stilu</a:t>
            </a:r>
            <a:r>
              <a:rPr lang="es-ES" sz="2000" b="1" dirty="0"/>
              <a:t>, </a:t>
            </a:r>
            <a:r>
              <a:rPr lang="es-ES" sz="2000" b="1" dirty="0" err="1"/>
              <a:t>Pavao</a:t>
            </a:r>
            <a:r>
              <a:rPr lang="es-ES" sz="2000" b="1" dirty="0"/>
              <a:t> </a:t>
            </a:r>
            <a:r>
              <a:rPr lang="es-ES" sz="2000" b="1" dirty="0" err="1"/>
              <a:t>dodaje</a:t>
            </a:r>
            <a:r>
              <a:rPr lang="es-ES" sz="2000" b="1" dirty="0"/>
              <a:t> </a:t>
            </a:r>
            <a:r>
              <a:rPr lang="es-ES" sz="2000" b="1" dirty="0" err="1"/>
              <a:t>pet</a:t>
            </a:r>
            <a:r>
              <a:rPr lang="es-ES" sz="2000" b="1" dirty="0"/>
              <a:t> </a:t>
            </a:r>
            <a:r>
              <a:rPr lang="es-ES" sz="2000" b="1" dirty="0" err="1"/>
              <a:t>stupova</a:t>
            </a:r>
            <a:r>
              <a:rPr lang="es-ES" sz="2000" b="1" dirty="0"/>
              <a:t> </a:t>
            </a:r>
            <a:r>
              <a:rPr lang="es-ES" sz="2000" b="1" dirty="0" err="1"/>
              <a:t>zemaljske</a:t>
            </a:r>
            <a:r>
              <a:rPr lang="es-ES" sz="2000" b="1" dirty="0"/>
              <a:t> </a:t>
            </a:r>
            <a:r>
              <a:rPr lang="es-ES" sz="2000" b="1" dirty="0" err="1"/>
              <a:t>misli</a:t>
            </a:r>
            <a:r>
              <a:rPr lang="hr-HR" sz="2000" b="1" dirty="0"/>
              <a:t>,</a:t>
            </a:r>
            <a:r>
              <a:rPr lang="es-ES" sz="2000" b="1" dirty="0"/>
              <a:t> </a:t>
            </a:r>
            <a:r>
              <a:rPr lang="es-ES" sz="2000" b="1" dirty="0" err="1"/>
              <a:t>pet</a:t>
            </a:r>
            <a:r>
              <a:rPr lang="es-ES" sz="2000" b="1" dirty="0"/>
              <a:t> </a:t>
            </a:r>
            <a:r>
              <a:rPr lang="es-ES" sz="2000" b="1" dirty="0" err="1"/>
              <a:t>zemaljskih</a:t>
            </a:r>
            <a:r>
              <a:rPr lang="es-ES" sz="2000" b="1" dirty="0"/>
              <a:t> </a:t>
            </a:r>
            <a:r>
              <a:rPr lang="es-ES" sz="2000" b="1" dirty="0" err="1"/>
              <a:t>djela</a:t>
            </a:r>
            <a:r>
              <a:rPr lang="es-ES" sz="2000" b="1" dirty="0"/>
              <a:t> </a:t>
            </a:r>
            <a:r>
              <a:rPr lang="es-ES" sz="2000" b="1" dirty="0" err="1"/>
              <a:t>koj</a:t>
            </a:r>
            <a:r>
              <a:rPr lang="hr-HR" sz="2000" b="1" dirty="0"/>
              <a:t>a</a:t>
            </a:r>
            <a:r>
              <a:rPr lang="es-ES" sz="2000" b="1" dirty="0"/>
              <a:t> </a:t>
            </a:r>
            <a:r>
              <a:rPr lang="es-ES" sz="2000" b="1" dirty="0" err="1"/>
              <a:t>treba</a:t>
            </a:r>
            <a:r>
              <a:rPr lang="es-ES" sz="2000" b="1" dirty="0"/>
              <a:t> </a:t>
            </a:r>
            <a:r>
              <a:rPr lang="es-ES" sz="2000" b="1" dirty="0" err="1"/>
              <a:t>izbjegavati</a:t>
            </a:r>
            <a:r>
              <a:rPr lang="es-ES" sz="2000" b="1" dirty="0"/>
              <a:t>: </a:t>
            </a:r>
            <a:r>
              <a:rPr lang="hr-HR" sz="2000" b="1" dirty="0"/>
              <a:t>”srdžbu</a:t>
            </a:r>
            <a:r>
              <a:rPr lang="es-ES" sz="2000" b="1" dirty="0"/>
              <a:t>, </a:t>
            </a:r>
            <a:r>
              <a:rPr lang="hr-HR" sz="2000" b="1" dirty="0"/>
              <a:t>naglost</a:t>
            </a:r>
            <a:r>
              <a:rPr lang="es-ES" sz="2000" b="1" dirty="0"/>
              <a:t>, </a:t>
            </a:r>
            <a:r>
              <a:rPr lang="es-ES" sz="2000" b="1" dirty="0" err="1"/>
              <a:t>zloću</a:t>
            </a:r>
            <a:r>
              <a:rPr lang="es-ES" sz="2000" b="1" dirty="0"/>
              <a:t>, </a:t>
            </a:r>
            <a:r>
              <a:rPr lang="es-ES" sz="2000" b="1" dirty="0" err="1"/>
              <a:t>klevetu</a:t>
            </a:r>
            <a:r>
              <a:rPr lang="es-ES" sz="2000" b="1" dirty="0"/>
              <a:t> i </a:t>
            </a:r>
            <a:r>
              <a:rPr lang="hr-HR" sz="2000" b="1" dirty="0"/>
              <a:t>prostački</a:t>
            </a:r>
            <a:r>
              <a:rPr lang="es-ES" sz="2000" b="1" dirty="0"/>
              <a:t> </a:t>
            </a:r>
            <a:r>
              <a:rPr lang="es-ES" sz="2000" b="1" dirty="0" err="1"/>
              <a:t>jezik</a:t>
            </a:r>
            <a:r>
              <a:rPr lang="es-ES" sz="2000" b="1" dirty="0"/>
              <a:t>" (</a:t>
            </a:r>
            <a:r>
              <a:rPr lang="es-ES" sz="2000" b="1" dirty="0" err="1"/>
              <a:t>Kol</a:t>
            </a:r>
            <a:r>
              <a:rPr lang="es-ES" sz="2000" b="1" dirty="0"/>
              <a:t>. 3</a:t>
            </a:r>
            <a:r>
              <a:rPr lang="hr-HR" sz="2000" b="1" dirty="0"/>
              <a:t>,</a:t>
            </a:r>
            <a:r>
              <a:rPr lang="es-ES" sz="2000" b="1" dirty="0"/>
              <a:t>8), a </a:t>
            </a:r>
            <a:r>
              <a:rPr lang="es-ES" sz="2000" b="1" dirty="0" err="1"/>
              <a:t>završava</a:t>
            </a:r>
            <a:r>
              <a:rPr lang="es-ES" sz="2000" b="1" dirty="0"/>
              <a:t> </a:t>
            </a:r>
            <a:r>
              <a:rPr lang="es-ES" sz="2000" b="1" dirty="0" err="1"/>
              <a:t>šestim</a:t>
            </a:r>
            <a:r>
              <a:rPr lang="es-ES" sz="2000" b="1" dirty="0"/>
              <a:t> </a:t>
            </a:r>
            <a:r>
              <a:rPr lang="es-ES" sz="2000" b="1" dirty="0" err="1"/>
              <a:t>činom</a:t>
            </a:r>
            <a:r>
              <a:rPr lang="es-ES" sz="2000" b="1" dirty="0"/>
              <a:t>—</a:t>
            </a:r>
            <a:r>
              <a:rPr lang="es-ES" sz="2000" b="1" dirty="0" err="1"/>
              <a:t>najgorim</a:t>
            </a:r>
            <a:r>
              <a:rPr lang="es-ES" sz="2000" b="1" dirty="0"/>
              <a:t> </a:t>
            </a:r>
            <a:r>
              <a:rPr lang="es-ES" sz="2000" b="1" dirty="0" err="1"/>
              <a:t>od</a:t>
            </a:r>
            <a:r>
              <a:rPr lang="es-ES" sz="2000" b="1" dirty="0"/>
              <a:t> </a:t>
            </a:r>
            <a:r>
              <a:rPr lang="es-ES" sz="2000" b="1" dirty="0" err="1"/>
              <a:t>svih</a:t>
            </a:r>
            <a:r>
              <a:rPr lang="es-ES" sz="2000" b="1" dirty="0"/>
              <a:t>—"Ne </a:t>
            </a:r>
            <a:r>
              <a:rPr lang="es-ES" sz="2000" b="1" dirty="0" err="1"/>
              <a:t>lažite</a:t>
            </a:r>
            <a:r>
              <a:rPr lang="es-ES" sz="2000" b="1" dirty="0"/>
              <a:t> </a:t>
            </a:r>
            <a:r>
              <a:rPr lang="es-ES" sz="2000" b="1" dirty="0" err="1"/>
              <a:t>jedni</a:t>
            </a:r>
            <a:r>
              <a:rPr lang="es-ES" sz="2000" b="1" dirty="0"/>
              <a:t> </a:t>
            </a:r>
            <a:r>
              <a:rPr lang="es-ES" sz="2000" b="1" dirty="0" err="1"/>
              <a:t>drugima</a:t>
            </a:r>
            <a:r>
              <a:rPr lang="es-ES" sz="2000" b="1" dirty="0"/>
              <a:t>" (</a:t>
            </a:r>
            <a:r>
              <a:rPr lang="es-ES" sz="2000" b="1" dirty="0" err="1"/>
              <a:t>Kol</a:t>
            </a:r>
            <a:r>
              <a:rPr lang="es-ES" sz="2000" b="1" dirty="0"/>
              <a:t>. 3</a:t>
            </a:r>
            <a:r>
              <a:rPr lang="hr-HR" sz="2000" b="1" dirty="0"/>
              <a:t>,</a:t>
            </a:r>
            <a:r>
              <a:rPr lang="es-ES" sz="2000" b="1" dirty="0"/>
              <a:t>9).</a:t>
            </a:r>
          </a:p>
        </p:txBody>
      </p:sp>
      <p:pic>
        <p:nvPicPr>
          <p:cNvPr id="2" name="Imagen 1" descr="Un hombre con los brazos abiertos&#10;&#10;El contenido generado por IA puede ser incorrecto.">
            <a:extLst>
              <a:ext uri="{FF2B5EF4-FFF2-40B4-BE49-F238E27FC236}">
                <a16:creationId xmlns:a16="http://schemas.microsoft.com/office/drawing/2014/main" id="{870C3913-BA9A-70B0-3F51-7F12D379C92D}"/>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31267" y="1417438"/>
            <a:ext cx="3931674" cy="5246009"/>
          </a:xfrm>
          <a:prstGeom prst="rect">
            <a:avLst/>
          </a:prstGeom>
          <a:effectLst>
            <a:innerShdw blurRad="114300">
              <a:prstClr val="black"/>
            </a:innerShdw>
          </a:effectLst>
        </p:spPr>
      </p:pic>
      <p:sp>
        <p:nvSpPr>
          <p:cNvPr id="7" name="CuadroTexto 6">
            <a:extLst>
              <a:ext uri="{FF2B5EF4-FFF2-40B4-BE49-F238E27FC236}">
                <a16:creationId xmlns:a16="http://schemas.microsoft.com/office/drawing/2014/main" id="{5E3535A3-F647-6EDF-3430-FAEFFE8161D4}"/>
              </a:ext>
            </a:extLst>
          </p:cNvPr>
          <p:cNvSpPr txBox="1"/>
          <p:nvPr/>
        </p:nvSpPr>
        <p:spPr>
          <a:xfrm>
            <a:off x="4122555" y="4035197"/>
            <a:ext cx="5887856" cy="1323439"/>
          </a:xfrm>
          <a:prstGeom prst="rect">
            <a:avLst/>
          </a:prstGeom>
          <a:noFill/>
        </p:spPr>
        <p:txBody>
          <a:bodyPr wrap="square">
            <a:spAutoFit/>
          </a:bodyPr>
          <a:lstStyle/>
          <a:p>
            <a:pPr>
              <a:spcBef>
                <a:spcPts val="600"/>
              </a:spcBef>
            </a:pPr>
            <a:r>
              <a:rPr lang="es-ES" sz="2000" b="1" dirty="0" err="1"/>
              <a:t>Kad</a:t>
            </a:r>
            <a:r>
              <a:rPr lang="es-ES" sz="2000" b="1" dirty="0"/>
              <a:t> </a:t>
            </a:r>
            <a:r>
              <a:rPr lang="es-ES" sz="2000" b="1" dirty="0" err="1"/>
              <a:t>smo</a:t>
            </a:r>
            <a:r>
              <a:rPr lang="es-ES" sz="2000" b="1" dirty="0"/>
              <a:t> </a:t>
            </a:r>
            <a:r>
              <a:rPr lang="es-ES" sz="2000" b="1" dirty="0" err="1"/>
              <a:t>skinuli</a:t>
            </a:r>
            <a:r>
              <a:rPr lang="es-ES" sz="2000" b="1" dirty="0"/>
              <a:t> tu </a:t>
            </a:r>
            <a:r>
              <a:rPr lang="es-ES" sz="2000" b="1" dirty="0" err="1"/>
              <a:t>odjeću</a:t>
            </a:r>
            <a:r>
              <a:rPr lang="es-ES" sz="2000" b="1" dirty="0"/>
              <a:t>, </a:t>
            </a:r>
            <a:r>
              <a:rPr lang="es-ES" sz="2000" b="1" dirty="0" err="1"/>
              <a:t>moramo</a:t>
            </a:r>
            <a:r>
              <a:rPr lang="es-ES" sz="2000" b="1" dirty="0"/>
              <a:t> se </a:t>
            </a:r>
            <a:r>
              <a:rPr lang="es-ES" sz="2000" b="1" dirty="0" err="1"/>
              <a:t>obući</a:t>
            </a:r>
            <a:r>
              <a:rPr lang="es-ES" sz="2000" b="1" dirty="0"/>
              <a:t> u "gala </a:t>
            </a:r>
            <a:r>
              <a:rPr lang="es-ES" sz="2000" b="1" dirty="0" err="1"/>
              <a:t>odjeću</a:t>
            </a:r>
            <a:r>
              <a:rPr lang="es-ES" sz="2000" b="1" dirty="0"/>
              <a:t>". </a:t>
            </a:r>
            <a:r>
              <a:rPr lang="es-ES" sz="2000" b="1" dirty="0" err="1"/>
              <a:t>Odjeveni</a:t>
            </a:r>
            <a:r>
              <a:rPr lang="es-ES" sz="2000" b="1" dirty="0"/>
              <a:t> u ove nove </a:t>
            </a:r>
            <a:r>
              <a:rPr lang="es-ES" sz="2000" b="1" dirty="0" err="1"/>
              <a:t>haljine</a:t>
            </a:r>
            <a:r>
              <a:rPr lang="es-ES" sz="2000" b="1" dirty="0"/>
              <a:t>, </a:t>
            </a:r>
            <a:r>
              <a:rPr lang="es-ES" sz="2000" b="1" dirty="0" err="1"/>
              <a:t>neprestano</a:t>
            </a:r>
            <a:r>
              <a:rPr lang="es-ES" sz="2000" b="1" dirty="0"/>
              <a:t> se </a:t>
            </a:r>
            <a:r>
              <a:rPr lang="es-ES" sz="2000" b="1" dirty="0" err="1"/>
              <a:t>obnavljamo</a:t>
            </a:r>
            <a:r>
              <a:rPr lang="es-ES" sz="2000" b="1" dirty="0"/>
              <a:t>, </a:t>
            </a:r>
            <a:r>
              <a:rPr lang="es-ES" sz="2000" b="1" dirty="0" err="1"/>
              <a:t>rastući</a:t>
            </a:r>
            <a:r>
              <a:rPr lang="es-ES" sz="2000" b="1" dirty="0"/>
              <a:t> u </a:t>
            </a:r>
            <a:r>
              <a:rPr lang="es-ES" sz="2000" b="1" dirty="0" err="1"/>
              <a:t>svetosti</a:t>
            </a:r>
            <a:r>
              <a:rPr lang="es-ES" sz="2000" b="1" dirty="0"/>
              <a:t> </a:t>
            </a:r>
            <a:r>
              <a:rPr lang="es-ES" sz="2000" b="1" dirty="0" err="1"/>
              <a:t>iz</a:t>
            </a:r>
            <a:r>
              <a:rPr lang="es-ES" sz="2000" b="1" dirty="0"/>
              <a:t> </a:t>
            </a:r>
            <a:r>
              <a:rPr lang="es-ES" sz="2000" b="1" dirty="0" err="1"/>
              <a:t>dana</a:t>
            </a:r>
            <a:r>
              <a:rPr lang="es-ES" sz="2000" b="1" dirty="0"/>
              <a:t> u dan (</a:t>
            </a:r>
            <a:r>
              <a:rPr lang="es-ES" sz="2000" b="1" dirty="0" err="1"/>
              <a:t>Ko</a:t>
            </a:r>
            <a:r>
              <a:rPr lang="hr-HR" sz="2000" b="1" dirty="0"/>
              <a:t>l.</a:t>
            </a:r>
            <a:r>
              <a:rPr lang="es-ES" sz="2000" b="1" dirty="0"/>
              <a:t> 3</a:t>
            </a:r>
            <a:r>
              <a:rPr lang="hr-HR" sz="2000" b="1" dirty="0"/>
              <a:t>,</a:t>
            </a:r>
            <a:r>
              <a:rPr lang="es-ES" sz="2000" b="1" dirty="0"/>
              <a:t>10).</a:t>
            </a:r>
          </a:p>
        </p:txBody>
      </p:sp>
      <p:pic>
        <p:nvPicPr>
          <p:cNvPr id="9" name="Imagen 8" descr="Imagen que contiene persona, interior, hombre, edificio&#10;&#10;El contenido generado por IA puede ser incorrecto.">
            <a:extLst>
              <a:ext uri="{FF2B5EF4-FFF2-40B4-BE49-F238E27FC236}">
                <a16:creationId xmlns:a16="http://schemas.microsoft.com/office/drawing/2014/main" id="{2EB8E4DF-03AF-B075-E844-3CF1B2793873}"/>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10175132" y="4250204"/>
            <a:ext cx="1852146" cy="2413243"/>
          </a:xfrm>
          <a:prstGeom prst="rect">
            <a:avLst/>
          </a:prstGeom>
          <a:ln w="88900" cap="sq" cmpd="thickThin">
            <a:solidFill>
              <a:srgbClr val="995822"/>
            </a:solidFill>
            <a:prstDash val="solid"/>
            <a:miter lim="800000"/>
          </a:ln>
          <a:effectLst>
            <a:outerShdw blurRad="50800" dist="38100" dir="2700000" algn="tl" rotWithShape="0">
              <a:prstClr val="black">
                <a:alpha val="40000"/>
              </a:prstClr>
            </a:outerShdw>
          </a:effectLst>
        </p:spPr>
      </p:pic>
      <p:sp>
        <p:nvSpPr>
          <p:cNvPr id="8" name="CuadroTexto 7">
            <a:extLst>
              <a:ext uri="{FF2B5EF4-FFF2-40B4-BE49-F238E27FC236}">
                <a16:creationId xmlns:a16="http://schemas.microsoft.com/office/drawing/2014/main" id="{20FF8902-542D-E575-F0F2-DF5EBE38C43F}"/>
              </a:ext>
            </a:extLst>
          </p:cNvPr>
          <p:cNvSpPr txBox="1"/>
          <p:nvPr/>
        </p:nvSpPr>
        <p:spPr>
          <a:xfrm>
            <a:off x="4122554" y="2822803"/>
            <a:ext cx="8069445" cy="1015663"/>
          </a:xfrm>
          <a:prstGeom prst="rect">
            <a:avLst/>
          </a:prstGeom>
          <a:noFill/>
        </p:spPr>
        <p:txBody>
          <a:bodyPr wrap="square">
            <a:spAutoFit/>
          </a:bodyPr>
          <a:lstStyle/>
          <a:p>
            <a:pPr>
              <a:spcBef>
                <a:spcPts val="600"/>
              </a:spcBef>
            </a:pPr>
            <a:r>
              <a:rPr lang="es-ES" sz="2000" b="1" dirty="0" err="1"/>
              <a:t>Pavao</a:t>
            </a:r>
            <a:r>
              <a:rPr lang="es-ES" sz="2000" b="1" dirty="0"/>
              <a:t> </a:t>
            </a:r>
            <a:r>
              <a:rPr lang="es-ES" sz="2000" b="1" dirty="0" err="1"/>
              <a:t>pretpostavlja</a:t>
            </a:r>
            <a:r>
              <a:rPr lang="es-ES" sz="2000" b="1" dirty="0"/>
              <a:t> da </a:t>
            </a:r>
            <a:r>
              <a:rPr lang="es-ES" sz="2000" b="1" dirty="0" err="1"/>
              <a:t>smo</a:t>
            </a:r>
            <a:r>
              <a:rPr lang="es-ES" sz="2000" b="1" dirty="0"/>
              <a:t> </a:t>
            </a:r>
            <a:r>
              <a:rPr lang="es-ES" sz="2000" b="1" dirty="0" err="1"/>
              <a:t>već</a:t>
            </a:r>
            <a:r>
              <a:rPr lang="es-ES" sz="2000" b="1" dirty="0"/>
              <a:t> </a:t>
            </a:r>
            <a:r>
              <a:rPr lang="hr-HR" sz="2000" b="1" dirty="0"/>
              <a:t>”svuk</a:t>
            </a:r>
            <a:r>
              <a:rPr lang="es-ES" sz="2000" b="1" dirty="0" err="1"/>
              <a:t>li</a:t>
            </a:r>
            <a:r>
              <a:rPr lang="es-ES" sz="2000" b="1" dirty="0"/>
              <a:t> </a:t>
            </a:r>
            <a:r>
              <a:rPr lang="es-ES" sz="2000" b="1" dirty="0" err="1"/>
              <a:t>star</a:t>
            </a:r>
            <a:r>
              <a:rPr lang="hr-HR" sz="2000" b="1" dirty="0"/>
              <a:t>og</a:t>
            </a:r>
            <a:r>
              <a:rPr lang="es-ES" sz="2000" b="1" dirty="0"/>
              <a:t>a </a:t>
            </a:r>
            <a:r>
              <a:rPr lang="hr-HR" sz="2000" b="1" dirty="0"/>
              <a:t>čovjeka s </a:t>
            </a:r>
            <a:r>
              <a:rPr lang="es-ES" sz="2000" b="1" dirty="0" err="1"/>
              <a:t>njegovim</a:t>
            </a:r>
            <a:r>
              <a:rPr lang="es-ES" sz="2000" b="1" dirty="0"/>
              <a:t> </a:t>
            </a:r>
            <a:r>
              <a:rPr lang="es-ES" sz="2000" b="1" dirty="0" err="1"/>
              <a:t>djelima</a:t>
            </a:r>
            <a:r>
              <a:rPr lang="es-ES" sz="2000" b="1" dirty="0"/>
              <a:t>" (</a:t>
            </a:r>
            <a:r>
              <a:rPr lang="es-ES" sz="2000" b="1" dirty="0" err="1"/>
              <a:t>Kol</a:t>
            </a:r>
            <a:r>
              <a:rPr lang="es-ES" sz="2000" b="1" dirty="0"/>
              <a:t> 3,9). </a:t>
            </a:r>
            <a:r>
              <a:rPr lang="es-ES" sz="2000" b="1" dirty="0" err="1"/>
              <a:t>Skinuli</a:t>
            </a:r>
            <a:r>
              <a:rPr lang="es-ES" sz="2000" b="1" dirty="0"/>
              <a:t> </a:t>
            </a:r>
            <a:r>
              <a:rPr lang="es-ES" sz="2000" b="1" dirty="0" err="1"/>
              <a:t>smo</a:t>
            </a:r>
            <a:r>
              <a:rPr lang="es-ES" sz="2000" b="1" dirty="0"/>
              <a:t> </a:t>
            </a:r>
            <a:r>
              <a:rPr lang="es-ES" sz="2000" b="1" dirty="0" err="1"/>
              <a:t>svoje</a:t>
            </a:r>
            <a:r>
              <a:rPr lang="es-ES" sz="2000" b="1" dirty="0"/>
              <a:t> "</a:t>
            </a:r>
            <a:r>
              <a:rPr lang="es-ES" sz="2000" b="1" dirty="0" err="1"/>
              <a:t>odvratne</a:t>
            </a:r>
            <a:r>
              <a:rPr lang="es-ES" sz="2000" b="1" dirty="0"/>
              <a:t> </a:t>
            </a:r>
            <a:r>
              <a:rPr lang="es-ES" sz="2000" b="1" dirty="0" err="1"/>
              <a:t>haljine</a:t>
            </a:r>
            <a:r>
              <a:rPr lang="es-ES" sz="2000" b="1" dirty="0"/>
              <a:t>" </a:t>
            </a:r>
            <a:r>
              <a:rPr lang="es-ES" sz="2000" b="1" dirty="0" err="1"/>
              <a:t>kad</a:t>
            </a:r>
            <a:r>
              <a:rPr lang="es-ES" sz="2000" b="1" dirty="0"/>
              <a:t> </a:t>
            </a:r>
            <a:r>
              <a:rPr lang="es-ES" sz="2000" b="1" dirty="0" err="1"/>
              <a:t>smo</a:t>
            </a:r>
            <a:r>
              <a:rPr lang="es-ES" sz="2000" b="1" dirty="0"/>
              <a:t> </a:t>
            </a:r>
            <a:r>
              <a:rPr lang="es-ES" sz="2000" b="1" dirty="0" err="1"/>
              <a:t>dopustili</a:t>
            </a:r>
            <a:r>
              <a:rPr lang="es-ES" sz="2000" b="1" dirty="0"/>
              <a:t> </a:t>
            </a:r>
            <a:r>
              <a:rPr lang="es-ES" sz="2000" b="1" dirty="0" err="1"/>
              <a:t>Isusu</a:t>
            </a:r>
            <a:r>
              <a:rPr lang="es-ES" sz="2000" b="1" dirty="0"/>
              <a:t> da </a:t>
            </a:r>
            <a:r>
              <a:rPr lang="es-ES" sz="2000" b="1" dirty="0" err="1"/>
              <a:t>nam</a:t>
            </a:r>
            <a:r>
              <a:rPr lang="es-ES" sz="2000" b="1" dirty="0"/>
              <a:t> </a:t>
            </a:r>
            <a:r>
              <a:rPr lang="es-ES" sz="2000" b="1" dirty="0" err="1"/>
              <a:t>oduzme</a:t>
            </a:r>
            <a:r>
              <a:rPr lang="es-ES" sz="2000" b="1" dirty="0"/>
              <a:t> </a:t>
            </a:r>
            <a:r>
              <a:rPr lang="es-ES" sz="2000" b="1" dirty="0" err="1"/>
              <a:t>grijehe</a:t>
            </a:r>
            <a:r>
              <a:rPr lang="es-ES" sz="2000" b="1" dirty="0"/>
              <a:t> (Z</a:t>
            </a:r>
            <a:r>
              <a:rPr lang="hr-HR" sz="2000" b="1" dirty="0"/>
              <a:t>a</a:t>
            </a:r>
            <a:r>
              <a:rPr lang="es-ES" sz="2000" b="1" dirty="0"/>
              <a:t>h. 3</a:t>
            </a:r>
            <a:r>
              <a:rPr lang="hr-HR" sz="2000" b="1" dirty="0"/>
              <a:t>,</a:t>
            </a:r>
            <a:r>
              <a:rPr lang="es-ES" sz="2000" b="1" dirty="0"/>
              <a:t>4).</a:t>
            </a:r>
          </a:p>
        </p:txBody>
      </p:sp>
      <p:sp>
        <p:nvSpPr>
          <p:cNvPr id="12" name="CuadroTexto 11">
            <a:extLst>
              <a:ext uri="{FF2B5EF4-FFF2-40B4-BE49-F238E27FC236}">
                <a16:creationId xmlns:a16="http://schemas.microsoft.com/office/drawing/2014/main" id="{F4663721-367F-A38F-A02D-A88AB1F001C3}"/>
              </a:ext>
            </a:extLst>
          </p:cNvPr>
          <p:cNvSpPr txBox="1"/>
          <p:nvPr/>
        </p:nvSpPr>
        <p:spPr>
          <a:xfrm>
            <a:off x="4122554" y="5555367"/>
            <a:ext cx="5887857" cy="1015663"/>
          </a:xfrm>
          <a:prstGeom prst="rect">
            <a:avLst/>
          </a:prstGeom>
          <a:noFill/>
        </p:spPr>
        <p:txBody>
          <a:bodyPr wrap="square">
            <a:spAutoFit/>
          </a:bodyPr>
          <a:lstStyle/>
          <a:p>
            <a:pPr>
              <a:spcBef>
                <a:spcPts val="600"/>
              </a:spcBef>
            </a:pPr>
            <a:r>
              <a:rPr lang="es-ES" sz="2000" b="1" dirty="0" err="1"/>
              <a:t>Kako</a:t>
            </a:r>
            <a:r>
              <a:rPr lang="es-ES" sz="2000" b="1" dirty="0"/>
              <a:t> se </a:t>
            </a:r>
            <a:r>
              <a:rPr lang="es-ES" sz="2000" b="1" dirty="0" err="1"/>
              <a:t>obnavljamo</a:t>
            </a:r>
            <a:r>
              <a:rPr lang="es-ES" sz="2000" b="1" dirty="0"/>
              <a:t> </a:t>
            </a:r>
            <a:r>
              <a:rPr lang="es-ES" sz="2000" b="1" dirty="0" err="1"/>
              <a:t>djelovanjem</a:t>
            </a:r>
            <a:r>
              <a:rPr lang="es-ES" sz="2000" b="1" dirty="0"/>
              <a:t> </a:t>
            </a:r>
            <a:r>
              <a:rPr lang="es-ES" sz="2000" b="1" dirty="0" err="1"/>
              <a:t>Duha</a:t>
            </a:r>
            <a:r>
              <a:rPr lang="es-ES" sz="2000" b="1" dirty="0"/>
              <a:t> </a:t>
            </a:r>
            <a:r>
              <a:rPr lang="es-ES" sz="2000" b="1" dirty="0" err="1"/>
              <a:t>Svetoga</a:t>
            </a:r>
            <a:r>
              <a:rPr lang="es-ES" sz="2000" b="1" dirty="0"/>
              <a:t> i </a:t>
            </a:r>
            <a:r>
              <a:rPr lang="es-ES" sz="2000" b="1" dirty="0" err="1"/>
              <a:t>proučavanjem</a:t>
            </a:r>
            <a:r>
              <a:rPr lang="es-ES" sz="2000" b="1" dirty="0"/>
              <a:t> </a:t>
            </a:r>
            <a:r>
              <a:rPr lang="es-ES" sz="2000" b="1" dirty="0" err="1"/>
              <a:t>Riječi</a:t>
            </a:r>
            <a:r>
              <a:rPr lang="es-ES" sz="2000" b="1" dirty="0"/>
              <a:t>, </a:t>
            </a:r>
            <a:r>
              <a:rPr lang="es-ES" sz="2000" b="1" dirty="0" err="1"/>
              <a:t>barijere</a:t>
            </a:r>
            <a:r>
              <a:rPr lang="es-ES" sz="2000" b="1" dirty="0"/>
              <a:t> </a:t>
            </a:r>
            <a:r>
              <a:rPr lang="es-ES" sz="2000" b="1" dirty="0" err="1"/>
              <a:t>koje</a:t>
            </a:r>
            <a:r>
              <a:rPr lang="es-ES" sz="2000" b="1" dirty="0"/>
              <a:t> </a:t>
            </a:r>
            <a:r>
              <a:rPr lang="es-ES" sz="2000" b="1" dirty="0" err="1"/>
              <a:t>nas</a:t>
            </a:r>
            <a:r>
              <a:rPr lang="es-ES" sz="2000" b="1" dirty="0"/>
              <a:t> </a:t>
            </a:r>
            <a:r>
              <a:rPr lang="es-ES" sz="2000" b="1" dirty="0" err="1"/>
              <a:t>razdvajaju</a:t>
            </a:r>
            <a:r>
              <a:rPr lang="es-ES" sz="2000" b="1" dirty="0"/>
              <a:t> </a:t>
            </a:r>
            <a:r>
              <a:rPr lang="es-ES" sz="2000" b="1" dirty="0" err="1"/>
              <a:t>nestaju</a:t>
            </a:r>
            <a:r>
              <a:rPr lang="es-ES" sz="2000" b="1" dirty="0"/>
              <a:t> (</a:t>
            </a:r>
            <a:r>
              <a:rPr lang="es-ES" sz="2000" b="1" dirty="0" err="1"/>
              <a:t>Kol</a:t>
            </a:r>
            <a:r>
              <a:rPr lang="es-ES" sz="2000" b="1" dirty="0"/>
              <a:t>. 3,11).</a:t>
            </a:r>
          </a:p>
        </p:txBody>
      </p:sp>
    </p:spTree>
    <p:extLst>
      <p:ext uri="{BB962C8B-B14F-4D97-AF65-F5344CB8AC3E}">
        <p14:creationId xmlns:p14="http://schemas.microsoft.com/office/powerpoint/2010/main" val="3488067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3" presetClass="entr" presetSubtype="32"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plus(out)">
                                      <p:cBhvr>
                                        <p:cTn id="16" dur="750"/>
                                        <p:tgtEl>
                                          <p:spTgt spid="2"/>
                                        </p:tgtEl>
                                      </p:cBhvr>
                                    </p:animEffect>
                                  </p:childTnLst>
                                </p:cTn>
                              </p:par>
                            </p:childTnLst>
                          </p:cTn>
                        </p:par>
                        <p:par>
                          <p:cTn id="17" fill="hold">
                            <p:stCondLst>
                              <p:cond delay="1750"/>
                            </p:stCondLst>
                            <p:childTnLst>
                              <p:par>
                                <p:cTn id="18" presetID="31" presetClass="entr" presetSubtype="0"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1000" fill="hold"/>
                                        <p:tgtEl>
                                          <p:spTgt spid="5"/>
                                        </p:tgtEl>
                                        <p:attrNameLst>
                                          <p:attrName>ppt_w</p:attrName>
                                        </p:attrNameLst>
                                      </p:cBhvr>
                                      <p:tavLst>
                                        <p:tav tm="0">
                                          <p:val>
                                            <p:fltVal val="0"/>
                                          </p:val>
                                        </p:tav>
                                        <p:tav tm="100000">
                                          <p:val>
                                            <p:strVal val="#ppt_w"/>
                                          </p:val>
                                        </p:tav>
                                      </p:tavLst>
                                    </p:anim>
                                    <p:anim calcmode="lin" valueType="num">
                                      <p:cBhvr>
                                        <p:cTn id="21" dur="1000" fill="hold"/>
                                        <p:tgtEl>
                                          <p:spTgt spid="5"/>
                                        </p:tgtEl>
                                        <p:attrNameLst>
                                          <p:attrName>ppt_h</p:attrName>
                                        </p:attrNameLst>
                                      </p:cBhvr>
                                      <p:tavLst>
                                        <p:tav tm="0">
                                          <p:val>
                                            <p:fltVal val="0"/>
                                          </p:val>
                                        </p:tav>
                                        <p:tav tm="100000">
                                          <p:val>
                                            <p:strVal val="#ppt_h"/>
                                          </p:val>
                                        </p:tav>
                                      </p:tavLst>
                                    </p:anim>
                                    <p:anim calcmode="lin" valueType="num">
                                      <p:cBhvr>
                                        <p:cTn id="22" dur="1000" fill="hold"/>
                                        <p:tgtEl>
                                          <p:spTgt spid="5"/>
                                        </p:tgtEl>
                                        <p:attrNameLst>
                                          <p:attrName>style.rotation</p:attrName>
                                        </p:attrNameLst>
                                      </p:cBhvr>
                                      <p:tavLst>
                                        <p:tav tm="0">
                                          <p:val>
                                            <p:fltVal val="90"/>
                                          </p:val>
                                        </p:tav>
                                        <p:tav tm="100000">
                                          <p:val>
                                            <p:fltVal val="0"/>
                                          </p:val>
                                        </p:tav>
                                      </p:tavLst>
                                    </p:anim>
                                    <p:animEffect transition="in" filter="fade">
                                      <p:cBhvr>
                                        <p:cTn id="23" dur="10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wipe(left)">
                                      <p:cBhvr>
                                        <p:cTn id="33" dur="500"/>
                                        <p:tgtEl>
                                          <p:spTgt spid="8"/>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wipe(left)">
                                      <p:cBhvr>
                                        <p:cTn id="38" dur="500"/>
                                        <p:tgtEl>
                                          <p:spTgt spid="7"/>
                                        </p:tgtEl>
                                      </p:cBhvr>
                                    </p:animEffect>
                                  </p:childTnLst>
                                </p:cTn>
                              </p:par>
                            </p:childTnLst>
                          </p:cTn>
                        </p:par>
                      </p:childTnLst>
                    </p:cTn>
                  </p:par>
                  <p:par>
                    <p:cTn id="39" fill="hold">
                      <p:stCondLst>
                        <p:cond delay="indefinite"/>
                      </p:stCondLst>
                      <p:childTnLst>
                        <p:par>
                          <p:cTn id="40" fill="hold">
                            <p:stCondLst>
                              <p:cond delay="0"/>
                            </p:stCondLst>
                            <p:childTnLst>
                              <p:par>
                                <p:cTn id="41" presetID="31" presetClass="entr" presetSubtype="0" fill="hold" nodeType="click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p:cTn id="43" dur="1000" fill="hold"/>
                                        <p:tgtEl>
                                          <p:spTgt spid="9"/>
                                        </p:tgtEl>
                                        <p:attrNameLst>
                                          <p:attrName>ppt_w</p:attrName>
                                        </p:attrNameLst>
                                      </p:cBhvr>
                                      <p:tavLst>
                                        <p:tav tm="0">
                                          <p:val>
                                            <p:fltVal val="0"/>
                                          </p:val>
                                        </p:tav>
                                        <p:tav tm="100000">
                                          <p:val>
                                            <p:strVal val="#ppt_w"/>
                                          </p:val>
                                        </p:tav>
                                      </p:tavLst>
                                    </p:anim>
                                    <p:anim calcmode="lin" valueType="num">
                                      <p:cBhvr>
                                        <p:cTn id="44" dur="1000" fill="hold"/>
                                        <p:tgtEl>
                                          <p:spTgt spid="9"/>
                                        </p:tgtEl>
                                        <p:attrNameLst>
                                          <p:attrName>ppt_h</p:attrName>
                                        </p:attrNameLst>
                                      </p:cBhvr>
                                      <p:tavLst>
                                        <p:tav tm="0">
                                          <p:val>
                                            <p:fltVal val="0"/>
                                          </p:val>
                                        </p:tav>
                                        <p:tav tm="100000">
                                          <p:val>
                                            <p:strVal val="#ppt_h"/>
                                          </p:val>
                                        </p:tav>
                                      </p:tavLst>
                                    </p:anim>
                                    <p:anim calcmode="lin" valueType="num">
                                      <p:cBhvr>
                                        <p:cTn id="45" dur="1000" fill="hold"/>
                                        <p:tgtEl>
                                          <p:spTgt spid="9"/>
                                        </p:tgtEl>
                                        <p:attrNameLst>
                                          <p:attrName>style.rotation</p:attrName>
                                        </p:attrNameLst>
                                      </p:cBhvr>
                                      <p:tavLst>
                                        <p:tav tm="0">
                                          <p:val>
                                            <p:fltVal val="90"/>
                                          </p:val>
                                        </p:tav>
                                        <p:tav tm="100000">
                                          <p:val>
                                            <p:fltVal val="0"/>
                                          </p:val>
                                        </p:tav>
                                      </p:tavLst>
                                    </p:anim>
                                    <p:animEffect transition="in" filter="fade">
                                      <p:cBhvr>
                                        <p:cTn id="46" dur="1000"/>
                                        <p:tgtEl>
                                          <p:spTgt spid="9"/>
                                        </p:tgtEl>
                                      </p:cBhvr>
                                    </p:animEffect>
                                  </p:childTnLst>
                                </p:cTn>
                              </p:par>
                            </p:childTnLst>
                          </p:cTn>
                        </p:par>
                        <p:par>
                          <p:cTn id="47" fill="hold">
                            <p:stCondLst>
                              <p:cond delay="1000"/>
                            </p:stCondLst>
                            <p:childTnLst>
                              <p:par>
                                <p:cTn id="48" presetID="22" presetClass="entr" presetSubtype="8" fill="hold" grpId="0" nodeType="after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wipe(left)">
                                      <p:cBhvr>
                                        <p:cTn id="5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P spid="8" grpId="0"/>
      <p:bldP spid="12" grpId="0"/>
    </p:bldLst>
  </p:timing>
</p:sld>
</file>

<file path=ppt/theme/theme1.xml><?xml version="1.0" encoding="utf-8"?>
<a:theme xmlns:a="http://schemas.openxmlformats.org/drawingml/2006/main" name="Tema de Office">
  <a:themeElements>
    <a:clrScheme name="Personalizado 5">
      <a:dk1>
        <a:sysClr val="windowText" lastClr="000000"/>
      </a:dk1>
      <a:lt1>
        <a:sysClr val="window" lastClr="FFFFFF"/>
      </a:lt1>
      <a:dk2>
        <a:srgbClr val="003399"/>
      </a:dk2>
      <a:lt2>
        <a:srgbClr val="E7E6E6"/>
      </a:lt2>
      <a:accent1>
        <a:srgbClr val="CC00CC"/>
      </a:accent1>
      <a:accent2>
        <a:srgbClr val="0099CC"/>
      </a:accent2>
      <a:accent3>
        <a:srgbClr val="CC0000"/>
      </a:accent3>
      <a:accent4>
        <a:srgbClr val="FFFF66"/>
      </a:accent4>
      <a:accent5>
        <a:srgbClr val="339933"/>
      </a:accent5>
      <a:accent6>
        <a:srgbClr val="CC9900"/>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752</TotalTime>
  <Words>2318</Words>
  <Application>Microsoft Office PowerPoint</Application>
  <PresentationFormat>Panorámica</PresentationFormat>
  <Paragraphs>124</Paragraphs>
  <Slides>18</Slides>
  <Notes>10</Notes>
  <HiddenSlides>0</HiddenSlides>
  <MMClips>0</MMClips>
  <ScaleCrop>false</ScaleCrop>
  <HeadingPairs>
    <vt:vector size="6" baseType="variant">
      <vt:variant>
        <vt:lpstr>Fuentes usadas</vt:lpstr>
      </vt:variant>
      <vt:variant>
        <vt:i4>12</vt:i4>
      </vt:variant>
      <vt:variant>
        <vt:lpstr>Tema</vt:lpstr>
      </vt:variant>
      <vt:variant>
        <vt:i4>6</vt:i4>
      </vt:variant>
      <vt:variant>
        <vt:lpstr>Títulos de diapositiva</vt:lpstr>
      </vt:variant>
      <vt:variant>
        <vt:i4>18</vt:i4>
      </vt:variant>
    </vt:vector>
  </HeadingPairs>
  <TitlesOfParts>
    <vt:vector size="36" baseType="lpstr">
      <vt:lpstr>Gill Sans MT Ext Condensed Bold</vt:lpstr>
      <vt:lpstr>Impact</vt:lpstr>
      <vt:lpstr>Aptos</vt:lpstr>
      <vt:lpstr>Arial Narrow</vt:lpstr>
      <vt:lpstr>Constantia</vt:lpstr>
      <vt:lpstr>Bodoni MT Poster Compressed</vt:lpstr>
      <vt:lpstr>Comic Sans MS</vt:lpstr>
      <vt:lpstr>Arial</vt:lpstr>
      <vt:lpstr>Britannic Bold</vt:lpstr>
      <vt:lpstr>Calibri</vt:lpstr>
      <vt:lpstr>Times New Roman</vt:lpstr>
      <vt:lpstr>Aptos Display</vt:lpstr>
      <vt:lpstr>Tema de Office</vt:lpstr>
      <vt:lpstr>1_Tema de Office</vt:lpstr>
      <vt:lpstr>3_Default Design</vt:lpstr>
      <vt:lpstr>5_Default Design</vt:lpstr>
      <vt:lpstr>4_Default Design</vt:lpstr>
      <vt:lpstr>6_Default Design</vt:lpstr>
      <vt:lpstr>Presentación de PowerPoint</vt:lpstr>
      <vt:lpstr>Upamtite redak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PRIMJENA</vt:lpstr>
      <vt:lpstr>PRENOŠENJE ISTINE</vt:lpstr>
      <vt:lpstr>PLAN </vt:lpstr>
      <vt:lpstr>PRENOŠENJE ISTINE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Sergio</dc:creator>
  <cp:lastModifiedBy>Sergio</cp:lastModifiedBy>
  <cp:revision>90</cp:revision>
  <dcterms:created xsi:type="dcterms:W3CDTF">2026-02-01T14:37:42Z</dcterms:created>
  <dcterms:modified xsi:type="dcterms:W3CDTF">2026-02-05T07:13:31Z</dcterms:modified>
</cp:coreProperties>
</file>