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7"/>
  </p:notesMasterIdLst>
  <p:sldIdLst>
    <p:sldId id="396" r:id="rId7"/>
    <p:sldId id="388" r:id="rId8"/>
    <p:sldId id="478" r:id="rId9"/>
    <p:sldId id="325" r:id="rId10"/>
    <p:sldId id="330" r:id="rId11"/>
    <p:sldId id="331" r:id="rId12"/>
    <p:sldId id="264" r:id="rId13"/>
    <p:sldId id="332" r:id="rId14"/>
    <p:sldId id="326" r:id="rId15"/>
    <p:sldId id="333" r:id="rId16"/>
    <p:sldId id="327" r:id="rId17"/>
    <p:sldId id="261" r:id="rId18"/>
    <p:sldId id="328" r:id="rId19"/>
    <p:sldId id="334" r:id="rId20"/>
    <p:sldId id="329" r:id="rId21"/>
    <p:sldId id="393" r:id="rId22"/>
    <p:sldId id="408" r:id="rId23"/>
    <p:sldId id="390" r:id="rId24"/>
    <p:sldId id="483" r:id="rId25"/>
    <p:sldId id="482" r:id="rId26"/>
  </p:sldIdLst>
  <p:sldSz cx="12192000" cy="6858000"/>
  <p:notesSz cx="6858000" cy="9144000"/>
  <p:embeddedFontLst>
    <p:embeddedFont>
      <p:font typeface="Arial Narrow" panose="020B0606020202030204" pitchFamily="34" charset="0"/>
      <p:regular r:id="rId28"/>
      <p:bold r:id="rId29"/>
      <p:italic r:id="rId30"/>
      <p:boldItalic r:id="rId31"/>
    </p:embeddedFont>
    <p:embeddedFont>
      <p:font typeface="Bodoni MT Poster Compressed" panose="02070706080601050204" pitchFamily="18" charset="0"/>
      <p:regular r:id="rId32"/>
    </p:embeddedFont>
    <p:embeddedFont>
      <p:font typeface="Britannic Bold" panose="020B0903060703020204" pitchFamily="34" charset="0"/>
      <p:regular r:id="rId33"/>
    </p:embeddedFont>
    <p:embeddedFont>
      <p:font typeface="Comic Sans MS" panose="030F0702030302020204" pitchFamily="66" charset="0"/>
      <p:regular r:id="rId34"/>
      <p:bold r:id="rId35"/>
      <p:italic r:id="rId36"/>
      <p:boldItalic r:id="rId37"/>
    </p:embeddedFont>
    <p:embeddedFont>
      <p:font typeface="Constantia" panose="02030602050306030303" pitchFamily="18" charset="0"/>
      <p:regular r:id="rId38"/>
      <p:bold r:id="rId39"/>
      <p:italic r:id="rId40"/>
      <p:boldItalic r:id="rId41"/>
    </p:embeddedFont>
    <p:embeddedFont>
      <p:font typeface="Gill Sans MT Ext Condensed Bold" panose="020B0902020104020203" pitchFamily="34" charset="0"/>
      <p:regular r:id="rId42"/>
    </p:embeddedFont>
    <p:embeddedFont>
      <p:font typeface="Impact" panose="020B0806030902050204" pitchFamily="34" charset="0"/>
      <p:regular r:id="rId4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7ABAD3"/>
    <a:srgbClr val="D9BF91"/>
    <a:srgbClr val="ADA0BA"/>
    <a:srgbClr val="AC8F80"/>
    <a:srgbClr val="153575"/>
    <a:srgbClr val="326BDA"/>
    <a:srgbClr val="7F4D00"/>
    <a:srgbClr val="8D8A00"/>
    <a:srgbClr val="C9D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33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r>
            <a:rPr lang="es-ES" sz="2000" b="1" dirty="0" err="1">
              <a:effectLst>
                <a:outerShdw blurRad="38100" dist="38100" dir="2700000" algn="tl">
                  <a:srgbClr val="000000">
                    <a:alpha val="43137"/>
                  </a:srgbClr>
                </a:outerShdw>
              </a:effectLst>
            </a:rPr>
            <a:t>Žene</a:t>
          </a:r>
          <a:r>
            <a:rPr lang="es-ES" sz="2000" b="1" dirty="0">
              <a:effectLst>
                <a:outerShdw blurRad="38100" dist="38100" dir="2700000" algn="tl">
                  <a:srgbClr val="000000">
                    <a:alpha val="43137"/>
                  </a:srgbClr>
                </a:outerShdw>
              </a:effectLst>
            </a:rPr>
            <a:t> su </a:t>
          </a:r>
          <a:r>
            <a:rPr lang="es-ES" sz="2000" b="1" dirty="0" err="1">
              <a:effectLst>
                <a:outerShdw blurRad="38100" dist="38100" dir="2700000" algn="tl">
                  <a:srgbClr val="000000">
                    <a:alpha val="43137"/>
                  </a:srgbClr>
                </a:outerShdw>
              </a:effectLst>
            </a:rPr>
            <a:t>podložne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mužu</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Kol</a:t>
          </a:r>
          <a:r>
            <a:rPr lang="es-ES" sz="2000" b="1" dirty="0">
              <a:effectLst>
                <a:outerShdw blurRad="38100" dist="38100" dir="2700000" algn="tl">
                  <a:srgbClr val="000000">
                    <a:alpha val="43137"/>
                  </a:srgbClr>
                </a:outerShdw>
              </a:effectLst>
            </a:rPr>
            <a:t>. 3</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18; Ef. 5</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22-24)</a:t>
          </a:r>
          <a:endParaRPr lang="es-ES" sz="2000" dirty="0">
            <a:effectLst>
              <a:outerShdw blurRad="38100" dist="38100" dir="2700000" algn="tl">
                <a:srgbClr val="000000">
                  <a:alpha val="43137"/>
                </a:srgbClr>
              </a:outerShdw>
            </a:effectLst>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r>
            <a:rPr lang="es-ES" sz="2000" b="1" dirty="0">
              <a:solidFill>
                <a:schemeClr val="tx1"/>
              </a:solidFill>
            </a:rPr>
            <a:t>Ta je </a:t>
          </a:r>
          <a:r>
            <a:rPr lang="es-ES" sz="2000" b="1" dirty="0" err="1">
              <a:solidFill>
                <a:schemeClr val="tx1"/>
              </a:solidFill>
            </a:rPr>
            <a:t>podložnost</a:t>
          </a:r>
          <a:r>
            <a:rPr lang="es-ES" sz="2000" b="1" dirty="0">
              <a:solidFill>
                <a:schemeClr val="tx1"/>
              </a:solidFill>
            </a:rPr>
            <a:t> </a:t>
          </a:r>
          <a:r>
            <a:rPr lang="es-ES" sz="2000" b="1" dirty="0" err="1">
              <a:solidFill>
                <a:schemeClr val="tx1"/>
              </a:solidFill>
            </a:rPr>
            <a:t>unutar</a:t>
          </a:r>
          <a:r>
            <a:rPr lang="es-ES" sz="2000" b="1" dirty="0">
              <a:solidFill>
                <a:schemeClr val="tx1"/>
              </a:solidFill>
            </a:rPr>
            <a:t> </a:t>
          </a:r>
          <a:r>
            <a:rPr lang="es-ES" sz="2000" b="1" dirty="0" err="1">
              <a:solidFill>
                <a:schemeClr val="tx1"/>
              </a:solidFill>
            </a:rPr>
            <a:t>međusobne</a:t>
          </a:r>
          <a:r>
            <a:rPr lang="es-ES" sz="2000" b="1" dirty="0">
              <a:solidFill>
                <a:schemeClr val="tx1"/>
              </a:solidFill>
            </a:rPr>
            <a:t> </a:t>
          </a:r>
          <a:r>
            <a:rPr lang="es-ES" sz="2000" b="1" dirty="0" err="1">
              <a:solidFill>
                <a:schemeClr val="tx1"/>
              </a:solidFill>
            </a:rPr>
            <a:t>pokornosti</a:t>
          </a:r>
          <a:r>
            <a:rPr lang="es-ES" sz="2000" b="1" dirty="0">
              <a:solidFill>
                <a:schemeClr val="tx1"/>
              </a:solidFill>
            </a:rPr>
            <a:t> </a:t>
          </a:r>
          <a:r>
            <a:rPr lang="hr-HR" sz="2000" b="1" dirty="0">
              <a:solidFill>
                <a:schemeClr val="tx1"/>
              </a:solidFill>
            </a:rPr>
            <a:t>    </a:t>
          </a:r>
          <a:r>
            <a:rPr lang="es-ES" sz="2000" b="1" dirty="0">
              <a:solidFill>
                <a:schemeClr val="tx1"/>
              </a:solidFill>
            </a:rPr>
            <a:t>(</a:t>
          </a:r>
          <a:r>
            <a:rPr lang="es-ES" sz="2000" b="1" dirty="0" err="1">
              <a:solidFill>
                <a:schemeClr val="tx1"/>
              </a:solidFill>
            </a:rPr>
            <a:t>Ef</a:t>
          </a:r>
          <a:r>
            <a:rPr lang="hr-HR" sz="2000" b="1" dirty="0">
              <a:solidFill>
                <a:schemeClr val="tx1"/>
              </a:solidFill>
            </a:rPr>
            <a:t>.</a:t>
          </a:r>
          <a:r>
            <a:rPr lang="es-ES" sz="2000" b="1" dirty="0">
              <a:solidFill>
                <a:schemeClr val="tx1"/>
              </a:solidFill>
            </a:rPr>
            <a:t> 5</a:t>
          </a:r>
          <a:r>
            <a:rPr lang="hr-HR" sz="2000" b="1" dirty="0">
              <a:solidFill>
                <a:schemeClr val="tx1"/>
              </a:solidFill>
            </a:rPr>
            <a:t>,</a:t>
          </a:r>
          <a:r>
            <a:rPr lang="es-ES" sz="2000" b="1" dirty="0">
              <a:solidFill>
                <a:schemeClr val="tx1"/>
              </a:solidFill>
            </a:rPr>
            <a:t>21) i mora </a:t>
          </a:r>
          <a:r>
            <a:rPr lang="es-ES" sz="2000" b="1" dirty="0" err="1">
              <a:solidFill>
                <a:schemeClr val="tx1"/>
              </a:solidFill>
            </a:rPr>
            <a:t>biti</a:t>
          </a:r>
          <a:r>
            <a:rPr lang="es-ES" sz="2000" b="1" dirty="0">
              <a:solidFill>
                <a:schemeClr val="tx1"/>
              </a:solidFill>
            </a:rPr>
            <a:t> „</a:t>
          </a:r>
          <a:r>
            <a:rPr lang="hr-HR" sz="2000" b="1" dirty="0">
              <a:solidFill>
                <a:schemeClr val="tx1"/>
              </a:solidFill>
            </a:rPr>
            <a:t>sluša-jući se u strahu</a:t>
          </a:r>
          <a:r>
            <a:rPr lang="es-ES" sz="2000" b="1" dirty="0">
              <a:solidFill>
                <a:schemeClr val="tx1"/>
              </a:solidFill>
            </a:rPr>
            <a:t> </a:t>
          </a:r>
          <a:r>
            <a:rPr lang="hr-HR" sz="2000" b="1" dirty="0">
              <a:solidFill>
                <a:schemeClr val="tx1"/>
              </a:solidFill>
            </a:rPr>
            <a:t>Božjemu</a:t>
          </a:r>
          <a:r>
            <a:rPr lang="es-ES" sz="2000" b="1" dirty="0">
              <a:solidFill>
                <a:schemeClr val="tx1"/>
              </a:solidFill>
            </a:rPr>
            <a:t>„</a:t>
          </a:r>
          <a:r>
            <a:rPr lang="hr-HR" sz="2000" b="1" dirty="0">
              <a:solidFill>
                <a:schemeClr val="tx1"/>
              </a:solidFill>
            </a:rPr>
            <a:t>.</a:t>
          </a:r>
          <a:endParaRPr lang="es-ES" sz="2000" dirty="0">
            <a:solidFill>
              <a:schemeClr val="tx1"/>
            </a:solidFill>
          </a:endParaRP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r>
            <a:rPr lang="es-ES" sz="2000" b="1" dirty="0" err="1">
              <a:effectLst>
                <a:outerShdw blurRad="38100" dist="38100" dir="2700000" algn="tl">
                  <a:srgbClr val="000000">
                    <a:alpha val="43137"/>
                  </a:srgbClr>
                </a:outerShdw>
              </a:effectLst>
            </a:rPr>
            <a:t>Muževi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trebaju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voljeti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svoje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žene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Kol</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3</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19; Ef. 5</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28)</a:t>
          </a:r>
          <a:endParaRPr lang="es-ES" sz="2000" dirty="0">
            <a:effectLst>
              <a:outerShdw blurRad="38100" dist="38100" dir="2700000" algn="tl">
                <a:srgbClr val="000000">
                  <a:alpha val="43137"/>
                </a:srgbClr>
              </a:outerShdw>
            </a:effectLst>
          </a:endParaRP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r>
            <a:rPr lang="es-ES" sz="2000" b="1" dirty="0" err="1">
              <a:solidFill>
                <a:schemeClr val="tx1"/>
              </a:solidFill>
            </a:rPr>
            <a:t>Ljubite</a:t>
          </a:r>
          <a:r>
            <a:rPr lang="es-ES" sz="2000" b="1" dirty="0">
              <a:solidFill>
                <a:schemeClr val="tx1"/>
              </a:solidFill>
            </a:rPr>
            <a:t> </a:t>
          </a:r>
          <a:r>
            <a:rPr lang="es-ES" sz="2000" b="1" dirty="0" err="1">
              <a:solidFill>
                <a:schemeClr val="tx1"/>
              </a:solidFill>
            </a:rPr>
            <a:t>ih</a:t>
          </a:r>
          <a:r>
            <a:rPr lang="es-ES" sz="2000" b="1" dirty="0">
              <a:solidFill>
                <a:schemeClr val="tx1"/>
              </a:solidFill>
            </a:rPr>
            <a:t> </a:t>
          </a:r>
          <a:r>
            <a:rPr lang="es-ES" sz="2000" b="1" dirty="0" err="1">
              <a:solidFill>
                <a:schemeClr val="tx1"/>
              </a:solidFill>
            </a:rPr>
            <a:t>istom</a:t>
          </a:r>
          <a:r>
            <a:rPr lang="es-ES" sz="2000" b="1" dirty="0">
              <a:solidFill>
                <a:schemeClr val="tx1"/>
              </a:solidFill>
            </a:rPr>
            <a:t> </a:t>
          </a:r>
          <a:r>
            <a:rPr lang="es-ES" sz="2000" b="1" dirty="0" err="1">
              <a:solidFill>
                <a:schemeClr val="tx1"/>
              </a:solidFill>
            </a:rPr>
            <a:t>ljubavlju</a:t>
          </a:r>
          <a:r>
            <a:rPr lang="es-ES" sz="2000" b="1" dirty="0">
              <a:solidFill>
                <a:schemeClr val="tx1"/>
              </a:solidFill>
            </a:rPr>
            <a:t> </a:t>
          </a:r>
          <a:r>
            <a:rPr lang="es-ES" sz="2000" b="1" dirty="0" err="1">
              <a:solidFill>
                <a:schemeClr val="tx1"/>
              </a:solidFill>
            </a:rPr>
            <a:t>kojom</a:t>
          </a:r>
          <a:r>
            <a:rPr lang="es-ES" sz="2000" b="1" dirty="0">
              <a:solidFill>
                <a:schemeClr val="tx1"/>
              </a:solidFill>
            </a:rPr>
            <a:t> je Krist </a:t>
          </a:r>
          <a:r>
            <a:rPr lang="es-ES" sz="2000" b="1" dirty="0" err="1">
              <a:solidFill>
                <a:schemeClr val="tx1"/>
              </a:solidFill>
            </a:rPr>
            <a:t>volio</a:t>
          </a:r>
          <a:r>
            <a:rPr lang="es-ES" sz="2000" b="1" dirty="0">
              <a:solidFill>
                <a:schemeClr val="tx1"/>
              </a:solidFill>
            </a:rPr>
            <a:t> </a:t>
          </a:r>
          <a:r>
            <a:rPr lang="hr-HR" sz="2000" b="1" dirty="0">
              <a:solidFill>
                <a:schemeClr val="tx1"/>
              </a:solidFill>
            </a:rPr>
            <a:t>crkvu</a:t>
          </a:r>
          <a:r>
            <a:rPr lang="es-ES" sz="2000" b="1" dirty="0">
              <a:solidFill>
                <a:schemeClr val="tx1"/>
              </a:solidFill>
            </a:rPr>
            <a:t> (</a:t>
          </a:r>
          <a:r>
            <a:rPr lang="es-ES" sz="2000" b="1" dirty="0" err="1">
              <a:solidFill>
                <a:schemeClr val="tx1"/>
              </a:solidFill>
            </a:rPr>
            <a:t>Ef</a:t>
          </a:r>
          <a:r>
            <a:rPr lang="hr-HR" sz="2000" b="1" dirty="0">
              <a:solidFill>
                <a:schemeClr val="tx1"/>
              </a:solidFill>
            </a:rPr>
            <a:t>.</a:t>
          </a:r>
          <a:r>
            <a:rPr lang="es-ES" sz="2000" b="1" dirty="0">
              <a:solidFill>
                <a:schemeClr val="tx1"/>
              </a:solidFill>
            </a:rPr>
            <a:t> 5</a:t>
          </a:r>
          <a:r>
            <a:rPr lang="hr-HR" sz="2000" b="1" dirty="0">
              <a:solidFill>
                <a:schemeClr val="tx1"/>
              </a:solidFill>
            </a:rPr>
            <a:t>,</a:t>
          </a:r>
          <a:r>
            <a:rPr lang="es-ES" sz="2000" b="1" dirty="0">
              <a:solidFill>
                <a:schemeClr val="tx1"/>
              </a:solidFill>
            </a:rPr>
            <a:t>25)</a:t>
          </a:r>
          <a:endParaRPr lang="es-ES" sz="2000" dirty="0">
            <a:solidFill>
              <a:schemeClr val="tx1"/>
            </a:solidFill>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r>
            <a:rPr lang="pl-PL" sz="2000" b="1" dirty="0">
              <a:solidFill>
                <a:schemeClr val="tx1"/>
              </a:solidFill>
            </a:rPr>
            <a:t>Volite svoja teijela </a:t>
          </a:r>
          <a:r>
            <a:rPr lang="es-ES" sz="2000" b="1" dirty="0">
              <a:solidFill>
                <a:schemeClr val="tx1"/>
              </a:solidFill>
            </a:rPr>
            <a:t>(</a:t>
          </a:r>
          <a:r>
            <a:rPr lang="pl-PL" sz="2000" b="1" dirty="0">
              <a:solidFill>
                <a:schemeClr val="tx1"/>
              </a:solidFill>
            </a:rPr>
            <a:t>Ef. 5,29)</a:t>
          </a:r>
          <a:endParaRPr lang="es-ES" sz="2000" dirty="0">
            <a:solidFill>
              <a:schemeClr val="tx1"/>
            </a:solidFill>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r>
            <a:rPr lang="it-IT" sz="2000" b="1" dirty="0">
              <a:solidFill>
                <a:schemeClr val="tx1"/>
              </a:solidFill>
            </a:rPr>
            <a:t>Ne biti "grub" (ne ogorčiti ih, ne ponašati se grubo ili nasilno, ne biti tiran</a:t>
          </a:r>
          <a:r>
            <a:rPr lang="hr-HR" sz="2000" b="1" dirty="0">
              <a:solidFill>
                <a:schemeClr val="tx1"/>
              </a:solidFill>
            </a:rPr>
            <a:t>in</a:t>
          </a:r>
          <a:r>
            <a:rPr lang="it-IT" sz="2000" b="1" dirty="0">
              <a:solidFill>
                <a:schemeClr val="tx1"/>
              </a:solidFill>
            </a:rPr>
            <a:t>)</a:t>
          </a:r>
          <a:r>
            <a:rPr lang="hr-HR" sz="2000" b="1" dirty="0">
              <a:solidFill>
                <a:schemeClr val="tx1"/>
              </a:solidFill>
            </a:rPr>
            <a:t>.</a:t>
          </a:r>
          <a:endParaRPr lang="es-ES" sz="2000" dirty="0">
            <a:solidFill>
              <a:schemeClr val="tx1"/>
            </a:solidFill>
          </a:endParaRP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175567" custScaleY="132334">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196567">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Y="132334">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Y="132334">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65242" custScaleY="132334">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Odgovornosti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djece</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Kol</a:t>
          </a:r>
          <a:r>
            <a:rPr lang="es-ES" sz="2000" b="1" dirty="0">
              <a:effectLst>
                <a:outerShdw blurRad="38100" dist="38100" dir="2700000" algn="tl">
                  <a:srgbClr val="000000">
                    <a:alpha val="43137"/>
                  </a:srgbClr>
                </a:outerShdw>
              </a:effectLst>
            </a:rPr>
            <a:t>. 3,20; Ef. 6,1-3).</a:t>
          </a:r>
          <a:endParaRPr lang="es-ES" sz="2000" dirty="0">
            <a:effectLst>
              <a:outerShdw blurRad="38100" dist="38100" dir="2700000" algn="tl">
                <a:srgbClr val="000000">
                  <a:alpha val="43137"/>
                </a:srgbClr>
              </a:outerShdw>
            </a:effectLst>
          </a:endParaRPr>
        </a:p>
      </dgm:t>
    </dgm:pt>
    <dgm:pt modelId="{EC36FE1F-883E-4FF6-891A-0C1E8F60B5AB}" type="parTrans" cxnId="{5C2466F1-2F3F-42B6-A831-936D7C895010}">
      <dgm:prSet/>
      <dgm:spPr/>
      <dgm:t>
        <a:bodyPr/>
        <a:lstStyle/>
        <a:p>
          <a:endParaRPr lang="es-ES"/>
        </a:p>
      </dgm:t>
    </dgm:pt>
    <dgm:pt modelId="{A7172B1F-19EF-4056-9215-9EAD3FE9F3DC}" type="sibTrans" cxnId="{5C2466F1-2F3F-42B6-A831-936D7C895010}">
      <dgm:prSet/>
      <dgm:spPr/>
      <dgm:t>
        <a:bodyPr/>
        <a:lstStyle/>
        <a:p>
          <a:endParaRPr lang="es-ES"/>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l"/>
          <a:r>
            <a:rPr lang="es-ES" sz="2000" b="1" dirty="0" err="1"/>
            <a:t>Poslušnost</a:t>
          </a:r>
          <a:r>
            <a:rPr lang="es-ES" sz="2000" b="1" dirty="0"/>
            <a:t> </a:t>
          </a:r>
          <a:r>
            <a:rPr lang="es-ES" sz="2000" b="1" dirty="0" err="1"/>
            <a:t>djece</a:t>
          </a:r>
          <a:r>
            <a:rPr lang="es-ES" sz="2000" b="1" dirty="0"/>
            <a:t> nije </a:t>
          </a:r>
          <a:r>
            <a:rPr lang="es-ES" sz="2000" b="1" dirty="0" err="1"/>
            <a:t>iyborna</a:t>
          </a:r>
          <a:r>
            <a:rPr lang="es-ES" sz="2000" b="1" dirty="0"/>
            <a:t>.</a:t>
          </a:r>
          <a:endParaRPr lang="es-ES" sz="2000" dirty="0"/>
        </a:p>
      </dgm:t>
    </dgm:pt>
    <dgm:pt modelId="{60CE644C-6A98-4D82-9F26-6DC4E37FDCE2}" type="parTrans" cxnId="{E3A477E4-AC8D-4732-AAF7-8E3D61F1DD46}">
      <dgm:prSet/>
      <dgm:spPr>
        <a:ln>
          <a:solidFill>
            <a:schemeClr val="accent4">
              <a:lumMod val="75000"/>
            </a:schemeClr>
          </a:solidFill>
        </a:ln>
      </dgm:spPr>
      <dgm:t>
        <a:bodyPr/>
        <a:lstStyle/>
        <a:p>
          <a:endParaRPr lang="es-ES"/>
        </a:p>
      </dgm:t>
    </dgm:pt>
    <dgm:pt modelId="{4EB9BD23-F546-46AD-AEB0-ADA5D17CCF14}" type="sibTrans" cxnId="{E3A477E4-AC8D-4732-AAF7-8E3D61F1DD46}">
      <dgm:prSet/>
      <dgm:spPr/>
      <dgm:t>
        <a:bodyPr/>
        <a:lstStyle/>
        <a:p>
          <a:endParaRPr lang="es-ES"/>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l"/>
          <a:r>
            <a:rPr lang="es-ES" sz="2000" b="1" dirty="0"/>
            <a:t>Ta </a:t>
          </a:r>
          <a:r>
            <a:rPr lang="es-ES" sz="2000" b="1" dirty="0" err="1"/>
            <a:t>poslušnost</a:t>
          </a:r>
          <a:r>
            <a:rPr lang="es-ES" sz="2000" b="1" dirty="0"/>
            <a:t> </a:t>
          </a:r>
          <a:r>
            <a:rPr lang="es-ES" sz="2000" b="1" dirty="0" err="1"/>
            <a:t>temelji</a:t>
          </a:r>
          <a:r>
            <a:rPr lang="es-ES" sz="2000" b="1" dirty="0"/>
            <a:t> se </a:t>
          </a:r>
          <a:r>
            <a:rPr lang="es-ES" sz="2000" b="1" dirty="0" err="1"/>
            <a:t>na</a:t>
          </a:r>
          <a:r>
            <a:rPr lang="es-ES" sz="2000" b="1" dirty="0"/>
            <a:t> </a:t>
          </a:r>
          <a:r>
            <a:rPr lang="es-ES" sz="2000" b="1" dirty="0" err="1"/>
            <a:t>petoj</a:t>
          </a:r>
          <a:r>
            <a:rPr lang="es-ES" sz="2000" b="1" dirty="0"/>
            <a:t> </a:t>
          </a:r>
          <a:r>
            <a:rPr lang="es-ES" sz="2000" b="1" dirty="0" err="1"/>
            <a:t>zapovijedi</a:t>
          </a:r>
          <a:r>
            <a:rPr lang="es-ES" sz="2000" b="1" dirty="0"/>
            <a:t>.</a:t>
          </a:r>
          <a:endParaRPr lang="es-ES" sz="2000" dirty="0"/>
        </a:p>
      </dgm:t>
    </dgm:pt>
    <dgm:pt modelId="{268D5C95-98F4-48B3-9DBF-72F1AE0AD513}" type="parTrans" cxnId="{676C5212-0DB1-44EC-9FCB-4D899FB14FD5}">
      <dgm:prSet/>
      <dgm:spPr>
        <a:ln>
          <a:solidFill>
            <a:schemeClr val="accent4">
              <a:lumMod val="75000"/>
            </a:schemeClr>
          </a:solidFill>
        </a:ln>
      </dgm:spPr>
      <dgm:t>
        <a:bodyPr/>
        <a:lstStyle/>
        <a:p>
          <a:endParaRPr lang="es-ES"/>
        </a:p>
      </dgm:t>
    </dgm:pt>
    <dgm:pt modelId="{86BC5C85-E880-4B0B-8BB5-6F7135A2C03B}" type="sibTrans" cxnId="{676C5212-0DB1-44EC-9FCB-4D899FB14FD5}">
      <dgm:prSet/>
      <dgm:spPr/>
      <dgm:t>
        <a:bodyPr/>
        <a:lstStyle/>
        <a:p>
          <a:endParaRPr lang="es-ES"/>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l"/>
          <a:r>
            <a:rPr lang="pl-PL" sz="2000" b="1" dirty="0"/>
            <a:t>Osim toga, poslušnost uključuje i nagradu</a:t>
          </a:r>
          <a:endParaRPr lang="es-ES" sz="2000" dirty="0"/>
        </a:p>
      </dgm:t>
    </dgm:pt>
    <dgm:pt modelId="{BB1FADC5-F41F-4656-9328-079F7A3FF677}" type="parTrans" cxnId="{D216084F-7667-4487-BDB6-D3B1D186CEE7}">
      <dgm:prSet/>
      <dgm:spPr>
        <a:ln>
          <a:solidFill>
            <a:schemeClr val="accent4">
              <a:lumMod val="75000"/>
            </a:schemeClr>
          </a:solidFill>
        </a:ln>
      </dgm:spPr>
      <dgm:t>
        <a:bodyPr/>
        <a:lstStyle/>
        <a:p>
          <a:endParaRPr lang="es-ES"/>
        </a:p>
      </dgm:t>
    </dgm:pt>
    <dgm:pt modelId="{CB74E48E-FC2E-47F7-865A-51E69333C988}" type="sibTrans" cxnId="{D216084F-7667-4487-BDB6-D3B1D186CEE7}">
      <dgm:prSet/>
      <dgm:spPr/>
      <dgm:t>
        <a:bodyPr/>
        <a:lstStyle/>
        <a:p>
          <a:endParaRPr lang="es-ES"/>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Roditeljske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odgovornosti</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Kol</a:t>
          </a:r>
          <a:r>
            <a:rPr lang="es-ES" sz="2000" b="1" dirty="0">
              <a:effectLst>
                <a:outerShdw blurRad="38100" dist="38100" dir="2700000" algn="tl">
                  <a:srgbClr val="000000">
                    <a:alpha val="43137"/>
                  </a:srgbClr>
                </a:outerShdw>
              </a:effectLst>
            </a:rPr>
            <a:t>. 3,21; Ef. 6,4).</a:t>
          </a:r>
          <a:endParaRPr lang="es-ES" sz="2000" dirty="0">
            <a:effectLst>
              <a:outerShdw blurRad="38100" dist="38100" dir="2700000" algn="tl">
                <a:srgbClr val="000000">
                  <a:alpha val="43137"/>
                </a:srgbClr>
              </a:outerShdw>
            </a:effectLst>
          </a:endParaRPr>
        </a:p>
      </dgm:t>
    </dgm:pt>
    <dgm:pt modelId="{E722B72E-F8F2-4551-96FB-1DC66726982F}" type="parTrans" cxnId="{9E192A60-1409-43DB-878F-EE4C610619B2}">
      <dgm:prSet/>
      <dgm:spPr/>
      <dgm:t>
        <a:bodyPr/>
        <a:lstStyle/>
        <a:p>
          <a:endParaRPr lang="es-ES"/>
        </a:p>
      </dgm:t>
    </dgm:pt>
    <dgm:pt modelId="{5E7E6D08-2251-4565-A465-7AB2E68DA4EA}" type="sibTrans" cxnId="{9E192A60-1409-43DB-878F-EE4C610619B2}">
      <dgm:prSet/>
      <dgm:spPr/>
      <dgm:t>
        <a:bodyPr/>
        <a:lstStyle/>
        <a:p>
          <a:endParaRPr lang="es-ES"/>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l"/>
          <a:r>
            <a:rPr lang="es-ES" sz="2000" b="1" dirty="0"/>
            <a:t>U</a:t>
          </a:r>
          <a:r>
            <a:rPr lang="hr-HR" sz="2000" b="1" dirty="0"/>
            <a:t>či</a:t>
          </a:r>
          <a:r>
            <a:rPr lang="es-ES" sz="2000" b="1" dirty="0"/>
            <a:t>te </a:t>
          </a:r>
          <a:r>
            <a:rPr lang="es-ES" sz="2000" b="1" dirty="0" err="1"/>
            <a:t>ih</a:t>
          </a:r>
          <a:r>
            <a:rPr lang="es-ES" sz="2000" b="1" dirty="0"/>
            <a:t> </a:t>
          </a:r>
          <a:r>
            <a:rPr lang="es-ES" sz="2000" b="1" dirty="0" err="1"/>
            <a:t>bez</a:t>
          </a:r>
          <a:r>
            <a:rPr lang="es-ES" sz="2000" b="1" dirty="0"/>
            <a:t> da </a:t>
          </a:r>
          <a:r>
            <a:rPr lang="es-ES" sz="2000" b="1" dirty="0" err="1"/>
            <a:t>ih</a:t>
          </a:r>
          <a:r>
            <a:rPr lang="es-ES" sz="2000" b="1" dirty="0"/>
            <a:t> </a:t>
          </a:r>
          <a:r>
            <a:rPr lang="es-ES" sz="2000" b="1" dirty="0" err="1"/>
            <a:t>iznervirate</a:t>
          </a:r>
          <a:r>
            <a:rPr lang="es-ES" sz="2000" b="1" dirty="0"/>
            <a:t> </a:t>
          </a:r>
          <a:r>
            <a:rPr lang="es-ES" sz="2000" b="1" dirty="0" err="1"/>
            <a:t>ili</a:t>
          </a:r>
          <a:r>
            <a:rPr lang="es-ES" sz="2000" b="1" dirty="0"/>
            <a:t> </a:t>
          </a:r>
          <a:r>
            <a:rPr lang="es-ES" sz="2000" b="1" dirty="0" err="1"/>
            <a:t>iritirate</a:t>
          </a:r>
          <a:r>
            <a:rPr lang="es-ES" sz="2000" b="1" dirty="0"/>
            <a:t>, </a:t>
          </a:r>
          <a:r>
            <a:rPr lang="hr-HR" sz="2000" b="1" dirty="0"/>
            <a:t>da</a:t>
          </a:r>
          <a:r>
            <a:rPr lang="es-ES" sz="2000" b="1" dirty="0"/>
            <a:t> </a:t>
          </a:r>
          <a:r>
            <a:rPr lang="es-ES" sz="2000" b="1" dirty="0" err="1"/>
            <a:t>ih</a:t>
          </a:r>
          <a:r>
            <a:rPr lang="es-ES" sz="2000" b="1" dirty="0"/>
            <a:t> </a:t>
          </a:r>
          <a:r>
            <a:rPr lang="es-ES" sz="2000" b="1" dirty="0" err="1"/>
            <a:t>ne</a:t>
          </a:r>
          <a:r>
            <a:rPr lang="es-ES" sz="2000" b="1" dirty="0"/>
            <a:t> </a:t>
          </a:r>
          <a:r>
            <a:rPr lang="es-ES" sz="2000" b="1" dirty="0" err="1"/>
            <a:t>biste</a:t>
          </a:r>
          <a:r>
            <a:rPr lang="es-ES" sz="2000" b="1" dirty="0"/>
            <a:t> </a:t>
          </a:r>
          <a:r>
            <a:rPr lang="es-ES" sz="2000" b="1" dirty="0" err="1"/>
            <a:t>obeshrabrili</a:t>
          </a:r>
          <a:r>
            <a:rPr lang="hr-HR" sz="2000" b="1" dirty="0"/>
            <a:t>.</a:t>
          </a:r>
          <a:endParaRPr lang="es-ES" sz="2000" dirty="0"/>
        </a:p>
      </dgm:t>
    </dgm:pt>
    <dgm:pt modelId="{71CCA472-3394-47CD-AC52-C50767FEC854}" type="parTrans" cxnId="{9F3B4A10-AA10-4E50-ABAF-47479E07DEA8}">
      <dgm:prSet/>
      <dgm:spPr>
        <a:ln>
          <a:solidFill>
            <a:schemeClr val="accent6">
              <a:lumMod val="75000"/>
            </a:schemeClr>
          </a:solidFill>
        </a:ln>
      </dgm:spPr>
      <dgm:t>
        <a:bodyPr/>
        <a:lstStyle/>
        <a:p>
          <a:endParaRPr lang="es-ES"/>
        </a:p>
      </dgm:t>
    </dgm:pt>
    <dgm:pt modelId="{619EDB9C-3F12-4815-92FA-9AFB612E2BA7}" type="sibTrans" cxnId="{9F3B4A10-AA10-4E50-ABAF-47479E07DEA8}">
      <dgm:prSet/>
      <dgm:spPr/>
      <dgm:t>
        <a:bodyPr/>
        <a:lstStyle/>
        <a:p>
          <a:endParaRPr lang="es-ES"/>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l"/>
          <a:r>
            <a:rPr lang="es-ES" sz="2000" b="1" dirty="0" err="1"/>
            <a:t>Nemojte</a:t>
          </a:r>
          <a:r>
            <a:rPr lang="es-ES" sz="2000" b="1" dirty="0"/>
            <a:t> </a:t>
          </a:r>
          <a:r>
            <a:rPr lang="es-ES" sz="2000" b="1" dirty="0" err="1"/>
            <a:t>ih</a:t>
          </a:r>
          <a:r>
            <a:rPr lang="es-ES" sz="2000" b="1" dirty="0"/>
            <a:t> </a:t>
          </a:r>
          <a:r>
            <a:rPr lang="es-ES" sz="2000" b="1" dirty="0" err="1"/>
            <a:t>ljutiti</a:t>
          </a:r>
          <a:r>
            <a:rPr lang="es-ES" sz="2000" b="1" dirty="0"/>
            <a:t> </a:t>
          </a:r>
          <a:r>
            <a:rPr lang="es-ES" sz="2000" b="1" dirty="0" err="1"/>
            <a:t>nestrpljivim</a:t>
          </a:r>
          <a:r>
            <a:rPr lang="es-ES" sz="2000" b="1" dirty="0"/>
            <a:t> </a:t>
          </a:r>
          <a:r>
            <a:rPr lang="es-ES" sz="2000" b="1" dirty="0" err="1"/>
            <a:t>ili</a:t>
          </a:r>
          <a:r>
            <a:rPr lang="es-ES" sz="2000" b="1" dirty="0"/>
            <a:t> </a:t>
          </a:r>
          <a:r>
            <a:rPr lang="es-ES" sz="2000" b="1" dirty="0" err="1"/>
            <a:t>hirovitim</a:t>
          </a:r>
          <a:r>
            <a:rPr lang="es-ES" sz="2000" b="1" dirty="0"/>
            <a:t> </a:t>
          </a:r>
          <a:r>
            <a:rPr lang="es-ES" sz="2000" b="1" dirty="0" err="1"/>
            <a:t>ponašanjem</a:t>
          </a:r>
          <a:r>
            <a:rPr lang="hr-HR" sz="2000" b="1" dirty="0"/>
            <a:t>.</a:t>
          </a:r>
          <a:endParaRPr lang="es-ES" sz="2000" dirty="0"/>
        </a:p>
      </dgm:t>
    </dgm:pt>
    <dgm:pt modelId="{D8E324DB-580B-4C37-BE94-8F4B5C78D172}" type="parTrans" cxnId="{16263A4D-3F29-42D7-B100-F4B81D1FCE95}">
      <dgm:prSet/>
      <dgm:spPr>
        <a:ln>
          <a:solidFill>
            <a:schemeClr val="accent6">
              <a:lumMod val="75000"/>
            </a:schemeClr>
          </a:solidFill>
        </a:ln>
      </dgm:spPr>
      <dgm:t>
        <a:bodyPr/>
        <a:lstStyle/>
        <a:p>
          <a:endParaRPr lang="es-ES"/>
        </a:p>
      </dgm:t>
    </dgm:pt>
    <dgm:pt modelId="{0331E92A-236B-4357-A027-A0EDB7DC8CA5}" type="sibTrans" cxnId="{16263A4D-3F29-42D7-B100-F4B81D1FCE95}">
      <dgm:prSet/>
      <dgm:spPr/>
      <dgm:t>
        <a:bodyPr/>
        <a:lstStyle/>
        <a:p>
          <a:endParaRPr lang="es-ES"/>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l"/>
          <a:r>
            <a:rPr lang="es-ES" sz="2000" b="1" dirty="0" err="1"/>
            <a:t>Poučite</a:t>
          </a:r>
          <a:r>
            <a:rPr lang="es-ES" sz="2000" b="1" dirty="0"/>
            <a:t> </a:t>
          </a:r>
          <a:r>
            <a:rPr lang="es-ES" sz="2000" b="1" dirty="0" err="1"/>
            <a:t>ih</a:t>
          </a:r>
          <a:r>
            <a:rPr lang="es-ES" sz="2000" b="1" dirty="0"/>
            <a:t> </a:t>
          </a:r>
          <a:r>
            <a:rPr lang="es-ES" sz="2000" b="1" dirty="0" err="1"/>
            <a:t>Božjim</a:t>
          </a:r>
          <a:r>
            <a:rPr lang="es-ES" sz="2000" b="1" dirty="0"/>
            <a:t> </a:t>
          </a:r>
          <a:r>
            <a:rPr lang="es-ES" sz="2000" b="1" dirty="0" err="1"/>
            <a:t>putevima</a:t>
          </a:r>
          <a:br>
            <a:rPr lang="es-ES" sz="2000" b="1" dirty="0"/>
          </a:br>
          <a:r>
            <a:rPr lang="es-ES" sz="2000" b="1" dirty="0"/>
            <a:t>(</a:t>
          </a:r>
          <a:r>
            <a:rPr lang="es-ES" sz="2000" b="1" dirty="0" err="1"/>
            <a:t>Ponovljeni</a:t>
          </a:r>
          <a:r>
            <a:rPr lang="es-ES" sz="2000" b="1" dirty="0"/>
            <a:t> </a:t>
          </a:r>
          <a:r>
            <a:rPr lang="es-ES" sz="2000" b="1" dirty="0" err="1"/>
            <a:t>zakon</a:t>
          </a:r>
          <a:r>
            <a:rPr lang="es-ES" sz="2000" b="1" dirty="0"/>
            <a:t> 6</a:t>
          </a:r>
          <a:r>
            <a:rPr lang="hr-HR" sz="2000" b="1" dirty="0"/>
            <a:t>,</a:t>
          </a:r>
          <a:r>
            <a:rPr lang="es-ES" sz="2000" b="1" dirty="0"/>
            <a:t>6</a:t>
          </a:r>
          <a:r>
            <a:rPr lang="hr-HR" sz="2000" b="1" dirty="0"/>
            <a:t>.</a:t>
          </a:r>
          <a:r>
            <a:rPr lang="es-ES" sz="2000" b="1" dirty="0"/>
            <a:t>7; </a:t>
          </a:r>
          <a:r>
            <a:rPr lang="es-ES" sz="2000" b="1" dirty="0" err="1"/>
            <a:t>Izv</a:t>
          </a:r>
          <a:r>
            <a:rPr lang="es-ES" sz="2000" b="1" dirty="0"/>
            <a:t>. 22</a:t>
          </a:r>
          <a:r>
            <a:rPr lang="hr-HR" sz="2000" b="1" dirty="0"/>
            <a:t>,</a:t>
          </a:r>
          <a:r>
            <a:rPr lang="es-ES" sz="2000" b="1" dirty="0"/>
            <a:t>6)</a:t>
          </a:r>
          <a:endParaRPr lang="es-ES" sz="2000" dirty="0"/>
        </a:p>
      </dgm:t>
    </dgm:pt>
    <dgm:pt modelId="{0B1009FA-6BE4-47DE-A04E-FBD8171938BE}" type="parTrans" cxnId="{4BCF17F4-E4BF-409D-B9E6-6A2D9A445597}">
      <dgm:prSet/>
      <dgm:spPr>
        <a:ln>
          <a:solidFill>
            <a:schemeClr val="accent6">
              <a:lumMod val="75000"/>
            </a:schemeClr>
          </a:solidFill>
        </a:ln>
      </dgm:spPr>
      <dgm:t>
        <a:bodyPr/>
        <a:lstStyle/>
        <a:p>
          <a:endParaRPr lang="es-ES"/>
        </a:p>
      </dgm:t>
    </dgm:pt>
    <dgm:pt modelId="{BD7E5551-EE30-4113-8FD7-E80BF4B8FEB6}" type="sibTrans" cxnId="{4BCF17F4-E4BF-409D-B9E6-6A2D9A445597}">
      <dgm:prSet/>
      <dgm:spPr/>
      <dgm:t>
        <a:bodyPr/>
        <a:lstStyle/>
        <a:p>
          <a:endParaRPr lang="es-ES"/>
        </a:p>
      </dgm:t>
    </dgm:pt>
    <dgm:pt modelId="{B9D870B2-161F-414C-B67A-753438F03FD3}" type="pres">
      <dgm:prSet presAssocID="{8C8D0238-5D28-426E-97E6-2F756C8E9681}" presName="diagram" presStyleCnt="0">
        <dgm:presLayoutVars>
          <dgm:chPref val="1"/>
          <dgm:dir/>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3004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09576" custScaleY="115870" custLinFactNeighborX="-20666">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09576" custScaleY="115870" custLinFactNeighborX="-20666">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09576" custScaleY="115870" custLinFactNeighborX="-20666">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09576"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09576"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09576"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r>
            <a:rPr lang="es-ES" sz="2400" b="1" dirty="0" err="1">
              <a:solidFill>
                <a:schemeClr val="bg1"/>
              </a:solidFill>
              <a:effectLst>
                <a:outerShdw blurRad="38100" dist="38100" dir="2700000" algn="tl">
                  <a:srgbClr val="000000">
                    <a:alpha val="43137"/>
                  </a:srgbClr>
                </a:outerShdw>
              </a:effectLst>
            </a:rPr>
            <a:t>Podređen</a:t>
          </a:r>
          <a:r>
            <a:rPr lang="hr-HR" sz="2400" b="1" dirty="0">
              <a:solidFill>
                <a:schemeClr val="bg1"/>
              </a:solidFill>
              <a:effectLst>
                <a:outerShdw blurRad="38100" dist="38100" dir="2700000" algn="tl">
                  <a:srgbClr val="000000">
                    <a:alpha val="43137"/>
                  </a:srgbClr>
                </a:outerShdw>
              </a:effectLst>
            </a:rPr>
            <a:t>o</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ponašanje</a:t>
          </a:r>
          <a:r>
            <a:rPr lang="es-ES" sz="2400" b="1" dirty="0">
              <a:solidFill>
                <a:schemeClr val="bg1"/>
              </a:solidFill>
              <a:effectLst>
                <a:outerShdw blurRad="38100" dist="38100" dir="2700000" algn="tl">
                  <a:srgbClr val="000000">
                    <a:alpha val="43137"/>
                  </a:srgbClr>
                </a:outerShdw>
              </a:effectLst>
            </a:rPr>
            <a:t> </a:t>
          </a:r>
          <a:r>
            <a:rPr lang="hr-HR" sz="2400" b="1" dirty="0">
              <a:solidFill>
                <a:schemeClr val="bg1"/>
              </a:solidFill>
              <a:effectLst>
                <a:outerShdw blurRad="38100" dist="38100" dir="2700000" algn="tl">
                  <a:srgbClr val="000000">
                    <a:alpha val="43137"/>
                  </a:srgbClr>
                </a:outerShdw>
              </a:effectLst>
            </a:rPr>
            <a:t>                             </a:t>
          </a:r>
          <a:r>
            <a:rPr lang="es-ES" sz="2400" b="1" dirty="0">
              <a:solidFill>
                <a:schemeClr val="bg1"/>
              </a:solidFill>
              <a:effectLst>
                <a:outerShdw blurRad="38100" dist="38100" dir="2700000" algn="tl">
                  <a:srgbClr val="000000">
                    <a:alpha val="43137"/>
                  </a:srgbClr>
                </a:outerShdw>
              </a:effectLst>
            </a:rPr>
            <a:t>(</a:t>
          </a:r>
          <a:r>
            <a:rPr lang="es-ES" sz="2400" b="1" dirty="0" err="1">
              <a:solidFill>
                <a:schemeClr val="bg1"/>
              </a:solidFill>
              <a:effectLst>
                <a:outerShdw blurRad="38100" dist="38100" dir="2700000" algn="tl">
                  <a:srgbClr val="000000">
                    <a:alpha val="43137"/>
                  </a:srgbClr>
                </a:outerShdw>
              </a:effectLst>
            </a:rPr>
            <a:t>Kol</a:t>
          </a:r>
          <a:r>
            <a:rPr lang="es-ES" sz="2400" b="1" dirty="0">
              <a:solidFill>
                <a:schemeClr val="bg1"/>
              </a:solidFill>
              <a:effectLst>
                <a:outerShdw blurRad="38100" dist="38100" dir="2700000" algn="tl">
                  <a:srgbClr val="000000">
                    <a:alpha val="43137"/>
                  </a:srgbClr>
                </a:outerShdw>
              </a:effectLst>
            </a:rPr>
            <a:t>. 3</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22-25; </a:t>
          </a:r>
          <a:r>
            <a:rPr lang="hr-HR"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Ef</a:t>
          </a:r>
          <a:r>
            <a:rPr lang="es-ES" sz="2400" b="1" dirty="0">
              <a:solidFill>
                <a:schemeClr val="bg1"/>
              </a:solidFill>
              <a:effectLst>
                <a:outerShdw blurRad="38100" dist="38100" dir="2700000" algn="tl">
                  <a:srgbClr val="000000">
                    <a:alpha val="43137"/>
                  </a:srgbClr>
                </a:outerShdw>
              </a:effectLst>
            </a:rPr>
            <a:t> 6</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5-8)</a:t>
          </a:r>
          <a:r>
            <a:rPr lang="hr-HR" sz="2400" b="1" dirty="0">
              <a:solidFill>
                <a:schemeClr val="bg1"/>
              </a:solidFill>
              <a:effectLst>
                <a:outerShdw blurRad="38100" dist="38100" dir="2700000" algn="tl">
                  <a:srgbClr val="000000">
                    <a:alpha val="43137"/>
                  </a:srgbClr>
                </a:outerShdw>
              </a:effectLst>
            </a:rPr>
            <a:t>.</a:t>
          </a:r>
          <a:endParaRPr lang="es-ES" sz="2400" dirty="0">
            <a:solidFill>
              <a:schemeClr val="bg1"/>
            </a:solidFill>
            <a:effectLst>
              <a:outerShdw blurRad="38100" dist="38100" dir="2700000" algn="tl">
                <a:srgbClr val="000000">
                  <a:alpha val="43137"/>
                </a:srgbClr>
              </a:outerShdw>
            </a:effectLst>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CEAF3C48-FC08-4D7F-8CA0-27A1A5157B80}">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Uvijek dobro radimo, čak i ako nas ne gledaju.</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3A801273-0943-4C24-8A6C-12F69F7B27B6}" type="parTrans" cxnId="{9B5A1079-FD52-483C-82B2-8310E5B974BA}">
      <dgm:prSet/>
      <dgm:spPr/>
      <dgm:t>
        <a:bodyPr/>
        <a:lstStyle/>
        <a:p>
          <a:endParaRPr lang="es-ES" sz="2000">
            <a:solidFill>
              <a:schemeClr val="tx1"/>
            </a:solidFill>
          </a:endParaRPr>
        </a:p>
      </dgm:t>
    </dgm:pt>
    <dgm:pt modelId="{ECC71051-8692-4BDC-8089-B2BED7CA048E}" type="sibTrans" cxnId="{9B5A1079-FD52-483C-82B2-8310E5B974BA}">
      <dgm:prSet/>
      <dgm:spPr/>
      <dgm:t>
        <a:bodyPr/>
        <a:lstStyle/>
        <a:p>
          <a:endParaRPr lang="es-ES" sz="2000">
            <a:solidFill>
              <a:schemeClr val="tx1"/>
            </a:solidFill>
          </a:endParaRPr>
        </a:p>
      </dgm:t>
    </dgm:pt>
    <dgm:pt modelId="{DF8E7C13-D9CB-419D-891E-988C327D34D8}">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Težimo izvrsnosti u radu, kao da to radimo     za Boga.</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8CCDABC1-1330-442E-913C-787C1CF53A6C}" type="parTrans" cxnId="{70CC9871-D259-4F93-8039-FD5A0777AEC7}">
      <dgm:prSet/>
      <dgm:spPr/>
      <dgm:t>
        <a:bodyPr/>
        <a:lstStyle/>
        <a:p>
          <a:endParaRPr lang="es-ES" sz="2000">
            <a:solidFill>
              <a:schemeClr val="tx1"/>
            </a:solidFill>
          </a:endParaRPr>
        </a:p>
      </dgm:t>
    </dgm:pt>
    <dgm:pt modelId="{81179ADB-D0EB-41FC-95D9-C4E8C10F5540}" type="sibTrans" cxnId="{70CC9871-D259-4F93-8039-FD5A0777AEC7}">
      <dgm:prSet/>
      <dgm:spPr/>
      <dgm:t>
        <a:bodyPr/>
        <a:lstStyle/>
        <a:p>
          <a:endParaRPr lang="es-ES" sz="2000">
            <a:solidFill>
              <a:schemeClr val="tx1"/>
            </a:solidFill>
          </a:endParaRPr>
        </a:p>
      </dgm:t>
    </dgm:pt>
    <dgm:pt modelId="{7A9BC10D-D6A5-43F6-AAF6-1E569276DEE2}">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Prihvaćanje osude kad je to pravedno.</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17306BA-5828-45C7-8E54-60C9D2185B03}" type="parTrans" cxnId="{B32F0F83-78B4-4D7A-B22F-6D6521E60CA7}">
      <dgm:prSet/>
      <dgm:spPr/>
      <dgm:t>
        <a:bodyPr/>
        <a:lstStyle/>
        <a:p>
          <a:endParaRPr lang="es-ES" sz="2000">
            <a:solidFill>
              <a:schemeClr val="tx1"/>
            </a:solidFill>
          </a:endParaRPr>
        </a:p>
      </dgm:t>
    </dgm:pt>
    <dgm:pt modelId="{D318ABBA-91AB-4164-8B49-B1B059DDF28B}" type="sibTrans" cxnId="{B32F0F83-78B4-4D7A-B22F-6D6521E60CA7}">
      <dgm:prSet/>
      <dgm:spPr/>
      <dgm:t>
        <a:bodyPr/>
        <a:lstStyle/>
        <a:p>
          <a:endParaRPr lang="es-ES" sz="2000">
            <a:solidFill>
              <a:schemeClr val="tx1"/>
            </a:solidFill>
          </a:endParaRPr>
        </a:p>
      </dgm:t>
    </dgm:pt>
    <dgm:pt modelId="{0C8BE09F-A9AD-49C4-B02B-EBA1F214816B}">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Dobro obavljen posao je nagrađen.</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r>
            <a:rPr lang="es-ES" sz="2000" b="1" dirty="0" err="1">
              <a:solidFill>
                <a:schemeClr val="bg1"/>
              </a:solidFill>
              <a:effectLst>
                <a:glow rad="88900">
                  <a:srgbClr val="760000"/>
                </a:glow>
                <a:outerShdw blurRad="38100" dist="38100" dir="2700000" algn="tl">
                  <a:srgbClr val="000000">
                    <a:alpha val="43137"/>
                  </a:srgbClr>
                </a:outerShdw>
              </a:effectLst>
            </a:rPr>
            <a:t>Loš</a:t>
          </a:r>
          <a:r>
            <a:rPr lang="es-ES" sz="2000" b="1" dirty="0">
              <a:solidFill>
                <a:schemeClr val="bg1"/>
              </a:solidFill>
              <a:effectLst>
                <a:glow rad="88900">
                  <a:srgbClr val="760000"/>
                </a:glow>
                <a:outerShdw blurRad="38100" dist="38100" dir="2700000" algn="tl">
                  <a:srgbClr val="000000">
                    <a:alpha val="43137"/>
                  </a:srgbClr>
                </a:outerShdw>
              </a:effectLst>
            </a:rPr>
            <a:t> </a:t>
          </a:r>
          <a:r>
            <a:rPr lang="hr-HR" sz="2000" b="1" dirty="0">
              <a:solidFill>
                <a:schemeClr val="bg1"/>
              </a:solidFill>
              <a:effectLst>
                <a:glow rad="88900">
                  <a:srgbClr val="760000"/>
                </a:glow>
                <a:outerShdw blurRad="38100" dist="38100" dir="2700000" algn="tl">
                  <a:srgbClr val="000000">
                    <a:alpha val="43137"/>
                  </a:srgbClr>
                </a:outerShdw>
              </a:effectLst>
            </a:rPr>
            <a:t>nadređeni</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nas</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ne</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oslobađa</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od</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podređenosti</a:t>
          </a:r>
          <a:r>
            <a:rPr lang="es-ES" sz="2000" b="1" dirty="0">
              <a:solidFill>
                <a:schemeClr val="bg1"/>
              </a:solidFill>
              <a:effectLst>
                <a:glow rad="88900">
                  <a:srgbClr val="760000"/>
                </a:glow>
                <a:outerShdw blurRad="38100" dist="38100" dir="2700000" algn="tl">
                  <a:srgbClr val="000000">
                    <a:alpha val="43137"/>
                  </a:srgbClr>
                </a:outerShdw>
              </a:effectLst>
            </a:rPr>
            <a:t>  (1. </a:t>
          </a:r>
          <a:r>
            <a:rPr lang="es-ES" sz="2000" b="1" dirty="0" err="1">
              <a:solidFill>
                <a:schemeClr val="bg1"/>
              </a:solidFill>
              <a:effectLst>
                <a:glow rad="88900">
                  <a:srgbClr val="760000"/>
                </a:glow>
                <a:outerShdw blurRad="38100" dist="38100" dir="2700000" algn="tl">
                  <a:srgbClr val="000000">
                    <a:alpha val="43137"/>
                  </a:srgbClr>
                </a:outerShdw>
              </a:effectLst>
            </a:rPr>
            <a:t>Pet</a:t>
          </a:r>
          <a:r>
            <a:rPr lang="hr-HR" sz="2000" b="1" dirty="0">
              <a:solidFill>
                <a:schemeClr val="bg1"/>
              </a:solidFill>
              <a:effectLst>
                <a:glow rad="88900">
                  <a:srgbClr val="760000"/>
                </a:glow>
                <a:outerShdw blurRad="38100" dist="38100" dir="2700000" algn="tl">
                  <a:srgbClr val="000000">
                    <a:alpha val="43137"/>
                  </a:srgbClr>
                </a:outerShdw>
              </a:effectLst>
            </a:rPr>
            <a:t>.</a:t>
          </a:r>
          <a:r>
            <a:rPr lang="es-ES" sz="2000" b="1" dirty="0">
              <a:solidFill>
                <a:schemeClr val="bg1"/>
              </a:solidFill>
              <a:effectLst>
                <a:glow rad="88900">
                  <a:srgbClr val="760000"/>
                </a:glow>
                <a:outerShdw blurRad="38100" dist="38100" dir="2700000" algn="tl">
                  <a:srgbClr val="000000">
                    <a:alpha val="43137"/>
                  </a:srgbClr>
                </a:outerShdw>
              </a:effectLst>
            </a:rPr>
            <a:t> 2</a:t>
          </a:r>
          <a:r>
            <a:rPr lang="hr-HR" sz="2000" b="1" dirty="0">
              <a:solidFill>
                <a:schemeClr val="bg1"/>
              </a:solidFill>
              <a:effectLst>
                <a:glow rad="88900">
                  <a:srgbClr val="760000"/>
                </a:glow>
                <a:outerShdw blurRad="38100" dist="38100" dir="2700000" algn="tl">
                  <a:srgbClr val="000000">
                    <a:alpha val="43137"/>
                  </a:srgbClr>
                </a:outerShdw>
              </a:effectLst>
            </a:rPr>
            <a:t>,</a:t>
          </a:r>
          <a:r>
            <a:rPr lang="es-ES" sz="2000" b="1" dirty="0">
              <a:solidFill>
                <a:schemeClr val="bg1"/>
              </a:solidFill>
              <a:effectLst>
                <a:glow rad="88900">
                  <a:srgbClr val="760000"/>
                </a:glow>
                <a:outerShdw blurRad="38100" dist="38100" dir="2700000" algn="tl">
                  <a:srgbClr val="000000">
                    <a:alpha val="43137"/>
                  </a:srgbClr>
                </a:outerShdw>
              </a:effectLst>
            </a:rPr>
            <a:t>18)</a:t>
          </a:r>
          <a:r>
            <a:rPr lang="hr-HR" sz="2000" b="1" dirty="0">
              <a:solidFill>
                <a:schemeClr val="bg1"/>
              </a:solidFill>
              <a:effectLst>
                <a:glow rad="88900">
                  <a:srgbClr val="760000"/>
                </a:glow>
                <a:outerShdw blurRad="38100" dist="38100" dir="2700000" algn="tl">
                  <a:srgbClr val="000000">
                    <a:alpha val="43137"/>
                  </a:srgbClr>
                </a:outerShdw>
              </a:effectLst>
            </a:rPr>
            <a:t>.</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r>
            <a:rPr lang="es-ES" sz="2400" b="1" dirty="0" err="1">
              <a:solidFill>
                <a:schemeClr val="bg1"/>
              </a:solidFill>
              <a:effectLst>
                <a:outerShdw blurRad="38100" dist="38100" dir="2700000" algn="tl">
                  <a:srgbClr val="000000">
                    <a:alpha val="43137"/>
                  </a:srgbClr>
                </a:outerShdw>
              </a:effectLst>
            </a:rPr>
            <a:t>Ponašanje</a:t>
          </a:r>
          <a:r>
            <a:rPr lang="es-ES" sz="2400" b="1" dirty="0">
              <a:solidFill>
                <a:schemeClr val="bg1"/>
              </a:solidFill>
              <a:effectLst>
                <a:outerShdw blurRad="38100" dist="38100" dir="2700000" algn="tl">
                  <a:srgbClr val="000000">
                    <a:alpha val="43137"/>
                  </a:srgbClr>
                </a:outerShdw>
              </a:effectLst>
            </a:rPr>
            <a:t> </a:t>
          </a:r>
          <a:r>
            <a:rPr lang="hr-HR" sz="2400" b="1" dirty="0">
              <a:solidFill>
                <a:schemeClr val="bg1"/>
              </a:solidFill>
              <a:effectLst>
                <a:outerShdw blurRad="38100" dist="38100" dir="2700000" algn="tl">
                  <a:srgbClr val="000000">
                    <a:alpha val="43137"/>
                  </a:srgbClr>
                </a:outerShdw>
              </a:effectLst>
            </a:rPr>
            <a:t>nadređenoga</a:t>
          </a:r>
          <a:br>
            <a:rPr lang="es-ES" sz="2400" b="1" dirty="0">
              <a:solidFill>
                <a:schemeClr val="bg1"/>
              </a:solidFill>
              <a:effectLst>
                <a:outerShdw blurRad="38100" dist="38100" dir="2700000" algn="tl">
                  <a:srgbClr val="000000">
                    <a:alpha val="43137"/>
                  </a:srgbClr>
                </a:outerShdw>
              </a:effectLst>
            </a:rPr>
          </a:br>
          <a:r>
            <a:rPr lang="es-ES" sz="2400" b="1" dirty="0">
              <a:solidFill>
                <a:schemeClr val="bg1"/>
              </a:solidFill>
              <a:effectLst>
                <a:outerShdw blurRad="38100" dist="38100" dir="2700000" algn="tl">
                  <a:srgbClr val="000000">
                    <a:alpha val="43137"/>
                  </a:srgbClr>
                </a:outerShdw>
              </a:effectLst>
            </a:rPr>
            <a:t>(</a:t>
          </a:r>
          <a:r>
            <a:rPr lang="es-ES" sz="2400" b="1" dirty="0" err="1">
              <a:solidFill>
                <a:schemeClr val="bg1"/>
              </a:solidFill>
              <a:effectLst>
                <a:outerShdw blurRad="38100" dist="38100" dir="2700000" algn="tl">
                  <a:srgbClr val="000000">
                    <a:alpha val="43137"/>
                  </a:srgbClr>
                </a:outerShdw>
              </a:effectLst>
            </a:rPr>
            <a:t>Kol</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 4</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1; </a:t>
          </a:r>
          <a:r>
            <a:rPr lang="es-ES" sz="2400" b="1" dirty="0" err="1">
              <a:solidFill>
                <a:schemeClr val="bg1"/>
              </a:solidFill>
              <a:effectLst>
                <a:outerShdw blurRad="38100" dist="38100" dir="2700000" algn="tl">
                  <a:srgbClr val="000000">
                    <a:alpha val="43137"/>
                  </a:srgbClr>
                </a:outerShdw>
              </a:effectLst>
            </a:rPr>
            <a:t>Ef</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 6</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9)</a:t>
          </a:r>
          <a:endParaRPr lang="es-ES" sz="2400" dirty="0">
            <a:solidFill>
              <a:schemeClr val="bg1"/>
            </a:solidFill>
            <a:effectLst>
              <a:outerShdw blurRad="38100" dist="38100" dir="2700000" algn="tl">
                <a:srgbClr val="000000">
                  <a:alpha val="43137"/>
                </a:srgbClr>
              </a:outerShdw>
            </a:effectLst>
          </a:endParaRP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r>
            <a:rPr lang="hr-HR" sz="2000" b="1" dirty="0">
              <a:solidFill>
                <a:schemeClr val="tx1"/>
              </a:solidFill>
            </a:rPr>
            <a:t>Ruk</a:t>
          </a:r>
          <a:r>
            <a:rPr lang="es-ES" sz="2000" b="1" dirty="0" err="1">
              <a:solidFill>
                <a:schemeClr val="tx1"/>
              </a:solidFill>
            </a:rPr>
            <a:t>ođenje</a:t>
          </a:r>
          <a:r>
            <a:rPr lang="es-ES" sz="2000" b="1" dirty="0">
              <a:solidFill>
                <a:schemeClr val="tx1"/>
              </a:solidFill>
            </a:rPr>
            <a:t> s </a:t>
          </a:r>
          <a:r>
            <a:rPr lang="es-ES" sz="2000" b="1" dirty="0" err="1">
              <a:solidFill>
                <a:schemeClr val="tx1"/>
              </a:solidFill>
            </a:rPr>
            <a:t>pravom</a:t>
          </a:r>
          <a:r>
            <a:rPr lang="es-ES" sz="2000" b="1" dirty="0">
              <a:solidFill>
                <a:schemeClr val="tx1"/>
              </a:solidFill>
            </a:rPr>
            <a:t> i </a:t>
          </a:r>
          <a:r>
            <a:rPr lang="es-ES" sz="2000" b="1" dirty="0" err="1">
              <a:solidFill>
                <a:schemeClr val="tx1"/>
              </a:solidFill>
            </a:rPr>
            <a:t>pravednošću</a:t>
          </a:r>
          <a:r>
            <a:rPr lang="hr-HR" sz="2000" b="1" dirty="0">
              <a:solidFill>
                <a:schemeClr val="tx1"/>
              </a:solidFill>
            </a:rPr>
            <a:t>.</a:t>
          </a:r>
          <a:endParaRPr lang="es-ES" sz="2000" dirty="0">
            <a:solidFill>
              <a:schemeClr val="tx1"/>
            </a:solidFill>
          </a:endParaRP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r>
            <a:rPr lang="es-ES" sz="2000" b="1" dirty="0" err="1">
              <a:solidFill>
                <a:schemeClr val="tx1"/>
              </a:solidFill>
            </a:rPr>
            <a:t>Nemojte</a:t>
          </a:r>
          <a:r>
            <a:rPr lang="es-ES" sz="2000" b="1" dirty="0">
              <a:solidFill>
                <a:schemeClr val="tx1"/>
              </a:solidFill>
            </a:rPr>
            <a:t> </a:t>
          </a:r>
          <a:r>
            <a:rPr lang="es-ES" sz="2000" b="1" dirty="0" err="1">
              <a:solidFill>
                <a:schemeClr val="tx1"/>
              </a:solidFill>
            </a:rPr>
            <a:t>koristiti</a:t>
          </a:r>
          <a:r>
            <a:rPr lang="es-ES" sz="2000" b="1" dirty="0">
              <a:solidFill>
                <a:schemeClr val="tx1"/>
              </a:solidFill>
            </a:rPr>
            <a:t> </a:t>
          </a:r>
          <a:r>
            <a:rPr lang="es-ES" sz="2000" b="1" dirty="0" err="1">
              <a:solidFill>
                <a:schemeClr val="tx1"/>
              </a:solidFill>
            </a:rPr>
            <a:t>prijetnje</a:t>
          </a:r>
          <a:r>
            <a:rPr lang="es-ES" sz="2000" b="1" dirty="0">
              <a:solidFill>
                <a:schemeClr val="tx1"/>
              </a:solidFill>
            </a:rPr>
            <a:t> </a:t>
          </a:r>
          <a:r>
            <a:rPr lang="es-ES" sz="2000" b="1" dirty="0" err="1">
              <a:solidFill>
                <a:schemeClr val="tx1"/>
              </a:solidFill>
            </a:rPr>
            <a:t>ili</a:t>
          </a:r>
          <a:r>
            <a:rPr lang="es-ES" sz="2000" b="1" dirty="0">
              <a:solidFill>
                <a:schemeClr val="tx1"/>
              </a:solidFill>
            </a:rPr>
            <a:t> </a:t>
          </a:r>
          <a:r>
            <a:rPr lang="hr-HR" sz="2000" b="1" dirty="0">
              <a:solidFill>
                <a:schemeClr val="tx1"/>
              </a:solidFill>
            </a:rPr>
            <a:t>postavljati</a:t>
          </a:r>
          <a:r>
            <a:rPr lang="es-ES" sz="2000" b="1" dirty="0">
              <a:solidFill>
                <a:schemeClr val="tx1"/>
              </a:solidFill>
            </a:rPr>
            <a:t> </a:t>
          </a:r>
          <a:r>
            <a:rPr lang="hr-HR" sz="2000" b="1" dirty="0">
              <a:solidFill>
                <a:schemeClr val="tx1"/>
              </a:solidFill>
            </a:rPr>
            <a:t>hirovite </a:t>
          </a:r>
          <a:r>
            <a:rPr lang="es-ES" sz="2000" b="1" dirty="0" err="1">
              <a:solidFill>
                <a:schemeClr val="tx1"/>
              </a:solidFill>
            </a:rPr>
            <a:t>zahtjeve</a:t>
          </a:r>
          <a:r>
            <a:rPr lang="hr-HR" sz="2000" b="1" dirty="0">
              <a:solidFill>
                <a:schemeClr val="tx1"/>
              </a:solidFill>
            </a:rPr>
            <a:t>.</a:t>
          </a:r>
          <a:endParaRPr lang="es-ES" sz="2000" dirty="0">
            <a:solidFill>
              <a:schemeClr val="tx1"/>
            </a:solidFill>
          </a:endParaRP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r>
            <a:rPr lang="es-ES" sz="2000" b="1" dirty="0" err="1">
              <a:solidFill>
                <a:schemeClr val="tx1"/>
              </a:solidFill>
            </a:rPr>
            <a:t>Svaki</a:t>
          </a:r>
          <a:r>
            <a:rPr lang="es-ES" sz="2000" b="1" dirty="0">
              <a:solidFill>
                <a:schemeClr val="tx1"/>
              </a:solidFill>
            </a:rPr>
            <a:t> </a:t>
          </a:r>
          <a:r>
            <a:rPr lang="hr-HR" sz="2000" b="1" dirty="0">
              <a:solidFill>
                <a:schemeClr val="tx1"/>
              </a:solidFill>
            </a:rPr>
            <a:t>nadređeni</a:t>
          </a:r>
          <a:r>
            <a:rPr lang="es-ES" sz="2000" b="1" dirty="0">
              <a:solidFill>
                <a:schemeClr val="tx1"/>
              </a:solidFill>
            </a:rPr>
            <a:t> </a:t>
          </a:r>
          <a:r>
            <a:rPr lang="es-ES" sz="2000" b="1" dirty="0" err="1">
              <a:solidFill>
                <a:schemeClr val="tx1"/>
              </a:solidFill>
            </a:rPr>
            <a:t>ima</a:t>
          </a:r>
          <a:r>
            <a:rPr lang="es-ES" sz="2000" b="1" dirty="0">
              <a:solidFill>
                <a:schemeClr val="tx1"/>
              </a:solidFill>
            </a:rPr>
            <a:t> </a:t>
          </a:r>
          <a:r>
            <a:rPr lang="es-ES" sz="2000" b="1" dirty="0" err="1">
              <a:solidFill>
                <a:schemeClr val="tx1"/>
              </a:solidFill>
            </a:rPr>
            <a:t>svog</a:t>
          </a:r>
          <a:r>
            <a:rPr lang="es-ES" sz="2000" b="1" dirty="0">
              <a:solidFill>
                <a:schemeClr val="tx1"/>
              </a:solidFill>
            </a:rPr>
            <a:t> </a:t>
          </a:r>
          <a:r>
            <a:rPr lang="hr-HR" sz="2000" b="1" dirty="0">
              <a:solidFill>
                <a:schemeClr val="tx1"/>
              </a:solidFill>
            </a:rPr>
            <a:t>nadređenog</a:t>
          </a:r>
          <a:r>
            <a:rPr lang="es-ES" sz="2000" b="1" dirty="0">
              <a:solidFill>
                <a:schemeClr val="tx1"/>
              </a:solidFill>
            </a:rPr>
            <a:t> </a:t>
          </a:r>
          <a:r>
            <a:rPr lang="es-ES" sz="2000" b="1" dirty="0" err="1">
              <a:solidFill>
                <a:schemeClr val="tx1"/>
              </a:solidFill>
            </a:rPr>
            <a:t>kojem</a:t>
          </a:r>
          <a:r>
            <a:rPr lang="es-ES" sz="2000" b="1" dirty="0">
              <a:solidFill>
                <a:schemeClr val="tx1"/>
              </a:solidFill>
            </a:rPr>
            <a:t> je </a:t>
          </a:r>
          <a:r>
            <a:rPr lang="es-ES" sz="2000" b="1" dirty="0" err="1">
              <a:solidFill>
                <a:schemeClr val="tx1"/>
              </a:solidFill>
            </a:rPr>
            <a:t>odgovoran</a:t>
          </a:r>
          <a:r>
            <a:rPr lang="hr-HR" sz="2000" b="1" dirty="0">
              <a:solidFill>
                <a:schemeClr val="tx1"/>
              </a:solidFill>
            </a:rPr>
            <a:t>.</a:t>
          </a:r>
          <a:endParaRPr lang="es-ES" sz="2000" dirty="0">
            <a:solidFill>
              <a:schemeClr val="tx1"/>
            </a:solidFill>
          </a:endParaRP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1648">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68540">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custLinFactNeighborX="549"/>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S </a:t>
          </a:r>
          <a:r>
            <a:rPr lang="es-ES" sz="2000" b="1" dirty="0" err="1">
              <a:effectLst>
                <a:outerShdw blurRad="38100" dist="38100" dir="2700000" algn="tl">
                  <a:srgbClr val="000000">
                    <a:alpha val="43137"/>
                  </a:srgbClr>
                </a:outerShdw>
              </a:effectLst>
            </a:rPr>
            <a:t>mudrošću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buNone/>
          </a:pPr>
          <a:r>
            <a:rPr lang="pl-PL" sz="2000" b="1" dirty="0"/>
            <a:t>Potrebna nam je "mudrost koja dolazi odozgo" (Jakov 3,17) u našem odnosu s onima koji još ne poznaju Isusa.</a:t>
          </a:r>
          <a:endParaRPr lang="es-ES" sz="2000" dirty="0"/>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S </a:t>
          </a:r>
          <a:r>
            <a:rPr lang="es-ES" sz="2000" b="1" dirty="0" err="1">
              <a:effectLst>
                <a:outerShdw blurRad="38100" dist="38100" dir="2700000" algn="tl">
                  <a:srgbClr val="000000">
                    <a:alpha val="43137"/>
                  </a:srgbClr>
                </a:outerShdw>
              </a:effectLst>
            </a:rPr>
            <a:t>ugodnim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riječima</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es-ES" sz="2000" b="1" dirty="0" err="1"/>
            <a:t>Naše</a:t>
          </a:r>
          <a:r>
            <a:rPr lang="es-ES" sz="2000" b="1" dirty="0"/>
            <a:t> </a:t>
          </a:r>
          <a:r>
            <a:rPr lang="es-ES" sz="2000" b="1" dirty="0" err="1"/>
            <a:t>riječi</a:t>
          </a:r>
          <a:r>
            <a:rPr lang="es-ES" sz="2000" b="1" dirty="0"/>
            <a:t> </a:t>
          </a:r>
          <a:r>
            <a:rPr lang="es-ES" sz="2000" b="1" dirty="0" err="1"/>
            <a:t>uvijek</a:t>
          </a:r>
          <a:r>
            <a:rPr lang="es-ES" sz="2000" b="1" dirty="0"/>
            <a:t> </a:t>
          </a:r>
          <a:r>
            <a:rPr lang="es-ES" sz="2000" b="1" dirty="0" err="1"/>
            <a:t>moraju</a:t>
          </a:r>
          <a:r>
            <a:rPr lang="es-ES" sz="2000" b="1" dirty="0"/>
            <a:t> </a:t>
          </a:r>
          <a:r>
            <a:rPr lang="es-ES" sz="2000" b="1" dirty="0" err="1"/>
            <a:t>biti</a:t>
          </a:r>
          <a:r>
            <a:rPr lang="es-ES" sz="2000" b="1" dirty="0"/>
            <a:t> </a:t>
          </a:r>
          <a:r>
            <a:rPr lang="es-ES" sz="2000" b="1" dirty="0" err="1"/>
            <a:t>pristojne</a:t>
          </a:r>
          <a:r>
            <a:rPr lang="es-ES" sz="2000" b="1" dirty="0"/>
            <a:t> </a:t>
          </a:r>
          <a:r>
            <a:rPr lang="es-ES" sz="2000" b="1" dirty="0" err="1"/>
            <a:t>kako</a:t>
          </a:r>
          <a:r>
            <a:rPr lang="es-ES" sz="2000" b="1" dirty="0"/>
            <a:t> </a:t>
          </a:r>
          <a:r>
            <a:rPr lang="es-ES" sz="2000" b="1" dirty="0" err="1"/>
            <a:t>bi</a:t>
          </a:r>
          <a:r>
            <a:rPr lang="es-ES" sz="2000" b="1" dirty="0"/>
            <a:t> </a:t>
          </a:r>
          <a:r>
            <a:rPr lang="es-ES" sz="2000" b="1" dirty="0" err="1"/>
            <a:t>nas</a:t>
          </a:r>
          <a:r>
            <a:rPr lang="es-ES" sz="2000" b="1" dirty="0"/>
            <a:t> s </a:t>
          </a:r>
          <a:r>
            <a:rPr lang="es-ES" sz="2000" b="1" dirty="0" err="1"/>
            <a:t>užitkom</a:t>
          </a:r>
          <a:r>
            <a:rPr lang="es-ES" sz="2000" b="1" dirty="0"/>
            <a:t> </a:t>
          </a:r>
          <a:r>
            <a:rPr lang="es-ES" sz="2000" b="1" dirty="0" err="1"/>
            <a:t>slušali</a:t>
          </a:r>
          <a:r>
            <a:rPr lang="hr-HR" sz="2000" b="1" dirty="0"/>
            <a:t>.</a:t>
          </a:r>
          <a:endParaRPr lang="es-ES" sz="2000" dirty="0"/>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S </a:t>
          </a:r>
          <a:r>
            <a:rPr lang="es-ES" sz="2000" b="1" dirty="0" err="1">
              <a:effectLst>
                <a:outerShdw blurRad="38100" dist="38100" dir="2700000" algn="tl">
                  <a:srgbClr val="000000">
                    <a:alpha val="43137"/>
                  </a:srgbClr>
                </a:outerShdw>
              </a:effectLst>
            </a:rPr>
            <a:t>riječima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začinjen</a:t>
          </a:r>
          <a:r>
            <a:rPr lang="hr-HR" sz="2000" b="1" dirty="0">
              <a:effectLst>
                <a:outerShdw blurRad="38100" dist="38100" dir="2700000" algn="tl">
                  <a:srgbClr val="000000">
                    <a:alpha val="43137"/>
                  </a:srgbClr>
                </a:outerShdw>
              </a:effectLst>
            </a:rPr>
            <a:t>im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solju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es-ES" sz="2000" b="1" dirty="0" err="1"/>
            <a:t>Razgovor</a:t>
          </a:r>
          <a:r>
            <a:rPr lang="es-ES" sz="2000" b="1" dirty="0"/>
            <a:t> mora </a:t>
          </a:r>
          <a:r>
            <a:rPr lang="es-ES" sz="2000" b="1" dirty="0" err="1"/>
            <a:t>biti</a:t>
          </a:r>
          <a:r>
            <a:rPr lang="es-ES" sz="2000" b="1" dirty="0"/>
            <a:t> </a:t>
          </a:r>
          <a:r>
            <a:rPr lang="es-ES" sz="2000" b="1" dirty="0" err="1"/>
            <a:t>prikladan</a:t>
          </a:r>
          <a:r>
            <a:rPr lang="es-ES" sz="2000" b="1" dirty="0"/>
            <a:t> i </a:t>
          </a:r>
          <a:r>
            <a:rPr lang="es-ES" sz="2000" b="1" dirty="0" err="1"/>
            <a:t>prilagođen</a:t>
          </a:r>
          <a:r>
            <a:rPr lang="es-ES" sz="2000" b="1" dirty="0"/>
            <a:t> </a:t>
          </a:r>
          <a:r>
            <a:rPr lang="es-ES" sz="2000" b="1" dirty="0" err="1"/>
            <a:t>osobi</a:t>
          </a:r>
          <a:r>
            <a:rPr lang="es-ES" sz="2000" b="1" dirty="0"/>
            <a:t> i </a:t>
          </a:r>
          <a:r>
            <a:rPr lang="es-ES" sz="2000" b="1" dirty="0" err="1"/>
            <a:t>okruženju</a:t>
          </a:r>
          <a:r>
            <a:rPr lang="es-ES" sz="2000" b="1" dirty="0"/>
            <a:t> </a:t>
          </a:r>
          <a:r>
            <a:rPr lang="hr-HR" sz="2000" b="1" dirty="0"/>
            <a:t>u kojem se nalazi.</a:t>
          </a:r>
          <a:endParaRPr lang="es-ES" sz="2000" dirty="0"/>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r>
            <a:rPr lang="es-ES" sz="2000" b="1" dirty="0" err="1">
              <a:effectLst>
                <a:outerShdw blurRad="38100" dist="38100" dir="2700000" algn="tl">
                  <a:srgbClr val="000000">
                    <a:alpha val="43137"/>
                  </a:srgbClr>
                </a:outerShdw>
              </a:effectLst>
            </a:rPr>
            <a:t>Odgovarati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svaki</a:t>
          </a:r>
          <a:r>
            <a:rPr lang="es-ES" sz="2000" b="1" dirty="0">
              <a:effectLst>
                <a:outerShdw blurRad="38100" dist="38100" dir="2700000" algn="tl">
                  <a:srgbClr val="000000">
                    <a:alpha val="43137"/>
                  </a:srgbClr>
                </a:outerShdw>
              </a:effectLst>
            </a:rPr>
            <a:t> </a:t>
          </a:r>
          <a:r>
            <a:rPr lang="hr-HR" sz="2000" b="1" dirty="0">
              <a:effectLst>
                <a:outerShdw blurRad="38100" dist="38100" dir="2700000" algn="tl">
                  <a:srgbClr val="000000">
                    <a:alpha val="43137"/>
                  </a:srgbClr>
                </a:outerShdw>
              </a:effectLst>
            </a:rPr>
            <a:t>pitanje </a:t>
          </a:r>
          <a:r>
            <a:rPr lang="es-ES" sz="2000" b="1" dirty="0" err="1">
              <a:effectLst>
                <a:outerShdw blurRad="38100" dist="38100" dir="2700000" algn="tl">
                  <a:srgbClr val="000000">
                    <a:alpha val="43137"/>
                  </a:srgbClr>
                </a:outerShdw>
              </a:effectLst>
            </a:rPr>
            <a:t>prema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potrebi</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buNone/>
          </a:pPr>
          <a:r>
            <a:rPr lang="es-ES" sz="2000" b="1" dirty="0" err="1"/>
            <a:t>Budući</a:t>
          </a:r>
          <a:r>
            <a:rPr lang="es-ES" sz="2000" b="1" dirty="0"/>
            <a:t> da je </a:t>
          </a:r>
          <a:r>
            <a:rPr lang="es-ES" sz="2000" b="1" dirty="0" err="1"/>
            <a:t>svaka</a:t>
          </a:r>
          <a:r>
            <a:rPr lang="es-ES" sz="2000" b="1" dirty="0"/>
            <a:t> </a:t>
          </a:r>
          <a:r>
            <a:rPr lang="es-ES" sz="2000" b="1" dirty="0" err="1"/>
            <a:t>osoba</a:t>
          </a:r>
          <a:r>
            <a:rPr lang="es-ES" sz="2000" b="1" dirty="0"/>
            <a:t> </a:t>
          </a:r>
          <a:r>
            <a:rPr lang="es-ES" sz="2000" b="1" dirty="0" err="1"/>
            <a:t>drugačija</a:t>
          </a:r>
          <a:r>
            <a:rPr lang="es-ES" sz="2000" b="1" dirty="0"/>
            <a:t>, </a:t>
          </a:r>
          <a:r>
            <a:rPr lang="es-ES" sz="2000" b="1" dirty="0" err="1"/>
            <a:t>Duh</a:t>
          </a:r>
          <a:r>
            <a:rPr lang="es-ES" sz="2000" b="1" dirty="0"/>
            <a:t> Sveti </a:t>
          </a:r>
          <a:r>
            <a:rPr lang="es-ES" sz="2000" b="1" dirty="0" err="1"/>
            <a:t>će</a:t>
          </a:r>
          <a:r>
            <a:rPr lang="es-ES" sz="2000" b="1" dirty="0"/>
            <a:t> </a:t>
          </a:r>
          <a:r>
            <a:rPr lang="es-ES" sz="2000" b="1" dirty="0" err="1"/>
            <a:t>nam</a:t>
          </a:r>
          <a:r>
            <a:rPr lang="es-ES" sz="2000" b="1" dirty="0"/>
            <a:t> </a:t>
          </a:r>
          <a:r>
            <a:rPr lang="es-ES" sz="2000" b="1" dirty="0" err="1"/>
            <a:t>reći</a:t>
          </a:r>
          <a:r>
            <a:rPr lang="es-ES" sz="2000" b="1" dirty="0"/>
            <a:t> </a:t>
          </a:r>
          <a:r>
            <a:rPr lang="hr-HR" sz="2000" b="1" dirty="0"/>
            <a:t>kako</a:t>
          </a:r>
          <a:r>
            <a:rPr lang="es-ES" sz="2000" b="1" dirty="0"/>
            <a:t> </a:t>
          </a:r>
          <a:r>
            <a:rPr lang="es-ES" sz="2000" b="1" dirty="0" err="1"/>
            <a:t>trebamo</a:t>
          </a:r>
          <a:r>
            <a:rPr lang="es-ES" sz="2000" b="1" dirty="0"/>
            <a:t> </a:t>
          </a:r>
          <a:r>
            <a:rPr lang="es-ES" sz="2000" b="1" dirty="0" err="1"/>
            <a:t>odgovoriti</a:t>
          </a:r>
          <a:r>
            <a:rPr lang="es-ES" sz="2000" b="1" dirty="0"/>
            <a:t> u </a:t>
          </a:r>
          <a:r>
            <a:rPr lang="es-ES" sz="2000" b="1" dirty="0" err="1"/>
            <a:t>svakom</a:t>
          </a:r>
          <a:r>
            <a:rPr lang="es-ES" sz="2000" b="1" dirty="0"/>
            <a:t> </a:t>
          </a:r>
          <a:r>
            <a:rPr lang="es-ES" sz="2000" b="1" dirty="0" err="1"/>
            <a:t>trenutku</a:t>
          </a:r>
          <a:r>
            <a:rPr lang="hr-HR" sz="2000" b="1" dirty="0"/>
            <a:t>.</a:t>
          </a:r>
          <a:endParaRPr lang="es-ES" sz="2000" dirty="0"/>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7961721" y="933204"/>
          <a:ext cx="2240276" cy="388808"/>
        </a:xfrm>
        <a:custGeom>
          <a:avLst/>
          <a:gdLst/>
          <a:ahLst/>
          <a:cxnLst/>
          <a:rect l="0" t="0" r="0" b="0"/>
          <a:pathLst>
            <a:path>
              <a:moveTo>
                <a:pt x="0" y="0"/>
              </a:moveTo>
              <a:lnTo>
                <a:pt x="0" y="194404"/>
              </a:lnTo>
              <a:lnTo>
                <a:pt x="2240276" y="194404"/>
              </a:lnTo>
              <a:lnTo>
                <a:pt x="2240276"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7357753" y="933204"/>
          <a:ext cx="603967" cy="388808"/>
        </a:xfrm>
        <a:custGeom>
          <a:avLst/>
          <a:gdLst/>
          <a:ahLst/>
          <a:cxnLst/>
          <a:rect l="0" t="0" r="0" b="0"/>
          <a:pathLst>
            <a:path>
              <a:moveTo>
                <a:pt x="603967" y="0"/>
              </a:moveTo>
              <a:lnTo>
                <a:pt x="603967"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5117477" y="933204"/>
          <a:ext cx="2844244" cy="388808"/>
        </a:xfrm>
        <a:custGeom>
          <a:avLst/>
          <a:gdLst/>
          <a:ahLst/>
          <a:cxnLst/>
          <a:rect l="0" t="0" r="0" b="0"/>
          <a:pathLst>
            <a:path>
              <a:moveTo>
                <a:pt x="2844244" y="0"/>
              </a:moveTo>
              <a:lnTo>
                <a:pt x="2844244"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2131930" y="933204"/>
          <a:ext cx="91440" cy="388808"/>
        </a:xfrm>
        <a:custGeom>
          <a:avLst/>
          <a:gdLst/>
          <a:ahLst/>
          <a:cxnLst/>
          <a:rect l="0" t="0" r="0" b="0"/>
          <a:pathLst>
            <a:path>
              <a:moveTo>
                <a:pt x="45720" y="0"/>
              </a:moveTo>
              <a:lnTo>
                <a:pt x="45720" y="3888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3100" y="7470"/>
          <a:ext cx="4349099" cy="925734"/>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Žene</a:t>
          </a:r>
          <a:r>
            <a:rPr lang="es-ES" sz="2000" b="1" kern="1200" dirty="0">
              <a:effectLst>
                <a:outerShdw blurRad="38100" dist="38100" dir="2700000" algn="tl">
                  <a:srgbClr val="000000">
                    <a:alpha val="43137"/>
                  </a:srgbClr>
                </a:outerShdw>
              </a:effectLst>
            </a:rPr>
            <a:t> su </a:t>
          </a:r>
          <a:r>
            <a:rPr lang="es-ES" sz="2000" b="1" kern="1200" dirty="0" err="1">
              <a:effectLst>
                <a:outerShdw blurRad="38100" dist="38100" dir="2700000" algn="tl">
                  <a:srgbClr val="000000">
                    <a:alpha val="43137"/>
                  </a:srgbClr>
                </a:outerShdw>
              </a:effectLst>
            </a:rPr>
            <a:t>podložne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mužu</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Kol</a:t>
          </a:r>
          <a:r>
            <a:rPr lang="es-ES" sz="2000" b="1" kern="1200" dirty="0">
              <a:effectLst>
                <a:outerShdw blurRad="38100" dist="38100" dir="2700000" algn="tl">
                  <a:srgbClr val="000000">
                    <a:alpha val="43137"/>
                  </a:srgbClr>
                </a:outerShdw>
              </a:effectLst>
            </a:rPr>
            <a:t>. 3</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18; Ef. 5</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22-24)</a:t>
          </a:r>
          <a:endParaRPr lang="es-ES" sz="2000" kern="1200" dirty="0">
            <a:effectLst>
              <a:outerShdw blurRad="38100" dist="38100" dir="2700000" algn="tl">
                <a:srgbClr val="000000">
                  <a:alpha val="43137"/>
                </a:srgbClr>
              </a:outerShdw>
            </a:effectLst>
          </a:endParaRPr>
        </a:p>
      </dsp:txBody>
      <dsp:txXfrm>
        <a:off x="3100" y="7470"/>
        <a:ext cx="4349099" cy="925734"/>
      </dsp:txXfrm>
    </dsp:sp>
    <dsp:sp modelId="{DFFEC7CC-8650-4376-B344-F94E9DFE43D6}">
      <dsp:nvSpPr>
        <dsp:cNvPr id="0" name=""/>
        <dsp:cNvSpPr/>
      </dsp:nvSpPr>
      <dsp:spPr>
        <a:xfrm>
          <a:off x="552366" y="1322013"/>
          <a:ext cx="3250567" cy="1225061"/>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Ta je </a:t>
          </a:r>
          <a:r>
            <a:rPr lang="es-ES" sz="2000" b="1" kern="1200" dirty="0" err="1">
              <a:solidFill>
                <a:schemeClr val="tx1"/>
              </a:solidFill>
            </a:rPr>
            <a:t>podložnost</a:t>
          </a:r>
          <a:r>
            <a:rPr lang="es-ES" sz="2000" b="1" kern="1200" dirty="0">
              <a:solidFill>
                <a:schemeClr val="tx1"/>
              </a:solidFill>
            </a:rPr>
            <a:t> </a:t>
          </a:r>
          <a:r>
            <a:rPr lang="es-ES" sz="2000" b="1" kern="1200" dirty="0" err="1">
              <a:solidFill>
                <a:schemeClr val="tx1"/>
              </a:solidFill>
            </a:rPr>
            <a:t>unutar</a:t>
          </a:r>
          <a:r>
            <a:rPr lang="es-ES" sz="2000" b="1" kern="1200" dirty="0">
              <a:solidFill>
                <a:schemeClr val="tx1"/>
              </a:solidFill>
            </a:rPr>
            <a:t> </a:t>
          </a:r>
          <a:r>
            <a:rPr lang="es-ES" sz="2000" b="1" kern="1200" dirty="0" err="1">
              <a:solidFill>
                <a:schemeClr val="tx1"/>
              </a:solidFill>
            </a:rPr>
            <a:t>međusobne</a:t>
          </a:r>
          <a:r>
            <a:rPr lang="es-ES" sz="2000" b="1" kern="1200" dirty="0">
              <a:solidFill>
                <a:schemeClr val="tx1"/>
              </a:solidFill>
            </a:rPr>
            <a:t> </a:t>
          </a:r>
          <a:r>
            <a:rPr lang="es-ES" sz="2000" b="1" kern="1200" dirty="0" err="1">
              <a:solidFill>
                <a:schemeClr val="tx1"/>
              </a:solidFill>
            </a:rPr>
            <a:t>pokornosti</a:t>
          </a:r>
          <a:r>
            <a:rPr lang="es-ES" sz="2000" b="1" kern="1200" dirty="0">
              <a:solidFill>
                <a:schemeClr val="tx1"/>
              </a:solidFill>
            </a:rPr>
            <a:t> </a:t>
          </a:r>
          <a:r>
            <a:rPr lang="hr-HR" sz="2000" b="1" kern="1200" dirty="0">
              <a:solidFill>
                <a:schemeClr val="tx1"/>
              </a:solidFill>
            </a:rPr>
            <a:t>    </a:t>
          </a:r>
          <a:r>
            <a:rPr lang="es-ES" sz="2000" b="1" kern="1200" dirty="0">
              <a:solidFill>
                <a:schemeClr val="tx1"/>
              </a:solidFill>
            </a:rPr>
            <a:t>(</a:t>
          </a:r>
          <a:r>
            <a:rPr lang="es-ES" sz="2000" b="1" kern="1200" dirty="0" err="1">
              <a:solidFill>
                <a:schemeClr val="tx1"/>
              </a:solidFill>
            </a:rPr>
            <a:t>Ef</a:t>
          </a:r>
          <a:r>
            <a:rPr lang="hr-HR" sz="2000" b="1" kern="1200" dirty="0">
              <a:solidFill>
                <a:schemeClr val="tx1"/>
              </a:solidFill>
            </a:rPr>
            <a:t>.</a:t>
          </a:r>
          <a:r>
            <a:rPr lang="es-ES" sz="2000" b="1" kern="1200" dirty="0">
              <a:solidFill>
                <a:schemeClr val="tx1"/>
              </a:solidFill>
            </a:rPr>
            <a:t> 5</a:t>
          </a:r>
          <a:r>
            <a:rPr lang="hr-HR" sz="2000" b="1" kern="1200" dirty="0">
              <a:solidFill>
                <a:schemeClr val="tx1"/>
              </a:solidFill>
            </a:rPr>
            <a:t>,</a:t>
          </a:r>
          <a:r>
            <a:rPr lang="es-ES" sz="2000" b="1" kern="1200" dirty="0">
              <a:solidFill>
                <a:schemeClr val="tx1"/>
              </a:solidFill>
            </a:rPr>
            <a:t>21) i mora </a:t>
          </a:r>
          <a:r>
            <a:rPr lang="es-ES" sz="2000" b="1" kern="1200" dirty="0" err="1">
              <a:solidFill>
                <a:schemeClr val="tx1"/>
              </a:solidFill>
            </a:rPr>
            <a:t>biti</a:t>
          </a:r>
          <a:r>
            <a:rPr lang="es-ES" sz="2000" b="1" kern="1200" dirty="0">
              <a:solidFill>
                <a:schemeClr val="tx1"/>
              </a:solidFill>
            </a:rPr>
            <a:t> „</a:t>
          </a:r>
          <a:r>
            <a:rPr lang="hr-HR" sz="2000" b="1" kern="1200" dirty="0">
              <a:solidFill>
                <a:schemeClr val="tx1"/>
              </a:solidFill>
            </a:rPr>
            <a:t>sluša-jući se u strahu</a:t>
          </a:r>
          <a:r>
            <a:rPr lang="es-ES" sz="2000" b="1" kern="1200" dirty="0">
              <a:solidFill>
                <a:schemeClr val="tx1"/>
              </a:solidFill>
            </a:rPr>
            <a:t> </a:t>
          </a:r>
          <a:r>
            <a:rPr lang="hr-HR" sz="2000" b="1" kern="1200" dirty="0">
              <a:solidFill>
                <a:schemeClr val="tx1"/>
              </a:solidFill>
            </a:rPr>
            <a:t>Božjemu</a:t>
          </a:r>
          <a:r>
            <a:rPr lang="es-ES" sz="2000" b="1" kern="1200" dirty="0">
              <a:solidFill>
                <a:schemeClr val="tx1"/>
              </a:solidFill>
            </a:rPr>
            <a:t>„</a:t>
          </a:r>
          <a:r>
            <a:rPr lang="hr-HR" sz="2000" b="1" kern="1200" dirty="0">
              <a:solidFill>
                <a:schemeClr val="tx1"/>
              </a:solidFill>
            </a:rPr>
            <a:t>.</a:t>
          </a:r>
          <a:endParaRPr lang="es-ES" sz="2000" kern="1200" dirty="0">
            <a:solidFill>
              <a:schemeClr val="tx1"/>
            </a:solidFill>
          </a:endParaRPr>
        </a:p>
      </dsp:txBody>
      <dsp:txXfrm>
        <a:off x="552366" y="1322013"/>
        <a:ext cx="3250567" cy="1225061"/>
      </dsp:txXfrm>
    </dsp:sp>
    <dsp:sp modelId="{5601FD7B-FCCF-4F1D-ACBA-CDDCA6D9F769}">
      <dsp:nvSpPr>
        <dsp:cNvPr id="0" name=""/>
        <dsp:cNvSpPr/>
      </dsp:nvSpPr>
      <dsp:spPr>
        <a:xfrm>
          <a:off x="6142033" y="7470"/>
          <a:ext cx="3639376" cy="925734"/>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Muževi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trebaju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voljeti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svoje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žene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Kol</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3</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19; Ef. 5</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28)</a:t>
          </a:r>
          <a:endParaRPr lang="es-ES" sz="2000" kern="1200" dirty="0">
            <a:effectLst>
              <a:outerShdw blurRad="38100" dist="38100" dir="2700000" algn="tl">
                <a:srgbClr val="000000">
                  <a:alpha val="43137"/>
                </a:srgbClr>
              </a:outerShdw>
            </a:effectLst>
          </a:endParaRPr>
        </a:p>
      </dsp:txBody>
      <dsp:txXfrm>
        <a:off x="6142033" y="7470"/>
        <a:ext cx="3639376" cy="925734"/>
      </dsp:txXfrm>
    </dsp:sp>
    <dsp:sp modelId="{D10FB4C4-AF42-4FE5-93F7-62AC3A5E47F9}">
      <dsp:nvSpPr>
        <dsp:cNvPr id="0" name=""/>
        <dsp:cNvSpPr/>
      </dsp:nvSpPr>
      <dsp:spPr>
        <a:xfrm>
          <a:off x="4191742" y="1322013"/>
          <a:ext cx="1851468" cy="1225061"/>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Ljubite</a:t>
          </a:r>
          <a:r>
            <a:rPr lang="es-ES" sz="2000" b="1" kern="1200" dirty="0">
              <a:solidFill>
                <a:schemeClr val="tx1"/>
              </a:solidFill>
            </a:rPr>
            <a:t> </a:t>
          </a:r>
          <a:r>
            <a:rPr lang="es-ES" sz="2000" b="1" kern="1200" dirty="0" err="1">
              <a:solidFill>
                <a:schemeClr val="tx1"/>
              </a:solidFill>
            </a:rPr>
            <a:t>ih</a:t>
          </a:r>
          <a:r>
            <a:rPr lang="es-ES" sz="2000" b="1" kern="1200" dirty="0">
              <a:solidFill>
                <a:schemeClr val="tx1"/>
              </a:solidFill>
            </a:rPr>
            <a:t> </a:t>
          </a:r>
          <a:r>
            <a:rPr lang="es-ES" sz="2000" b="1" kern="1200" dirty="0" err="1">
              <a:solidFill>
                <a:schemeClr val="tx1"/>
              </a:solidFill>
            </a:rPr>
            <a:t>istom</a:t>
          </a:r>
          <a:r>
            <a:rPr lang="es-ES" sz="2000" b="1" kern="1200" dirty="0">
              <a:solidFill>
                <a:schemeClr val="tx1"/>
              </a:solidFill>
            </a:rPr>
            <a:t> </a:t>
          </a:r>
          <a:r>
            <a:rPr lang="es-ES" sz="2000" b="1" kern="1200" dirty="0" err="1">
              <a:solidFill>
                <a:schemeClr val="tx1"/>
              </a:solidFill>
            </a:rPr>
            <a:t>ljubavlju</a:t>
          </a:r>
          <a:r>
            <a:rPr lang="es-ES" sz="2000" b="1" kern="1200" dirty="0">
              <a:solidFill>
                <a:schemeClr val="tx1"/>
              </a:solidFill>
            </a:rPr>
            <a:t> </a:t>
          </a:r>
          <a:r>
            <a:rPr lang="es-ES" sz="2000" b="1" kern="1200" dirty="0" err="1">
              <a:solidFill>
                <a:schemeClr val="tx1"/>
              </a:solidFill>
            </a:rPr>
            <a:t>kojom</a:t>
          </a:r>
          <a:r>
            <a:rPr lang="es-ES" sz="2000" b="1" kern="1200" dirty="0">
              <a:solidFill>
                <a:schemeClr val="tx1"/>
              </a:solidFill>
            </a:rPr>
            <a:t> je Krist </a:t>
          </a:r>
          <a:r>
            <a:rPr lang="es-ES" sz="2000" b="1" kern="1200" dirty="0" err="1">
              <a:solidFill>
                <a:schemeClr val="tx1"/>
              </a:solidFill>
            </a:rPr>
            <a:t>volio</a:t>
          </a:r>
          <a:r>
            <a:rPr lang="es-ES" sz="2000" b="1" kern="1200" dirty="0">
              <a:solidFill>
                <a:schemeClr val="tx1"/>
              </a:solidFill>
            </a:rPr>
            <a:t> </a:t>
          </a:r>
          <a:r>
            <a:rPr lang="hr-HR" sz="2000" b="1" kern="1200" dirty="0">
              <a:solidFill>
                <a:schemeClr val="tx1"/>
              </a:solidFill>
            </a:rPr>
            <a:t>crkvu</a:t>
          </a:r>
          <a:r>
            <a:rPr lang="es-ES" sz="2000" b="1" kern="1200" dirty="0">
              <a:solidFill>
                <a:schemeClr val="tx1"/>
              </a:solidFill>
            </a:rPr>
            <a:t> (</a:t>
          </a:r>
          <a:r>
            <a:rPr lang="es-ES" sz="2000" b="1" kern="1200" dirty="0" err="1">
              <a:solidFill>
                <a:schemeClr val="tx1"/>
              </a:solidFill>
            </a:rPr>
            <a:t>Ef</a:t>
          </a:r>
          <a:r>
            <a:rPr lang="hr-HR" sz="2000" b="1" kern="1200" dirty="0">
              <a:solidFill>
                <a:schemeClr val="tx1"/>
              </a:solidFill>
            </a:rPr>
            <a:t>.</a:t>
          </a:r>
          <a:r>
            <a:rPr lang="es-ES" sz="2000" b="1" kern="1200" dirty="0">
              <a:solidFill>
                <a:schemeClr val="tx1"/>
              </a:solidFill>
            </a:rPr>
            <a:t> 5</a:t>
          </a:r>
          <a:r>
            <a:rPr lang="hr-HR" sz="2000" b="1" kern="1200" dirty="0">
              <a:solidFill>
                <a:schemeClr val="tx1"/>
              </a:solidFill>
            </a:rPr>
            <a:t>,</a:t>
          </a:r>
          <a:r>
            <a:rPr lang="es-ES" sz="2000" b="1" kern="1200" dirty="0">
              <a:solidFill>
                <a:schemeClr val="tx1"/>
              </a:solidFill>
            </a:rPr>
            <a:t>25)</a:t>
          </a:r>
          <a:endParaRPr lang="es-ES" sz="2000" kern="1200" dirty="0">
            <a:solidFill>
              <a:schemeClr val="tx1"/>
            </a:solidFill>
          </a:endParaRPr>
        </a:p>
      </dsp:txBody>
      <dsp:txXfrm>
        <a:off x="4191742" y="1322013"/>
        <a:ext cx="1851468" cy="1225061"/>
      </dsp:txXfrm>
    </dsp:sp>
    <dsp:sp modelId="{7A4C319D-A6F4-49C1-95C5-717447B2D079}">
      <dsp:nvSpPr>
        <dsp:cNvPr id="0" name=""/>
        <dsp:cNvSpPr/>
      </dsp:nvSpPr>
      <dsp:spPr>
        <a:xfrm>
          <a:off x="6432019" y="1322013"/>
          <a:ext cx="1851468" cy="1225061"/>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tx1"/>
              </a:solidFill>
            </a:rPr>
            <a:t>Volite svoja teijela </a:t>
          </a:r>
          <a:r>
            <a:rPr lang="es-ES" sz="2000" b="1" kern="1200" dirty="0">
              <a:solidFill>
                <a:schemeClr val="tx1"/>
              </a:solidFill>
            </a:rPr>
            <a:t>(</a:t>
          </a:r>
          <a:r>
            <a:rPr lang="pl-PL" sz="2000" b="1" kern="1200" dirty="0">
              <a:solidFill>
                <a:schemeClr val="tx1"/>
              </a:solidFill>
            </a:rPr>
            <a:t>Ef. 5,29)</a:t>
          </a:r>
          <a:endParaRPr lang="es-ES" sz="2000" kern="1200" dirty="0">
            <a:solidFill>
              <a:schemeClr val="tx1"/>
            </a:solidFill>
          </a:endParaRPr>
        </a:p>
      </dsp:txBody>
      <dsp:txXfrm>
        <a:off x="6432019" y="1322013"/>
        <a:ext cx="1851468" cy="1225061"/>
      </dsp:txXfrm>
    </dsp:sp>
    <dsp:sp modelId="{62195F57-FACC-4C3E-B7F8-191AF549327B}">
      <dsp:nvSpPr>
        <dsp:cNvPr id="0" name=""/>
        <dsp:cNvSpPr/>
      </dsp:nvSpPr>
      <dsp:spPr>
        <a:xfrm>
          <a:off x="8672296" y="1322013"/>
          <a:ext cx="3059403" cy="1225061"/>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rPr>
            <a:t>Ne biti "grub" (ne ogorčiti ih, ne ponašati se grubo ili nasilno, ne biti tiran</a:t>
          </a:r>
          <a:r>
            <a:rPr lang="hr-HR" sz="2000" b="1" kern="1200" dirty="0">
              <a:solidFill>
                <a:schemeClr val="tx1"/>
              </a:solidFill>
            </a:rPr>
            <a:t>in</a:t>
          </a:r>
          <a:r>
            <a:rPr lang="it-IT" sz="2000" b="1" kern="1200" dirty="0">
              <a:solidFill>
                <a:schemeClr val="tx1"/>
              </a:solidFill>
            </a:rPr>
            <a:t>)</a:t>
          </a:r>
          <a:r>
            <a:rPr lang="hr-HR" sz="2000" b="1" kern="1200" dirty="0">
              <a:solidFill>
                <a:schemeClr val="tx1"/>
              </a:solidFill>
            </a:rPr>
            <a:t>.</a:t>
          </a:r>
          <a:endParaRPr lang="es-ES" sz="2000" kern="1200" dirty="0">
            <a:solidFill>
              <a:schemeClr val="tx1"/>
            </a:solidFill>
          </a:endParaRPr>
        </a:p>
      </dsp:txBody>
      <dsp:txXfrm>
        <a:off x="8672296" y="1322013"/>
        <a:ext cx="3059403" cy="1225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100645" y="1257"/>
          <a:ext cx="5359390" cy="652547"/>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Odgovornosti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djece</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Kol</a:t>
          </a:r>
          <a:r>
            <a:rPr lang="es-ES" sz="2000" b="1" kern="1200" dirty="0">
              <a:effectLst>
                <a:outerShdw blurRad="38100" dist="38100" dir="2700000" algn="tl">
                  <a:srgbClr val="000000">
                    <a:alpha val="43137"/>
                  </a:srgbClr>
                </a:outerShdw>
              </a:effectLst>
            </a:rPr>
            <a:t>. 3,20; Ef. 6,1-3).</a:t>
          </a:r>
          <a:endParaRPr lang="es-ES" sz="2000" kern="1200" dirty="0">
            <a:effectLst>
              <a:outerShdw blurRad="38100" dist="38100" dir="2700000" algn="tl">
                <a:srgbClr val="000000">
                  <a:alpha val="43137"/>
                </a:srgbClr>
              </a:outerShdw>
            </a:effectLst>
          </a:endParaRPr>
        </a:p>
      </dsp:txBody>
      <dsp:txXfrm>
        <a:off x="119757" y="20369"/>
        <a:ext cx="5321166" cy="614323"/>
      </dsp:txXfrm>
    </dsp:sp>
    <dsp:sp modelId="{8C9C4CCF-77E5-4330-B682-33D260B7E9D7}">
      <dsp:nvSpPr>
        <dsp:cNvPr id="0" name=""/>
        <dsp:cNvSpPr/>
      </dsp:nvSpPr>
      <dsp:spPr>
        <a:xfrm>
          <a:off x="636584" y="653805"/>
          <a:ext cx="368771" cy="419290"/>
        </a:xfrm>
        <a:custGeom>
          <a:avLst/>
          <a:gdLst/>
          <a:ahLst/>
          <a:cxnLst/>
          <a:rect l="0" t="0" r="0" b="0"/>
          <a:pathLst>
            <a:path>
              <a:moveTo>
                <a:pt x="0" y="0"/>
              </a:moveTo>
              <a:lnTo>
                <a:pt x="0" y="419290"/>
              </a:lnTo>
              <a:lnTo>
                <a:pt x="368771" y="419290"/>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1005355" y="780196"/>
          <a:ext cx="4930881" cy="58579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Poslušnost</a:t>
          </a:r>
          <a:r>
            <a:rPr lang="es-ES" sz="2000" b="1" kern="1200" dirty="0"/>
            <a:t> </a:t>
          </a:r>
          <a:r>
            <a:rPr lang="es-ES" sz="2000" b="1" kern="1200" dirty="0" err="1"/>
            <a:t>djece</a:t>
          </a:r>
          <a:r>
            <a:rPr lang="es-ES" sz="2000" b="1" kern="1200" dirty="0"/>
            <a:t> nije </a:t>
          </a:r>
          <a:r>
            <a:rPr lang="es-ES" sz="2000" b="1" kern="1200" dirty="0" err="1"/>
            <a:t>iyborna</a:t>
          </a:r>
          <a:r>
            <a:rPr lang="es-ES" sz="2000" b="1" kern="1200" dirty="0"/>
            <a:t>.</a:t>
          </a:r>
          <a:endParaRPr lang="es-ES" sz="2000" kern="1200" dirty="0"/>
        </a:p>
      </dsp:txBody>
      <dsp:txXfrm>
        <a:off x="1022512" y="797353"/>
        <a:ext cx="4896567" cy="551483"/>
      </dsp:txXfrm>
    </dsp:sp>
    <dsp:sp modelId="{756AD8EF-519C-4358-A6C3-7981CC18B1D6}">
      <dsp:nvSpPr>
        <dsp:cNvPr id="0" name=""/>
        <dsp:cNvSpPr/>
      </dsp:nvSpPr>
      <dsp:spPr>
        <a:xfrm>
          <a:off x="636584" y="653805"/>
          <a:ext cx="368771" cy="1131479"/>
        </a:xfrm>
        <a:custGeom>
          <a:avLst/>
          <a:gdLst/>
          <a:ahLst/>
          <a:cxnLst/>
          <a:rect l="0" t="0" r="0" b="0"/>
          <a:pathLst>
            <a:path>
              <a:moveTo>
                <a:pt x="0" y="0"/>
              </a:moveTo>
              <a:lnTo>
                <a:pt x="0" y="1131479"/>
              </a:lnTo>
              <a:lnTo>
                <a:pt x="368771" y="113147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1005355" y="1492385"/>
          <a:ext cx="4930881" cy="58579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Ta </a:t>
          </a:r>
          <a:r>
            <a:rPr lang="es-ES" sz="2000" b="1" kern="1200" dirty="0" err="1"/>
            <a:t>poslušnost</a:t>
          </a:r>
          <a:r>
            <a:rPr lang="es-ES" sz="2000" b="1" kern="1200" dirty="0"/>
            <a:t> </a:t>
          </a:r>
          <a:r>
            <a:rPr lang="es-ES" sz="2000" b="1" kern="1200" dirty="0" err="1"/>
            <a:t>temelji</a:t>
          </a:r>
          <a:r>
            <a:rPr lang="es-ES" sz="2000" b="1" kern="1200" dirty="0"/>
            <a:t> se </a:t>
          </a:r>
          <a:r>
            <a:rPr lang="es-ES" sz="2000" b="1" kern="1200" dirty="0" err="1"/>
            <a:t>na</a:t>
          </a:r>
          <a:r>
            <a:rPr lang="es-ES" sz="2000" b="1" kern="1200" dirty="0"/>
            <a:t> </a:t>
          </a:r>
          <a:r>
            <a:rPr lang="es-ES" sz="2000" b="1" kern="1200" dirty="0" err="1"/>
            <a:t>petoj</a:t>
          </a:r>
          <a:r>
            <a:rPr lang="es-ES" sz="2000" b="1" kern="1200" dirty="0"/>
            <a:t> </a:t>
          </a:r>
          <a:r>
            <a:rPr lang="es-ES" sz="2000" b="1" kern="1200" dirty="0" err="1"/>
            <a:t>zapovijedi</a:t>
          </a:r>
          <a:r>
            <a:rPr lang="es-ES" sz="2000" b="1" kern="1200" dirty="0"/>
            <a:t>.</a:t>
          </a:r>
          <a:endParaRPr lang="es-ES" sz="2000" kern="1200" dirty="0"/>
        </a:p>
      </dsp:txBody>
      <dsp:txXfrm>
        <a:off x="1022512" y="1509542"/>
        <a:ext cx="4896567" cy="551483"/>
      </dsp:txXfrm>
    </dsp:sp>
    <dsp:sp modelId="{2D503935-13DF-4B73-99C0-753AEFE7F23B}">
      <dsp:nvSpPr>
        <dsp:cNvPr id="0" name=""/>
        <dsp:cNvSpPr/>
      </dsp:nvSpPr>
      <dsp:spPr>
        <a:xfrm>
          <a:off x="636584" y="653805"/>
          <a:ext cx="368771" cy="1843668"/>
        </a:xfrm>
        <a:custGeom>
          <a:avLst/>
          <a:gdLst/>
          <a:ahLst/>
          <a:cxnLst/>
          <a:rect l="0" t="0" r="0" b="0"/>
          <a:pathLst>
            <a:path>
              <a:moveTo>
                <a:pt x="0" y="0"/>
              </a:moveTo>
              <a:lnTo>
                <a:pt x="0" y="1843668"/>
              </a:lnTo>
              <a:lnTo>
                <a:pt x="368771" y="1843668"/>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1005355" y="2204574"/>
          <a:ext cx="4930881" cy="58579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l-PL" sz="2000" b="1" kern="1200" dirty="0"/>
            <a:t>Osim toga, poslušnost uključuje i nagradu</a:t>
          </a:r>
          <a:endParaRPr lang="es-ES" sz="2000" kern="1200" dirty="0"/>
        </a:p>
      </dsp:txBody>
      <dsp:txXfrm>
        <a:off x="1022512" y="2221731"/>
        <a:ext cx="4896567" cy="551483"/>
      </dsp:txXfrm>
    </dsp:sp>
    <dsp:sp modelId="{8D1FCC57-E009-44E7-BDDE-564FA8434E87}">
      <dsp:nvSpPr>
        <dsp:cNvPr id="0" name=""/>
        <dsp:cNvSpPr/>
      </dsp:nvSpPr>
      <dsp:spPr>
        <a:xfrm>
          <a:off x="5712817" y="1257"/>
          <a:ext cx="5359390" cy="65254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Roditeljske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odgovornosti</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Kol</a:t>
          </a:r>
          <a:r>
            <a:rPr lang="es-ES" sz="2000" b="1" kern="1200" dirty="0">
              <a:effectLst>
                <a:outerShdw blurRad="38100" dist="38100" dir="2700000" algn="tl">
                  <a:srgbClr val="000000">
                    <a:alpha val="43137"/>
                  </a:srgbClr>
                </a:outerShdw>
              </a:effectLst>
            </a:rPr>
            <a:t>. 3,21; Ef. 6,4).</a:t>
          </a:r>
          <a:endParaRPr lang="es-ES" sz="2000" kern="1200" dirty="0">
            <a:effectLst>
              <a:outerShdw blurRad="38100" dist="38100" dir="2700000" algn="tl">
                <a:srgbClr val="000000">
                  <a:alpha val="43137"/>
                </a:srgbClr>
              </a:outerShdw>
            </a:effectLst>
          </a:endParaRPr>
        </a:p>
      </dsp:txBody>
      <dsp:txXfrm>
        <a:off x="5731929" y="20369"/>
        <a:ext cx="5321166" cy="614323"/>
      </dsp:txXfrm>
    </dsp:sp>
    <dsp:sp modelId="{48B70EC1-24F9-40A4-BEDB-4B2EBD602C82}">
      <dsp:nvSpPr>
        <dsp:cNvPr id="0" name=""/>
        <dsp:cNvSpPr/>
      </dsp:nvSpPr>
      <dsp:spPr>
        <a:xfrm>
          <a:off x="6248756" y="653805"/>
          <a:ext cx="535939" cy="419290"/>
        </a:xfrm>
        <a:custGeom>
          <a:avLst/>
          <a:gdLst/>
          <a:ahLst/>
          <a:cxnLst/>
          <a:rect l="0" t="0" r="0" b="0"/>
          <a:pathLst>
            <a:path>
              <a:moveTo>
                <a:pt x="0" y="0"/>
              </a:moveTo>
              <a:lnTo>
                <a:pt x="0" y="419290"/>
              </a:lnTo>
              <a:lnTo>
                <a:pt x="535939" y="419290"/>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6784696" y="780196"/>
          <a:ext cx="4930881" cy="58579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U</a:t>
          </a:r>
          <a:r>
            <a:rPr lang="hr-HR" sz="2000" b="1" kern="1200" dirty="0"/>
            <a:t>či</a:t>
          </a:r>
          <a:r>
            <a:rPr lang="es-ES" sz="2000" b="1" kern="1200" dirty="0"/>
            <a:t>te </a:t>
          </a:r>
          <a:r>
            <a:rPr lang="es-ES" sz="2000" b="1" kern="1200" dirty="0" err="1"/>
            <a:t>ih</a:t>
          </a:r>
          <a:r>
            <a:rPr lang="es-ES" sz="2000" b="1" kern="1200" dirty="0"/>
            <a:t> </a:t>
          </a:r>
          <a:r>
            <a:rPr lang="es-ES" sz="2000" b="1" kern="1200" dirty="0" err="1"/>
            <a:t>bez</a:t>
          </a:r>
          <a:r>
            <a:rPr lang="es-ES" sz="2000" b="1" kern="1200" dirty="0"/>
            <a:t> da </a:t>
          </a:r>
          <a:r>
            <a:rPr lang="es-ES" sz="2000" b="1" kern="1200" dirty="0" err="1"/>
            <a:t>ih</a:t>
          </a:r>
          <a:r>
            <a:rPr lang="es-ES" sz="2000" b="1" kern="1200" dirty="0"/>
            <a:t> </a:t>
          </a:r>
          <a:r>
            <a:rPr lang="es-ES" sz="2000" b="1" kern="1200" dirty="0" err="1"/>
            <a:t>iznervirate</a:t>
          </a:r>
          <a:r>
            <a:rPr lang="es-ES" sz="2000" b="1" kern="1200" dirty="0"/>
            <a:t> </a:t>
          </a:r>
          <a:r>
            <a:rPr lang="es-ES" sz="2000" b="1" kern="1200" dirty="0" err="1"/>
            <a:t>ili</a:t>
          </a:r>
          <a:r>
            <a:rPr lang="es-ES" sz="2000" b="1" kern="1200" dirty="0"/>
            <a:t> </a:t>
          </a:r>
          <a:r>
            <a:rPr lang="es-ES" sz="2000" b="1" kern="1200" dirty="0" err="1"/>
            <a:t>iritirate</a:t>
          </a:r>
          <a:r>
            <a:rPr lang="es-ES" sz="2000" b="1" kern="1200" dirty="0"/>
            <a:t>, </a:t>
          </a:r>
          <a:r>
            <a:rPr lang="hr-HR" sz="2000" b="1" kern="1200" dirty="0"/>
            <a:t>da</a:t>
          </a:r>
          <a:r>
            <a:rPr lang="es-ES" sz="2000" b="1" kern="1200" dirty="0"/>
            <a:t> </a:t>
          </a:r>
          <a:r>
            <a:rPr lang="es-ES" sz="2000" b="1" kern="1200" dirty="0" err="1"/>
            <a:t>ih</a:t>
          </a:r>
          <a:r>
            <a:rPr lang="es-ES" sz="2000" b="1" kern="1200" dirty="0"/>
            <a:t> </a:t>
          </a:r>
          <a:r>
            <a:rPr lang="es-ES" sz="2000" b="1" kern="1200" dirty="0" err="1"/>
            <a:t>ne</a:t>
          </a:r>
          <a:r>
            <a:rPr lang="es-ES" sz="2000" b="1" kern="1200" dirty="0"/>
            <a:t> </a:t>
          </a:r>
          <a:r>
            <a:rPr lang="es-ES" sz="2000" b="1" kern="1200" dirty="0" err="1"/>
            <a:t>biste</a:t>
          </a:r>
          <a:r>
            <a:rPr lang="es-ES" sz="2000" b="1" kern="1200" dirty="0"/>
            <a:t> </a:t>
          </a:r>
          <a:r>
            <a:rPr lang="es-ES" sz="2000" b="1" kern="1200" dirty="0" err="1"/>
            <a:t>obeshrabrili</a:t>
          </a:r>
          <a:r>
            <a:rPr lang="hr-HR" sz="2000" b="1" kern="1200" dirty="0"/>
            <a:t>.</a:t>
          </a:r>
          <a:endParaRPr lang="es-ES" sz="2000" kern="1200" dirty="0"/>
        </a:p>
      </dsp:txBody>
      <dsp:txXfrm>
        <a:off x="6801853" y="797353"/>
        <a:ext cx="4896567" cy="551483"/>
      </dsp:txXfrm>
    </dsp:sp>
    <dsp:sp modelId="{E429F922-4E73-46C9-9A0E-37A949914D9C}">
      <dsp:nvSpPr>
        <dsp:cNvPr id="0" name=""/>
        <dsp:cNvSpPr/>
      </dsp:nvSpPr>
      <dsp:spPr>
        <a:xfrm>
          <a:off x="6248756" y="653805"/>
          <a:ext cx="535939" cy="1131479"/>
        </a:xfrm>
        <a:custGeom>
          <a:avLst/>
          <a:gdLst/>
          <a:ahLst/>
          <a:cxnLst/>
          <a:rect l="0" t="0" r="0" b="0"/>
          <a:pathLst>
            <a:path>
              <a:moveTo>
                <a:pt x="0" y="0"/>
              </a:moveTo>
              <a:lnTo>
                <a:pt x="0" y="1131479"/>
              </a:lnTo>
              <a:lnTo>
                <a:pt x="535939" y="113147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6784696" y="1492385"/>
          <a:ext cx="4930881" cy="58579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Nemojte</a:t>
          </a:r>
          <a:r>
            <a:rPr lang="es-ES" sz="2000" b="1" kern="1200" dirty="0"/>
            <a:t> </a:t>
          </a:r>
          <a:r>
            <a:rPr lang="es-ES" sz="2000" b="1" kern="1200" dirty="0" err="1"/>
            <a:t>ih</a:t>
          </a:r>
          <a:r>
            <a:rPr lang="es-ES" sz="2000" b="1" kern="1200" dirty="0"/>
            <a:t> </a:t>
          </a:r>
          <a:r>
            <a:rPr lang="es-ES" sz="2000" b="1" kern="1200" dirty="0" err="1"/>
            <a:t>ljutiti</a:t>
          </a:r>
          <a:r>
            <a:rPr lang="es-ES" sz="2000" b="1" kern="1200" dirty="0"/>
            <a:t> </a:t>
          </a:r>
          <a:r>
            <a:rPr lang="es-ES" sz="2000" b="1" kern="1200" dirty="0" err="1"/>
            <a:t>nestrpljivim</a:t>
          </a:r>
          <a:r>
            <a:rPr lang="es-ES" sz="2000" b="1" kern="1200" dirty="0"/>
            <a:t> </a:t>
          </a:r>
          <a:r>
            <a:rPr lang="es-ES" sz="2000" b="1" kern="1200" dirty="0" err="1"/>
            <a:t>ili</a:t>
          </a:r>
          <a:r>
            <a:rPr lang="es-ES" sz="2000" b="1" kern="1200" dirty="0"/>
            <a:t> </a:t>
          </a:r>
          <a:r>
            <a:rPr lang="es-ES" sz="2000" b="1" kern="1200" dirty="0" err="1"/>
            <a:t>hirovitim</a:t>
          </a:r>
          <a:r>
            <a:rPr lang="es-ES" sz="2000" b="1" kern="1200" dirty="0"/>
            <a:t> </a:t>
          </a:r>
          <a:r>
            <a:rPr lang="es-ES" sz="2000" b="1" kern="1200" dirty="0" err="1"/>
            <a:t>ponašanjem</a:t>
          </a:r>
          <a:r>
            <a:rPr lang="hr-HR" sz="2000" b="1" kern="1200" dirty="0"/>
            <a:t>.</a:t>
          </a:r>
          <a:endParaRPr lang="es-ES" sz="2000" kern="1200" dirty="0"/>
        </a:p>
      </dsp:txBody>
      <dsp:txXfrm>
        <a:off x="6801853" y="1509542"/>
        <a:ext cx="4896567" cy="551483"/>
      </dsp:txXfrm>
    </dsp:sp>
    <dsp:sp modelId="{47518933-818B-4002-9065-7E0A1721225D}">
      <dsp:nvSpPr>
        <dsp:cNvPr id="0" name=""/>
        <dsp:cNvSpPr/>
      </dsp:nvSpPr>
      <dsp:spPr>
        <a:xfrm>
          <a:off x="6248756" y="653805"/>
          <a:ext cx="535939" cy="1843668"/>
        </a:xfrm>
        <a:custGeom>
          <a:avLst/>
          <a:gdLst/>
          <a:ahLst/>
          <a:cxnLst/>
          <a:rect l="0" t="0" r="0" b="0"/>
          <a:pathLst>
            <a:path>
              <a:moveTo>
                <a:pt x="0" y="0"/>
              </a:moveTo>
              <a:lnTo>
                <a:pt x="0" y="1843668"/>
              </a:lnTo>
              <a:lnTo>
                <a:pt x="535939" y="1843668"/>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6784696" y="2204574"/>
          <a:ext cx="4930881" cy="58579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Poučite</a:t>
          </a:r>
          <a:r>
            <a:rPr lang="es-ES" sz="2000" b="1" kern="1200" dirty="0"/>
            <a:t> </a:t>
          </a:r>
          <a:r>
            <a:rPr lang="es-ES" sz="2000" b="1" kern="1200" dirty="0" err="1"/>
            <a:t>ih</a:t>
          </a:r>
          <a:r>
            <a:rPr lang="es-ES" sz="2000" b="1" kern="1200" dirty="0"/>
            <a:t> </a:t>
          </a:r>
          <a:r>
            <a:rPr lang="es-ES" sz="2000" b="1" kern="1200" dirty="0" err="1"/>
            <a:t>Božjim</a:t>
          </a:r>
          <a:r>
            <a:rPr lang="es-ES" sz="2000" b="1" kern="1200" dirty="0"/>
            <a:t> </a:t>
          </a:r>
          <a:r>
            <a:rPr lang="es-ES" sz="2000" b="1" kern="1200" dirty="0" err="1"/>
            <a:t>putevima</a:t>
          </a:r>
          <a:br>
            <a:rPr lang="es-ES" sz="2000" b="1" kern="1200" dirty="0"/>
          </a:br>
          <a:r>
            <a:rPr lang="es-ES" sz="2000" b="1" kern="1200" dirty="0"/>
            <a:t>(</a:t>
          </a:r>
          <a:r>
            <a:rPr lang="es-ES" sz="2000" b="1" kern="1200" dirty="0" err="1"/>
            <a:t>Ponovljeni</a:t>
          </a:r>
          <a:r>
            <a:rPr lang="es-ES" sz="2000" b="1" kern="1200" dirty="0"/>
            <a:t> </a:t>
          </a:r>
          <a:r>
            <a:rPr lang="es-ES" sz="2000" b="1" kern="1200" dirty="0" err="1"/>
            <a:t>zakon</a:t>
          </a:r>
          <a:r>
            <a:rPr lang="es-ES" sz="2000" b="1" kern="1200" dirty="0"/>
            <a:t> 6</a:t>
          </a:r>
          <a:r>
            <a:rPr lang="hr-HR" sz="2000" b="1" kern="1200" dirty="0"/>
            <a:t>,</a:t>
          </a:r>
          <a:r>
            <a:rPr lang="es-ES" sz="2000" b="1" kern="1200" dirty="0"/>
            <a:t>6</a:t>
          </a:r>
          <a:r>
            <a:rPr lang="hr-HR" sz="2000" b="1" kern="1200" dirty="0"/>
            <a:t>.</a:t>
          </a:r>
          <a:r>
            <a:rPr lang="es-ES" sz="2000" b="1" kern="1200" dirty="0"/>
            <a:t>7; </a:t>
          </a:r>
          <a:r>
            <a:rPr lang="es-ES" sz="2000" b="1" kern="1200" dirty="0" err="1"/>
            <a:t>Izv</a:t>
          </a:r>
          <a:r>
            <a:rPr lang="es-ES" sz="2000" b="1" kern="1200" dirty="0"/>
            <a:t>. 22</a:t>
          </a:r>
          <a:r>
            <a:rPr lang="hr-HR" sz="2000" b="1" kern="1200" dirty="0"/>
            <a:t>,</a:t>
          </a:r>
          <a:r>
            <a:rPr lang="es-ES" sz="2000" b="1" kern="1200" dirty="0"/>
            <a:t>6)</a:t>
          </a:r>
          <a:endParaRPr lang="es-ES" sz="2000" kern="1200" dirty="0"/>
        </a:p>
      </dsp:txBody>
      <dsp:txXfrm>
        <a:off x="6801853" y="2221731"/>
        <a:ext cx="4896567" cy="551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768"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effectLst>
                <a:outerShdw blurRad="38100" dist="38100" dir="2700000" algn="tl">
                  <a:srgbClr val="000000">
                    <a:alpha val="43137"/>
                  </a:srgbClr>
                </a:outerShdw>
              </a:effectLst>
            </a:rPr>
            <a:t>Podređen</a:t>
          </a:r>
          <a:r>
            <a:rPr lang="hr-HR" sz="2400" b="1" kern="1200" dirty="0">
              <a:solidFill>
                <a:schemeClr val="bg1"/>
              </a:solidFill>
              <a:effectLst>
                <a:outerShdw blurRad="38100" dist="38100" dir="2700000" algn="tl">
                  <a:srgbClr val="000000">
                    <a:alpha val="43137"/>
                  </a:srgbClr>
                </a:outerShdw>
              </a:effectLst>
            </a:rPr>
            <a:t>o</a:t>
          </a:r>
          <a:r>
            <a:rPr lang="es-ES" sz="2400" b="1" kern="1200" dirty="0">
              <a:solidFill>
                <a:schemeClr val="bg1"/>
              </a:solidFill>
              <a:effectLst>
                <a:outerShdw blurRad="38100" dist="38100" dir="2700000" algn="tl">
                  <a:srgbClr val="000000">
                    <a:alpha val="43137"/>
                  </a:srgbClr>
                </a:outerShdw>
              </a:effectLst>
            </a:rPr>
            <a:t> </a:t>
          </a:r>
          <a:r>
            <a:rPr lang="es-ES" sz="2400" b="1" kern="1200" dirty="0" err="1">
              <a:solidFill>
                <a:schemeClr val="bg1"/>
              </a:solidFill>
              <a:effectLst>
                <a:outerShdw blurRad="38100" dist="38100" dir="2700000" algn="tl">
                  <a:srgbClr val="000000">
                    <a:alpha val="43137"/>
                  </a:srgbClr>
                </a:outerShdw>
              </a:effectLst>
            </a:rPr>
            <a:t>ponašanje</a:t>
          </a:r>
          <a:r>
            <a:rPr lang="es-ES" sz="2400" b="1" kern="1200" dirty="0">
              <a:solidFill>
                <a:schemeClr val="bg1"/>
              </a:solidFill>
              <a:effectLst>
                <a:outerShdw blurRad="38100" dist="38100" dir="2700000" algn="tl">
                  <a:srgbClr val="000000">
                    <a:alpha val="43137"/>
                  </a:srgbClr>
                </a:outerShdw>
              </a:effectLst>
            </a:rPr>
            <a:t> </a:t>
          </a:r>
          <a:r>
            <a:rPr lang="hr-HR" sz="2400" b="1" kern="1200" dirty="0">
              <a:solidFill>
                <a:schemeClr val="bg1"/>
              </a:solidFill>
              <a:effectLst>
                <a:outerShdw blurRad="38100" dist="38100" dir="2700000" algn="tl">
                  <a:srgbClr val="000000">
                    <a:alpha val="43137"/>
                  </a:srgbClr>
                </a:outerShdw>
              </a:effectLst>
            </a:rPr>
            <a:t>                             </a:t>
          </a:r>
          <a:r>
            <a:rPr lang="es-ES" sz="2400" b="1" kern="1200" dirty="0">
              <a:solidFill>
                <a:schemeClr val="bg1"/>
              </a:solidFill>
              <a:effectLst>
                <a:outerShdw blurRad="38100" dist="38100" dir="2700000" algn="tl">
                  <a:srgbClr val="000000">
                    <a:alpha val="43137"/>
                  </a:srgbClr>
                </a:outerShdw>
              </a:effectLst>
            </a:rPr>
            <a:t>(</a:t>
          </a:r>
          <a:r>
            <a:rPr lang="es-ES" sz="2400" b="1" kern="1200" dirty="0" err="1">
              <a:solidFill>
                <a:schemeClr val="bg1"/>
              </a:solidFill>
              <a:effectLst>
                <a:outerShdw blurRad="38100" dist="38100" dir="2700000" algn="tl">
                  <a:srgbClr val="000000">
                    <a:alpha val="43137"/>
                  </a:srgbClr>
                </a:outerShdw>
              </a:effectLst>
            </a:rPr>
            <a:t>Kol</a:t>
          </a:r>
          <a:r>
            <a:rPr lang="es-ES" sz="2400" b="1" kern="1200" dirty="0">
              <a:solidFill>
                <a:schemeClr val="bg1"/>
              </a:solidFill>
              <a:effectLst>
                <a:outerShdw blurRad="38100" dist="38100" dir="2700000" algn="tl">
                  <a:srgbClr val="000000">
                    <a:alpha val="43137"/>
                  </a:srgbClr>
                </a:outerShdw>
              </a:effectLst>
            </a:rPr>
            <a:t>. 3</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22-25; </a:t>
          </a:r>
          <a:r>
            <a:rPr lang="hr-HR" sz="2400" b="1" kern="1200" dirty="0">
              <a:solidFill>
                <a:schemeClr val="bg1"/>
              </a:solidFill>
              <a:effectLst>
                <a:outerShdw blurRad="38100" dist="38100" dir="2700000" algn="tl">
                  <a:srgbClr val="000000">
                    <a:alpha val="43137"/>
                  </a:srgbClr>
                </a:outerShdw>
              </a:effectLst>
            </a:rPr>
            <a:t>   </a:t>
          </a:r>
          <a:r>
            <a:rPr lang="es-ES" sz="2400" b="1" kern="1200" dirty="0" err="1">
              <a:solidFill>
                <a:schemeClr val="bg1"/>
              </a:solidFill>
              <a:effectLst>
                <a:outerShdw blurRad="38100" dist="38100" dir="2700000" algn="tl">
                  <a:srgbClr val="000000">
                    <a:alpha val="43137"/>
                  </a:srgbClr>
                </a:outerShdw>
              </a:effectLst>
            </a:rPr>
            <a:t>Ef</a:t>
          </a:r>
          <a:r>
            <a:rPr lang="es-ES" sz="2400" b="1" kern="1200" dirty="0">
              <a:solidFill>
                <a:schemeClr val="bg1"/>
              </a:solidFill>
              <a:effectLst>
                <a:outerShdw blurRad="38100" dist="38100" dir="2700000" algn="tl">
                  <a:srgbClr val="000000">
                    <a:alpha val="43137"/>
                  </a:srgbClr>
                </a:outerShdw>
              </a:effectLst>
            </a:rPr>
            <a:t> 6</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5-8)</a:t>
          </a:r>
          <a:r>
            <a:rPr lang="hr-HR" sz="2400" b="1" kern="1200" dirty="0">
              <a:solidFill>
                <a:schemeClr val="bg1"/>
              </a:solidFill>
              <a:effectLst>
                <a:outerShdw blurRad="38100" dist="38100" dir="2700000" algn="tl">
                  <a:srgbClr val="000000">
                    <a:alpha val="43137"/>
                  </a:srgbClr>
                </a:outerShdw>
              </a:effectLst>
            </a:rPr>
            <a:t>.</a:t>
          </a:r>
          <a:endParaRPr lang="es-ES" sz="2400" kern="1200" dirty="0">
            <a:solidFill>
              <a:schemeClr val="bg1"/>
            </a:solidFill>
            <a:effectLst>
              <a:outerShdw blurRad="38100" dist="38100" dir="2700000" algn="tl">
                <a:srgbClr val="000000">
                  <a:alpha val="43137"/>
                </a:srgbClr>
              </a:outerShdw>
            </a:effectLst>
          </a:endParaRPr>
        </a:p>
      </dsp:txBody>
      <dsp:txXfrm>
        <a:off x="5768" y="0"/>
        <a:ext cx="5548777" cy="1033620"/>
      </dsp:txXfrm>
    </dsp:sp>
    <dsp:sp modelId="{56DDFB31-BE88-4068-977D-43417217CB59}">
      <dsp:nvSpPr>
        <dsp:cNvPr id="0" name=""/>
        <dsp:cNvSpPr/>
      </dsp:nvSpPr>
      <dsp:spPr>
        <a:xfrm>
          <a:off x="80166" y="1034193"/>
          <a:ext cx="5399981" cy="32039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Uvijek dobro radimo, čak i ako nas ne gledaju.</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1043577"/>
        <a:ext cx="5381213" cy="301630"/>
      </dsp:txXfrm>
    </dsp:sp>
    <dsp:sp modelId="{14EB9C39-92B1-4BF0-90C9-31D60827B6FF}">
      <dsp:nvSpPr>
        <dsp:cNvPr id="0" name=""/>
        <dsp:cNvSpPr/>
      </dsp:nvSpPr>
      <dsp:spPr>
        <a:xfrm>
          <a:off x="80166" y="1403884"/>
          <a:ext cx="5399981" cy="540000"/>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Težimo izvrsnosti u radu, kao da to radimo     za Boga.</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5982" y="1419700"/>
        <a:ext cx="5368349" cy="508368"/>
      </dsp:txXfrm>
    </dsp:sp>
    <dsp:sp modelId="{9AFC9C95-3CDC-434A-8B64-22AD82882E80}">
      <dsp:nvSpPr>
        <dsp:cNvPr id="0" name=""/>
        <dsp:cNvSpPr/>
      </dsp:nvSpPr>
      <dsp:spPr>
        <a:xfrm>
          <a:off x="80166" y="1993176"/>
          <a:ext cx="5399981" cy="320398"/>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Prihvaćanje osude kad je to pravedno.</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2002560"/>
        <a:ext cx="5381213" cy="301630"/>
      </dsp:txXfrm>
    </dsp:sp>
    <dsp:sp modelId="{F97A83E6-8AE1-4752-BBFA-770E9A1AB494}">
      <dsp:nvSpPr>
        <dsp:cNvPr id="0" name=""/>
        <dsp:cNvSpPr/>
      </dsp:nvSpPr>
      <dsp:spPr>
        <a:xfrm>
          <a:off x="80166" y="2362867"/>
          <a:ext cx="5399981" cy="320398"/>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Dobro obavljen posao je nagrađen.</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2372251"/>
        <a:ext cx="5381213" cy="301630"/>
      </dsp:txXfrm>
    </dsp:sp>
    <dsp:sp modelId="{61D1D9C0-35D6-4FE9-ADEE-E0630117DAE8}">
      <dsp:nvSpPr>
        <dsp:cNvPr id="0" name=""/>
        <dsp:cNvSpPr/>
      </dsp:nvSpPr>
      <dsp:spPr>
        <a:xfrm>
          <a:off x="80166" y="2732558"/>
          <a:ext cx="5399981" cy="540000"/>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bg1"/>
              </a:solidFill>
              <a:effectLst>
                <a:glow rad="88900">
                  <a:srgbClr val="760000"/>
                </a:glow>
                <a:outerShdw blurRad="38100" dist="38100" dir="2700000" algn="tl">
                  <a:srgbClr val="000000">
                    <a:alpha val="43137"/>
                  </a:srgbClr>
                </a:outerShdw>
              </a:effectLst>
            </a:rPr>
            <a:t>Loš</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hr-HR" sz="2000" b="1" kern="1200" dirty="0">
              <a:solidFill>
                <a:schemeClr val="bg1"/>
              </a:solidFill>
              <a:effectLst>
                <a:glow rad="88900">
                  <a:srgbClr val="760000"/>
                </a:glow>
                <a:outerShdw blurRad="38100" dist="38100" dir="2700000" algn="tl">
                  <a:srgbClr val="000000">
                    <a:alpha val="43137"/>
                  </a:srgbClr>
                </a:outerShdw>
              </a:effectLst>
            </a:rPr>
            <a:t>nadređeni</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nas</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ne</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oslobađa</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od</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podređenosti</a:t>
          </a:r>
          <a:r>
            <a:rPr lang="es-ES" sz="2000" b="1" kern="1200" dirty="0">
              <a:solidFill>
                <a:schemeClr val="bg1"/>
              </a:solidFill>
              <a:effectLst>
                <a:glow rad="88900">
                  <a:srgbClr val="760000"/>
                </a:glow>
                <a:outerShdw blurRad="38100" dist="38100" dir="2700000" algn="tl">
                  <a:srgbClr val="000000">
                    <a:alpha val="43137"/>
                  </a:srgbClr>
                </a:outerShdw>
              </a:effectLst>
            </a:rPr>
            <a:t>  (1. </a:t>
          </a:r>
          <a:r>
            <a:rPr lang="es-ES" sz="2000" b="1" kern="1200" dirty="0" err="1">
              <a:solidFill>
                <a:schemeClr val="bg1"/>
              </a:solidFill>
              <a:effectLst>
                <a:glow rad="88900">
                  <a:srgbClr val="760000"/>
                </a:glow>
                <a:outerShdw blurRad="38100" dist="38100" dir="2700000" algn="tl">
                  <a:srgbClr val="000000">
                    <a:alpha val="43137"/>
                  </a:srgbClr>
                </a:outerShdw>
              </a:effectLst>
            </a:rPr>
            <a:t>Pet</a:t>
          </a:r>
          <a:r>
            <a:rPr lang="hr-HR" sz="2000" b="1" kern="1200" dirty="0">
              <a:solidFill>
                <a:schemeClr val="bg1"/>
              </a:solidFill>
              <a:effectLst>
                <a:glow rad="88900">
                  <a:srgbClr val="760000"/>
                </a:glow>
                <a:outerShdw blurRad="38100" dist="38100" dir="2700000" algn="tl">
                  <a:srgbClr val="000000">
                    <a:alpha val="43137"/>
                  </a:srgbClr>
                </a:outerShdw>
              </a:effectLst>
            </a:rPr>
            <a:t>.</a:t>
          </a:r>
          <a:r>
            <a:rPr lang="es-ES" sz="2000" b="1" kern="1200" dirty="0">
              <a:solidFill>
                <a:schemeClr val="bg1"/>
              </a:solidFill>
              <a:effectLst>
                <a:glow rad="88900">
                  <a:srgbClr val="760000"/>
                </a:glow>
                <a:outerShdw blurRad="38100" dist="38100" dir="2700000" algn="tl">
                  <a:srgbClr val="000000">
                    <a:alpha val="43137"/>
                  </a:srgbClr>
                </a:outerShdw>
              </a:effectLst>
            </a:rPr>
            <a:t> 2</a:t>
          </a:r>
          <a:r>
            <a:rPr lang="hr-HR" sz="2000" b="1" kern="1200" dirty="0">
              <a:solidFill>
                <a:schemeClr val="bg1"/>
              </a:solidFill>
              <a:effectLst>
                <a:glow rad="88900">
                  <a:srgbClr val="760000"/>
                </a:glow>
                <a:outerShdw blurRad="38100" dist="38100" dir="2700000" algn="tl">
                  <a:srgbClr val="000000">
                    <a:alpha val="43137"/>
                  </a:srgbClr>
                </a:outerShdw>
              </a:effectLst>
            </a:rPr>
            <a:t>,</a:t>
          </a:r>
          <a:r>
            <a:rPr lang="es-ES" sz="2000" b="1" kern="1200" dirty="0">
              <a:solidFill>
                <a:schemeClr val="bg1"/>
              </a:solidFill>
              <a:effectLst>
                <a:glow rad="88900">
                  <a:srgbClr val="760000"/>
                </a:glow>
                <a:outerShdw blurRad="38100" dist="38100" dir="2700000" algn="tl">
                  <a:srgbClr val="000000">
                    <a:alpha val="43137"/>
                  </a:srgbClr>
                </a:outerShdw>
              </a:effectLst>
            </a:rPr>
            <a:t>18)</a:t>
          </a:r>
          <a:r>
            <a:rPr lang="hr-HR" sz="2000" b="1" kern="1200" dirty="0">
              <a:solidFill>
                <a:schemeClr val="bg1"/>
              </a:solidFill>
              <a:effectLst>
                <a:glow rad="88900">
                  <a:srgbClr val="760000"/>
                </a:glow>
                <a:outerShdw blurRad="38100" dist="38100" dir="2700000" algn="tl">
                  <a:srgbClr val="000000">
                    <a:alpha val="43137"/>
                  </a:srgbClr>
                </a:outerShdw>
              </a:effectLst>
            </a:rPr>
            <a:t>.</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5982" y="2748374"/>
        <a:ext cx="5368349" cy="508368"/>
      </dsp:txXfrm>
    </dsp:sp>
    <dsp:sp modelId="{B60BED72-B613-4C57-A148-0AD694C1CD32}">
      <dsp:nvSpPr>
        <dsp:cNvPr id="0" name=""/>
        <dsp:cNvSpPr/>
      </dsp:nvSpPr>
      <dsp:spPr>
        <a:xfrm>
          <a:off x="5976472"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effectLst>
                <a:outerShdw blurRad="38100" dist="38100" dir="2700000" algn="tl">
                  <a:srgbClr val="000000">
                    <a:alpha val="43137"/>
                  </a:srgbClr>
                </a:outerShdw>
              </a:effectLst>
            </a:rPr>
            <a:t>Ponašanje</a:t>
          </a:r>
          <a:r>
            <a:rPr lang="es-ES" sz="2400" b="1" kern="1200" dirty="0">
              <a:solidFill>
                <a:schemeClr val="bg1"/>
              </a:solidFill>
              <a:effectLst>
                <a:outerShdw blurRad="38100" dist="38100" dir="2700000" algn="tl">
                  <a:srgbClr val="000000">
                    <a:alpha val="43137"/>
                  </a:srgbClr>
                </a:outerShdw>
              </a:effectLst>
            </a:rPr>
            <a:t> </a:t>
          </a:r>
          <a:r>
            <a:rPr lang="hr-HR" sz="2400" b="1" kern="1200" dirty="0">
              <a:solidFill>
                <a:schemeClr val="bg1"/>
              </a:solidFill>
              <a:effectLst>
                <a:outerShdw blurRad="38100" dist="38100" dir="2700000" algn="tl">
                  <a:srgbClr val="000000">
                    <a:alpha val="43137"/>
                  </a:srgbClr>
                </a:outerShdw>
              </a:effectLst>
            </a:rPr>
            <a:t>nadređenoga</a:t>
          </a:r>
          <a:br>
            <a:rPr lang="es-ES" sz="2400" b="1" kern="1200" dirty="0">
              <a:solidFill>
                <a:schemeClr val="bg1"/>
              </a:solidFill>
              <a:effectLst>
                <a:outerShdw blurRad="38100" dist="38100" dir="2700000" algn="tl">
                  <a:srgbClr val="000000">
                    <a:alpha val="43137"/>
                  </a:srgbClr>
                </a:outerShdw>
              </a:effectLst>
            </a:rPr>
          </a:br>
          <a:r>
            <a:rPr lang="es-ES" sz="2400" b="1" kern="1200" dirty="0">
              <a:solidFill>
                <a:schemeClr val="bg1"/>
              </a:solidFill>
              <a:effectLst>
                <a:outerShdw blurRad="38100" dist="38100" dir="2700000" algn="tl">
                  <a:srgbClr val="000000">
                    <a:alpha val="43137"/>
                  </a:srgbClr>
                </a:outerShdw>
              </a:effectLst>
            </a:rPr>
            <a:t>(</a:t>
          </a:r>
          <a:r>
            <a:rPr lang="es-ES" sz="2400" b="1" kern="1200" dirty="0" err="1">
              <a:solidFill>
                <a:schemeClr val="bg1"/>
              </a:solidFill>
              <a:effectLst>
                <a:outerShdw blurRad="38100" dist="38100" dir="2700000" algn="tl">
                  <a:srgbClr val="000000">
                    <a:alpha val="43137"/>
                  </a:srgbClr>
                </a:outerShdw>
              </a:effectLst>
            </a:rPr>
            <a:t>Kol</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 4</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1; </a:t>
          </a:r>
          <a:r>
            <a:rPr lang="es-ES" sz="2400" b="1" kern="1200" dirty="0" err="1">
              <a:solidFill>
                <a:schemeClr val="bg1"/>
              </a:solidFill>
              <a:effectLst>
                <a:outerShdw blurRad="38100" dist="38100" dir="2700000" algn="tl">
                  <a:srgbClr val="000000">
                    <a:alpha val="43137"/>
                  </a:srgbClr>
                </a:outerShdw>
              </a:effectLst>
            </a:rPr>
            <a:t>Ef</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 6</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9)</a:t>
          </a:r>
          <a:endParaRPr lang="es-ES" sz="2400" kern="1200" dirty="0">
            <a:solidFill>
              <a:schemeClr val="bg1"/>
            </a:solidFill>
            <a:effectLst>
              <a:outerShdw blurRad="38100" dist="38100" dir="2700000" algn="tl">
                <a:srgbClr val="000000">
                  <a:alpha val="43137"/>
                </a:srgbClr>
              </a:outerShdw>
            </a:effectLst>
          </a:endParaRPr>
        </a:p>
      </dsp:txBody>
      <dsp:txXfrm>
        <a:off x="5976472" y="0"/>
        <a:ext cx="5548777" cy="1033620"/>
      </dsp:txXfrm>
    </dsp:sp>
    <dsp:sp modelId="{8DF4DE9F-B95E-4103-AB40-8F17E10604F8}">
      <dsp:nvSpPr>
        <dsp:cNvPr id="0" name=""/>
        <dsp:cNvSpPr/>
      </dsp:nvSpPr>
      <dsp:spPr>
        <a:xfrm>
          <a:off x="6525581" y="1033915"/>
          <a:ext cx="4439022" cy="676883"/>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hr-HR" sz="2000" b="1" kern="1200" dirty="0">
              <a:solidFill>
                <a:schemeClr val="tx1"/>
              </a:solidFill>
            </a:rPr>
            <a:t>Ruk</a:t>
          </a:r>
          <a:r>
            <a:rPr lang="es-ES" sz="2000" b="1" kern="1200" dirty="0" err="1">
              <a:solidFill>
                <a:schemeClr val="tx1"/>
              </a:solidFill>
            </a:rPr>
            <a:t>ođenje</a:t>
          </a:r>
          <a:r>
            <a:rPr lang="es-ES" sz="2000" b="1" kern="1200" dirty="0">
              <a:solidFill>
                <a:schemeClr val="tx1"/>
              </a:solidFill>
            </a:rPr>
            <a:t> s </a:t>
          </a:r>
          <a:r>
            <a:rPr lang="es-ES" sz="2000" b="1" kern="1200" dirty="0" err="1">
              <a:solidFill>
                <a:schemeClr val="tx1"/>
              </a:solidFill>
            </a:rPr>
            <a:t>pravom</a:t>
          </a:r>
          <a:r>
            <a:rPr lang="es-ES" sz="2000" b="1" kern="1200" dirty="0">
              <a:solidFill>
                <a:schemeClr val="tx1"/>
              </a:solidFill>
            </a:rPr>
            <a:t> i </a:t>
          </a:r>
          <a:r>
            <a:rPr lang="es-ES" sz="2000" b="1" kern="1200" dirty="0" err="1">
              <a:solidFill>
                <a:schemeClr val="tx1"/>
              </a:solidFill>
            </a:rPr>
            <a:t>pravednošću</a:t>
          </a:r>
          <a:r>
            <a:rPr lang="hr-HR" sz="2000" b="1" kern="1200" dirty="0">
              <a:solidFill>
                <a:schemeClr val="tx1"/>
              </a:solidFill>
            </a:rPr>
            <a:t>.</a:t>
          </a:r>
          <a:endParaRPr lang="es-ES" sz="2000" kern="1200" dirty="0">
            <a:solidFill>
              <a:schemeClr val="tx1"/>
            </a:solidFill>
          </a:endParaRPr>
        </a:p>
      </dsp:txBody>
      <dsp:txXfrm>
        <a:off x="6545406" y="1053740"/>
        <a:ext cx="4399372" cy="637233"/>
      </dsp:txXfrm>
    </dsp:sp>
    <dsp:sp modelId="{D65FEA80-43B9-4CA2-B364-A9FFF24D2693}">
      <dsp:nvSpPr>
        <dsp:cNvPr id="0" name=""/>
        <dsp:cNvSpPr/>
      </dsp:nvSpPr>
      <dsp:spPr>
        <a:xfrm>
          <a:off x="6525581" y="1814934"/>
          <a:ext cx="4439022" cy="676883"/>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Nemojte</a:t>
          </a:r>
          <a:r>
            <a:rPr lang="es-ES" sz="2000" b="1" kern="1200" dirty="0">
              <a:solidFill>
                <a:schemeClr val="tx1"/>
              </a:solidFill>
            </a:rPr>
            <a:t> </a:t>
          </a:r>
          <a:r>
            <a:rPr lang="es-ES" sz="2000" b="1" kern="1200" dirty="0" err="1">
              <a:solidFill>
                <a:schemeClr val="tx1"/>
              </a:solidFill>
            </a:rPr>
            <a:t>koristiti</a:t>
          </a:r>
          <a:r>
            <a:rPr lang="es-ES" sz="2000" b="1" kern="1200" dirty="0">
              <a:solidFill>
                <a:schemeClr val="tx1"/>
              </a:solidFill>
            </a:rPr>
            <a:t> </a:t>
          </a:r>
          <a:r>
            <a:rPr lang="es-ES" sz="2000" b="1" kern="1200" dirty="0" err="1">
              <a:solidFill>
                <a:schemeClr val="tx1"/>
              </a:solidFill>
            </a:rPr>
            <a:t>prijetnje</a:t>
          </a:r>
          <a:r>
            <a:rPr lang="es-ES" sz="2000" b="1" kern="1200" dirty="0">
              <a:solidFill>
                <a:schemeClr val="tx1"/>
              </a:solidFill>
            </a:rPr>
            <a:t> </a:t>
          </a:r>
          <a:r>
            <a:rPr lang="es-ES" sz="2000" b="1" kern="1200" dirty="0" err="1">
              <a:solidFill>
                <a:schemeClr val="tx1"/>
              </a:solidFill>
            </a:rPr>
            <a:t>ili</a:t>
          </a:r>
          <a:r>
            <a:rPr lang="es-ES" sz="2000" b="1" kern="1200" dirty="0">
              <a:solidFill>
                <a:schemeClr val="tx1"/>
              </a:solidFill>
            </a:rPr>
            <a:t> </a:t>
          </a:r>
          <a:r>
            <a:rPr lang="hr-HR" sz="2000" b="1" kern="1200" dirty="0">
              <a:solidFill>
                <a:schemeClr val="tx1"/>
              </a:solidFill>
            </a:rPr>
            <a:t>postavljati</a:t>
          </a:r>
          <a:r>
            <a:rPr lang="es-ES" sz="2000" b="1" kern="1200" dirty="0">
              <a:solidFill>
                <a:schemeClr val="tx1"/>
              </a:solidFill>
            </a:rPr>
            <a:t> </a:t>
          </a:r>
          <a:r>
            <a:rPr lang="hr-HR" sz="2000" b="1" kern="1200" dirty="0">
              <a:solidFill>
                <a:schemeClr val="tx1"/>
              </a:solidFill>
            </a:rPr>
            <a:t>hirovite </a:t>
          </a:r>
          <a:r>
            <a:rPr lang="es-ES" sz="2000" b="1" kern="1200" dirty="0" err="1">
              <a:solidFill>
                <a:schemeClr val="tx1"/>
              </a:solidFill>
            </a:rPr>
            <a:t>zahtjeve</a:t>
          </a:r>
          <a:r>
            <a:rPr lang="hr-HR" sz="2000" b="1" kern="1200" dirty="0">
              <a:solidFill>
                <a:schemeClr val="tx1"/>
              </a:solidFill>
            </a:rPr>
            <a:t>.</a:t>
          </a:r>
          <a:endParaRPr lang="es-ES" sz="2000" kern="1200" dirty="0">
            <a:solidFill>
              <a:schemeClr val="tx1"/>
            </a:solidFill>
          </a:endParaRPr>
        </a:p>
      </dsp:txBody>
      <dsp:txXfrm>
        <a:off x="6545406" y="1834759"/>
        <a:ext cx="4399372" cy="637233"/>
      </dsp:txXfrm>
    </dsp:sp>
    <dsp:sp modelId="{14CB1B19-AB86-4094-84B7-078CAFF35E4B}">
      <dsp:nvSpPr>
        <dsp:cNvPr id="0" name=""/>
        <dsp:cNvSpPr/>
      </dsp:nvSpPr>
      <dsp:spPr>
        <a:xfrm>
          <a:off x="6525581" y="2595953"/>
          <a:ext cx="4439022" cy="676883"/>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Svaki</a:t>
          </a:r>
          <a:r>
            <a:rPr lang="es-ES" sz="2000" b="1" kern="1200" dirty="0">
              <a:solidFill>
                <a:schemeClr val="tx1"/>
              </a:solidFill>
            </a:rPr>
            <a:t> </a:t>
          </a:r>
          <a:r>
            <a:rPr lang="hr-HR" sz="2000" b="1" kern="1200" dirty="0">
              <a:solidFill>
                <a:schemeClr val="tx1"/>
              </a:solidFill>
            </a:rPr>
            <a:t>nadređeni</a:t>
          </a:r>
          <a:r>
            <a:rPr lang="es-ES" sz="2000" b="1" kern="1200" dirty="0">
              <a:solidFill>
                <a:schemeClr val="tx1"/>
              </a:solidFill>
            </a:rPr>
            <a:t> </a:t>
          </a:r>
          <a:r>
            <a:rPr lang="es-ES" sz="2000" b="1" kern="1200" dirty="0" err="1">
              <a:solidFill>
                <a:schemeClr val="tx1"/>
              </a:solidFill>
            </a:rPr>
            <a:t>ima</a:t>
          </a:r>
          <a:r>
            <a:rPr lang="es-ES" sz="2000" b="1" kern="1200" dirty="0">
              <a:solidFill>
                <a:schemeClr val="tx1"/>
              </a:solidFill>
            </a:rPr>
            <a:t> </a:t>
          </a:r>
          <a:r>
            <a:rPr lang="es-ES" sz="2000" b="1" kern="1200" dirty="0" err="1">
              <a:solidFill>
                <a:schemeClr val="tx1"/>
              </a:solidFill>
            </a:rPr>
            <a:t>svog</a:t>
          </a:r>
          <a:r>
            <a:rPr lang="es-ES" sz="2000" b="1" kern="1200" dirty="0">
              <a:solidFill>
                <a:schemeClr val="tx1"/>
              </a:solidFill>
            </a:rPr>
            <a:t> </a:t>
          </a:r>
          <a:r>
            <a:rPr lang="hr-HR" sz="2000" b="1" kern="1200" dirty="0">
              <a:solidFill>
                <a:schemeClr val="tx1"/>
              </a:solidFill>
            </a:rPr>
            <a:t>nadređenog</a:t>
          </a:r>
          <a:r>
            <a:rPr lang="es-ES" sz="2000" b="1" kern="1200" dirty="0">
              <a:solidFill>
                <a:schemeClr val="tx1"/>
              </a:solidFill>
            </a:rPr>
            <a:t> </a:t>
          </a:r>
          <a:r>
            <a:rPr lang="es-ES" sz="2000" b="1" kern="1200" dirty="0" err="1">
              <a:solidFill>
                <a:schemeClr val="tx1"/>
              </a:solidFill>
            </a:rPr>
            <a:t>kojem</a:t>
          </a:r>
          <a:r>
            <a:rPr lang="es-ES" sz="2000" b="1" kern="1200" dirty="0">
              <a:solidFill>
                <a:schemeClr val="tx1"/>
              </a:solidFill>
            </a:rPr>
            <a:t> je </a:t>
          </a:r>
          <a:r>
            <a:rPr lang="es-ES" sz="2000" b="1" kern="1200" dirty="0" err="1">
              <a:solidFill>
                <a:schemeClr val="tx1"/>
              </a:solidFill>
            </a:rPr>
            <a:t>odgovoran</a:t>
          </a:r>
          <a:r>
            <a:rPr lang="hr-HR" sz="2000" b="1" kern="1200" dirty="0">
              <a:solidFill>
                <a:schemeClr val="tx1"/>
              </a:solidFill>
            </a:rPr>
            <a:t>.</a:t>
          </a:r>
          <a:endParaRPr lang="es-ES" sz="2000" kern="1200" dirty="0">
            <a:solidFill>
              <a:schemeClr val="tx1"/>
            </a:solidFill>
          </a:endParaRPr>
        </a:p>
      </dsp:txBody>
      <dsp:txXfrm>
        <a:off x="6545406" y="2615778"/>
        <a:ext cx="4399372" cy="637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5400000">
          <a:off x="7739188" y="-3402472"/>
          <a:ext cx="610491" cy="7571232"/>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pl-PL" sz="2000" b="1" kern="1200" dirty="0"/>
            <a:t>Potrebna nam je "mudrost koja dolazi odozgo" (Jakov 3,17) u našem odnosu s onima koji još ne poznaju Isusa.</a:t>
          </a:r>
          <a:endParaRPr lang="es-ES" sz="2000" kern="1200" dirty="0"/>
        </a:p>
      </dsp:txBody>
      <dsp:txXfrm rot="-5400000">
        <a:off x="4258818" y="107700"/>
        <a:ext cx="7541430" cy="550887"/>
      </dsp:txXfrm>
    </dsp:sp>
    <dsp:sp modelId="{A8D35087-1138-41BB-B984-641AFECEDAA6}">
      <dsp:nvSpPr>
        <dsp:cNvPr id="0" name=""/>
        <dsp:cNvSpPr/>
      </dsp:nvSpPr>
      <dsp:spPr>
        <a:xfrm>
          <a:off x="0" y="1586"/>
          <a:ext cx="4258818"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 </a:t>
          </a:r>
          <a:r>
            <a:rPr lang="es-ES" sz="2000" b="1" kern="1200" dirty="0" err="1">
              <a:effectLst>
                <a:outerShdw blurRad="38100" dist="38100" dir="2700000" algn="tl">
                  <a:srgbClr val="000000">
                    <a:alpha val="43137"/>
                  </a:srgbClr>
                </a:outerShdw>
              </a:effectLst>
            </a:rPr>
            <a:t>mudrošću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38838"/>
        <a:ext cx="4184314" cy="688610"/>
      </dsp:txXfrm>
    </dsp:sp>
    <dsp:sp modelId="{E14174BB-E30D-4600-9FBB-E667DFC54DC4}">
      <dsp:nvSpPr>
        <dsp:cNvPr id="0" name=""/>
        <dsp:cNvSpPr/>
      </dsp:nvSpPr>
      <dsp:spPr>
        <a:xfrm rot="5400000">
          <a:off x="7739188" y="-2601202"/>
          <a:ext cx="610491" cy="7571232"/>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err="1"/>
            <a:t>Naše</a:t>
          </a:r>
          <a:r>
            <a:rPr lang="es-ES" sz="2000" b="1" kern="1200" dirty="0"/>
            <a:t> </a:t>
          </a:r>
          <a:r>
            <a:rPr lang="es-ES" sz="2000" b="1" kern="1200" dirty="0" err="1"/>
            <a:t>riječi</a:t>
          </a:r>
          <a:r>
            <a:rPr lang="es-ES" sz="2000" b="1" kern="1200" dirty="0"/>
            <a:t> </a:t>
          </a:r>
          <a:r>
            <a:rPr lang="es-ES" sz="2000" b="1" kern="1200" dirty="0" err="1"/>
            <a:t>uvijek</a:t>
          </a:r>
          <a:r>
            <a:rPr lang="es-ES" sz="2000" b="1" kern="1200" dirty="0"/>
            <a:t> </a:t>
          </a:r>
          <a:r>
            <a:rPr lang="es-ES" sz="2000" b="1" kern="1200" dirty="0" err="1"/>
            <a:t>moraju</a:t>
          </a:r>
          <a:r>
            <a:rPr lang="es-ES" sz="2000" b="1" kern="1200" dirty="0"/>
            <a:t> </a:t>
          </a:r>
          <a:r>
            <a:rPr lang="es-ES" sz="2000" b="1" kern="1200" dirty="0" err="1"/>
            <a:t>biti</a:t>
          </a:r>
          <a:r>
            <a:rPr lang="es-ES" sz="2000" b="1" kern="1200" dirty="0"/>
            <a:t> </a:t>
          </a:r>
          <a:r>
            <a:rPr lang="es-ES" sz="2000" b="1" kern="1200" dirty="0" err="1"/>
            <a:t>pristojne</a:t>
          </a:r>
          <a:r>
            <a:rPr lang="es-ES" sz="2000" b="1" kern="1200" dirty="0"/>
            <a:t> </a:t>
          </a:r>
          <a:r>
            <a:rPr lang="es-ES" sz="2000" b="1" kern="1200" dirty="0" err="1"/>
            <a:t>kako</a:t>
          </a:r>
          <a:r>
            <a:rPr lang="es-ES" sz="2000" b="1" kern="1200" dirty="0"/>
            <a:t> </a:t>
          </a:r>
          <a:r>
            <a:rPr lang="es-ES" sz="2000" b="1" kern="1200" dirty="0" err="1"/>
            <a:t>bi</a:t>
          </a:r>
          <a:r>
            <a:rPr lang="es-ES" sz="2000" b="1" kern="1200" dirty="0"/>
            <a:t> </a:t>
          </a:r>
          <a:r>
            <a:rPr lang="es-ES" sz="2000" b="1" kern="1200" dirty="0" err="1"/>
            <a:t>nas</a:t>
          </a:r>
          <a:r>
            <a:rPr lang="es-ES" sz="2000" b="1" kern="1200" dirty="0"/>
            <a:t> s </a:t>
          </a:r>
          <a:r>
            <a:rPr lang="es-ES" sz="2000" b="1" kern="1200" dirty="0" err="1"/>
            <a:t>užitkom</a:t>
          </a:r>
          <a:r>
            <a:rPr lang="es-ES" sz="2000" b="1" kern="1200" dirty="0"/>
            <a:t> </a:t>
          </a:r>
          <a:r>
            <a:rPr lang="es-ES" sz="2000" b="1" kern="1200" dirty="0" err="1"/>
            <a:t>slušali</a:t>
          </a:r>
          <a:r>
            <a:rPr lang="hr-HR" sz="2000" b="1" kern="1200" dirty="0"/>
            <a:t>.</a:t>
          </a:r>
          <a:endParaRPr lang="es-ES" sz="2000" kern="1200" dirty="0"/>
        </a:p>
      </dsp:txBody>
      <dsp:txXfrm rot="-5400000">
        <a:off x="4258818" y="908970"/>
        <a:ext cx="7541430" cy="550887"/>
      </dsp:txXfrm>
    </dsp:sp>
    <dsp:sp modelId="{D9E8B5E5-10FD-4E24-B16A-5B9D410A7989}">
      <dsp:nvSpPr>
        <dsp:cNvPr id="0" name=""/>
        <dsp:cNvSpPr/>
      </dsp:nvSpPr>
      <dsp:spPr>
        <a:xfrm>
          <a:off x="0" y="802856"/>
          <a:ext cx="4258818"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 </a:t>
          </a:r>
          <a:r>
            <a:rPr lang="es-ES" sz="2000" b="1" kern="1200" dirty="0" err="1">
              <a:effectLst>
                <a:outerShdw blurRad="38100" dist="38100" dir="2700000" algn="tl">
                  <a:srgbClr val="000000">
                    <a:alpha val="43137"/>
                  </a:srgbClr>
                </a:outerShdw>
              </a:effectLst>
            </a:rPr>
            <a:t>ugodnim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riječima</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840108"/>
        <a:ext cx="4184314" cy="688610"/>
      </dsp:txXfrm>
    </dsp:sp>
    <dsp:sp modelId="{E2C451EC-B2C3-48FD-B127-BEC6F3382808}">
      <dsp:nvSpPr>
        <dsp:cNvPr id="0" name=""/>
        <dsp:cNvSpPr/>
      </dsp:nvSpPr>
      <dsp:spPr>
        <a:xfrm rot="5400000">
          <a:off x="7739188" y="-1799931"/>
          <a:ext cx="610491" cy="7571232"/>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err="1"/>
            <a:t>Razgovor</a:t>
          </a:r>
          <a:r>
            <a:rPr lang="es-ES" sz="2000" b="1" kern="1200" dirty="0"/>
            <a:t> mora </a:t>
          </a:r>
          <a:r>
            <a:rPr lang="es-ES" sz="2000" b="1" kern="1200" dirty="0" err="1"/>
            <a:t>biti</a:t>
          </a:r>
          <a:r>
            <a:rPr lang="es-ES" sz="2000" b="1" kern="1200" dirty="0"/>
            <a:t> </a:t>
          </a:r>
          <a:r>
            <a:rPr lang="es-ES" sz="2000" b="1" kern="1200" dirty="0" err="1"/>
            <a:t>prikladan</a:t>
          </a:r>
          <a:r>
            <a:rPr lang="es-ES" sz="2000" b="1" kern="1200" dirty="0"/>
            <a:t> i </a:t>
          </a:r>
          <a:r>
            <a:rPr lang="es-ES" sz="2000" b="1" kern="1200" dirty="0" err="1"/>
            <a:t>prilagođen</a:t>
          </a:r>
          <a:r>
            <a:rPr lang="es-ES" sz="2000" b="1" kern="1200" dirty="0"/>
            <a:t> </a:t>
          </a:r>
          <a:r>
            <a:rPr lang="es-ES" sz="2000" b="1" kern="1200" dirty="0" err="1"/>
            <a:t>osobi</a:t>
          </a:r>
          <a:r>
            <a:rPr lang="es-ES" sz="2000" b="1" kern="1200" dirty="0"/>
            <a:t> i </a:t>
          </a:r>
          <a:r>
            <a:rPr lang="es-ES" sz="2000" b="1" kern="1200" dirty="0" err="1"/>
            <a:t>okruženju</a:t>
          </a:r>
          <a:r>
            <a:rPr lang="es-ES" sz="2000" b="1" kern="1200" dirty="0"/>
            <a:t> </a:t>
          </a:r>
          <a:r>
            <a:rPr lang="hr-HR" sz="2000" b="1" kern="1200" dirty="0"/>
            <a:t>u kojem se nalazi.</a:t>
          </a:r>
          <a:endParaRPr lang="es-ES" sz="2000" kern="1200" dirty="0"/>
        </a:p>
      </dsp:txBody>
      <dsp:txXfrm rot="-5400000">
        <a:off x="4258818" y="1710241"/>
        <a:ext cx="7541430" cy="550887"/>
      </dsp:txXfrm>
    </dsp:sp>
    <dsp:sp modelId="{05006578-A89A-41F0-AB82-7F498B23DF20}">
      <dsp:nvSpPr>
        <dsp:cNvPr id="0" name=""/>
        <dsp:cNvSpPr/>
      </dsp:nvSpPr>
      <dsp:spPr>
        <a:xfrm>
          <a:off x="0" y="1604127"/>
          <a:ext cx="4258818"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 </a:t>
          </a:r>
          <a:r>
            <a:rPr lang="es-ES" sz="2000" b="1" kern="1200" dirty="0" err="1">
              <a:effectLst>
                <a:outerShdw blurRad="38100" dist="38100" dir="2700000" algn="tl">
                  <a:srgbClr val="000000">
                    <a:alpha val="43137"/>
                  </a:srgbClr>
                </a:outerShdw>
              </a:effectLst>
            </a:rPr>
            <a:t>riječima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začinjen</a:t>
          </a:r>
          <a:r>
            <a:rPr lang="hr-HR" sz="2000" b="1" kern="1200" dirty="0">
              <a:effectLst>
                <a:outerShdw blurRad="38100" dist="38100" dir="2700000" algn="tl">
                  <a:srgbClr val="000000">
                    <a:alpha val="43137"/>
                  </a:srgbClr>
                </a:outerShdw>
              </a:effectLst>
            </a:rPr>
            <a:t>im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solju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1641379"/>
        <a:ext cx="4184314" cy="688610"/>
      </dsp:txXfrm>
    </dsp:sp>
    <dsp:sp modelId="{52DEE66C-46B2-48BA-A5F9-382EA5364713}">
      <dsp:nvSpPr>
        <dsp:cNvPr id="0" name=""/>
        <dsp:cNvSpPr/>
      </dsp:nvSpPr>
      <dsp:spPr>
        <a:xfrm rot="5400000">
          <a:off x="7739188" y="-998661"/>
          <a:ext cx="610491" cy="7571232"/>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err="1"/>
            <a:t>Budući</a:t>
          </a:r>
          <a:r>
            <a:rPr lang="es-ES" sz="2000" b="1" kern="1200" dirty="0"/>
            <a:t> da je </a:t>
          </a:r>
          <a:r>
            <a:rPr lang="es-ES" sz="2000" b="1" kern="1200" dirty="0" err="1"/>
            <a:t>svaka</a:t>
          </a:r>
          <a:r>
            <a:rPr lang="es-ES" sz="2000" b="1" kern="1200" dirty="0"/>
            <a:t> </a:t>
          </a:r>
          <a:r>
            <a:rPr lang="es-ES" sz="2000" b="1" kern="1200" dirty="0" err="1"/>
            <a:t>osoba</a:t>
          </a:r>
          <a:r>
            <a:rPr lang="es-ES" sz="2000" b="1" kern="1200" dirty="0"/>
            <a:t> </a:t>
          </a:r>
          <a:r>
            <a:rPr lang="es-ES" sz="2000" b="1" kern="1200" dirty="0" err="1"/>
            <a:t>drugačija</a:t>
          </a:r>
          <a:r>
            <a:rPr lang="es-ES" sz="2000" b="1" kern="1200" dirty="0"/>
            <a:t>, </a:t>
          </a:r>
          <a:r>
            <a:rPr lang="es-ES" sz="2000" b="1" kern="1200" dirty="0" err="1"/>
            <a:t>Duh</a:t>
          </a:r>
          <a:r>
            <a:rPr lang="es-ES" sz="2000" b="1" kern="1200" dirty="0"/>
            <a:t> Sveti </a:t>
          </a:r>
          <a:r>
            <a:rPr lang="es-ES" sz="2000" b="1" kern="1200" dirty="0" err="1"/>
            <a:t>će</a:t>
          </a:r>
          <a:r>
            <a:rPr lang="es-ES" sz="2000" b="1" kern="1200" dirty="0"/>
            <a:t> </a:t>
          </a:r>
          <a:r>
            <a:rPr lang="es-ES" sz="2000" b="1" kern="1200" dirty="0" err="1"/>
            <a:t>nam</a:t>
          </a:r>
          <a:r>
            <a:rPr lang="es-ES" sz="2000" b="1" kern="1200" dirty="0"/>
            <a:t> </a:t>
          </a:r>
          <a:r>
            <a:rPr lang="es-ES" sz="2000" b="1" kern="1200" dirty="0" err="1"/>
            <a:t>reći</a:t>
          </a:r>
          <a:r>
            <a:rPr lang="es-ES" sz="2000" b="1" kern="1200" dirty="0"/>
            <a:t> </a:t>
          </a:r>
          <a:r>
            <a:rPr lang="hr-HR" sz="2000" b="1" kern="1200" dirty="0"/>
            <a:t>kako</a:t>
          </a:r>
          <a:r>
            <a:rPr lang="es-ES" sz="2000" b="1" kern="1200" dirty="0"/>
            <a:t> </a:t>
          </a:r>
          <a:r>
            <a:rPr lang="es-ES" sz="2000" b="1" kern="1200" dirty="0" err="1"/>
            <a:t>trebamo</a:t>
          </a:r>
          <a:r>
            <a:rPr lang="es-ES" sz="2000" b="1" kern="1200" dirty="0"/>
            <a:t> </a:t>
          </a:r>
          <a:r>
            <a:rPr lang="es-ES" sz="2000" b="1" kern="1200" dirty="0" err="1"/>
            <a:t>odgovoriti</a:t>
          </a:r>
          <a:r>
            <a:rPr lang="es-ES" sz="2000" b="1" kern="1200" dirty="0"/>
            <a:t> u </a:t>
          </a:r>
          <a:r>
            <a:rPr lang="es-ES" sz="2000" b="1" kern="1200" dirty="0" err="1"/>
            <a:t>svakom</a:t>
          </a:r>
          <a:r>
            <a:rPr lang="es-ES" sz="2000" b="1" kern="1200" dirty="0"/>
            <a:t> </a:t>
          </a:r>
          <a:r>
            <a:rPr lang="es-ES" sz="2000" b="1" kern="1200" dirty="0" err="1"/>
            <a:t>trenutku</a:t>
          </a:r>
          <a:r>
            <a:rPr lang="hr-HR" sz="2000" b="1" kern="1200" dirty="0"/>
            <a:t>.</a:t>
          </a:r>
          <a:endParaRPr lang="es-ES" sz="2000" kern="1200" dirty="0"/>
        </a:p>
      </dsp:txBody>
      <dsp:txXfrm rot="-5400000">
        <a:off x="4258818" y="2511511"/>
        <a:ext cx="7541430" cy="550887"/>
      </dsp:txXfrm>
    </dsp:sp>
    <dsp:sp modelId="{BAE14943-23D3-4138-8B29-09903067F54B}">
      <dsp:nvSpPr>
        <dsp:cNvPr id="0" name=""/>
        <dsp:cNvSpPr/>
      </dsp:nvSpPr>
      <dsp:spPr>
        <a:xfrm>
          <a:off x="0" y="2405397"/>
          <a:ext cx="4258818"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Odgovarati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svaki</a:t>
          </a:r>
          <a:r>
            <a:rPr lang="es-ES" sz="2000" b="1" kern="1200" dirty="0">
              <a:effectLst>
                <a:outerShdw blurRad="38100" dist="38100" dir="2700000" algn="tl">
                  <a:srgbClr val="000000">
                    <a:alpha val="43137"/>
                  </a:srgbClr>
                </a:outerShdw>
              </a:effectLst>
            </a:rPr>
            <a:t> </a:t>
          </a:r>
          <a:r>
            <a:rPr lang="hr-HR" sz="2000" b="1" kern="1200" dirty="0">
              <a:effectLst>
                <a:outerShdw blurRad="38100" dist="38100" dir="2700000" algn="tl">
                  <a:srgbClr val="000000">
                    <a:alpha val="43137"/>
                  </a:srgbClr>
                </a:outerShdw>
              </a:effectLst>
            </a:rPr>
            <a:t>pitanje </a:t>
          </a:r>
          <a:r>
            <a:rPr lang="es-ES" sz="2000" b="1" kern="1200" dirty="0" err="1">
              <a:effectLst>
                <a:outerShdw blurRad="38100" dist="38100" dir="2700000" algn="tl">
                  <a:srgbClr val="000000">
                    <a:alpha val="43137"/>
                  </a:srgbClr>
                </a:outerShdw>
              </a:effectLst>
            </a:rPr>
            <a:t>prema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potrebi</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2442649"/>
        <a:ext cx="4184314"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27/02/2026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12</a:t>
            </a:fld>
            <a:endParaRPr lang="es-ES"/>
          </a:p>
        </p:txBody>
      </p:sp>
    </p:spTree>
    <p:extLst>
      <p:ext uri="{BB962C8B-B14F-4D97-AF65-F5344CB8AC3E}">
        <p14:creationId xmlns:p14="http://schemas.microsoft.com/office/powerpoint/2010/main" val="85026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86472539"/>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43219860"/>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853323"/>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6921028"/>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53365671"/>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26373212"/>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96941114"/>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15680059"/>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25638600"/>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16278637"/>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1699814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514851"/>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65137402"/>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8041800"/>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70015411"/>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0408880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27786521"/>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37897037"/>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43969499"/>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90893993"/>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17520103"/>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5202606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53137407"/>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1018559"/>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76081300"/>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5619190"/>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5334237"/>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00964995"/>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90441820"/>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0028940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56799009"/>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24394612"/>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5986172"/>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02745870"/>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39677178"/>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71862528"/>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51255350"/>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4864654"/>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75742508"/>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58943365"/>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94820467"/>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93087374"/>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3634293"/>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38164291"/>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90505335"/>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06957863"/>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79903798"/>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785054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82067838"/>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81293394"/>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78019783"/>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4690501"/>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540414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7347930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7097047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9934804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0.png"/><Relationship Id="rId7" Type="http://schemas.openxmlformats.org/officeDocument/2006/relationships/diagramColors" Target="../diagrams/colors4.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52.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diagramColors" Target="../diagrams/colors1.xml"/><Relationship Id="rId12" Type="http://schemas.openxmlformats.org/officeDocument/2006/relationships/image" Target="../media/image29.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8.png"/><Relationship Id="rId4" Type="http://schemas.openxmlformats.org/officeDocument/2006/relationships/diagramData" Target="../diagrams/data1.xml"/><Relationship Id="rId9" Type="http://schemas.openxmlformats.org/officeDocument/2006/relationships/image" Target="../media/image27.jpe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6.jpeg"/><Relationship Id="rId5" Type="http://schemas.openxmlformats.org/officeDocument/2006/relationships/diagramQuickStyle" Target="../diagrams/quickStyle2.xml"/><Relationship Id="rId10" Type="http://schemas.openxmlformats.org/officeDocument/2006/relationships/image" Target="../media/image35.jpeg"/><Relationship Id="rId4" Type="http://schemas.openxmlformats.org/officeDocument/2006/relationships/diagramLayout" Target="../diagrams/layout2.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KRIST U FILIPLJANIMA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j</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21.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ožujka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E1B9688E-10B7-589B-C4E4-E118EB38A6F0}"/>
              </a:ext>
            </a:extLst>
          </p:cNvPr>
          <p:cNvPicPr>
            <a:picLocks noChangeAspect="1"/>
          </p:cNvPicPr>
          <p:nvPr/>
        </p:nvPicPr>
        <p:blipFill>
          <a:blip r:embed="rId3"/>
          <a:stretch>
            <a:fillRect/>
          </a:stretch>
        </p:blipFill>
        <p:spPr>
          <a:xfrm>
            <a:off x="0" y="955040"/>
            <a:ext cx="12303760" cy="5319560"/>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0" y="0"/>
            <a:ext cx="12191999" cy="769441"/>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a:r>
              <a:rPr lang="es-ES"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rPr>
              <a:t>RADNI ODNOSI</a:t>
            </a:r>
          </a:p>
        </p:txBody>
      </p:sp>
      <p:sp>
        <p:nvSpPr>
          <p:cNvPr id="5" name="CuadroTexto 4">
            <a:extLst>
              <a:ext uri="{FF2B5EF4-FFF2-40B4-BE49-F238E27FC236}">
                <a16:creationId xmlns:a16="http://schemas.microsoft.com/office/drawing/2014/main" id="{F20B544C-C3C6-2953-CED1-2D3D57193C7B}"/>
              </a:ext>
            </a:extLst>
          </p:cNvPr>
          <p:cNvSpPr txBox="1"/>
          <p:nvPr/>
        </p:nvSpPr>
        <p:spPr>
          <a:xfrm>
            <a:off x="476249" y="721816"/>
            <a:ext cx="11239499" cy="646331"/>
          </a:xfrm>
          <a:prstGeom prst="rect">
            <a:avLst/>
          </a:prstGeom>
          <a:noFill/>
        </p:spPr>
        <p:txBody>
          <a:bodyPr wrap="square">
            <a:spAutoFit/>
          </a:bodyPr>
          <a:lstStyle/>
          <a:p>
            <a:pPr algn="ct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a:t>
            </a:r>
            <a:r>
              <a:rPr lang="hr-HR" b="1" dirty="0">
                <a:solidFill>
                  <a:srgbClr val="C9DFF8"/>
                </a:solidFill>
                <a:effectLst>
                  <a:outerShdw blurRad="38100" dist="38100" dir="2700000" algn="tl">
                    <a:srgbClr val="000000">
                      <a:alpha val="43137"/>
                    </a:srgbClr>
                  </a:outerShdw>
                </a:effectLst>
                <a:latin typeface="Comic Sans MS" panose="030F0702030302020204" pitchFamily="66" charset="0"/>
              </a:rPr>
              <a:t>Robovi, pokoravajte se u svemu svojim zemaljskimgospodarima, ne naoko kao oni koji se ljudima žele svidjeti, već iskrena srca bojeći se Gospodina.</a:t>
            </a: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C9DFF8"/>
                </a:solidFill>
                <a:effectLst>
                  <a:outerShdw blurRad="38100" dist="38100" dir="2700000" algn="tl">
                    <a:srgbClr val="000000">
                      <a:alpha val="43137"/>
                    </a:srgbClr>
                  </a:outerShdw>
                </a:effectLst>
                <a:latin typeface="Comic Sans MS" panose="030F0702030302020204" pitchFamily="66" charset="0"/>
              </a:rPr>
              <a:t>Kolo</a:t>
            </a:r>
            <a:r>
              <a:rPr lang="hr-HR" sz="1400" b="1" dirty="0">
                <a:solidFill>
                  <a:srgbClr val="C9DFF8"/>
                </a:solidFill>
                <a:effectLst>
                  <a:outerShdw blurRad="38100" dist="38100" dir="2700000" algn="tl">
                    <a:srgbClr val="000000">
                      <a:alpha val="43137"/>
                    </a:srgbClr>
                  </a:outerShdw>
                </a:effectLst>
                <a:latin typeface="Comic Sans MS" panose="030F0702030302020204" pitchFamily="66" charset="0"/>
              </a:rPr>
              <a:t>šanima</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 3,22)</a:t>
            </a:r>
          </a:p>
        </p:txBody>
      </p:sp>
      <p:sp>
        <p:nvSpPr>
          <p:cNvPr id="6" name="CuadroTexto 5">
            <a:extLst>
              <a:ext uri="{FF2B5EF4-FFF2-40B4-BE49-F238E27FC236}">
                <a16:creationId xmlns:a16="http://schemas.microsoft.com/office/drawing/2014/main" id="{87E7DC57-0616-2F04-8BBE-B0859E6B0AB1}"/>
              </a:ext>
            </a:extLst>
          </p:cNvPr>
          <p:cNvSpPr txBox="1"/>
          <p:nvPr/>
        </p:nvSpPr>
        <p:spPr>
          <a:xfrm>
            <a:off x="2551472" y="1466207"/>
            <a:ext cx="7089057" cy="1323439"/>
          </a:xfrm>
          <a:prstGeom prst="rect">
            <a:avLst/>
          </a:prstGeom>
          <a:noFill/>
        </p:spPr>
        <p:txBody>
          <a:bodyPr wrap="square" rtlCol="0">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Odnos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ropstva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koji</a:t>
            </a:r>
            <a:r>
              <a:rPr lang="es-ES" sz="2000" b="1" dirty="0">
                <a:solidFill>
                  <a:schemeClr val="bg1"/>
                </a:solidFill>
                <a:effectLst>
                  <a:outerShdw blurRad="38100" dist="38100" dir="2700000" algn="tl">
                    <a:srgbClr val="000000">
                      <a:alpha val="43137"/>
                    </a:srgbClr>
                  </a:outerShdw>
                </a:effectLst>
              </a:rPr>
              <a:t> je </a:t>
            </a:r>
            <a:r>
              <a:rPr lang="es-ES" sz="2000" b="1" dirty="0" err="1">
                <a:solidFill>
                  <a:schemeClr val="bg1"/>
                </a:solidFill>
                <a:effectLst>
                  <a:outerShdw blurRad="38100" dist="38100" dir="2700000" algn="tl">
                    <a:srgbClr val="000000">
                      <a:alpha val="43137"/>
                    </a:srgbClr>
                  </a:outerShdw>
                </a:effectLst>
              </a:rPr>
              <a:t>postojao</a:t>
            </a:r>
            <a:r>
              <a:rPr lang="es-ES" sz="2000" b="1" dirty="0">
                <a:solidFill>
                  <a:schemeClr val="bg1"/>
                </a:solidFill>
                <a:effectLst>
                  <a:outerShdw blurRad="38100" dist="38100" dir="2700000" algn="tl">
                    <a:srgbClr val="000000">
                      <a:alpha val="43137"/>
                    </a:srgbClr>
                  </a:outerShdw>
                </a:effectLst>
              </a:rPr>
              <a:t> u </a:t>
            </a:r>
            <a:r>
              <a:rPr lang="es-ES" sz="2000" b="1" dirty="0" err="1">
                <a:solidFill>
                  <a:schemeClr val="bg1"/>
                </a:solidFill>
                <a:effectLst>
                  <a:outerShdw blurRad="38100" dist="38100" dir="2700000" algn="tl">
                    <a:srgbClr val="000000">
                      <a:alpha val="43137"/>
                    </a:srgbClr>
                  </a:outerShdw>
                </a:effectLst>
              </a:rPr>
              <a:t>Pavlovo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vrijeme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ima</a:t>
            </a:r>
            <a:r>
              <a:rPr lang="es-ES" sz="2000" b="1" dirty="0">
                <a:solidFill>
                  <a:schemeClr val="bg1"/>
                </a:solidFill>
                <a:effectLst>
                  <a:outerShdw blurRad="38100" dist="38100" dir="2700000" algn="tl">
                    <a:srgbClr val="000000">
                      <a:alpha val="43137"/>
                    </a:srgbClr>
                  </a:outerShdw>
                </a:effectLst>
              </a:rPr>
              <a:t> malo </a:t>
            </a:r>
            <a:r>
              <a:rPr lang="es-ES" sz="2000" b="1" dirty="0" err="1">
                <a:solidFill>
                  <a:schemeClr val="bg1"/>
                </a:solidFill>
                <a:effectLst>
                  <a:outerShdw blurRad="38100" dist="38100" dir="2700000" algn="tl">
                    <a:srgbClr val="000000">
                      <a:alpha val="43137"/>
                    </a:srgbClr>
                  </a:outerShdw>
                </a:effectLst>
              </a:rPr>
              <a:t>veze</a:t>
            </a:r>
            <a:r>
              <a:rPr lang="es-ES" sz="2000" b="1" dirty="0">
                <a:solidFill>
                  <a:schemeClr val="bg1"/>
                </a:solidFill>
                <a:effectLst>
                  <a:outerShdw blurRad="38100" dist="38100" dir="2700000" algn="tl">
                    <a:srgbClr val="000000">
                      <a:alpha val="43137"/>
                    </a:srgbClr>
                  </a:outerShdw>
                </a:effectLst>
              </a:rPr>
              <a:t> s </a:t>
            </a:r>
            <a:r>
              <a:rPr lang="es-ES" sz="2000" b="1" dirty="0" err="1">
                <a:solidFill>
                  <a:schemeClr val="bg1"/>
                </a:solidFill>
                <a:effectLst>
                  <a:outerShdw blurRad="38100" dist="38100" dir="2700000" algn="tl">
                    <a:srgbClr val="000000">
                      <a:alpha val="43137"/>
                    </a:srgbClr>
                  </a:outerShdw>
                </a:effectLst>
              </a:rPr>
              <a:t>vrstama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ropstva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koje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nažalost</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danas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postoje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Stoga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moramo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razumjeti</a:t>
            </a:r>
            <a:r>
              <a:rPr lang="es-ES" sz="2000" b="1" dirty="0">
                <a:solidFill>
                  <a:schemeClr val="bg1"/>
                </a:solidFill>
                <a:effectLst>
                  <a:outerShdw blurRad="38100" dist="38100" dir="2700000" algn="tl">
                    <a:srgbClr val="000000">
                      <a:alpha val="43137"/>
                    </a:srgbClr>
                  </a:outerShdw>
                </a:effectLst>
              </a:rPr>
              <a:t> ove </a:t>
            </a:r>
            <a:r>
              <a:rPr lang="es-ES" sz="2000" b="1" dirty="0" err="1">
                <a:solidFill>
                  <a:schemeClr val="bg1"/>
                </a:solidFill>
                <a:effectLst>
                  <a:outerShdw blurRad="38100" dist="38100" dir="2700000" algn="tl">
                    <a:srgbClr val="000000">
                      <a:alpha val="43137"/>
                    </a:srgbClr>
                  </a:outerShdw>
                </a:effectLst>
              </a:rPr>
              <a:t>savjete</a:t>
            </a:r>
            <a:r>
              <a:rPr lang="es-ES" sz="2000" b="1" dirty="0">
                <a:solidFill>
                  <a:schemeClr val="bg1"/>
                </a:solidFill>
                <a:effectLst>
                  <a:outerShdw blurRad="38100" dist="38100" dir="2700000" algn="tl">
                    <a:srgbClr val="000000">
                      <a:alpha val="43137"/>
                    </a:srgbClr>
                  </a:outerShdw>
                </a:effectLst>
              </a:rPr>
              <a:t> u </a:t>
            </a:r>
            <a:r>
              <a:rPr lang="es-ES" sz="2000" b="1" dirty="0" err="1">
                <a:solidFill>
                  <a:schemeClr val="bg1"/>
                </a:solidFill>
                <a:effectLst>
                  <a:outerShdw blurRad="38100" dist="38100" dir="2700000" algn="tl">
                    <a:srgbClr val="000000">
                      <a:alpha val="43137"/>
                    </a:srgbClr>
                  </a:outerShdw>
                </a:effectLst>
              </a:rPr>
              <a:t>okruženju</a:t>
            </a:r>
            <a:r>
              <a:rPr lang="hr-HR" sz="2000" b="1" dirty="0">
                <a:solidFill>
                  <a:schemeClr val="bg1"/>
                </a:solidFill>
                <a:effectLst>
                  <a:outerShdw blurRad="38100" dist="38100" dir="2700000" algn="tl">
                    <a:srgbClr val="000000">
                      <a:alpha val="43137"/>
                    </a:srgbClr>
                  </a:outerShdw>
                </a:effectLst>
              </a:rPr>
              <a:t> predpostavljenog i podređenog</a:t>
            </a:r>
            <a:r>
              <a:rPr lang="es-ES" sz="2000" b="1" dirty="0">
                <a:solidFill>
                  <a:schemeClr val="bg1"/>
                </a:solidFill>
                <a:effectLst>
                  <a:outerShdw blurRad="38100" dist="38100" dir="2700000" algn="tl">
                    <a:srgbClr val="000000">
                      <a:alpha val="43137"/>
                    </a:srgbClr>
                  </a:outerShdw>
                </a:effectLst>
              </a:rPr>
              <a:t>.</a:t>
            </a: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1074728581"/>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00110"/>
          </a:xfrm>
          <a:prstGeom prst="rect">
            <a:avLst/>
          </a:prstGeom>
          <a:noFill/>
        </p:spPr>
        <p:txBody>
          <a:bodyPr wrap="square" rtlCol="0">
            <a:spAutoFit/>
          </a:bodyPr>
          <a:lstStyle/>
          <a:p>
            <a:pPr algn="ctr">
              <a:spcBef>
                <a:spcPts val="600"/>
              </a:spcBef>
            </a:pPr>
            <a:r>
              <a:rPr lang="es-ES" sz="2000" b="1" dirty="0" err="1"/>
              <a:t>Svi</a:t>
            </a:r>
            <a:r>
              <a:rPr lang="es-ES" sz="2000" b="1" dirty="0"/>
              <a:t> mi, </a:t>
            </a:r>
            <a:r>
              <a:rPr lang="es-ES" sz="2000" b="1" dirty="0" err="1"/>
              <a:t>poslodavci</a:t>
            </a:r>
            <a:r>
              <a:rPr lang="es-ES" sz="2000" b="1" dirty="0"/>
              <a:t> </a:t>
            </a:r>
            <a:r>
              <a:rPr lang="es-ES" sz="2000" b="1" dirty="0" err="1"/>
              <a:t>ili</a:t>
            </a:r>
            <a:r>
              <a:rPr lang="es-ES" sz="2000" b="1" dirty="0"/>
              <a:t> </a:t>
            </a:r>
            <a:r>
              <a:rPr lang="es-ES" sz="2000" b="1" dirty="0" err="1"/>
              <a:t>podređeni</a:t>
            </a:r>
            <a:r>
              <a:rPr lang="es-ES" sz="2000" b="1" dirty="0"/>
              <a:t>, </a:t>
            </a:r>
            <a:r>
              <a:rPr lang="es-ES" sz="2000" b="1" dirty="0" err="1"/>
              <a:t>smo</a:t>
            </a:r>
            <a:r>
              <a:rPr lang="es-ES" sz="2000" b="1" dirty="0"/>
              <a:t> </a:t>
            </a:r>
            <a:r>
              <a:rPr lang="es-ES" sz="2000" b="1" dirty="0" err="1"/>
              <a:t>sluge</a:t>
            </a:r>
            <a:r>
              <a:rPr lang="es-ES" sz="2000" b="1" dirty="0"/>
              <a:t> (</a:t>
            </a:r>
            <a:r>
              <a:rPr lang="es-ES" sz="2000" b="1" dirty="0" err="1"/>
              <a:t>robovi</a:t>
            </a:r>
            <a:r>
              <a:rPr lang="es-ES" sz="2000" b="1" dirty="0"/>
              <a:t>) Krista i </a:t>
            </a:r>
            <a:r>
              <a:rPr lang="es-ES" sz="2000" b="1" dirty="0" err="1"/>
              <a:t>služimo</a:t>
            </a:r>
            <a:r>
              <a:rPr lang="es-ES" sz="2000" b="1" dirty="0"/>
              <a:t> Mu.</a:t>
            </a:r>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51792" y="144319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501" y="1444631"/>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3618689" y="836699"/>
            <a:ext cx="7422204" cy="4601260"/>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“Nije </a:t>
            </a:r>
            <a:r>
              <a:rPr lang="es-ES" sz="2400" b="1" dirty="0" err="1">
                <a:latin typeface="Constantia" panose="02030602050306030303" pitchFamily="18" charset="0"/>
              </a:rPr>
              <a:t>bilo</a:t>
            </a:r>
            <a:r>
              <a:rPr lang="es-ES" sz="2400" b="1" dirty="0">
                <a:latin typeface="Constantia" panose="02030602050306030303" pitchFamily="18" charset="0"/>
              </a:rPr>
              <a:t> </a:t>
            </a:r>
            <a:r>
              <a:rPr lang="es-ES" sz="2400" b="1" dirty="0" err="1">
                <a:latin typeface="Constantia" panose="02030602050306030303" pitchFamily="18" charset="0"/>
              </a:rPr>
              <a:t>apostolovo</a:t>
            </a:r>
            <a:r>
              <a:rPr lang="es-ES" sz="2400" b="1" dirty="0">
                <a:latin typeface="Constantia" panose="02030602050306030303" pitchFamily="18" charset="0"/>
              </a:rPr>
              <a:t> </a:t>
            </a:r>
            <a:r>
              <a:rPr lang="es-ES" sz="2400" b="1" dirty="0" err="1">
                <a:latin typeface="Constantia" panose="02030602050306030303" pitchFamily="18" charset="0"/>
              </a:rPr>
              <a:t>djelo</a:t>
            </a:r>
            <a:r>
              <a:rPr lang="es-ES" sz="2400" b="1" dirty="0">
                <a:latin typeface="Constantia" panose="02030602050306030303" pitchFamily="18" charset="0"/>
              </a:rPr>
              <a:t> da </a:t>
            </a:r>
            <a:r>
              <a:rPr lang="es-ES" sz="2400" b="1" dirty="0" err="1">
                <a:latin typeface="Constantia" panose="02030602050306030303" pitchFamily="18" charset="0"/>
              </a:rPr>
              <a:t>proizvoljno</a:t>
            </a:r>
            <a:r>
              <a:rPr lang="es-ES" sz="2400" b="1" dirty="0">
                <a:latin typeface="Constantia" panose="02030602050306030303" pitchFamily="18" charset="0"/>
              </a:rPr>
              <a:t> </a:t>
            </a:r>
            <a:r>
              <a:rPr lang="es-ES" sz="2400" b="1" dirty="0" err="1">
                <a:latin typeface="Constantia" panose="02030602050306030303" pitchFamily="18" charset="0"/>
              </a:rPr>
              <a:t>ili</a:t>
            </a:r>
            <a:r>
              <a:rPr lang="es-ES" sz="2400" b="1" dirty="0">
                <a:latin typeface="Constantia" panose="02030602050306030303" pitchFamily="18" charset="0"/>
              </a:rPr>
              <a:t> </a:t>
            </a:r>
            <a:r>
              <a:rPr lang="es-ES" sz="2400" b="1" dirty="0" err="1">
                <a:latin typeface="Constantia" panose="02030602050306030303" pitchFamily="18" charset="0"/>
              </a:rPr>
              <a:t>naglo</a:t>
            </a:r>
            <a:r>
              <a:rPr lang="es-ES" sz="2400" b="1" dirty="0">
                <a:latin typeface="Constantia" panose="02030602050306030303" pitchFamily="18" charset="0"/>
              </a:rPr>
              <a:t> </a:t>
            </a:r>
            <a:r>
              <a:rPr lang="es-ES" sz="2400" b="1" dirty="0" err="1">
                <a:latin typeface="Constantia" panose="02030602050306030303" pitchFamily="18" charset="0"/>
              </a:rPr>
              <a:t>sruši</a:t>
            </a:r>
            <a:r>
              <a:rPr lang="es-ES" sz="2400" b="1" dirty="0">
                <a:latin typeface="Constantia" panose="02030602050306030303" pitchFamily="18" charset="0"/>
              </a:rPr>
              <a:t> </a:t>
            </a:r>
            <a:r>
              <a:rPr lang="es-ES" sz="2400" b="1" dirty="0" err="1">
                <a:latin typeface="Constantia" panose="02030602050306030303" pitchFamily="18" charset="0"/>
              </a:rPr>
              <a:t>uspostavljeni</a:t>
            </a:r>
            <a:r>
              <a:rPr lang="es-ES" sz="2400" b="1" dirty="0">
                <a:latin typeface="Constantia" panose="02030602050306030303" pitchFamily="18" charset="0"/>
              </a:rPr>
              <a:t> </a:t>
            </a:r>
            <a:r>
              <a:rPr lang="es-ES" sz="2400" b="1" dirty="0" err="1">
                <a:latin typeface="Constantia" panose="02030602050306030303" pitchFamily="18" charset="0"/>
              </a:rPr>
              <a:t>poredak</a:t>
            </a:r>
            <a:r>
              <a:rPr lang="es-ES" sz="2400" b="1" dirty="0">
                <a:latin typeface="Constantia" panose="02030602050306030303" pitchFamily="18" charset="0"/>
              </a:rPr>
              <a:t> u </a:t>
            </a:r>
            <a:r>
              <a:rPr lang="es-ES" sz="2400" b="1" dirty="0" err="1">
                <a:latin typeface="Constantia" panose="02030602050306030303" pitchFamily="18" charset="0"/>
              </a:rPr>
              <a:t>društvu</a:t>
            </a:r>
            <a:r>
              <a:rPr lang="es-ES" sz="2400" b="1" dirty="0">
                <a:latin typeface="Constantia" panose="02030602050306030303" pitchFamily="18" charset="0"/>
              </a:rPr>
              <a:t>. </a:t>
            </a:r>
            <a:r>
              <a:rPr lang="hr-HR" sz="2400" b="1" dirty="0">
                <a:latin typeface="Constantia" panose="02030602050306030303" pitchFamily="18" charset="0"/>
              </a:rPr>
              <a:t>Takav p</a:t>
            </a:r>
            <a:r>
              <a:rPr lang="es-ES" sz="2400" b="1" dirty="0" err="1">
                <a:latin typeface="Constantia" panose="02030602050306030303" pitchFamily="18" charset="0"/>
              </a:rPr>
              <a:t>okušaj</a:t>
            </a:r>
            <a:r>
              <a:rPr lang="es-ES" sz="2400" b="1" dirty="0">
                <a:latin typeface="Constantia" panose="02030602050306030303" pitchFamily="18" charset="0"/>
              </a:rPr>
              <a:t> </a:t>
            </a:r>
            <a:r>
              <a:rPr lang="es-ES" sz="2400" b="1" dirty="0" err="1">
                <a:latin typeface="Constantia" panose="02030602050306030303" pitchFamily="18" charset="0"/>
              </a:rPr>
              <a:t>usporio</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uspjeh</a:t>
            </a:r>
            <a:r>
              <a:rPr lang="es-ES" sz="2400" b="1" dirty="0">
                <a:latin typeface="Constantia" panose="02030602050306030303" pitchFamily="18" charset="0"/>
              </a:rPr>
              <a:t> </a:t>
            </a:r>
            <a:r>
              <a:rPr lang="hr-HR" sz="2400" b="1" dirty="0">
                <a:latin typeface="Constantia" panose="02030602050306030303" pitchFamily="18" charset="0"/>
              </a:rPr>
              <a:t>E</a:t>
            </a:r>
            <a:r>
              <a:rPr lang="es-ES" sz="2400" b="1" dirty="0" err="1">
                <a:latin typeface="Constantia" panose="02030602050306030303" pitchFamily="18" charset="0"/>
              </a:rPr>
              <a:t>vanđelja</a:t>
            </a:r>
            <a:r>
              <a:rPr lang="es-ES" sz="2400" b="1" dirty="0">
                <a:latin typeface="Constantia" panose="02030602050306030303" pitchFamily="18" charset="0"/>
              </a:rPr>
              <a:t>. Ali je </a:t>
            </a:r>
            <a:r>
              <a:rPr lang="es-ES" sz="2400" b="1" dirty="0" err="1">
                <a:latin typeface="Constantia" panose="02030602050306030303" pitchFamily="18" charset="0"/>
              </a:rPr>
              <a:t>podučavao</a:t>
            </a:r>
            <a:r>
              <a:rPr lang="es-ES" sz="2400" b="1" dirty="0">
                <a:latin typeface="Constantia" panose="02030602050306030303" pitchFamily="18" charset="0"/>
              </a:rPr>
              <a:t> </a:t>
            </a:r>
            <a:r>
              <a:rPr lang="es-ES" sz="2400" b="1" dirty="0" err="1">
                <a:latin typeface="Constantia" panose="02030602050306030303" pitchFamily="18" charset="0"/>
              </a:rPr>
              <a:t>principe</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su </a:t>
            </a:r>
            <a:r>
              <a:rPr lang="es-ES" sz="2400" b="1" dirty="0" err="1">
                <a:latin typeface="Constantia" panose="02030602050306030303" pitchFamily="18" charset="0"/>
              </a:rPr>
              <a:t>ranili</a:t>
            </a:r>
            <a:r>
              <a:rPr lang="es-ES" sz="2400" b="1" dirty="0">
                <a:latin typeface="Constantia" panose="02030602050306030303" pitchFamily="18" charset="0"/>
              </a:rPr>
              <a:t> </a:t>
            </a:r>
            <a:r>
              <a:rPr lang="es-ES" sz="2400" b="1" dirty="0" err="1">
                <a:latin typeface="Constantia" panose="02030602050306030303" pitchFamily="18" charset="0"/>
              </a:rPr>
              <a:t>same</a:t>
            </a:r>
            <a:r>
              <a:rPr lang="es-ES" sz="2400" b="1" dirty="0">
                <a:latin typeface="Constantia" panose="02030602050306030303" pitchFamily="18" charset="0"/>
              </a:rPr>
              <a:t> </a:t>
            </a:r>
            <a:r>
              <a:rPr lang="es-ES" sz="2400" b="1" dirty="0" err="1">
                <a:latin typeface="Constantia" panose="02030602050306030303" pitchFamily="18" charset="0"/>
              </a:rPr>
              <a:t>temelje</a:t>
            </a:r>
            <a:r>
              <a:rPr lang="es-ES" sz="2400" b="1" dirty="0">
                <a:latin typeface="Constantia" panose="02030602050306030303" pitchFamily="18" charset="0"/>
              </a:rPr>
              <a:t> </a:t>
            </a:r>
            <a:r>
              <a:rPr lang="es-ES" sz="2400" b="1" dirty="0" err="1">
                <a:latin typeface="Constantia" panose="02030602050306030303" pitchFamily="18" charset="0"/>
              </a:rPr>
              <a:t>ropstva</a:t>
            </a:r>
            <a:r>
              <a:rPr lang="es-ES" sz="2400" b="1" dirty="0">
                <a:latin typeface="Constantia" panose="02030602050306030303" pitchFamily="18" charset="0"/>
              </a:rPr>
              <a:t>, a </a:t>
            </a:r>
            <a:r>
              <a:rPr lang="es-ES" sz="2400" b="1" dirty="0" err="1">
                <a:latin typeface="Constantia" panose="02030602050306030303" pitchFamily="18" charset="0"/>
              </a:rPr>
              <a:t>koji</a:t>
            </a:r>
            <a:r>
              <a:rPr lang="es-ES" sz="2400" b="1" dirty="0">
                <a:latin typeface="Constantia" panose="02030602050306030303" pitchFamily="18" charset="0"/>
              </a:rPr>
              <a:t>, </a:t>
            </a:r>
            <a:r>
              <a:rPr lang="es-ES" sz="2400" b="1" dirty="0" err="1">
                <a:latin typeface="Constantia" panose="02030602050306030303" pitchFamily="18" charset="0"/>
              </a:rPr>
              <a:t>ako</a:t>
            </a:r>
            <a:r>
              <a:rPr lang="es-ES" sz="2400" b="1" dirty="0">
                <a:latin typeface="Constantia" panose="02030602050306030303" pitchFamily="18" charset="0"/>
              </a:rPr>
              <a:t> se </a:t>
            </a:r>
            <a:r>
              <a:rPr lang="es-ES" sz="2400" b="1" dirty="0" err="1">
                <a:latin typeface="Constantia" panose="02030602050306030303" pitchFamily="18" charset="0"/>
              </a:rPr>
              <a:t>provedu</a:t>
            </a:r>
            <a:r>
              <a:rPr lang="es-ES" sz="2400" b="1" dirty="0">
                <a:latin typeface="Constantia" panose="02030602050306030303" pitchFamily="18" charset="0"/>
              </a:rPr>
              <a:t>, </a:t>
            </a:r>
            <a:r>
              <a:rPr lang="es-ES" sz="2400" b="1" dirty="0" err="1">
                <a:latin typeface="Constantia" panose="02030602050306030303" pitchFamily="18" charset="0"/>
              </a:rPr>
              <a:t>sigurno</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potkopali</a:t>
            </a:r>
            <a:r>
              <a:rPr lang="es-ES" sz="2400" b="1" dirty="0">
                <a:latin typeface="Constantia" panose="02030602050306030303" pitchFamily="18" charset="0"/>
              </a:rPr>
              <a:t> </a:t>
            </a:r>
            <a:r>
              <a:rPr lang="es-ES" sz="2400" b="1" dirty="0" err="1">
                <a:latin typeface="Constantia" panose="02030602050306030303" pitchFamily="18" charset="0"/>
              </a:rPr>
              <a:t>cijeli</a:t>
            </a:r>
            <a:r>
              <a:rPr lang="es-ES" sz="2400" b="1" dirty="0">
                <a:latin typeface="Constantia" panose="02030602050306030303" pitchFamily="18" charset="0"/>
              </a:rPr>
              <a:t> </a:t>
            </a:r>
            <a:r>
              <a:rPr lang="es-ES" sz="2400" b="1" dirty="0" err="1">
                <a:latin typeface="Constantia" panose="02030602050306030303" pitchFamily="18" charset="0"/>
              </a:rPr>
              <a:t>sustav</a:t>
            </a:r>
            <a:r>
              <a:rPr lang="es-ES" sz="2400" b="1" dirty="0">
                <a:latin typeface="Constantia" panose="02030602050306030303" pitchFamily="18" charset="0"/>
              </a:rPr>
              <a:t>. […]
</a:t>
            </a:r>
            <a:r>
              <a:rPr lang="es-ES" sz="2400" b="1" dirty="0" err="1">
                <a:latin typeface="Constantia" panose="02030602050306030303" pitchFamily="18" charset="0"/>
              </a:rPr>
              <a:t>Kršćanstvo</a:t>
            </a:r>
            <a:r>
              <a:rPr lang="es-ES" sz="2400" b="1" dirty="0">
                <a:latin typeface="Constantia" panose="02030602050306030303" pitchFamily="18" charset="0"/>
              </a:rPr>
              <a:t> </a:t>
            </a:r>
            <a:r>
              <a:rPr lang="es-ES" sz="2400" b="1" dirty="0" err="1">
                <a:latin typeface="Constantia" panose="02030602050306030303" pitchFamily="18" charset="0"/>
              </a:rPr>
              <a:t>stvara</a:t>
            </a:r>
            <a:r>
              <a:rPr lang="es-ES" sz="2400" b="1" dirty="0">
                <a:latin typeface="Constantia" panose="02030602050306030303" pitchFamily="18" charset="0"/>
              </a:rPr>
              <a:t> </a:t>
            </a:r>
            <a:r>
              <a:rPr lang="es-ES" sz="2400" b="1" dirty="0" err="1">
                <a:latin typeface="Constantia" panose="02030602050306030303" pitchFamily="18" charset="0"/>
              </a:rPr>
              <a:t>snažnu</a:t>
            </a:r>
            <a:r>
              <a:rPr lang="es-ES" sz="2400" b="1" dirty="0">
                <a:latin typeface="Constantia" panose="02030602050306030303" pitchFamily="18" charset="0"/>
              </a:rPr>
              <a:t> </a:t>
            </a:r>
            <a:r>
              <a:rPr lang="es-ES" sz="2400" b="1" dirty="0" err="1">
                <a:latin typeface="Constantia" panose="02030602050306030303" pitchFamily="18" charset="0"/>
              </a:rPr>
              <a:t>vezu</a:t>
            </a:r>
            <a:r>
              <a:rPr lang="es-ES" sz="2400" b="1" dirty="0">
                <a:latin typeface="Constantia" panose="02030602050306030303" pitchFamily="18" charset="0"/>
              </a:rPr>
              <a:t> </a:t>
            </a:r>
            <a:r>
              <a:rPr lang="es-ES" sz="2400" b="1" dirty="0" err="1">
                <a:latin typeface="Constantia" panose="02030602050306030303" pitchFamily="18" charset="0"/>
              </a:rPr>
              <a:t>zajedništva</a:t>
            </a:r>
            <a:r>
              <a:rPr lang="es-ES" sz="2400" b="1" dirty="0">
                <a:latin typeface="Constantia" panose="02030602050306030303" pitchFamily="18" charset="0"/>
              </a:rPr>
              <a:t> </a:t>
            </a:r>
            <a:r>
              <a:rPr lang="es-ES" sz="2400" b="1" dirty="0" err="1">
                <a:latin typeface="Constantia" panose="02030602050306030303" pitchFamily="18" charset="0"/>
              </a:rPr>
              <a:t>između</a:t>
            </a:r>
            <a:r>
              <a:rPr lang="es-ES" sz="2400" b="1" dirty="0">
                <a:latin typeface="Constantia" panose="02030602050306030303" pitchFamily="18" charset="0"/>
              </a:rPr>
              <a:t> </a:t>
            </a:r>
            <a:r>
              <a:rPr lang="es-ES" sz="2400" b="1" dirty="0" err="1">
                <a:latin typeface="Constantia" panose="02030602050306030303" pitchFamily="18" charset="0"/>
              </a:rPr>
              <a:t>gospodara</a:t>
            </a:r>
            <a:r>
              <a:rPr lang="es-ES" sz="2400" b="1" dirty="0">
                <a:latin typeface="Constantia" panose="02030602050306030303" pitchFamily="18" charset="0"/>
              </a:rPr>
              <a:t> i rob</a:t>
            </a:r>
            <a:r>
              <a:rPr lang="hr-HR" sz="2400" b="1" dirty="0">
                <a:latin typeface="Constantia" panose="02030602050306030303" pitchFamily="18" charset="0"/>
              </a:rPr>
              <a:t>ova</a:t>
            </a:r>
            <a:r>
              <a:rPr lang="es-ES" sz="2400" b="1" dirty="0">
                <a:latin typeface="Constantia" panose="02030602050306030303" pitchFamily="18" charset="0"/>
              </a:rPr>
              <a:t>, </a:t>
            </a:r>
            <a:r>
              <a:rPr lang="es-ES" sz="2400" b="1" dirty="0" err="1">
                <a:latin typeface="Constantia" panose="02030602050306030303" pitchFamily="18" charset="0"/>
              </a:rPr>
              <a:t>kralja</a:t>
            </a:r>
            <a:r>
              <a:rPr lang="es-ES" sz="2400" b="1" dirty="0">
                <a:latin typeface="Constantia" panose="02030602050306030303" pitchFamily="18" charset="0"/>
              </a:rPr>
              <a:t> i </a:t>
            </a:r>
            <a:r>
              <a:rPr lang="es-ES" sz="2400" b="1" dirty="0" err="1">
                <a:latin typeface="Constantia" panose="02030602050306030303" pitchFamily="18" charset="0"/>
              </a:rPr>
              <a:t>podanika</a:t>
            </a:r>
            <a:r>
              <a:rPr lang="es-ES" sz="2400" b="1" dirty="0">
                <a:latin typeface="Constantia" panose="02030602050306030303" pitchFamily="18" charset="0"/>
              </a:rPr>
              <a:t>,</a:t>
            </a:r>
            <a:r>
              <a:rPr lang="hr-HR" sz="2400" b="1" dirty="0">
                <a:latin typeface="Constantia" panose="02030602050306030303" pitchFamily="18" charset="0"/>
              </a:rPr>
              <a:t> propovje.</a:t>
            </a:r>
            <a:r>
              <a:rPr lang="es-ES" sz="2400" b="1" dirty="0">
                <a:latin typeface="Constantia" panose="02030602050306030303" pitchFamily="18" charset="0"/>
              </a:rPr>
              <a:t> </a:t>
            </a:r>
            <a:r>
              <a:rPr lang="es-ES" sz="2400" b="1" dirty="0" err="1">
                <a:latin typeface="Constantia" panose="02030602050306030303" pitchFamily="18" charset="0"/>
              </a:rPr>
              <a:t>dnika</a:t>
            </a:r>
            <a:r>
              <a:rPr lang="es-ES" sz="2400" b="1" dirty="0">
                <a:latin typeface="Constantia" panose="02030602050306030303" pitchFamily="18" charset="0"/>
              </a:rPr>
              <a:t> </a:t>
            </a:r>
            <a:r>
              <a:rPr lang="hr-HR" sz="2400" b="1" dirty="0">
                <a:latin typeface="Constantia" panose="02030602050306030303" pitchFamily="18" charset="0"/>
              </a:rPr>
              <a:t>E</a:t>
            </a:r>
            <a:r>
              <a:rPr lang="es-ES" sz="2400" b="1" dirty="0" err="1">
                <a:latin typeface="Constantia" panose="02030602050306030303" pitchFamily="18" charset="0"/>
              </a:rPr>
              <a:t>vanđelja</a:t>
            </a:r>
            <a:r>
              <a:rPr lang="es-ES" sz="2400" b="1" dirty="0">
                <a:latin typeface="Constantia" panose="02030602050306030303" pitchFamily="18" charset="0"/>
              </a:rPr>
              <a:t> i </a:t>
            </a:r>
            <a:r>
              <a:rPr lang="es-ES" sz="2400" b="1" dirty="0" err="1">
                <a:latin typeface="Constantia" panose="02030602050306030303" pitchFamily="18" charset="0"/>
              </a:rPr>
              <a:t>palog</a:t>
            </a:r>
            <a:r>
              <a:rPr lang="es-ES" sz="2400" b="1" dirty="0">
                <a:latin typeface="Constantia" panose="02030602050306030303" pitchFamily="18" charset="0"/>
              </a:rPr>
              <a:t> </a:t>
            </a:r>
            <a:r>
              <a:rPr lang="es-ES" sz="2400" b="1" dirty="0" err="1">
                <a:latin typeface="Constantia" panose="02030602050306030303" pitchFamily="18" charset="0"/>
              </a:rPr>
              <a:t>grešnika</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je u </a:t>
            </a:r>
            <a:r>
              <a:rPr lang="es-ES" sz="2400" b="1" dirty="0" err="1">
                <a:latin typeface="Constantia" panose="02030602050306030303" pitchFamily="18" charset="0"/>
              </a:rPr>
              <a:t>Kristu</a:t>
            </a:r>
            <a:r>
              <a:rPr lang="es-ES" sz="2400" b="1" dirty="0">
                <a:latin typeface="Constantia" panose="02030602050306030303" pitchFamily="18" charset="0"/>
              </a:rPr>
              <a:t> </a:t>
            </a:r>
            <a:r>
              <a:rPr lang="es-ES" sz="2400" b="1" dirty="0" err="1">
                <a:latin typeface="Constantia" panose="02030602050306030303" pitchFamily="18" charset="0"/>
              </a:rPr>
              <a:t>pronašao</a:t>
            </a:r>
            <a:r>
              <a:rPr lang="es-ES" sz="2400" b="1" dirty="0">
                <a:latin typeface="Constantia" panose="02030602050306030303" pitchFamily="18" charset="0"/>
              </a:rPr>
              <a:t> </a:t>
            </a:r>
            <a:r>
              <a:rPr lang="es-ES" sz="2400" b="1" dirty="0" err="1">
                <a:latin typeface="Constantia" panose="02030602050306030303" pitchFamily="18" charset="0"/>
              </a:rPr>
              <a:t>očišćenje</a:t>
            </a:r>
            <a:r>
              <a:rPr lang="es-ES" sz="2400" b="1" dirty="0">
                <a:latin typeface="Constantia" panose="02030602050306030303" pitchFamily="18" charset="0"/>
              </a:rPr>
              <a:t> </a:t>
            </a:r>
            <a:r>
              <a:rPr lang="es-ES" sz="2400" b="1" dirty="0" err="1">
                <a:latin typeface="Constantia" panose="02030602050306030303" pitchFamily="18" charset="0"/>
              </a:rPr>
              <a:t>od</a:t>
            </a:r>
            <a:r>
              <a:rPr lang="es-ES" sz="2400" b="1" dirty="0">
                <a:latin typeface="Constantia" panose="02030602050306030303" pitchFamily="18" charset="0"/>
              </a:rPr>
              <a:t> </a:t>
            </a:r>
            <a:r>
              <a:rPr lang="es-ES" sz="2400" b="1" dirty="0" err="1">
                <a:latin typeface="Constantia" panose="02030602050306030303" pitchFamily="18" charset="0"/>
              </a:rPr>
              <a:t>grijeha</a:t>
            </a:r>
            <a:r>
              <a:rPr lang="es-ES" sz="2400" b="1" dirty="0">
                <a:latin typeface="Constantia" panose="02030602050306030303" pitchFamily="18" charset="0"/>
              </a:rPr>
              <a:t>. </a:t>
            </a:r>
            <a:r>
              <a:rPr lang="es-ES" sz="2400" b="1" dirty="0" err="1">
                <a:latin typeface="Constantia" panose="02030602050306030303" pitchFamily="18" charset="0"/>
              </a:rPr>
              <a:t>Oprani</a:t>
            </a:r>
            <a:r>
              <a:rPr lang="es-ES" sz="2400" b="1" dirty="0">
                <a:latin typeface="Constantia" panose="02030602050306030303" pitchFamily="18" charset="0"/>
              </a:rPr>
              <a:t> su </a:t>
            </a:r>
            <a:r>
              <a:rPr lang="es-ES" sz="2400" b="1" dirty="0" err="1">
                <a:latin typeface="Constantia" panose="02030602050306030303" pitchFamily="18" charset="0"/>
              </a:rPr>
              <a:t>istom</a:t>
            </a:r>
            <a:r>
              <a:rPr lang="es-ES" sz="2400" b="1" dirty="0">
                <a:latin typeface="Constantia" panose="02030602050306030303" pitchFamily="18" charset="0"/>
              </a:rPr>
              <a:t> </a:t>
            </a:r>
            <a:r>
              <a:rPr lang="es-ES" sz="2400" b="1" dirty="0" err="1">
                <a:latin typeface="Constantia" panose="02030602050306030303" pitchFamily="18" charset="0"/>
              </a:rPr>
              <a:t>krvlju</a:t>
            </a:r>
            <a:r>
              <a:rPr lang="es-ES" sz="2400" b="1" dirty="0">
                <a:latin typeface="Constantia" panose="02030602050306030303" pitchFamily="18" charset="0"/>
              </a:rPr>
              <a:t>, </a:t>
            </a:r>
            <a:r>
              <a:rPr lang="es-ES" sz="2400" b="1" dirty="0" err="1">
                <a:latin typeface="Constantia" panose="02030602050306030303" pitchFamily="18" charset="0"/>
              </a:rPr>
              <a:t>oživljeni</a:t>
            </a:r>
            <a:r>
              <a:rPr lang="es-ES" sz="2400" b="1" dirty="0">
                <a:latin typeface="Constantia" panose="02030602050306030303" pitchFamily="18" charset="0"/>
              </a:rPr>
              <a:t> </a:t>
            </a:r>
            <a:r>
              <a:rPr lang="es-ES" sz="2400" b="1" dirty="0" err="1">
                <a:latin typeface="Constantia" panose="02030602050306030303" pitchFamily="18" charset="0"/>
              </a:rPr>
              <a:t>istim</a:t>
            </a:r>
            <a:r>
              <a:rPr lang="es-ES" sz="2400" b="1" dirty="0">
                <a:latin typeface="Constantia" panose="02030602050306030303" pitchFamily="18" charset="0"/>
              </a:rPr>
              <a:t> </a:t>
            </a:r>
            <a:r>
              <a:rPr lang="es-ES" sz="2400" b="1" dirty="0" err="1">
                <a:latin typeface="Constantia" panose="02030602050306030303" pitchFamily="18" charset="0"/>
              </a:rPr>
              <a:t>Duhom</a:t>
            </a:r>
            <a:r>
              <a:rPr lang="es-ES" sz="2400" b="1" dirty="0">
                <a:latin typeface="Constantia" panose="02030602050306030303" pitchFamily="18" charset="0"/>
              </a:rPr>
              <a:t>; i </a:t>
            </a:r>
            <a:r>
              <a:rPr lang="es-ES" sz="2400" b="1" dirty="0" err="1">
                <a:latin typeface="Constantia" panose="02030602050306030303" pitchFamily="18" charset="0"/>
              </a:rPr>
              <a:t>postajemo</a:t>
            </a:r>
            <a:r>
              <a:rPr lang="es-ES" sz="2400" b="1" dirty="0">
                <a:latin typeface="Constantia" panose="02030602050306030303" pitchFamily="18" charset="0"/>
              </a:rPr>
              <a:t> </a:t>
            </a:r>
            <a:r>
              <a:rPr lang="es-ES" sz="2400" b="1" dirty="0" err="1">
                <a:latin typeface="Constantia" panose="02030602050306030303" pitchFamily="18" charset="0"/>
              </a:rPr>
              <a:t>jedno</a:t>
            </a:r>
            <a:r>
              <a:rPr lang="es-ES" sz="2400" b="1" dirty="0">
                <a:latin typeface="Constantia" panose="02030602050306030303" pitchFamily="18" charset="0"/>
              </a:rPr>
              <a:t> u </a:t>
            </a:r>
            <a:r>
              <a:rPr lang="es-ES" sz="2400" b="1" dirty="0" err="1">
                <a:latin typeface="Constantia" panose="02030602050306030303" pitchFamily="18" charset="0"/>
              </a:rPr>
              <a:t>Kristu</a:t>
            </a:r>
            <a:r>
              <a:rPr lang="es-ES" sz="2400" b="1" dirty="0">
                <a:latin typeface="Constantia" panose="02030602050306030303" pitchFamily="18" charset="0"/>
              </a:rPr>
              <a:t> </a:t>
            </a:r>
            <a:r>
              <a:rPr lang="es-ES" sz="2400" b="1" dirty="0" err="1">
                <a:latin typeface="Constantia" panose="02030602050306030303" pitchFamily="18" charset="0"/>
              </a:rPr>
              <a:t>Isusu</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2EE840B5-BFB2-9988-7FE4-5AB517476277}"/>
              </a:ext>
            </a:extLst>
          </p:cNvPr>
          <p:cNvSpPr txBox="1"/>
          <p:nvPr/>
        </p:nvSpPr>
        <p:spPr>
          <a:xfrm>
            <a:off x="5888264" y="6021301"/>
            <a:ext cx="5152629" cy="338554"/>
          </a:xfrm>
          <a:prstGeom prst="rect">
            <a:avLst/>
          </a:prstGeom>
          <a:noFill/>
        </p:spPr>
        <p:txBody>
          <a:bodyPr wrap="none" rtlCol="0">
            <a:spAutoFit/>
          </a:bodyPr>
          <a:lstStyle/>
          <a:p>
            <a:pPr algn="r"/>
            <a:r>
              <a:rPr lang="es-ES" sz="1600" b="1" dirty="0"/>
              <a:t>E</a:t>
            </a:r>
            <a:r>
              <a:rPr lang="hr-HR" sz="1600" b="1" dirty="0"/>
              <a:t>llen G. White, </a:t>
            </a:r>
            <a:r>
              <a:rPr lang="es-ES" sz="1600" i="1" dirty="0" err="1"/>
              <a:t>Djela</a:t>
            </a:r>
            <a:r>
              <a:rPr lang="es-ES" sz="1600" i="1" dirty="0"/>
              <a:t> </a:t>
            </a:r>
            <a:r>
              <a:rPr lang="es-ES" sz="1600" i="1" dirty="0" err="1"/>
              <a:t>apostolska</a:t>
            </a:r>
            <a:r>
              <a:rPr lang="es-ES" sz="1600" b="1" dirty="0"/>
              <a:t>, </a:t>
            </a:r>
            <a:r>
              <a:rPr lang="hr-HR" sz="1600" b="1" dirty="0"/>
              <a:t>str</a:t>
            </a:r>
            <a:r>
              <a:rPr lang="es-ES" sz="1600" b="1" dirty="0"/>
              <a:t>. 36</a:t>
            </a:r>
            <a:r>
              <a:rPr lang="hr-HR" sz="1600" b="1" dirty="0"/>
              <a:t>7. u izvorniku.</a:t>
            </a:r>
            <a:endParaRPr lang="es-ES" sz="1600" b="1" dirty="0"/>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C041CA-C3D5-322B-DD6A-6765FD11C613}"/>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ODNOSI U CRKVI</a:t>
            </a:r>
          </a:p>
        </p:txBody>
      </p:sp>
      <p:sp>
        <p:nvSpPr>
          <p:cNvPr id="5" name="CuadroTexto 4">
            <a:extLst>
              <a:ext uri="{FF2B5EF4-FFF2-40B4-BE49-F238E27FC236}">
                <a16:creationId xmlns:a16="http://schemas.microsoft.com/office/drawing/2014/main" id="{ACA06E06-3B06-2A1D-F654-D8C9C92D8458}"/>
              </a:ext>
            </a:extLst>
          </p:cNvPr>
          <p:cNvSpPr txBox="1"/>
          <p:nvPr/>
        </p:nvSpPr>
        <p:spPr>
          <a:xfrm>
            <a:off x="1333499" y="693241"/>
            <a:ext cx="9525000" cy="369332"/>
          </a:xfrm>
          <a:prstGeom prst="rect">
            <a:avLst/>
          </a:prstGeom>
          <a:noFill/>
        </p:spPr>
        <p:txBody>
          <a:bodyPr wrap="square">
            <a:spAutoFit/>
          </a:bodyPr>
          <a:lstStyle/>
          <a:p>
            <a:pPr algn="ct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“U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molitvi</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ustrajte</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u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njoj</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bdijte</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sa</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yahvaljivanjem</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Kolo</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anims</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4,2)</a:t>
            </a:r>
          </a:p>
        </p:txBody>
      </p:sp>
      <p:sp>
        <p:nvSpPr>
          <p:cNvPr id="6" name="CuadroTexto 5">
            <a:extLst>
              <a:ext uri="{FF2B5EF4-FFF2-40B4-BE49-F238E27FC236}">
                <a16:creationId xmlns:a16="http://schemas.microsoft.com/office/drawing/2014/main" id="{9D290AFC-50FA-78BD-8BD8-FF07AADE739E}"/>
              </a:ext>
            </a:extLst>
          </p:cNvPr>
          <p:cNvSpPr txBox="1"/>
          <p:nvPr/>
        </p:nvSpPr>
        <p:spPr>
          <a:xfrm>
            <a:off x="3333750" y="1143441"/>
            <a:ext cx="6038852" cy="707886"/>
          </a:xfrm>
          <a:prstGeom prst="rect">
            <a:avLst/>
          </a:prstGeom>
          <a:noFill/>
        </p:spPr>
        <p:txBody>
          <a:bodyPr wrap="square" rtlCol="0">
            <a:spAutoFit/>
          </a:bodyPr>
          <a:lstStyle/>
          <a:p>
            <a:pPr>
              <a:spcBef>
                <a:spcPts val="600"/>
              </a:spcBef>
            </a:pPr>
            <a:r>
              <a:rPr lang="es-ES" sz="2000" b="1" dirty="0" err="1"/>
              <a:t>Potiču</a:t>
            </a:r>
            <a:r>
              <a:rPr lang="es-ES" sz="2000" b="1" dirty="0"/>
              <a:t> </a:t>
            </a:r>
            <a:r>
              <a:rPr lang="es-ES" sz="2000" b="1" dirty="0" err="1"/>
              <a:t>nas</a:t>
            </a:r>
            <a:r>
              <a:rPr lang="es-ES" sz="2000" b="1" dirty="0"/>
              <a:t> da "</a:t>
            </a:r>
            <a:r>
              <a:rPr lang="es-ES" sz="2000" b="1" dirty="0" err="1"/>
              <a:t>molimo</a:t>
            </a:r>
            <a:r>
              <a:rPr lang="es-ES" sz="2000" b="1" dirty="0"/>
              <a:t> </a:t>
            </a:r>
            <a:r>
              <a:rPr lang="es-ES" sz="2000" b="1" dirty="0" err="1"/>
              <a:t>jedni</a:t>
            </a:r>
            <a:r>
              <a:rPr lang="es-ES" sz="2000" b="1" dirty="0"/>
              <a:t> </a:t>
            </a:r>
            <a:r>
              <a:rPr lang="es-ES" sz="2000" b="1" dirty="0" err="1"/>
              <a:t>za</a:t>
            </a:r>
            <a:r>
              <a:rPr lang="es-ES" sz="2000" b="1" dirty="0"/>
              <a:t> </a:t>
            </a:r>
            <a:r>
              <a:rPr lang="es-ES" sz="2000" b="1" dirty="0" err="1"/>
              <a:t>druge</a:t>
            </a:r>
            <a:r>
              <a:rPr lang="es-ES" sz="2000" b="1" dirty="0"/>
              <a:t>" </a:t>
            </a:r>
            <a:r>
              <a:rPr lang="es-ES" sz="2000" b="1" dirty="0" err="1"/>
              <a:t>jer</a:t>
            </a:r>
            <a:r>
              <a:rPr lang="es-ES" sz="2000" b="1" dirty="0"/>
              <a:t> "</a:t>
            </a:r>
            <a:r>
              <a:rPr lang="es-ES" sz="2000" b="1" dirty="0" err="1"/>
              <a:t>učinko</a:t>
            </a:r>
            <a:r>
              <a:rPr lang="hr-HR" sz="2000" b="1" dirty="0"/>
              <a:t>-</a:t>
            </a:r>
            <a:r>
              <a:rPr lang="es-ES" sz="2000" b="1" dirty="0"/>
              <a:t> vita </a:t>
            </a:r>
            <a:r>
              <a:rPr lang="es-ES" sz="2000" b="1" dirty="0" err="1"/>
              <a:t>molitva</a:t>
            </a:r>
            <a:r>
              <a:rPr lang="es-ES" sz="2000" b="1" dirty="0"/>
              <a:t> </a:t>
            </a:r>
            <a:r>
              <a:rPr lang="es-ES" sz="2000" b="1" dirty="0" err="1"/>
              <a:t>pravednika</a:t>
            </a:r>
            <a:r>
              <a:rPr lang="es-ES" sz="2000" b="1" dirty="0"/>
              <a:t> </a:t>
            </a:r>
            <a:r>
              <a:rPr lang="hr-HR" sz="2000" b="1" dirty="0"/>
              <a:t>pun</a:t>
            </a:r>
            <a:r>
              <a:rPr lang="es-ES" sz="2000" b="1" dirty="0"/>
              <a:t>o </a:t>
            </a:r>
            <a:r>
              <a:rPr lang="es-ES" sz="2000" b="1" dirty="0" err="1"/>
              <a:t>pomaže</a:t>
            </a:r>
            <a:r>
              <a:rPr lang="es-ES" sz="2000" b="1" dirty="0"/>
              <a:t>" (</a:t>
            </a:r>
            <a:r>
              <a:rPr lang="es-ES" sz="2000" b="1" dirty="0" err="1"/>
              <a:t>Jakov</a:t>
            </a:r>
            <a:r>
              <a:rPr lang="es-ES" sz="2000" b="1" dirty="0"/>
              <a:t> 5</a:t>
            </a:r>
            <a:r>
              <a:rPr lang="hr-HR" sz="2000" b="1" dirty="0"/>
              <a:t>,</a:t>
            </a:r>
            <a:r>
              <a:rPr lang="es-ES" sz="2000" b="1" dirty="0"/>
              <a:t>16).</a:t>
            </a:r>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2601" y="1143441"/>
            <a:ext cx="2638425"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974" y="1276350"/>
            <a:ext cx="3009901"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80974" y="3062799"/>
            <a:ext cx="3009900"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72601" y="3053071"/>
            <a:ext cx="2638425"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1024282-C608-FF33-44DD-A65B31C31BBF}"/>
              </a:ext>
            </a:extLst>
          </p:cNvPr>
          <p:cNvSpPr txBox="1"/>
          <p:nvPr/>
        </p:nvSpPr>
        <p:spPr>
          <a:xfrm>
            <a:off x="3333749" y="1835939"/>
            <a:ext cx="6181724" cy="1631216"/>
          </a:xfrm>
          <a:prstGeom prst="rect">
            <a:avLst/>
          </a:prstGeom>
          <a:noFill/>
        </p:spPr>
        <p:txBody>
          <a:bodyPr wrap="square">
            <a:spAutoFit/>
          </a:bodyPr>
          <a:lstStyle/>
          <a:p>
            <a:pPr>
              <a:spcBef>
                <a:spcPts val="600"/>
              </a:spcBef>
            </a:pPr>
            <a:r>
              <a:rPr lang="es-ES" sz="2000" b="1" dirty="0" err="1"/>
              <a:t>Osim</a:t>
            </a:r>
            <a:r>
              <a:rPr lang="es-ES" sz="2000" b="1" dirty="0"/>
              <a:t> </a:t>
            </a:r>
            <a:r>
              <a:rPr lang="es-ES" sz="2000" b="1" dirty="0" err="1"/>
              <a:t>jutarnje</a:t>
            </a:r>
            <a:r>
              <a:rPr lang="es-ES" sz="2000" b="1" dirty="0"/>
              <a:t> i </a:t>
            </a:r>
            <a:r>
              <a:rPr lang="es-ES" sz="2000" b="1" dirty="0" err="1"/>
              <a:t>večernje</a:t>
            </a:r>
            <a:r>
              <a:rPr lang="es-ES" sz="2000" b="1" dirty="0"/>
              <a:t> </a:t>
            </a:r>
            <a:r>
              <a:rPr lang="es-ES" sz="2000" b="1" dirty="0" err="1"/>
              <a:t>molitve</a:t>
            </a:r>
            <a:r>
              <a:rPr lang="es-ES" sz="2000" b="1" dirty="0"/>
              <a:t>, </a:t>
            </a:r>
            <a:r>
              <a:rPr lang="es-ES" sz="2000" b="1" dirty="0" err="1"/>
              <a:t>Pavao</a:t>
            </a:r>
            <a:r>
              <a:rPr lang="es-ES" sz="2000" b="1" dirty="0"/>
              <a:t> </a:t>
            </a:r>
            <a:r>
              <a:rPr lang="es-ES" sz="2000" b="1" dirty="0" err="1"/>
              <a:t>predlaže</a:t>
            </a:r>
            <a:r>
              <a:rPr lang="es-ES" sz="2000" b="1" dirty="0"/>
              <a:t> da se </a:t>
            </a:r>
            <a:r>
              <a:rPr lang="es-ES" sz="2000" b="1" dirty="0" err="1"/>
              <a:t>molitva</a:t>
            </a:r>
            <a:r>
              <a:rPr lang="es-ES" sz="2000" b="1" dirty="0"/>
              <a:t> </a:t>
            </a:r>
            <a:r>
              <a:rPr lang="es-ES" sz="2000" b="1" dirty="0" err="1"/>
              <a:t>izgovara</a:t>
            </a:r>
            <a:r>
              <a:rPr lang="es-ES" sz="2000" b="1" dirty="0"/>
              <a:t> u </a:t>
            </a:r>
            <a:r>
              <a:rPr lang="es-ES" sz="2000" b="1" dirty="0" err="1"/>
              <a:t>bilo</a:t>
            </a:r>
            <a:r>
              <a:rPr lang="es-ES" sz="2000" b="1" dirty="0"/>
              <a:t> </a:t>
            </a:r>
            <a:r>
              <a:rPr lang="es-ES" sz="2000" b="1" dirty="0" err="1"/>
              <a:t>koje</a:t>
            </a:r>
            <a:r>
              <a:rPr lang="es-ES" sz="2000" b="1" dirty="0"/>
              <a:t> </a:t>
            </a:r>
            <a:r>
              <a:rPr lang="es-ES" sz="2000" b="1" dirty="0" err="1"/>
              <a:t>vrijeme</a:t>
            </a:r>
            <a:r>
              <a:rPr lang="es-ES" sz="2000" b="1" dirty="0"/>
              <a:t> (</a:t>
            </a:r>
            <a:r>
              <a:rPr lang="es-ES" sz="2000" b="1" dirty="0" err="1"/>
              <a:t>Kol</a:t>
            </a:r>
            <a:r>
              <a:rPr lang="es-ES" sz="2000" b="1" dirty="0"/>
              <a:t>. 4</a:t>
            </a:r>
            <a:r>
              <a:rPr lang="hr-HR" sz="2000" b="1" dirty="0"/>
              <a:t>,</a:t>
            </a:r>
            <a:r>
              <a:rPr lang="es-ES" sz="2000" b="1" dirty="0"/>
              <a:t>2; Ef. 6</a:t>
            </a:r>
            <a:r>
              <a:rPr lang="hr-HR" sz="2000" b="1" dirty="0"/>
              <a:t>,</a:t>
            </a:r>
            <a:r>
              <a:rPr lang="es-ES" sz="2000" b="1" dirty="0"/>
              <a:t>18; 1</a:t>
            </a:r>
            <a:r>
              <a:rPr lang="hr-HR" sz="2000" b="1" dirty="0"/>
              <a:t>.</a:t>
            </a:r>
            <a:r>
              <a:rPr lang="es-ES" sz="2000" b="1" dirty="0"/>
              <a:t> </a:t>
            </a:r>
            <a:r>
              <a:rPr lang="hr-HR" sz="2000" b="1" dirty="0"/>
              <a:t>Sol</a:t>
            </a:r>
            <a:r>
              <a:rPr lang="es-ES" sz="2000" b="1" dirty="0"/>
              <a:t>. 5</a:t>
            </a:r>
            <a:r>
              <a:rPr lang="hr-HR" sz="2000" b="1" dirty="0"/>
              <a:t>,</a:t>
            </a:r>
            <a:r>
              <a:rPr lang="es-ES" sz="2000" b="1" dirty="0"/>
              <a:t>17). </a:t>
            </a:r>
            <a:r>
              <a:rPr lang="es-ES" sz="2000" b="1" dirty="0" err="1"/>
              <a:t>Budući</a:t>
            </a:r>
            <a:r>
              <a:rPr lang="es-ES" sz="2000" b="1" dirty="0"/>
              <a:t> da je </a:t>
            </a:r>
            <a:r>
              <a:rPr lang="es-ES" sz="2000" b="1" dirty="0" err="1"/>
              <a:t>Nehemija</a:t>
            </a:r>
            <a:r>
              <a:rPr lang="es-ES" sz="2000" b="1" dirty="0"/>
              <a:t> </a:t>
            </a:r>
            <a:r>
              <a:rPr lang="es-ES" sz="2000" b="1" dirty="0" err="1"/>
              <a:t>tiho</a:t>
            </a:r>
            <a:r>
              <a:rPr lang="es-ES" sz="2000" b="1" dirty="0"/>
              <a:t> </a:t>
            </a:r>
            <a:r>
              <a:rPr lang="es-ES" sz="2000" b="1" dirty="0" err="1"/>
              <a:t>molio</a:t>
            </a:r>
            <a:r>
              <a:rPr lang="es-ES" sz="2000" b="1" dirty="0"/>
              <a:t> </a:t>
            </a:r>
            <a:r>
              <a:rPr lang="es-ES" sz="2000" b="1" dirty="0" err="1"/>
              <a:t>pred</a:t>
            </a:r>
            <a:r>
              <a:rPr lang="es-ES" sz="2000" b="1" dirty="0"/>
              <a:t> </a:t>
            </a:r>
            <a:r>
              <a:rPr lang="es-ES" sz="2000" b="1" dirty="0" err="1"/>
              <a:t>kraljem</a:t>
            </a:r>
            <a:r>
              <a:rPr lang="es-ES" sz="2000" b="1" dirty="0"/>
              <a:t> (</a:t>
            </a:r>
            <a:r>
              <a:rPr lang="es-ES" sz="2000" b="1" dirty="0" err="1"/>
              <a:t>Neh</a:t>
            </a:r>
            <a:r>
              <a:rPr lang="es-ES" sz="2000" b="1" dirty="0"/>
              <a:t>. 2</a:t>
            </a:r>
            <a:r>
              <a:rPr lang="hr-HR" sz="2000" b="1" dirty="0"/>
              <a:t>,</a:t>
            </a:r>
            <a:r>
              <a:rPr lang="es-ES" sz="2000" b="1" dirty="0"/>
              <a:t>4), </a:t>
            </a:r>
            <a:r>
              <a:rPr lang="es-ES" sz="2000" b="1" dirty="0" err="1"/>
              <a:t>imamo</a:t>
            </a:r>
            <a:r>
              <a:rPr lang="es-ES" sz="2000" b="1" dirty="0"/>
              <a:t> </a:t>
            </a:r>
            <a:r>
              <a:rPr lang="es-ES" sz="2000" b="1" dirty="0" err="1"/>
              <a:t>pr</a:t>
            </a:r>
            <a:r>
              <a:rPr lang="hr-HR" sz="2000" b="1" dirty="0"/>
              <a:t>ednost </a:t>
            </a:r>
            <a:r>
              <a:rPr lang="es-ES" sz="2000" b="1" dirty="0" err="1"/>
              <a:t>moliti</a:t>
            </a:r>
            <a:r>
              <a:rPr lang="es-ES" sz="2000" b="1" dirty="0"/>
              <a:t> se </a:t>
            </a:r>
            <a:r>
              <a:rPr lang="es-ES" sz="2000" b="1" dirty="0" err="1"/>
              <a:t>na</a:t>
            </a:r>
            <a:r>
              <a:rPr lang="es-ES" sz="2000" b="1" dirty="0"/>
              <a:t> </a:t>
            </a:r>
            <a:r>
              <a:rPr lang="es-ES" sz="2000" b="1" dirty="0" err="1"/>
              <a:t>bilo</a:t>
            </a:r>
            <a:r>
              <a:rPr lang="es-ES" sz="2000" b="1" dirty="0"/>
              <a:t> </a:t>
            </a:r>
            <a:r>
              <a:rPr lang="es-ES" sz="2000" b="1" dirty="0" err="1"/>
              <a:t>kojem</a:t>
            </a:r>
            <a:r>
              <a:rPr lang="es-ES" sz="2000" b="1" dirty="0"/>
              <a:t> </a:t>
            </a:r>
            <a:r>
              <a:rPr lang="es-ES" sz="2000" b="1" dirty="0" err="1"/>
              <a:t>mjestu</a:t>
            </a:r>
            <a:r>
              <a:rPr lang="es-ES" sz="2000" b="1" dirty="0"/>
              <a:t> </a:t>
            </a:r>
            <a:r>
              <a:rPr lang="es-ES" sz="2000" b="1" dirty="0" err="1"/>
              <a:t>ili</a:t>
            </a:r>
            <a:r>
              <a:rPr lang="es-ES" sz="2000" b="1" dirty="0"/>
              <a:t> u </a:t>
            </a:r>
            <a:r>
              <a:rPr lang="es-ES" sz="2000" b="1" dirty="0" err="1"/>
              <a:t>bilo</a:t>
            </a:r>
            <a:r>
              <a:rPr lang="es-ES" sz="2000" b="1" dirty="0"/>
              <a:t> </a:t>
            </a:r>
            <a:r>
              <a:rPr lang="es-ES" sz="2000" b="1" dirty="0" err="1"/>
              <a:t>kojoj</a:t>
            </a:r>
            <a:r>
              <a:rPr lang="hr-HR" sz="2000" b="1" dirty="0"/>
              <a:t> </a:t>
            </a:r>
            <a:r>
              <a:rPr lang="es-ES" sz="2000" b="1" dirty="0" err="1"/>
              <a:t>situaciji</a:t>
            </a:r>
            <a:r>
              <a:rPr lang="es-ES" sz="2000" b="1" dirty="0"/>
              <a:t>.</a:t>
            </a:r>
          </a:p>
        </p:txBody>
      </p:sp>
      <p:sp>
        <p:nvSpPr>
          <p:cNvPr id="11" name="CuadroTexto 10">
            <a:extLst>
              <a:ext uri="{FF2B5EF4-FFF2-40B4-BE49-F238E27FC236}">
                <a16:creationId xmlns:a16="http://schemas.microsoft.com/office/drawing/2014/main" id="{CBB4A15E-2B31-7455-7A4C-9FFD1CE38E47}"/>
              </a:ext>
            </a:extLst>
          </p:cNvPr>
          <p:cNvSpPr txBox="1"/>
          <p:nvPr/>
        </p:nvSpPr>
        <p:spPr>
          <a:xfrm>
            <a:off x="3333748" y="4467429"/>
            <a:ext cx="6038851" cy="2246769"/>
          </a:xfrm>
          <a:prstGeom prst="rect">
            <a:avLst/>
          </a:prstGeom>
          <a:noFill/>
        </p:spPr>
        <p:txBody>
          <a:bodyPr wrap="square">
            <a:spAutoFit/>
          </a:bodyPr>
          <a:lstStyle/>
          <a:p>
            <a:pPr>
              <a:spcBef>
                <a:spcPts val="600"/>
              </a:spcBef>
            </a:pPr>
            <a:r>
              <a:rPr lang="es-ES" sz="2000" b="1" dirty="0" err="1"/>
              <a:t>Pavao</a:t>
            </a:r>
            <a:r>
              <a:rPr lang="es-ES" sz="2000" b="1" dirty="0"/>
              <a:t> </a:t>
            </a:r>
            <a:r>
              <a:rPr lang="es-ES" sz="2000" b="1" dirty="0" err="1"/>
              <a:t>posebno</a:t>
            </a:r>
            <a:r>
              <a:rPr lang="es-ES" sz="2000" b="1" dirty="0"/>
              <a:t> </a:t>
            </a:r>
            <a:r>
              <a:rPr lang="es-ES" sz="2000" b="1" dirty="0" err="1"/>
              <a:t>moli</a:t>
            </a:r>
            <a:r>
              <a:rPr lang="es-ES" sz="2000" b="1" dirty="0"/>
              <a:t> da se </a:t>
            </a:r>
            <a:r>
              <a:rPr lang="es-ES" sz="2000" b="1" dirty="0" err="1"/>
              <a:t>moli</a:t>
            </a:r>
            <a:r>
              <a:rPr lang="es-ES" sz="2000" b="1" dirty="0"/>
              <a:t> </a:t>
            </a:r>
            <a:r>
              <a:rPr lang="es-ES" sz="2000" b="1" dirty="0" err="1"/>
              <a:t>za</a:t>
            </a:r>
            <a:r>
              <a:rPr lang="es-ES" sz="2000" b="1" dirty="0"/>
              <a:t> </a:t>
            </a:r>
            <a:r>
              <a:rPr lang="es-ES" sz="2000" b="1" dirty="0" err="1"/>
              <a:t>one</a:t>
            </a:r>
            <a:r>
              <a:rPr lang="es-ES" sz="2000" b="1" dirty="0"/>
              <a:t> </a:t>
            </a:r>
            <a:r>
              <a:rPr lang="es-ES" sz="2000" b="1" dirty="0" err="1"/>
              <a:t>koji</a:t>
            </a:r>
            <a:r>
              <a:rPr lang="es-ES" sz="2000" b="1" dirty="0"/>
              <a:t> </a:t>
            </a:r>
            <a:r>
              <a:rPr lang="es-ES" sz="2000" b="1" dirty="0" err="1"/>
              <a:t>navije</a:t>
            </a:r>
            <a:r>
              <a:rPr lang="hr-HR" sz="2000" b="1" dirty="0"/>
              <a:t>št</a:t>
            </a:r>
            <a:r>
              <a:rPr lang="es-ES" sz="2000" b="1" dirty="0" err="1"/>
              <a:t>aju</a:t>
            </a:r>
            <a:r>
              <a:rPr lang="es-ES" sz="2000" b="1" dirty="0"/>
              <a:t> </a:t>
            </a:r>
            <a:r>
              <a:rPr lang="hr-HR" sz="2000" b="1" dirty="0"/>
              <a:t>E</a:t>
            </a:r>
            <a:r>
              <a:rPr lang="es-ES" sz="2000" b="1" dirty="0" err="1"/>
              <a:t>vanđelje</a:t>
            </a:r>
            <a:r>
              <a:rPr lang="es-ES" sz="2000" b="1" dirty="0"/>
              <a:t> (</a:t>
            </a:r>
            <a:r>
              <a:rPr lang="es-ES" sz="2000" b="1" dirty="0" err="1"/>
              <a:t>Kol</a:t>
            </a:r>
            <a:r>
              <a:rPr lang="hr-HR" sz="2000" b="1" dirty="0"/>
              <a:t>.</a:t>
            </a:r>
            <a:r>
              <a:rPr lang="es-ES" sz="2000" b="1" dirty="0"/>
              <a:t> 4</a:t>
            </a:r>
            <a:r>
              <a:rPr lang="hr-HR" sz="2000" b="1" dirty="0"/>
              <a:t>,</a:t>
            </a:r>
            <a:r>
              <a:rPr lang="es-ES" sz="2000" b="1" dirty="0"/>
              <a:t>3</a:t>
            </a:r>
            <a:r>
              <a:rPr lang="hr-HR" sz="2000" b="1" dirty="0"/>
              <a:t>.</a:t>
            </a:r>
            <a:r>
              <a:rPr lang="es-ES" sz="2000" b="1" dirty="0"/>
              <a:t>4; </a:t>
            </a:r>
            <a:r>
              <a:rPr lang="es-ES" sz="2000" b="1" dirty="0" err="1"/>
              <a:t>Ef</a:t>
            </a:r>
            <a:r>
              <a:rPr lang="hr-HR" sz="2000" b="1" dirty="0"/>
              <a:t>.</a:t>
            </a:r>
            <a:r>
              <a:rPr lang="es-ES" sz="2000" b="1" dirty="0"/>
              <a:t> 6</a:t>
            </a:r>
            <a:r>
              <a:rPr lang="hr-HR" sz="2000" b="1" dirty="0"/>
              <a:t>,</a:t>
            </a:r>
            <a:r>
              <a:rPr lang="es-ES" sz="2000" b="1" dirty="0"/>
              <a:t>19). Nije </a:t>
            </a:r>
            <a:r>
              <a:rPr lang="es-ES" sz="2000" b="1" dirty="0" err="1"/>
              <a:t>važno</a:t>
            </a:r>
            <a:r>
              <a:rPr lang="es-ES" sz="2000" b="1" dirty="0"/>
              <a:t> </a:t>
            </a:r>
            <a:r>
              <a:rPr lang="es-ES" sz="2000" b="1" dirty="0" err="1"/>
              <a:t>ima</a:t>
            </a:r>
            <a:r>
              <a:rPr lang="es-ES" sz="2000" b="1" dirty="0"/>
              <a:t> </a:t>
            </a:r>
            <a:r>
              <a:rPr lang="es-ES" sz="2000" b="1" dirty="0" err="1"/>
              <a:t>li</a:t>
            </a:r>
            <a:r>
              <a:rPr lang="es-ES" sz="2000" b="1" dirty="0"/>
              <a:t> </a:t>
            </a:r>
            <a:r>
              <a:rPr lang="es-ES" sz="2000" b="1" dirty="0" err="1"/>
              <a:t>propovjednik</a:t>
            </a:r>
            <a:r>
              <a:rPr lang="es-ES" sz="2000" b="1" dirty="0"/>
              <a:t> malo </a:t>
            </a:r>
            <a:r>
              <a:rPr lang="es-ES" sz="2000" b="1" dirty="0" err="1"/>
              <a:t>ili</a:t>
            </a:r>
            <a:r>
              <a:rPr lang="es-ES" sz="2000" b="1" dirty="0"/>
              <a:t> puno </a:t>
            </a:r>
            <a:r>
              <a:rPr lang="es-ES" sz="2000" b="1" dirty="0" err="1"/>
              <a:t>iskustva</a:t>
            </a:r>
            <a:r>
              <a:rPr lang="es-ES" sz="2000" b="1" dirty="0"/>
              <a:t> u </a:t>
            </a:r>
            <a:r>
              <a:rPr lang="es-ES" sz="2000" b="1" dirty="0" err="1"/>
              <a:t>evangelizaciji</a:t>
            </a:r>
            <a:r>
              <a:rPr lang="es-ES" sz="2000" b="1" dirty="0"/>
              <a:t>, </a:t>
            </a:r>
            <a:r>
              <a:rPr lang="es-ES" sz="2000" b="1" dirty="0" err="1"/>
              <a:t>nitko</a:t>
            </a:r>
            <a:r>
              <a:rPr lang="es-ES" sz="2000" b="1" dirty="0"/>
              <a:t> nije </a:t>
            </a:r>
            <a:r>
              <a:rPr lang="es-ES" sz="2000" b="1" dirty="0" err="1"/>
              <a:t>dovoljan</a:t>
            </a:r>
            <a:r>
              <a:rPr lang="es-ES" sz="2000" b="1" dirty="0"/>
              <a:t> </a:t>
            </a:r>
            <a:r>
              <a:rPr lang="es-ES" sz="2000" b="1" dirty="0" err="1"/>
              <a:t>za</a:t>
            </a:r>
            <a:r>
              <a:rPr lang="es-ES" sz="2000" b="1" dirty="0"/>
              <a:t> </a:t>
            </a:r>
            <a:r>
              <a:rPr lang="es-ES" sz="2000" b="1" dirty="0" err="1"/>
              <a:t>ovaj</a:t>
            </a:r>
            <a:r>
              <a:rPr lang="es-ES" sz="2000" b="1" dirty="0"/>
              <a:t> </a:t>
            </a:r>
            <a:r>
              <a:rPr lang="es-ES" sz="2000" b="1" dirty="0" err="1"/>
              <a:t>posao</a:t>
            </a:r>
            <a:r>
              <a:rPr lang="es-ES" sz="2000" b="1" dirty="0"/>
              <a:t>. </a:t>
            </a:r>
            <a:r>
              <a:rPr lang="es-ES" sz="2000" b="1" dirty="0" err="1"/>
              <a:t>Pavao</a:t>
            </a:r>
            <a:r>
              <a:rPr lang="es-ES" sz="2000" b="1" dirty="0"/>
              <a:t> </a:t>
            </a:r>
            <a:r>
              <a:rPr lang="hr-HR" sz="2000" b="1" dirty="0"/>
              <a:t>se nije samo </a:t>
            </a:r>
            <a:r>
              <a:rPr lang="es-ES" sz="2000" b="1" dirty="0" err="1"/>
              <a:t>molio</a:t>
            </a:r>
            <a:r>
              <a:rPr lang="hr-HR" sz="2000" b="1" dirty="0"/>
              <a:t> za sebe</a:t>
            </a:r>
            <a:r>
              <a:rPr lang="es-ES" sz="2000" b="1" dirty="0"/>
              <a:t>, </a:t>
            </a:r>
            <a:r>
              <a:rPr lang="es-ES" sz="2000" b="1" dirty="0" err="1"/>
              <a:t>već</a:t>
            </a:r>
            <a:r>
              <a:rPr lang="es-ES" sz="2000" b="1" dirty="0"/>
              <a:t> je </a:t>
            </a:r>
            <a:r>
              <a:rPr lang="es-ES" sz="2000" b="1" dirty="0" err="1"/>
              <a:t>molio</a:t>
            </a:r>
            <a:r>
              <a:rPr lang="es-ES" sz="2000" b="1" dirty="0"/>
              <a:t> </a:t>
            </a:r>
            <a:r>
              <a:rPr lang="es-ES" sz="2000" b="1" dirty="0" err="1"/>
              <a:t>braću</a:t>
            </a:r>
            <a:r>
              <a:rPr lang="es-ES" sz="2000" b="1" dirty="0"/>
              <a:t> da </a:t>
            </a:r>
            <a:r>
              <a:rPr lang="hr-HR" sz="2000" b="1" dirty="0"/>
              <a:t>se </a:t>
            </a:r>
            <a:r>
              <a:rPr lang="es-ES" sz="2000" b="1" dirty="0"/>
              <a:t>mole </a:t>
            </a:r>
            <a:r>
              <a:rPr lang="hr-HR" sz="2000" b="1" dirty="0"/>
              <a:t>i </a:t>
            </a:r>
            <a:r>
              <a:rPr lang="es-ES" sz="2000" b="1" dirty="0" err="1"/>
              <a:t>za</a:t>
            </a:r>
            <a:r>
              <a:rPr lang="es-ES" sz="2000" b="1" dirty="0"/>
              <a:t> </a:t>
            </a:r>
            <a:r>
              <a:rPr lang="es-ES" sz="2000" b="1" dirty="0" err="1"/>
              <a:t>njega</a:t>
            </a:r>
            <a:r>
              <a:rPr lang="es-ES" sz="2000" b="1" dirty="0"/>
              <a:t> </a:t>
            </a:r>
            <a:r>
              <a:rPr lang="es-ES" sz="2000" b="1" dirty="0" err="1"/>
              <a:t>kako</a:t>
            </a:r>
            <a:r>
              <a:rPr lang="es-ES" sz="2000" b="1" dirty="0"/>
              <a:t> </a:t>
            </a:r>
            <a:r>
              <a:rPr lang="es-ES" sz="2000" b="1" dirty="0" err="1"/>
              <a:t>bi</a:t>
            </a:r>
            <a:r>
              <a:rPr lang="es-ES" sz="2000" b="1" dirty="0"/>
              <a:t> </a:t>
            </a:r>
            <a:r>
              <a:rPr lang="es-ES" sz="2000" b="1" dirty="0" err="1"/>
              <a:t>njegove</a:t>
            </a:r>
            <a:r>
              <a:rPr lang="es-ES" sz="2000" b="1" dirty="0"/>
              <a:t> </a:t>
            </a:r>
            <a:r>
              <a:rPr lang="es-ES" sz="2000" b="1" dirty="0" err="1"/>
              <a:t>riječi</a:t>
            </a:r>
            <a:r>
              <a:rPr lang="es-ES" sz="2000" b="1" dirty="0"/>
              <a:t> </a:t>
            </a:r>
            <a:r>
              <a:rPr lang="es-ES" sz="2000" b="1" dirty="0" err="1"/>
              <a:t>bile</a:t>
            </a:r>
            <a:r>
              <a:rPr lang="es-ES" sz="2000" b="1" dirty="0"/>
              <a:t> prave.</a:t>
            </a:r>
          </a:p>
        </p:txBody>
      </p:sp>
      <p:sp>
        <p:nvSpPr>
          <p:cNvPr id="14" name="CuadroTexto 13">
            <a:extLst>
              <a:ext uri="{FF2B5EF4-FFF2-40B4-BE49-F238E27FC236}">
                <a16:creationId xmlns:a16="http://schemas.microsoft.com/office/drawing/2014/main" id="{0823BCF1-7BF9-A6D7-4F26-1984BE0B4001}"/>
              </a:ext>
            </a:extLst>
          </p:cNvPr>
          <p:cNvSpPr txBox="1"/>
          <p:nvPr/>
        </p:nvSpPr>
        <p:spPr>
          <a:xfrm>
            <a:off x="3333748" y="3467155"/>
            <a:ext cx="6038851" cy="1015663"/>
          </a:xfrm>
          <a:prstGeom prst="rect">
            <a:avLst/>
          </a:prstGeom>
          <a:noFill/>
        </p:spPr>
        <p:txBody>
          <a:bodyPr wrap="square">
            <a:spAutoFit/>
          </a:bodyPr>
          <a:lstStyle/>
          <a:p>
            <a:pPr>
              <a:spcBef>
                <a:spcPts val="600"/>
              </a:spcBef>
            </a:pPr>
            <a:r>
              <a:rPr lang="es-ES" sz="2000" b="1" dirty="0" err="1"/>
              <a:t>Osim</a:t>
            </a:r>
            <a:r>
              <a:rPr lang="es-ES" sz="2000" b="1" dirty="0"/>
              <a:t> toga, </a:t>
            </a:r>
            <a:r>
              <a:rPr lang="es-ES" sz="2000" b="1" dirty="0" err="1"/>
              <a:t>uvjereni</a:t>
            </a:r>
            <a:r>
              <a:rPr lang="es-ES" sz="2000" b="1" dirty="0"/>
              <a:t> </a:t>
            </a:r>
            <a:r>
              <a:rPr lang="es-ES" sz="2000" b="1" dirty="0" err="1"/>
              <a:t>smo</a:t>
            </a:r>
            <a:r>
              <a:rPr lang="es-ES" sz="2000" b="1" dirty="0"/>
              <a:t> da </a:t>
            </a:r>
            <a:r>
              <a:rPr lang="es-ES" sz="2000" b="1" dirty="0" err="1"/>
              <a:t>će</a:t>
            </a:r>
            <a:r>
              <a:rPr lang="es-ES" sz="2000" b="1" dirty="0"/>
              <a:t> </a:t>
            </a:r>
            <a:r>
              <a:rPr lang="es-ES" sz="2000" b="1" dirty="0" err="1"/>
              <a:t>Duh</a:t>
            </a:r>
            <a:r>
              <a:rPr lang="es-ES" sz="2000" b="1" dirty="0"/>
              <a:t> Sveti </a:t>
            </a:r>
            <a:r>
              <a:rPr lang="es-ES" sz="2000" b="1" dirty="0" err="1"/>
              <a:t>preobraziti</a:t>
            </a:r>
            <a:r>
              <a:rPr lang="es-ES" sz="2000" b="1" dirty="0"/>
              <a:t> </a:t>
            </a:r>
            <a:r>
              <a:rPr lang="es-ES" sz="2000" b="1" dirty="0" err="1"/>
              <a:t>našu</a:t>
            </a:r>
            <a:r>
              <a:rPr lang="es-ES" sz="2000" b="1" dirty="0"/>
              <a:t> </a:t>
            </a:r>
            <a:r>
              <a:rPr lang="es-ES" sz="2000" b="1" dirty="0" err="1"/>
              <a:t>molitvu</a:t>
            </a:r>
            <a:r>
              <a:rPr lang="es-ES" sz="2000" b="1" dirty="0"/>
              <a:t> </a:t>
            </a:r>
            <a:r>
              <a:rPr lang="es-ES" sz="2000" b="1" dirty="0" err="1"/>
              <a:t>kako</a:t>
            </a:r>
            <a:r>
              <a:rPr lang="es-ES" sz="2000" b="1" dirty="0"/>
              <a:t> </a:t>
            </a:r>
            <a:r>
              <a:rPr lang="es-ES" sz="2000" b="1" dirty="0" err="1"/>
              <a:t>bi</a:t>
            </a:r>
            <a:r>
              <a:rPr lang="es-ES" sz="2000" b="1" dirty="0"/>
              <a:t> </a:t>
            </a:r>
            <a:r>
              <a:rPr lang="es-ES" sz="2000" b="1" dirty="0" err="1"/>
              <a:t>bila</a:t>
            </a:r>
            <a:r>
              <a:rPr lang="es-ES" sz="2000" b="1" dirty="0"/>
              <a:t> </a:t>
            </a:r>
            <a:r>
              <a:rPr lang="es-ES" sz="2000" b="1" dirty="0" err="1"/>
              <a:t>učinkovita</a:t>
            </a:r>
            <a:r>
              <a:rPr lang="es-ES" sz="2000" b="1" dirty="0"/>
              <a:t> (</a:t>
            </a:r>
            <a:r>
              <a:rPr lang="es-ES" sz="2000" b="1" dirty="0" err="1"/>
              <a:t>Rim</a:t>
            </a:r>
            <a:r>
              <a:rPr lang="hr-HR" sz="2000" b="1" dirty="0"/>
              <a:t>.</a:t>
            </a:r>
            <a:r>
              <a:rPr lang="es-ES" sz="2000" b="1" dirty="0"/>
              <a:t> 8</a:t>
            </a:r>
            <a:r>
              <a:rPr lang="hr-HR" sz="2000" b="1" dirty="0"/>
              <a:t>,</a:t>
            </a:r>
            <a:r>
              <a:rPr lang="es-ES" sz="2000" b="1" dirty="0"/>
              <a:t>26).</a:t>
            </a:r>
          </a:p>
        </p:txBody>
      </p:sp>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303448" y="1674635"/>
            <a:ext cx="7600951" cy="3046988"/>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“U </a:t>
            </a:r>
            <a:r>
              <a:rPr lang="es-ES" sz="2400" b="1" dirty="0" err="1">
                <a:latin typeface="Constantia" panose="02030602050306030303" pitchFamily="18" charset="0"/>
              </a:rPr>
              <a:t>svakom</a:t>
            </a:r>
            <a:r>
              <a:rPr lang="es-ES" sz="2400" b="1" dirty="0">
                <a:latin typeface="Constantia" panose="02030602050306030303" pitchFamily="18" charset="0"/>
              </a:rPr>
              <a:t> </a:t>
            </a:r>
            <a:r>
              <a:rPr lang="es-ES" sz="2400" b="1" dirty="0" err="1">
                <a:latin typeface="Constantia" panose="02030602050306030303" pitchFamily="18" charset="0"/>
              </a:rPr>
              <a:t>pothvatu</a:t>
            </a:r>
            <a:r>
              <a:rPr lang="es-ES" sz="2400" b="1" dirty="0">
                <a:latin typeface="Constantia" panose="02030602050306030303" pitchFamily="18" charset="0"/>
              </a:rPr>
              <a:t>, </a:t>
            </a:r>
            <a:r>
              <a:rPr lang="es-ES" sz="2400" b="1" dirty="0" err="1">
                <a:latin typeface="Constantia" panose="02030602050306030303" pitchFamily="18" charset="0"/>
              </a:rPr>
              <a:t>na</a:t>
            </a:r>
            <a:r>
              <a:rPr lang="es-ES" sz="2400" b="1" dirty="0">
                <a:latin typeface="Constantia" panose="02030602050306030303" pitchFamily="18" charset="0"/>
              </a:rPr>
              <a:t> </a:t>
            </a:r>
            <a:r>
              <a:rPr lang="es-ES" sz="2400" b="1" dirty="0" err="1">
                <a:latin typeface="Constantia" panose="02030602050306030303" pitchFamily="18" charset="0"/>
              </a:rPr>
              <a:t>svakom</a:t>
            </a:r>
            <a:r>
              <a:rPr lang="es-ES" sz="2400" b="1" dirty="0">
                <a:latin typeface="Constantia" panose="02030602050306030303" pitchFamily="18" charset="0"/>
              </a:rPr>
              <a:t> </a:t>
            </a:r>
            <a:r>
              <a:rPr lang="es-ES" sz="2400" b="1" dirty="0" err="1">
                <a:latin typeface="Constantia" panose="02030602050306030303" pitchFamily="18" charset="0"/>
              </a:rPr>
              <a:t>mjestu</a:t>
            </a:r>
            <a:r>
              <a:rPr lang="es-ES" sz="2400" b="1" dirty="0">
                <a:latin typeface="Constantia" panose="02030602050306030303" pitchFamily="18" charset="0"/>
              </a:rPr>
              <a:t> </a:t>
            </a:r>
            <a:r>
              <a:rPr lang="es-ES" sz="2400" b="1" dirty="0" err="1">
                <a:latin typeface="Constantia" panose="02030602050306030303" pitchFamily="18" charset="0"/>
              </a:rPr>
              <a:t>gdje</a:t>
            </a:r>
            <a:r>
              <a:rPr lang="es-ES" sz="2400" b="1" dirty="0">
                <a:latin typeface="Constantia" panose="02030602050306030303" pitchFamily="18" charset="0"/>
              </a:rPr>
              <a:t> se </a:t>
            </a:r>
            <a:r>
              <a:rPr lang="es-ES" sz="2400" b="1" dirty="0" err="1">
                <a:latin typeface="Constantia" panose="02030602050306030303" pitchFamily="18" charset="0"/>
              </a:rPr>
              <a:t>istina</a:t>
            </a:r>
            <a:r>
              <a:rPr lang="es-ES" sz="2400" b="1" dirty="0">
                <a:latin typeface="Constantia" panose="02030602050306030303" pitchFamily="18" charset="0"/>
              </a:rPr>
              <a:t> </a:t>
            </a:r>
            <a:r>
              <a:rPr lang="es-ES" sz="2400" b="1" dirty="0" err="1">
                <a:latin typeface="Constantia" panose="02030602050306030303" pitchFamily="18" charset="0"/>
              </a:rPr>
              <a:t>uvodi</a:t>
            </a:r>
            <a:r>
              <a:rPr lang="es-ES" sz="2400" b="1" dirty="0">
                <a:latin typeface="Constantia" panose="02030602050306030303" pitchFamily="18" charset="0"/>
              </a:rPr>
              <a:t>, </a:t>
            </a:r>
            <a:r>
              <a:rPr lang="es-ES" sz="2400" b="1" dirty="0" err="1">
                <a:latin typeface="Constantia" panose="02030602050306030303" pitchFamily="18" charset="0"/>
              </a:rPr>
              <a:t>postoji</a:t>
            </a:r>
            <a:r>
              <a:rPr lang="es-ES" sz="2400" b="1" dirty="0">
                <a:latin typeface="Constantia" panose="02030602050306030303" pitchFamily="18" charset="0"/>
              </a:rPr>
              <a:t> </a:t>
            </a:r>
            <a:r>
              <a:rPr lang="es-ES" sz="2400" b="1" dirty="0" err="1">
                <a:latin typeface="Constantia" panose="02030602050306030303" pitchFamily="18" charset="0"/>
              </a:rPr>
              <a:t>potreba</a:t>
            </a:r>
            <a:r>
              <a:rPr lang="es-ES" sz="2400" b="1" dirty="0">
                <a:latin typeface="Constantia" panose="02030602050306030303" pitchFamily="18" charset="0"/>
              </a:rPr>
              <a:t> </a:t>
            </a:r>
            <a:r>
              <a:rPr lang="es-ES" sz="2400" b="1" dirty="0" err="1">
                <a:latin typeface="Constantia" panose="02030602050306030303" pitchFamily="18" charset="0"/>
              </a:rPr>
              <a:t>za</a:t>
            </a:r>
            <a:r>
              <a:rPr lang="es-ES" sz="2400" b="1" dirty="0">
                <a:latin typeface="Constantia" panose="02030602050306030303" pitchFamily="18" charset="0"/>
              </a:rPr>
              <a:t> </a:t>
            </a:r>
            <a:r>
              <a:rPr lang="es-ES" sz="2400" b="1" dirty="0" err="1">
                <a:latin typeface="Constantia" panose="02030602050306030303" pitchFamily="18" charset="0"/>
              </a:rPr>
              <a:t>ujedinjenjem</a:t>
            </a:r>
            <a:r>
              <a:rPr lang="es-ES" sz="2400" b="1" dirty="0">
                <a:latin typeface="Constantia" panose="02030602050306030303" pitchFamily="18" charset="0"/>
              </a:rPr>
              <a:t> </a:t>
            </a:r>
            <a:r>
              <a:rPr lang="es-ES" sz="2400" b="1" dirty="0" err="1">
                <a:latin typeface="Constantia" panose="02030602050306030303" pitchFamily="18" charset="0"/>
              </a:rPr>
              <a:t>različitih</a:t>
            </a:r>
            <a:r>
              <a:rPr lang="es-ES" sz="2400" b="1" dirty="0">
                <a:latin typeface="Constantia" panose="02030602050306030303" pitchFamily="18" charset="0"/>
              </a:rPr>
              <a:t> </a:t>
            </a:r>
            <a:r>
              <a:rPr lang="es-ES" sz="2400" b="1" dirty="0" err="1">
                <a:latin typeface="Constantia" panose="02030602050306030303" pitchFamily="18" charset="0"/>
              </a:rPr>
              <a:t>umova</a:t>
            </a:r>
            <a:r>
              <a:rPr lang="es-ES" sz="2400" b="1" dirty="0">
                <a:latin typeface="Constantia" panose="02030602050306030303" pitchFamily="18" charset="0"/>
              </a:rPr>
              <a:t>, </a:t>
            </a:r>
            <a:r>
              <a:rPr lang="es-ES" sz="2400" b="1" dirty="0" err="1">
                <a:latin typeface="Constantia" panose="02030602050306030303" pitchFamily="18" charset="0"/>
              </a:rPr>
              <a:t>različitih</a:t>
            </a:r>
            <a:r>
              <a:rPr lang="es-ES" sz="2400" b="1" dirty="0">
                <a:latin typeface="Constantia" panose="02030602050306030303" pitchFamily="18" charset="0"/>
              </a:rPr>
              <a:t> </a:t>
            </a:r>
            <a:r>
              <a:rPr lang="es-ES" sz="2400" b="1" dirty="0" err="1">
                <a:latin typeface="Constantia" panose="02030602050306030303" pitchFamily="18" charset="0"/>
              </a:rPr>
              <a:t>darova</a:t>
            </a:r>
            <a:r>
              <a:rPr lang="es-ES" sz="2400" b="1" dirty="0">
                <a:latin typeface="Constantia" panose="02030602050306030303" pitchFamily="18" charset="0"/>
              </a:rPr>
              <a:t>, </a:t>
            </a:r>
            <a:r>
              <a:rPr lang="es-ES" sz="2400" b="1" dirty="0" err="1">
                <a:latin typeface="Constantia" panose="02030602050306030303" pitchFamily="18" charset="0"/>
              </a:rPr>
              <a:t>različitih</a:t>
            </a:r>
            <a:r>
              <a:rPr lang="es-ES" sz="2400" b="1" dirty="0">
                <a:latin typeface="Constantia" panose="02030602050306030303" pitchFamily="18" charset="0"/>
              </a:rPr>
              <a:t> </a:t>
            </a:r>
            <a:r>
              <a:rPr lang="es-ES" sz="2400" b="1" dirty="0" err="1">
                <a:latin typeface="Constantia" panose="02030602050306030303" pitchFamily="18" charset="0"/>
              </a:rPr>
              <a:t>planova</a:t>
            </a:r>
            <a:r>
              <a:rPr lang="es-ES" sz="2400" b="1" dirty="0">
                <a:latin typeface="Constantia" panose="02030602050306030303" pitchFamily="18" charset="0"/>
              </a:rPr>
              <a:t> i </a:t>
            </a:r>
            <a:r>
              <a:rPr lang="es-ES" sz="2400" b="1" dirty="0" err="1">
                <a:latin typeface="Constantia" panose="02030602050306030303" pitchFamily="18" charset="0"/>
              </a:rPr>
              <a:t>metoda</a:t>
            </a:r>
            <a:r>
              <a:rPr lang="es-ES" sz="2400" b="1" dirty="0">
                <a:latin typeface="Constantia" panose="02030602050306030303" pitchFamily="18" charset="0"/>
              </a:rPr>
              <a:t> rada. </a:t>
            </a:r>
            <a:r>
              <a:rPr lang="es-ES" sz="2400" b="1" dirty="0" err="1">
                <a:latin typeface="Constantia" panose="02030602050306030303" pitchFamily="18" charset="0"/>
              </a:rPr>
              <a:t>Svi</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trebali</a:t>
            </a:r>
            <a:r>
              <a:rPr lang="es-ES" sz="2400" b="1" dirty="0">
                <a:latin typeface="Constantia" panose="02030602050306030303" pitchFamily="18" charset="0"/>
              </a:rPr>
              <a:t> </a:t>
            </a:r>
            <a:r>
              <a:rPr lang="es-ES" sz="2400" b="1" dirty="0" err="1">
                <a:latin typeface="Constantia" panose="02030602050306030303" pitchFamily="18" charset="0"/>
              </a:rPr>
              <a:t>postati</a:t>
            </a:r>
            <a:r>
              <a:rPr lang="es-ES" sz="2400" b="1" dirty="0">
                <a:latin typeface="Constantia" panose="02030602050306030303" pitchFamily="18" charset="0"/>
              </a:rPr>
              <a:t> </a:t>
            </a:r>
            <a:r>
              <a:rPr lang="es-ES" sz="2400" b="1" dirty="0" err="1">
                <a:latin typeface="Constantia" panose="02030602050306030303" pitchFamily="18" charset="0"/>
              </a:rPr>
              <a:t>uobičajena</a:t>
            </a:r>
            <a:r>
              <a:rPr lang="es-ES" sz="2400" b="1" dirty="0">
                <a:latin typeface="Constantia" panose="02030602050306030303" pitchFamily="18" charset="0"/>
              </a:rPr>
              <a:t> </a:t>
            </a:r>
            <a:r>
              <a:rPr lang="es-ES" sz="2400" b="1" dirty="0" err="1">
                <a:latin typeface="Constantia" panose="02030602050306030303" pitchFamily="18" charset="0"/>
              </a:rPr>
              <a:t>praksa</a:t>
            </a:r>
            <a:r>
              <a:rPr lang="es-ES" sz="2400" b="1" dirty="0">
                <a:latin typeface="Constantia" panose="02030602050306030303" pitchFamily="18" charset="0"/>
              </a:rPr>
              <a:t> da se </a:t>
            </a:r>
            <a:r>
              <a:rPr lang="es-ES" sz="2400" b="1" dirty="0" err="1">
                <a:latin typeface="Constantia" panose="02030602050306030303" pitchFamily="18" charset="0"/>
              </a:rPr>
              <a:t>međusobno</a:t>
            </a:r>
            <a:r>
              <a:rPr lang="es-ES" sz="2400" b="1" dirty="0">
                <a:latin typeface="Constantia" panose="02030602050306030303" pitchFamily="18" charset="0"/>
              </a:rPr>
              <a:t> </a:t>
            </a:r>
            <a:r>
              <a:rPr lang="es-ES" sz="2400" b="1" dirty="0" err="1">
                <a:latin typeface="Constantia" panose="02030602050306030303" pitchFamily="18" charset="0"/>
              </a:rPr>
              <a:t>konzultiraju</a:t>
            </a:r>
            <a:r>
              <a:rPr lang="es-ES" sz="2400" b="1" dirty="0">
                <a:latin typeface="Constantia" panose="02030602050306030303" pitchFamily="18" charset="0"/>
              </a:rPr>
              <a:t> i mole </a:t>
            </a:r>
            <a:r>
              <a:rPr lang="es-ES" sz="2400" b="1" dirty="0" err="1">
                <a:latin typeface="Constantia" panose="02030602050306030303" pitchFamily="18" charset="0"/>
              </a:rPr>
              <a:t>zajedno</a:t>
            </a:r>
            <a:r>
              <a:rPr lang="es-ES" sz="2400" b="1" dirty="0">
                <a:latin typeface="Constantia" panose="02030602050306030303" pitchFamily="18" charset="0"/>
              </a:rPr>
              <a:t>. Krist </a:t>
            </a:r>
            <a:r>
              <a:rPr lang="es-ES" sz="2400" b="1" dirty="0" err="1">
                <a:latin typeface="Constantia" panose="02030602050306030303" pitchFamily="18" charset="0"/>
              </a:rPr>
              <a:t>kaže</a:t>
            </a:r>
            <a:r>
              <a:rPr lang="es-ES" sz="2400" b="1" dirty="0">
                <a:latin typeface="Constantia" panose="02030602050306030303" pitchFamily="18" charset="0"/>
              </a:rPr>
              <a:t>: "</a:t>
            </a:r>
            <a:r>
              <a:rPr lang="es-ES" sz="2400" b="1" dirty="0" err="1">
                <a:latin typeface="Constantia" panose="02030602050306030303" pitchFamily="18" charset="0"/>
              </a:rPr>
              <a:t>Ako</a:t>
            </a:r>
            <a:r>
              <a:rPr lang="es-ES" sz="2400" b="1" dirty="0">
                <a:latin typeface="Constantia" panose="02030602050306030303" pitchFamily="18" charset="0"/>
              </a:rPr>
              <a:t> se </a:t>
            </a:r>
            <a:r>
              <a:rPr lang="es-ES" sz="2400" b="1" dirty="0" err="1">
                <a:latin typeface="Constantia" panose="02030602050306030303" pitchFamily="18" charset="0"/>
              </a:rPr>
              <a:t>dvoje</a:t>
            </a:r>
            <a:r>
              <a:rPr lang="es-ES" sz="2400" b="1" dirty="0">
                <a:latin typeface="Constantia" panose="02030602050306030303" pitchFamily="18" charset="0"/>
              </a:rPr>
              <a:t> </a:t>
            </a:r>
            <a:r>
              <a:rPr lang="es-ES" sz="2400" b="1" dirty="0" err="1">
                <a:latin typeface="Constantia" panose="02030602050306030303" pitchFamily="18" charset="0"/>
              </a:rPr>
              <a:t>od</a:t>
            </a:r>
            <a:r>
              <a:rPr lang="es-ES" sz="2400" b="1" dirty="0">
                <a:latin typeface="Constantia" panose="02030602050306030303" pitchFamily="18" charset="0"/>
              </a:rPr>
              <a:t> vas </a:t>
            </a:r>
            <a:r>
              <a:rPr lang="es-ES" sz="2400" b="1" dirty="0" err="1">
                <a:latin typeface="Constantia" panose="02030602050306030303" pitchFamily="18" charset="0"/>
              </a:rPr>
              <a:t>na</a:t>
            </a:r>
            <a:r>
              <a:rPr lang="es-ES" sz="2400" b="1" dirty="0">
                <a:latin typeface="Constantia" panose="02030602050306030303" pitchFamily="18" charset="0"/>
              </a:rPr>
              <a:t> </a:t>
            </a:r>
            <a:r>
              <a:rPr lang="es-ES" sz="2400" b="1" dirty="0" err="1">
                <a:latin typeface="Constantia" panose="02030602050306030303" pitchFamily="18" charset="0"/>
              </a:rPr>
              <a:t>zemlji</a:t>
            </a:r>
            <a:r>
              <a:rPr lang="es-ES" sz="2400" b="1" dirty="0">
                <a:latin typeface="Constantia" panose="02030602050306030303" pitchFamily="18" charset="0"/>
              </a:rPr>
              <a:t> </a:t>
            </a:r>
            <a:r>
              <a:rPr lang="es-ES" sz="2400" b="1" dirty="0" err="1">
                <a:latin typeface="Constantia" panose="02030602050306030303" pitchFamily="18" charset="0"/>
              </a:rPr>
              <a:t>slože</a:t>
            </a:r>
            <a:r>
              <a:rPr lang="es-ES" sz="2400" b="1" dirty="0">
                <a:latin typeface="Constantia" panose="02030602050306030303" pitchFamily="18" charset="0"/>
              </a:rPr>
              <a:t> </a:t>
            </a:r>
            <a:r>
              <a:rPr lang="es-ES" sz="2400" b="1" dirty="0" err="1">
                <a:latin typeface="Constantia" panose="02030602050306030303" pitchFamily="18" charset="0"/>
              </a:rPr>
              <a:t>oko</a:t>
            </a:r>
            <a:r>
              <a:rPr lang="es-ES" sz="2400" b="1" dirty="0">
                <a:latin typeface="Constantia" panose="02030602050306030303" pitchFamily="18" charset="0"/>
              </a:rPr>
              <a:t> </a:t>
            </a:r>
            <a:r>
              <a:rPr lang="es-ES" sz="2400" b="1" dirty="0" err="1">
                <a:latin typeface="Constantia" panose="02030602050306030303" pitchFamily="18" charset="0"/>
              </a:rPr>
              <a:t>bilo</a:t>
            </a:r>
            <a:r>
              <a:rPr lang="es-ES" sz="2400" b="1" dirty="0">
                <a:latin typeface="Constantia" panose="02030602050306030303" pitchFamily="18" charset="0"/>
              </a:rPr>
              <a:t> </a:t>
            </a:r>
            <a:r>
              <a:rPr lang="es-ES" sz="2400" b="1" dirty="0" err="1">
                <a:latin typeface="Constantia" panose="02030602050306030303" pitchFamily="18" charset="0"/>
              </a:rPr>
              <a:t>čega</a:t>
            </a:r>
            <a:r>
              <a:rPr lang="es-ES" sz="2400" b="1" dirty="0">
                <a:latin typeface="Constantia" panose="02030602050306030303" pitchFamily="18" charset="0"/>
              </a:rPr>
              <a:t> </a:t>
            </a:r>
            <a:r>
              <a:rPr lang="es-ES" sz="2400" b="1" dirty="0" err="1">
                <a:latin typeface="Constantia" panose="02030602050306030303" pitchFamily="18" charset="0"/>
              </a:rPr>
              <a:t>što</a:t>
            </a:r>
            <a:r>
              <a:rPr lang="es-ES" sz="2400" b="1" dirty="0">
                <a:latin typeface="Constantia" panose="02030602050306030303" pitchFamily="18" charset="0"/>
              </a:rPr>
              <a:t> </a:t>
            </a:r>
            <a:r>
              <a:rPr lang="es-ES" sz="2400" b="1" dirty="0" err="1">
                <a:latin typeface="Constantia" panose="02030602050306030303" pitchFamily="18" charset="0"/>
              </a:rPr>
              <a:t>zamole</a:t>
            </a:r>
            <a:r>
              <a:rPr lang="es-ES" sz="2400" b="1" dirty="0">
                <a:latin typeface="Constantia" panose="02030602050306030303" pitchFamily="18" charset="0"/>
              </a:rPr>
              <a:t>, </a:t>
            </a:r>
            <a:r>
              <a:rPr lang="es-ES" sz="2400" b="1" dirty="0" err="1">
                <a:latin typeface="Constantia" panose="02030602050306030303" pitchFamily="18" charset="0"/>
              </a:rPr>
              <a:t>to</a:t>
            </a:r>
            <a:r>
              <a:rPr lang="es-ES" sz="2400" b="1" dirty="0">
                <a:latin typeface="Constantia" panose="02030602050306030303" pitchFamily="18" charset="0"/>
              </a:rPr>
              <a:t> </a:t>
            </a:r>
            <a:r>
              <a:rPr lang="es-ES" sz="2400" b="1" dirty="0" err="1">
                <a:latin typeface="Constantia" panose="02030602050306030303" pitchFamily="18" charset="0"/>
              </a:rPr>
              <a:t>će</a:t>
            </a:r>
            <a:r>
              <a:rPr lang="es-ES" sz="2400" b="1" dirty="0">
                <a:latin typeface="Constantia" panose="02030602050306030303" pitchFamily="18" charset="0"/>
              </a:rPr>
              <a:t> </a:t>
            </a:r>
            <a:r>
              <a:rPr lang="es-ES" sz="2400" b="1" dirty="0" err="1">
                <a:latin typeface="Constantia" panose="02030602050306030303" pitchFamily="18" charset="0"/>
              </a:rPr>
              <a:t>učiniti</a:t>
            </a:r>
            <a:r>
              <a:rPr lang="es-ES" sz="2400" b="1" dirty="0">
                <a:latin typeface="Constantia" panose="02030602050306030303" pitchFamily="18" charset="0"/>
              </a:rPr>
              <a:t> </a:t>
            </a:r>
            <a:r>
              <a:rPr lang="es-ES" sz="2400" b="1" dirty="0" err="1">
                <a:latin typeface="Constantia" panose="02030602050306030303" pitchFamily="18" charset="0"/>
              </a:rPr>
              <a:t>za</a:t>
            </a:r>
            <a:r>
              <a:rPr lang="es-ES" sz="2400" b="1" dirty="0">
                <a:latin typeface="Constantia" panose="02030602050306030303" pitchFamily="18" charset="0"/>
              </a:rPr>
              <a:t> </a:t>
            </a:r>
            <a:r>
              <a:rPr lang="es-ES" sz="2400" b="1" dirty="0" err="1">
                <a:latin typeface="Constantia" panose="02030602050306030303" pitchFamily="18" charset="0"/>
              </a:rPr>
              <a:t>njih</a:t>
            </a:r>
            <a:r>
              <a:rPr lang="es-ES" sz="2400" b="1" dirty="0">
                <a:latin typeface="Constantia" panose="02030602050306030303" pitchFamily="18" charset="0"/>
              </a:rPr>
              <a:t> </a:t>
            </a:r>
            <a:r>
              <a:rPr lang="es-ES" sz="2400" b="1" dirty="0" err="1">
                <a:latin typeface="Constantia" panose="02030602050306030303" pitchFamily="18" charset="0"/>
              </a:rPr>
              <a:t>moj</a:t>
            </a:r>
            <a:r>
              <a:rPr lang="es-ES" sz="2400" b="1" dirty="0">
                <a:latin typeface="Constantia" panose="02030602050306030303" pitchFamily="18" charset="0"/>
              </a:rPr>
              <a:t> </a:t>
            </a:r>
            <a:r>
              <a:rPr lang="es-ES" sz="2400" b="1" dirty="0" err="1">
                <a:latin typeface="Constantia" panose="02030602050306030303" pitchFamily="18" charset="0"/>
              </a:rPr>
              <a:t>Otac</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je </a:t>
            </a:r>
            <a:r>
              <a:rPr lang="es-ES" sz="2400" b="1" dirty="0" err="1">
                <a:latin typeface="Constantia" panose="02030602050306030303" pitchFamily="18" charset="0"/>
              </a:rPr>
              <a:t>na</a:t>
            </a:r>
            <a:r>
              <a:rPr lang="es-ES" sz="2400" b="1" dirty="0">
                <a:latin typeface="Constantia" panose="02030602050306030303" pitchFamily="18" charset="0"/>
              </a:rPr>
              <a:t> </a:t>
            </a:r>
            <a:r>
              <a:rPr lang="es-ES" sz="2400" b="1" dirty="0" err="1">
                <a:latin typeface="Constantia" panose="02030602050306030303" pitchFamily="18" charset="0"/>
              </a:rPr>
              <a:t>nebesima</a:t>
            </a:r>
            <a:r>
              <a:rPr lang="es-ES" sz="2400" b="1" dirty="0">
                <a:latin typeface="Constantia" panose="02030602050306030303" pitchFamily="18" charset="0"/>
              </a:rPr>
              <a:t>." Matej 18</a:t>
            </a:r>
            <a:r>
              <a:rPr lang="hr-HR" sz="2400" b="1" dirty="0">
                <a:latin typeface="Constantia" panose="02030602050306030303" pitchFamily="18" charset="0"/>
              </a:rPr>
              <a:t>,</a:t>
            </a:r>
            <a:r>
              <a:rPr lang="es-ES" sz="2400" b="1" dirty="0">
                <a:latin typeface="Constantia" panose="02030602050306030303" pitchFamily="18" charset="0"/>
              </a:rPr>
              <a:t>19"</a:t>
            </a:r>
          </a:p>
        </p:txBody>
      </p:sp>
      <p:sp>
        <p:nvSpPr>
          <p:cNvPr id="4" name="CuadroTexto 3">
            <a:extLst>
              <a:ext uri="{FF2B5EF4-FFF2-40B4-BE49-F238E27FC236}">
                <a16:creationId xmlns:a16="http://schemas.microsoft.com/office/drawing/2014/main" id="{34BF011D-7A63-C397-F6AD-A39CEE4AC31E}"/>
              </a:ext>
            </a:extLst>
          </p:cNvPr>
          <p:cNvSpPr txBox="1"/>
          <p:nvPr/>
        </p:nvSpPr>
        <p:spPr>
          <a:xfrm>
            <a:off x="2917136" y="5707704"/>
            <a:ext cx="5416739" cy="338554"/>
          </a:xfrm>
          <a:prstGeom prst="rect">
            <a:avLst/>
          </a:prstGeom>
          <a:noFill/>
        </p:spPr>
        <p:txBody>
          <a:bodyPr wrap="none" rtlCol="0">
            <a:spAutoFit/>
          </a:bodyPr>
          <a:lstStyle/>
          <a:p>
            <a:pPr algn="r"/>
            <a:r>
              <a:rPr lang="es-ES" sz="1600" b="1" dirty="0"/>
              <a:t>E</a:t>
            </a:r>
            <a:r>
              <a:rPr lang="hr-HR" sz="1600" b="1" dirty="0"/>
              <a:t>llen G. White, </a:t>
            </a:r>
            <a:r>
              <a:rPr lang="pl-PL" sz="1600" i="1" dirty="0"/>
              <a:t>Izabrane poruke</a:t>
            </a:r>
            <a:r>
              <a:rPr lang="pl-PL" sz="1600" b="1" dirty="0"/>
              <a:t>, sv. 3, str. 25. u izvorniku.</a:t>
            </a:r>
            <a:endParaRPr lang="es-ES" sz="1600" b="1" dirty="0"/>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hqprint">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F2DD08-91BB-9B0E-5487-4D74BD954DB3}"/>
              </a:ext>
            </a:extLst>
          </p:cNvPr>
          <p:cNvSpPr txBox="1"/>
          <p:nvPr/>
        </p:nvSpPr>
        <p:spPr>
          <a:xfrm>
            <a:off x="0" y="-38912"/>
            <a:ext cx="12192000" cy="769441"/>
          </a:xfrm>
          <a:prstGeom prst="rect">
            <a:avLst/>
          </a:prstGeom>
          <a:noFill/>
        </p:spPr>
        <p:txBody>
          <a:bodyPr wrap="square">
            <a:spAutoFit/>
          </a:bodyPr>
          <a:lstStyle/>
          <a:p>
            <a:pPr algn="ctr"/>
            <a:r>
              <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ODNOSI S NEVJERNICIMA</a:t>
            </a:r>
          </a:p>
        </p:txBody>
      </p:sp>
      <p:sp>
        <p:nvSpPr>
          <p:cNvPr id="5" name="CuadroTexto 4">
            <a:extLst>
              <a:ext uri="{FF2B5EF4-FFF2-40B4-BE49-F238E27FC236}">
                <a16:creationId xmlns:a16="http://schemas.microsoft.com/office/drawing/2014/main" id="{E67121AD-CC69-E9D5-AC91-43975444F4E3}"/>
              </a:ext>
            </a:extLst>
          </p:cNvPr>
          <p:cNvSpPr txBox="1"/>
          <p:nvPr/>
        </p:nvSpPr>
        <p:spPr>
          <a:xfrm>
            <a:off x="1381125" y="550366"/>
            <a:ext cx="9429750" cy="369332"/>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Mudro se vladajte prema onimakoji su vani! Iskorišćujte prigodu!</a:t>
            </a: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5 </a:t>
            </a:r>
            <a:r>
              <a:rPr lang="es-ES" sz="11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1F8B1EA0-895E-BFEC-A9FA-192AC626DE3E}"/>
              </a:ext>
            </a:extLst>
          </p:cNvPr>
          <p:cNvSpPr txBox="1"/>
          <p:nvPr/>
        </p:nvSpPr>
        <p:spPr>
          <a:xfrm>
            <a:off x="2122660" y="1225272"/>
            <a:ext cx="6696076" cy="707886"/>
          </a:xfrm>
          <a:prstGeom prst="rect">
            <a:avLst/>
          </a:prstGeom>
          <a:noFill/>
        </p:spPr>
        <p:txBody>
          <a:bodyPr wrap="square" rtlCol="0">
            <a:spAutoFit/>
          </a:bodyPr>
          <a:lstStyle/>
          <a:p>
            <a:pPr>
              <a:spcBef>
                <a:spcPts val="600"/>
              </a:spcBef>
            </a:pPr>
            <a:r>
              <a:rPr lang="es-ES" sz="2000" b="1" dirty="0" err="1"/>
              <a:t>Imamo</a:t>
            </a:r>
            <a:r>
              <a:rPr lang="es-ES" sz="2000" b="1" dirty="0"/>
              <a:t> </a:t>
            </a:r>
            <a:r>
              <a:rPr lang="es-ES" sz="2000" b="1" dirty="0" err="1"/>
              <a:t>velike</a:t>
            </a:r>
            <a:r>
              <a:rPr lang="es-ES" sz="2000" b="1" dirty="0"/>
              <a:t> </a:t>
            </a:r>
            <a:r>
              <a:rPr lang="hr-HR" sz="2000" b="1" dirty="0"/>
              <a:t>od saznanja</a:t>
            </a:r>
            <a:r>
              <a:rPr lang="es-ES" sz="2000" b="1" dirty="0"/>
              <a:t> </a:t>
            </a:r>
            <a:r>
              <a:rPr lang="es-ES" sz="2000" b="1" dirty="0" err="1"/>
              <a:t>što</a:t>
            </a:r>
            <a:r>
              <a:rPr lang="es-ES" sz="2000" b="1" dirty="0"/>
              <a:t> je </a:t>
            </a:r>
            <a:r>
              <a:rPr lang="es-ES" sz="2000" b="1" dirty="0" err="1"/>
              <a:t>Isus</a:t>
            </a:r>
            <a:r>
              <a:rPr lang="es-ES" sz="2000" b="1" dirty="0"/>
              <a:t> </a:t>
            </a:r>
            <a:r>
              <a:rPr lang="es-ES" sz="2000" b="1" dirty="0" err="1"/>
              <a:t>učinio</a:t>
            </a:r>
            <a:r>
              <a:rPr lang="es-ES" sz="2000" b="1" dirty="0"/>
              <a:t> </a:t>
            </a:r>
            <a:r>
              <a:rPr lang="es-ES" sz="2000" b="1" dirty="0" err="1"/>
              <a:t>za</a:t>
            </a:r>
            <a:r>
              <a:rPr lang="es-ES" sz="2000" b="1" dirty="0"/>
              <a:t> </a:t>
            </a:r>
            <a:r>
              <a:rPr lang="es-ES" sz="2000" b="1" dirty="0" err="1"/>
              <a:t>nas</a:t>
            </a:r>
            <a:r>
              <a:rPr lang="hr-HR" sz="2000" b="1" dirty="0"/>
              <a:t>.</a:t>
            </a:r>
            <a:r>
              <a:rPr lang="es-ES" sz="2000" b="1" dirty="0"/>
              <a:t> </a:t>
            </a:r>
            <a:r>
              <a:rPr lang="es-ES" sz="2000" b="1" dirty="0" err="1"/>
              <a:t>Prihvatili</a:t>
            </a:r>
            <a:r>
              <a:rPr lang="es-ES" sz="2000" b="1" dirty="0"/>
              <a:t> </a:t>
            </a:r>
            <a:r>
              <a:rPr lang="es-ES" sz="2000" b="1" dirty="0" err="1"/>
              <a:t>smo</a:t>
            </a:r>
            <a:r>
              <a:rPr lang="es-ES" sz="2000" b="1" dirty="0"/>
              <a:t> </a:t>
            </a:r>
            <a:r>
              <a:rPr lang="es-ES" sz="2000" b="1" dirty="0" err="1"/>
              <a:t>to</a:t>
            </a:r>
            <a:r>
              <a:rPr lang="hr-HR" sz="2000" b="1" dirty="0"/>
              <a:t>,</a:t>
            </a:r>
            <a:r>
              <a:rPr lang="es-ES" sz="2000" b="1" dirty="0"/>
              <a:t> i </a:t>
            </a:r>
            <a:r>
              <a:rPr lang="es-ES" sz="2000" b="1" dirty="0" err="1"/>
              <a:t>imamo</a:t>
            </a:r>
            <a:r>
              <a:rPr lang="es-ES" sz="2000" b="1" dirty="0"/>
              <a:t> </a:t>
            </a:r>
            <a:r>
              <a:rPr lang="es-ES" sz="2000" b="1" dirty="0" err="1"/>
              <a:t>sigurnost</a:t>
            </a:r>
            <a:r>
              <a:rPr lang="es-ES" sz="2000" b="1" dirty="0"/>
              <a:t> </a:t>
            </a:r>
            <a:r>
              <a:rPr lang="es-ES" sz="2000" b="1" dirty="0" err="1"/>
              <a:t>spasenja</a:t>
            </a:r>
            <a:r>
              <a:rPr lang="es-ES" sz="2000" b="1" dirty="0"/>
              <a:t>.</a:t>
            </a:r>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551865872"/>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DCD7EA6E-5EB4-7D18-1607-24E710E76970}"/>
              </a:ext>
            </a:extLst>
          </p:cNvPr>
          <p:cNvSpPr txBox="1"/>
          <p:nvPr/>
        </p:nvSpPr>
        <p:spPr>
          <a:xfrm>
            <a:off x="2122660" y="2240935"/>
            <a:ext cx="6696076" cy="1323439"/>
          </a:xfrm>
          <a:prstGeom prst="rect">
            <a:avLst/>
          </a:prstGeom>
          <a:noFill/>
        </p:spPr>
        <p:txBody>
          <a:bodyPr wrap="square">
            <a:spAutoFit/>
          </a:bodyPr>
          <a:lstStyle/>
          <a:p>
            <a:pPr>
              <a:spcBef>
                <a:spcPts val="600"/>
              </a:spcBef>
            </a:pPr>
            <a:r>
              <a:rPr lang="es-ES" sz="2000" b="1" dirty="0" err="1"/>
              <a:t>Znamo</a:t>
            </a:r>
            <a:r>
              <a:rPr lang="es-ES" sz="2000" b="1" dirty="0"/>
              <a:t> </a:t>
            </a:r>
            <a:r>
              <a:rPr lang="es-ES" sz="2000" b="1" dirty="0" err="1"/>
              <a:t>to</a:t>
            </a:r>
            <a:r>
              <a:rPr lang="es-ES" sz="2000" b="1" dirty="0"/>
              <a:t> </a:t>
            </a:r>
            <a:r>
              <a:rPr lang="es-ES" sz="2000" b="1" dirty="0" err="1"/>
              <a:t>jer</a:t>
            </a:r>
            <a:r>
              <a:rPr lang="es-ES" sz="2000" b="1" dirty="0"/>
              <a:t> </a:t>
            </a:r>
            <a:r>
              <a:rPr lang="es-ES" sz="2000" b="1" dirty="0" err="1"/>
              <a:t>nam</a:t>
            </a:r>
            <a:r>
              <a:rPr lang="es-ES" sz="2000" b="1" dirty="0"/>
              <a:t> je </a:t>
            </a:r>
            <a:r>
              <a:rPr lang="es-ES" sz="2000" b="1" dirty="0" err="1"/>
              <a:t>netko</a:t>
            </a:r>
            <a:r>
              <a:rPr lang="es-ES" sz="2000" b="1" dirty="0"/>
              <a:t> </a:t>
            </a:r>
            <a:r>
              <a:rPr lang="es-ES" sz="2000" b="1" dirty="0" err="1"/>
              <a:t>to</a:t>
            </a:r>
            <a:r>
              <a:rPr lang="es-ES" sz="2000" b="1" dirty="0"/>
              <a:t> </a:t>
            </a:r>
            <a:r>
              <a:rPr lang="es-ES" sz="2000" b="1" dirty="0" err="1"/>
              <a:t>dao</a:t>
            </a:r>
            <a:r>
              <a:rPr lang="es-ES" sz="2000" b="1" dirty="0"/>
              <a:t> do </a:t>
            </a:r>
            <a:r>
              <a:rPr lang="es-ES" sz="2000" b="1" dirty="0" err="1"/>
              <a:t>znanja</a:t>
            </a:r>
            <a:r>
              <a:rPr lang="es-ES" sz="2000" b="1" dirty="0"/>
              <a:t>. Zato i mi </a:t>
            </a:r>
            <a:r>
              <a:rPr lang="es-ES" sz="2000" b="1" dirty="0" err="1"/>
              <a:t>to</a:t>
            </a:r>
            <a:r>
              <a:rPr lang="es-ES" sz="2000" b="1" dirty="0"/>
              <a:t> </a:t>
            </a:r>
            <a:r>
              <a:rPr lang="es-ES" sz="2000" b="1" dirty="0" err="1"/>
              <a:t>moramo</a:t>
            </a:r>
            <a:r>
              <a:rPr lang="es-ES" sz="2000" b="1" dirty="0"/>
              <a:t> </a:t>
            </a:r>
            <a:r>
              <a:rPr lang="es-ES" sz="2000" b="1" dirty="0" err="1"/>
              <a:t>dati</a:t>
            </a:r>
            <a:r>
              <a:rPr lang="es-ES" sz="2000" b="1" dirty="0"/>
              <a:t> do </a:t>
            </a:r>
            <a:r>
              <a:rPr lang="es-ES" sz="2000" b="1" dirty="0" err="1"/>
              <a:t>znanja</a:t>
            </a:r>
            <a:r>
              <a:rPr lang="es-ES" sz="2000" b="1" dirty="0"/>
              <a:t> </a:t>
            </a:r>
            <a:r>
              <a:rPr lang="es-ES" sz="2000" b="1" dirty="0" err="1"/>
              <a:t>drugima</a:t>
            </a:r>
            <a:r>
              <a:rPr lang="es-ES" sz="2000" b="1" dirty="0"/>
              <a:t>. </a:t>
            </a:r>
            <a:r>
              <a:rPr lang="es-ES" sz="2000" b="1" dirty="0" err="1"/>
              <a:t>Kako</a:t>
            </a:r>
            <a:r>
              <a:rPr lang="es-ES" sz="2000" b="1" dirty="0"/>
              <a:t> </a:t>
            </a:r>
            <a:r>
              <a:rPr lang="es-ES" sz="2000" b="1" dirty="0" err="1"/>
              <a:t>Pavao</a:t>
            </a:r>
            <a:r>
              <a:rPr lang="es-ES" sz="2000" b="1" dirty="0"/>
              <a:t> </a:t>
            </a:r>
            <a:r>
              <a:rPr lang="es-ES" sz="2000" b="1" dirty="0" err="1"/>
              <a:t>kaže</a:t>
            </a:r>
            <a:r>
              <a:rPr lang="es-ES" sz="2000" b="1" dirty="0"/>
              <a:t> da </a:t>
            </a:r>
            <a:r>
              <a:rPr lang="es-ES" sz="2000" b="1" dirty="0" err="1"/>
              <a:t>bismo</a:t>
            </a:r>
            <a:r>
              <a:rPr lang="es-ES" sz="2000" b="1" dirty="0"/>
              <a:t> se </a:t>
            </a:r>
            <a:r>
              <a:rPr lang="es-ES" sz="2000" b="1" dirty="0" err="1"/>
              <a:t>trebali</a:t>
            </a:r>
            <a:r>
              <a:rPr lang="es-ES" sz="2000" b="1" dirty="0"/>
              <a:t> </a:t>
            </a:r>
            <a:r>
              <a:rPr lang="es-ES" sz="2000" b="1" dirty="0" err="1"/>
              <a:t>odnositi</a:t>
            </a:r>
            <a:r>
              <a:rPr lang="es-ES" sz="2000" b="1" dirty="0"/>
              <a:t> </a:t>
            </a:r>
            <a:r>
              <a:rPr lang="es-ES" sz="2000" b="1" dirty="0" err="1"/>
              <a:t>prema</a:t>
            </a:r>
            <a:r>
              <a:rPr lang="es-ES" sz="2000" b="1" dirty="0"/>
              <a:t> "</a:t>
            </a:r>
            <a:r>
              <a:rPr lang="es-ES" sz="2000" b="1" dirty="0" err="1"/>
              <a:t>strancima</a:t>
            </a:r>
            <a:r>
              <a:rPr lang="es-ES" sz="2000" b="1" dirty="0"/>
              <a:t>", </a:t>
            </a:r>
            <a:r>
              <a:rPr lang="es-ES" sz="2000" b="1" dirty="0" err="1"/>
              <a:t>onima</a:t>
            </a:r>
            <a:r>
              <a:rPr lang="es-ES" sz="2000" b="1" dirty="0"/>
              <a:t> </a:t>
            </a:r>
            <a:r>
              <a:rPr lang="es-ES" sz="2000" b="1" dirty="0" err="1"/>
              <a:t>koji</a:t>
            </a:r>
            <a:r>
              <a:rPr lang="es-ES" sz="2000" b="1" dirty="0"/>
              <a:t> </a:t>
            </a:r>
            <a:r>
              <a:rPr lang="es-ES" sz="2000" b="1" dirty="0" err="1"/>
              <a:t>još</a:t>
            </a:r>
            <a:r>
              <a:rPr lang="es-ES" sz="2000" b="1" dirty="0"/>
              <a:t> </a:t>
            </a:r>
            <a:r>
              <a:rPr lang="es-ES" sz="2000" b="1" dirty="0" err="1"/>
              <a:t>ne</a:t>
            </a:r>
            <a:r>
              <a:rPr lang="es-ES" sz="2000" b="1" dirty="0"/>
              <a:t> </a:t>
            </a:r>
            <a:r>
              <a:rPr lang="es-ES" sz="2000" b="1" dirty="0" err="1"/>
              <a:t>poznaju</a:t>
            </a:r>
            <a:r>
              <a:rPr lang="es-ES" sz="2000" b="1" dirty="0"/>
              <a:t> </a:t>
            </a:r>
            <a:r>
              <a:rPr lang="es-ES" sz="2000" b="1" dirty="0" err="1"/>
              <a:t>Isusa</a:t>
            </a:r>
            <a:r>
              <a:rPr lang="es-ES" sz="2000" b="1" dirty="0"/>
              <a:t> (</a:t>
            </a:r>
            <a:r>
              <a:rPr lang="es-ES" sz="2000" b="1" dirty="0" err="1"/>
              <a:t>Kol</a:t>
            </a:r>
            <a:r>
              <a:rPr lang="hr-HR" sz="2000" b="1" dirty="0"/>
              <a:t>.</a:t>
            </a:r>
            <a:r>
              <a:rPr lang="es-ES" sz="2000" b="1" dirty="0"/>
              <a:t> 4</a:t>
            </a:r>
            <a:r>
              <a:rPr lang="hr-HR" sz="2000" b="1" dirty="0"/>
              <a:t>,</a:t>
            </a:r>
            <a:r>
              <a:rPr lang="es-ES" sz="2000" b="1" dirty="0"/>
              <a:t>5</a:t>
            </a:r>
            <a:r>
              <a:rPr lang="hr-HR" sz="2000" b="1" dirty="0"/>
              <a:t>-.</a:t>
            </a:r>
            <a:r>
              <a:rPr lang="es-ES" sz="2000" b="1" dirty="0"/>
              <a:t>6)?</a:t>
            </a:r>
          </a:p>
        </p:txBody>
      </p:sp>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lef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lef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lef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lef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645865" y="2349352"/>
            <a:ext cx="9173242" cy="3493264"/>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“Prava </a:t>
            </a:r>
            <a:r>
              <a:rPr lang="es-ES" sz="2400" b="1" dirty="0" err="1">
                <a:latin typeface="Constantia" panose="02030602050306030303" pitchFamily="18" charset="0"/>
              </a:rPr>
              <a:t>uljudnost</a:t>
            </a:r>
            <a:r>
              <a:rPr lang="es-ES" sz="2400" b="1" dirty="0">
                <a:latin typeface="Constantia" panose="02030602050306030303" pitchFamily="18" charset="0"/>
              </a:rPr>
              <a:t>, </a:t>
            </a:r>
            <a:r>
              <a:rPr lang="es-ES" sz="2400" b="1" dirty="0" err="1">
                <a:latin typeface="Constantia" panose="02030602050306030303" pitchFamily="18" charset="0"/>
              </a:rPr>
              <a:t>pomiješana</a:t>
            </a:r>
            <a:r>
              <a:rPr lang="es-ES" sz="2400" b="1" dirty="0">
                <a:latin typeface="Constantia" panose="02030602050306030303" pitchFamily="18" charset="0"/>
              </a:rPr>
              <a:t> s </a:t>
            </a:r>
            <a:r>
              <a:rPr lang="es-ES" sz="2400" b="1" dirty="0" err="1">
                <a:latin typeface="Constantia" panose="02030602050306030303" pitchFamily="18" charset="0"/>
              </a:rPr>
              <a:t>istinom</a:t>
            </a:r>
            <a:r>
              <a:rPr lang="es-ES" sz="2400" b="1" dirty="0">
                <a:latin typeface="Constantia" panose="02030602050306030303" pitchFamily="18" charset="0"/>
              </a:rPr>
              <a:t> i </a:t>
            </a:r>
            <a:r>
              <a:rPr lang="es-ES" sz="2400" b="1" dirty="0" err="1">
                <a:latin typeface="Constantia" panose="02030602050306030303" pitchFamily="18" charset="0"/>
              </a:rPr>
              <a:t>pravdom</a:t>
            </a:r>
            <a:r>
              <a:rPr lang="es-ES" sz="2400" b="1" dirty="0">
                <a:latin typeface="Constantia" panose="02030602050306030303" pitchFamily="18" charset="0"/>
              </a:rPr>
              <a:t>, </a:t>
            </a:r>
            <a:r>
              <a:rPr lang="es-ES" sz="2400" b="1" dirty="0" err="1">
                <a:latin typeface="Constantia" panose="02030602050306030303" pitchFamily="18" charset="0"/>
              </a:rPr>
              <a:t>čini</a:t>
            </a:r>
            <a:r>
              <a:rPr lang="es-ES" sz="2400" b="1" dirty="0">
                <a:latin typeface="Constantia" panose="02030602050306030303" pitchFamily="18" charset="0"/>
              </a:rPr>
              <a:t> </a:t>
            </a:r>
            <a:r>
              <a:rPr lang="es-ES" sz="2400" b="1" dirty="0" err="1">
                <a:latin typeface="Constantia" panose="02030602050306030303" pitchFamily="18" charset="0"/>
              </a:rPr>
              <a:t>život</a:t>
            </a:r>
            <a:r>
              <a:rPr lang="es-ES" sz="2400" b="1" dirty="0">
                <a:latin typeface="Constantia" panose="02030602050306030303" pitchFamily="18" charset="0"/>
              </a:rPr>
              <a:t> </a:t>
            </a:r>
            <a:r>
              <a:rPr lang="es-ES" sz="2400" b="1" dirty="0" err="1">
                <a:latin typeface="Constantia" panose="02030602050306030303" pitchFamily="18" charset="0"/>
              </a:rPr>
              <a:t>ne</a:t>
            </a:r>
            <a:r>
              <a:rPr lang="es-ES" sz="2400" b="1" dirty="0">
                <a:latin typeface="Constantia" panose="02030602050306030303" pitchFamily="18" charset="0"/>
              </a:rPr>
              <a:t> </a:t>
            </a:r>
            <a:r>
              <a:rPr lang="es-ES" sz="2400" b="1" dirty="0" err="1">
                <a:latin typeface="Constantia" panose="02030602050306030303" pitchFamily="18" charset="0"/>
              </a:rPr>
              <a:t>samo</a:t>
            </a:r>
            <a:r>
              <a:rPr lang="es-ES" sz="2400" b="1" dirty="0">
                <a:latin typeface="Constantia" panose="02030602050306030303" pitchFamily="18" charset="0"/>
              </a:rPr>
              <a:t> </a:t>
            </a:r>
            <a:r>
              <a:rPr lang="es-ES" sz="2400" b="1" dirty="0" err="1">
                <a:latin typeface="Constantia" panose="02030602050306030303" pitchFamily="18" charset="0"/>
              </a:rPr>
              <a:t>korisnim</a:t>
            </a:r>
            <a:r>
              <a:rPr lang="es-ES" sz="2400" b="1" dirty="0">
                <a:latin typeface="Constantia" panose="02030602050306030303" pitchFamily="18" charset="0"/>
              </a:rPr>
              <a:t>, </a:t>
            </a:r>
            <a:r>
              <a:rPr lang="es-ES" sz="2400" b="1" dirty="0" err="1">
                <a:latin typeface="Constantia" panose="02030602050306030303" pitchFamily="18" charset="0"/>
              </a:rPr>
              <a:t>već</a:t>
            </a:r>
            <a:r>
              <a:rPr lang="es-ES" sz="2400" b="1" dirty="0">
                <a:latin typeface="Constantia" panose="02030602050306030303" pitchFamily="18" charset="0"/>
              </a:rPr>
              <a:t> i </a:t>
            </a:r>
            <a:r>
              <a:rPr lang="es-ES" sz="2400" b="1" dirty="0" err="1">
                <a:latin typeface="Constantia" panose="02030602050306030303" pitchFamily="18" charset="0"/>
              </a:rPr>
              <a:t>lijepim</a:t>
            </a:r>
            <a:r>
              <a:rPr lang="es-ES" sz="2400" b="1" dirty="0">
                <a:latin typeface="Constantia" panose="02030602050306030303" pitchFamily="18" charset="0"/>
              </a:rPr>
              <a:t> i </a:t>
            </a:r>
            <a:r>
              <a:rPr lang="es-ES" sz="2400" b="1" dirty="0" err="1">
                <a:latin typeface="Constantia" panose="02030602050306030303" pitchFamily="18" charset="0"/>
              </a:rPr>
              <a:t>mirisnim</a:t>
            </a:r>
            <a:r>
              <a:rPr lang="es-ES" sz="2400" b="1" dirty="0">
                <a:latin typeface="Constantia" panose="02030602050306030303" pitchFamily="18" charset="0"/>
              </a:rPr>
              <a:t>. </a:t>
            </a:r>
            <a:r>
              <a:rPr lang="es-ES" sz="2400" b="1" dirty="0" err="1">
                <a:latin typeface="Constantia" panose="02030602050306030303" pitchFamily="18" charset="0"/>
              </a:rPr>
              <a:t>Lijepe</a:t>
            </a:r>
            <a:r>
              <a:rPr lang="es-ES" sz="2400" b="1" dirty="0">
                <a:latin typeface="Constantia" panose="02030602050306030303" pitchFamily="18" charset="0"/>
              </a:rPr>
              <a:t> </a:t>
            </a:r>
            <a:r>
              <a:rPr lang="es-ES" sz="2400" b="1" dirty="0" err="1">
                <a:latin typeface="Constantia" panose="02030602050306030303" pitchFamily="18" charset="0"/>
              </a:rPr>
              <a:t>riječi</a:t>
            </a:r>
            <a:r>
              <a:rPr lang="es-ES" sz="2400" b="1" dirty="0">
                <a:latin typeface="Constantia" panose="02030602050306030303" pitchFamily="18" charset="0"/>
              </a:rPr>
              <a:t>, </a:t>
            </a:r>
            <a:r>
              <a:rPr lang="es-ES" sz="2400" b="1" dirty="0" err="1">
                <a:latin typeface="Constantia" panose="02030602050306030303" pitchFamily="18" charset="0"/>
              </a:rPr>
              <a:t>ljubazan</a:t>
            </a:r>
            <a:r>
              <a:rPr lang="es-ES" sz="2400" b="1" dirty="0">
                <a:latin typeface="Constantia" panose="02030602050306030303" pitchFamily="18" charset="0"/>
              </a:rPr>
              <a:t> </a:t>
            </a:r>
            <a:r>
              <a:rPr lang="es-ES" sz="2400" b="1" dirty="0" err="1">
                <a:latin typeface="Constantia" panose="02030602050306030303" pitchFamily="18" charset="0"/>
              </a:rPr>
              <a:t>izgled</a:t>
            </a:r>
            <a:r>
              <a:rPr lang="es-ES" sz="2400" b="1" dirty="0">
                <a:latin typeface="Constantia" panose="02030602050306030303" pitchFamily="18" charset="0"/>
              </a:rPr>
              <a:t>, </a:t>
            </a:r>
            <a:r>
              <a:rPr lang="es-ES" sz="2400" b="1" dirty="0" err="1">
                <a:latin typeface="Constantia" panose="02030602050306030303" pitchFamily="18" charset="0"/>
              </a:rPr>
              <a:t>vedro</a:t>
            </a:r>
            <a:r>
              <a:rPr lang="es-ES" sz="2400" b="1" dirty="0">
                <a:latin typeface="Constantia" panose="02030602050306030303" pitchFamily="18" charset="0"/>
              </a:rPr>
              <a:t> </a:t>
            </a:r>
            <a:r>
              <a:rPr lang="es-ES" sz="2400" b="1" dirty="0" err="1">
                <a:latin typeface="Constantia" panose="02030602050306030303" pitchFamily="18" charset="0"/>
              </a:rPr>
              <a:t>lice</a:t>
            </a:r>
            <a:r>
              <a:rPr lang="es-ES" sz="2400" b="1" dirty="0">
                <a:latin typeface="Constantia" panose="02030602050306030303" pitchFamily="18" charset="0"/>
              </a:rPr>
              <a:t> </a:t>
            </a:r>
            <a:r>
              <a:rPr lang="es-ES" sz="2400" b="1" dirty="0" err="1">
                <a:latin typeface="Constantia" panose="02030602050306030303" pitchFamily="18" charset="0"/>
              </a:rPr>
              <a:t>daju</a:t>
            </a:r>
            <a:r>
              <a:rPr lang="es-ES" sz="2400" b="1" dirty="0">
                <a:latin typeface="Constantia" panose="02030602050306030303" pitchFamily="18" charset="0"/>
              </a:rPr>
              <a:t> </a:t>
            </a:r>
            <a:r>
              <a:rPr lang="es-ES" sz="2400" b="1" dirty="0" err="1">
                <a:latin typeface="Constantia" panose="02030602050306030303" pitchFamily="18" charset="0"/>
              </a:rPr>
              <a:t>kršćaninu</a:t>
            </a:r>
            <a:r>
              <a:rPr lang="es-ES" sz="2400" b="1" dirty="0">
                <a:latin typeface="Constantia" panose="02030602050306030303" pitchFamily="18" charset="0"/>
              </a:rPr>
              <a:t> </a:t>
            </a:r>
            <a:r>
              <a:rPr lang="es-ES" sz="2400" b="1" dirty="0" err="1">
                <a:latin typeface="Constantia" panose="02030602050306030303" pitchFamily="18" charset="0"/>
              </a:rPr>
              <a:t>šarm</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a:t>
            </a:r>
            <a:r>
              <a:rPr lang="es-ES" sz="2400" b="1" dirty="0" err="1">
                <a:latin typeface="Constantia" panose="02030602050306030303" pitchFamily="18" charset="0"/>
              </a:rPr>
              <a:t>njegov</a:t>
            </a:r>
            <a:r>
              <a:rPr lang="es-ES" sz="2400" b="1" dirty="0">
                <a:latin typeface="Constantia" panose="02030602050306030303" pitchFamily="18" charset="0"/>
              </a:rPr>
              <a:t> </a:t>
            </a:r>
            <a:r>
              <a:rPr lang="es-ES" sz="2400" b="1" dirty="0" err="1">
                <a:latin typeface="Constantia" panose="02030602050306030303" pitchFamily="18" charset="0"/>
              </a:rPr>
              <a:t>utjecaj</a:t>
            </a:r>
            <a:r>
              <a:rPr lang="es-ES" sz="2400" b="1" dirty="0">
                <a:latin typeface="Constantia" panose="02030602050306030303" pitchFamily="18" charset="0"/>
              </a:rPr>
              <a:t> </a:t>
            </a:r>
            <a:r>
              <a:rPr lang="es-ES" sz="2400" b="1" dirty="0" err="1">
                <a:latin typeface="Constantia" panose="02030602050306030303" pitchFamily="18" charset="0"/>
              </a:rPr>
              <a:t>čini</a:t>
            </a:r>
            <a:r>
              <a:rPr lang="es-ES" sz="2400" b="1" dirty="0">
                <a:latin typeface="Constantia" panose="02030602050306030303" pitchFamily="18" charset="0"/>
              </a:rPr>
              <a:t> </a:t>
            </a:r>
            <a:r>
              <a:rPr lang="es-ES" sz="2400" b="1" dirty="0" err="1">
                <a:latin typeface="Constantia" panose="02030602050306030303" pitchFamily="18" charset="0"/>
              </a:rPr>
              <a:t>gotovo</a:t>
            </a:r>
            <a:r>
              <a:rPr lang="es-ES" sz="2400" b="1" dirty="0">
                <a:latin typeface="Constantia" panose="02030602050306030303" pitchFamily="18" charset="0"/>
              </a:rPr>
              <a:t> </a:t>
            </a:r>
            <a:r>
              <a:rPr lang="es-ES" sz="2400" b="1" dirty="0" err="1">
                <a:latin typeface="Constantia" panose="02030602050306030303" pitchFamily="18" charset="0"/>
              </a:rPr>
              <a:t>neodoljivim</a:t>
            </a:r>
            <a:r>
              <a:rPr lang="es-ES" sz="2400" b="1" dirty="0">
                <a:latin typeface="Constantia" panose="02030602050306030303" pitchFamily="18" charset="0"/>
              </a:rPr>
              <a:t>. U </a:t>
            </a:r>
            <a:r>
              <a:rPr lang="es-ES" sz="2400" b="1" dirty="0" err="1">
                <a:latin typeface="Constantia" panose="02030602050306030303" pitchFamily="18" charset="0"/>
              </a:rPr>
              <a:t>zaboravu</a:t>
            </a:r>
            <a:r>
              <a:rPr lang="es-ES" sz="2400" b="1" dirty="0">
                <a:latin typeface="Constantia" panose="02030602050306030303" pitchFamily="18" charset="0"/>
              </a:rPr>
              <a:t> sebe, u </a:t>
            </a:r>
            <a:r>
              <a:rPr lang="es-ES" sz="2400" b="1" dirty="0" err="1">
                <a:latin typeface="Constantia" panose="02030602050306030303" pitchFamily="18" charset="0"/>
              </a:rPr>
              <a:t>svjetlu</a:t>
            </a:r>
            <a:r>
              <a:rPr lang="es-ES" sz="2400" b="1" dirty="0">
                <a:latin typeface="Constantia" panose="02030602050306030303" pitchFamily="18" charset="0"/>
              </a:rPr>
              <a:t>, </a:t>
            </a:r>
            <a:r>
              <a:rPr lang="es-ES" sz="2400" b="1" dirty="0" err="1">
                <a:latin typeface="Constantia" panose="02030602050306030303" pitchFamily="18" charset="0"/>
              </a:rPr>
              <a:t>miru</a:t>
            </a:r>
            <a:r>
              <a:rPr lang="es-ES" sz="2400" b="1" dirty="0">
                <a:latin typeface="Constantia" panose="02030602050306030303" pitchFamily="18" charset="0"/>
              </a:rPr>
              <a:t> i </a:t>
            </a:r>
            <a:r>
              <a:rPr lang="es-ES" sz="2400" b="1" dirty="0" err="1">
                <a:latin typeface="Constantia" panose="02030602050306030303" pitchFamily="18" charset="0"/>
              </a:rPr>
              <a:t>sreći</a:t>
            </a:r>
            <a:r>
              <a:rPr lang="es-ES" sz="2400" b="1" dirty="0">
                <a:latin typeface="Constantia" panose="02030602050306030303" pitchFamily="18" charset="0"/>
              </a:rPr>
              <a:t> </a:t>
            </a:r>
            <a:r>
              <a:rPr lang="es-ES" sz="2400" b="1" dirty="0" err="1">
                <a:latin typeface="Constantia" panose="02030602050306030303" pitchFamily="18" charset="0"/>
              </a:rPr>
              <a:t>koju</a:t>
            </a:r>
            <a:r>
              <a:rPr lang="es-ES" sz="2400" b="1" dirty="0">
                <a:latin typeface="Constantia" panose="02030602050306030303" pitchFamily="18" charset="0"/>
              </a:rPr>
              <a:t> </a:t>
            </a:r>
            <a:r>
              <a:rPr lang="es-ES" sz="2400" b="1" dirty="0" err="1">
                <a:latin typeface="Constantia" panose="02030602050306030303" pitchFamily="18" charset="0"/>
              </a:rPr>
              <a:t>stalno</a:t>
            </a:r>
            <a:r>
              <a:rPr lang="es-ES" sz="2400" b="1" dirty="0">
                <a:latin typeface="Constantia" panose="02030602050306030303" pitchFamily="18" charset="0"/>
              </a:rPr>
              <a:t> </a:t>
            </a:r>
            <a:r>
              <a:rPr lang="es-ES" sz="2400" b="1" dirty="0" err="1">
                <a:latin typeface="Constantia" panose="02030602050306030303" pitchFamily="18" charset="0"/>
              </a:rPr>
              <a:t>prenosiš</a:t>
            </a:r>
            <a:r>
              <a:rPr lang="es-ES" sz="2400" b="1" dirty="0">
                <a:latin typeface="Constantia" panose="02030602050306030303" pitchFamily="18" charset="0"/>
              </a:rPr>
              <a:t> </a:t>
            </a:r>
            <a:r>
              <a:rPr lang="es-ES" sz="2400" b="1" dirty="0" err="1">
                <a:latin typeface="Constantia" panose="02030602050306030303" pitchFamily="18" charset="0"/>
              </a:rPr>
              <a:t>drugima</a:t>
            </a:r>
            <a:r>
              <a:rPr lang="es-ES" sz="2400" b="1" dirty="0">
                <a:latin typeface="Constantia" panose="02030602050306030303" pitchFamily="18" charset="0"/>
              </a:rPr>
              <a:t>, </a:t>
            </a:r>
            <a:r>
              <a:rPr lang="es-ES" sz="2400" b="1" dirty="0" err="1">
                <a:latin typeface="Constantia" panose="02030602050306030303" pitchFamily="18" charset="0"/>
              </a:rPr>
              <a:t>pronalaziš</a:t>
            </a:r>
            <a:r>
              <a:rPr lang="es-ES" sz="2400" b="1" dirty="0">
                <a:latin typeface="Constantia" panose="02030602050306030303" pitchFamily="18" charset="0"/>
              </a:rPr>
              <a:t> </a:t>
            </a:r>
            <a:r>
              <a:rPr lang="es-ES" sz="2400" b="1" dirty="0" err="1">
                <a:latin typeface="Constantia" panose="02030602050306030303" pitchFamily="18" charset="0"/>
              </a:rPr>
              <a:t>pravu</a:t>
            </a:r>
            <a:r>
              <a:rPr lang="es-ES" sz="2400" b="1" dirty="0">
                <a:latin typeface="Constantia" panose="02030602050306030303" pitchFamily="18" charset="0"/>
              </a:rPr>
              <a:t> </a:t>
            </a:r>
            <a:r>
              <a:rPr lang="es-ES" sz="2400" b="1" dirty="0" err="1">
                <a:latin typeface="Constantia" panose="02030602050306030303" pitchFamily="18" charset="0"/>
              </a:rPr>
              <a:t>radost</a:t>
            </a:r>
            <a:r>
              <a:rPr lang="es-ES" sz="2400" b="1" dirty="0">
                <a:latin typeface="Constantia" panose="02030602050306030303" pitchFamily="18" charset="0"/>
              </a:rPr>
              <a:t>.
</a:t>
            </a:r>
            <a:r>
              <a:rPr lang="es-ES" sz="2400" b="1" dirty="0" err="1">
                <a:latin typeface="Constantia" panose="02030602050306030303" pitchFamily="18" charset="0"/>
              </a:rPr>
              <a:t>Zaboravimo</a:t>
            </a:r>
            <a:r>
              <a:rPr lang="es-ES" sz="2400" b="1" dirty="0">
                <a:latin typeface="Constantia" panose="02030602050306030303" pitchFamily="18" charset="0"/>
              </a:rPr>
              <a:t> sebe, </a:t>
            </a:r>
            <a:r>
              <a:rPr lang="es-ES" sz="2400" b="1" dirty="0" err="1">
                <a:latin typeface="Constantia" panose="02030602050306030303" pitchFamily="18" charset="0"/>
              </a:rPr>
              <a:t>uvijek</a:t>
            </a:r>
            <a:r>
              <a:rPr lang="es-ES" sz="2400" b="1" dirty="0">
                <a:latin typeface="Constantia" panose="02030602050306030303" pitchFamily="18" charset="0"/>
              </a:rPr>
              <a:t> </a:t>
            </a:r>
            <a:r>
              <a:rPr lang="es-ES" sz="2400" b="1" dirty="0" err="1">
                <a:latin typeface="Constantia" panose="02030602050306030303" pitchFamily="18" charset="0"/>
              </a:rPr>
              <a:t>pokušavajući</a:t>
            </a:r>
            <a:r>
              <a:rPr lang="es-ES" sz="2400" b="1" dirty="0">
                <a:latin typeface="Constantia" panose="02030602050306030303" pitchFamily="18" charset="0"/>
              </a:rPr>
              <a:t> </a:t>
            </a:r>
            <a:r>
              <a:rPr lang="es-ES" sz="2400" b="1" dirty="0" err="1">
                <a:latin typeface="Constantia" panose="02030602050306030303" pitchFamily="18" charset="0"/>
              </a:rPr>
              <a:t>usrećiti</a:t>
            </a:r>
            <a:r>
              <a:rPr lang="es-ES" sz="2400" b="1" dirty="0">
                <a:latin typeface="Constantia" panose="02030602050306030303" pitchFamily="18" charset="0"/>
              </a:rPr>
              <a:t> </a:t>
            </a:r>
            <a:r>
              <a:rPr lang="es-ES" sz="2400" b="1" dirty="0" err="1">
                <a:latin typeface="Constantia" panose="02030602050306030303" pitchFamily="18" charset="0"/>
              </a:rPr>
              <a:t>druge</a:t>
            </a:r>
            <a:r>
              <a:rPr lang="es-ES" sz="2400" b="1" dirty="0">
                <a:latin typeface="Constantia" panose="02030602050306030303" pitchFamily="18" charset="0"/>
              </a:rPr>
              <a:t>, </a:t>
            </a:r>
            <a:r>
              <a:rPr lang="es-ES" sz="2400" b="1" dirty="0" err="1">
                <a:latin typeface="Constantia" panose="02030602050306030303" pitchFamily="18" charset="0"/>
              </a:rPr>
              <a:t>olakšati</a:t>
            </a:r>
            <a:r>
              <a:rPr lang="es-ES" sz="2400" b="1" dirty="0">
                <a:latin typeface="Constantia" panose="02030602050306030303" pitchFamily="18" charset="0"/>
              </a:rPr>
              <a:t> </a:t>
            </a:r>
            <a:r>
              <a:rPr lang="es-ES" sz="2400" b="1" dirty="0" err="1">
                <a:latin typeface="Constantia" panose="02030602050306030303" pitchFamily="18" charset="0"/>
              </a:rPr>
              <a:t>im</a:t>
            </a:r>
            <a:r>
              <a:rPr lang="es-ES" sz="2400" b="1" dirty="0">
                <a:latin typeface="Constantia" panose="02030602050306030303" pitchFamily="18" charset="0"/>
              </a:rPr>
              <a:t> terete </a:t>
            </a:r>
            <a:r>
              <a:rPr lang="es-ES" sz="2400" b="1" dirty="0" err="1">
                <a:latin typeface="Constantia" panose="02030602050306030303" pitchFamily="18" charset="0"/>
              </a:rPr>
              <a:t>kroz</a:t>
            </a:r>
            <a:r>
              <a:rPr lang="es-ES" sz="2400" b="1" dirty="0">
                <a:latin typeface="Constantia" panose="02030602050306030303" pitchFamily="18" charset="0"/>
              </a:rPr>
              <a:t> </a:t>
            </a:r>
            <a:r>
              <a:rPr lang="es-ES" sz="2400" b="1" dirty="0" err="1">
                <a:latin typeface="Constantia" panose="02030602050306030303" pitchFamily="18" charset="0"/>
              </a:rPr>
              <a:t>djela</a:t>
            </a:r>
            <a:r>
              <a:rPr lang="es-ES" sz="2400" b="1" dirty="0">
                <a:latin typeface="Constantia" panose="02030602050306030303" pitchFamily="18" charset="0"/>
              </a:rPr>
              <a:t> </a:t>
            </a:r>
            <a:r>
              <a:rPr lang="es-ES" sz="2400" b="1" dirty="0" err="1">
                <a:latin typeface="Constantia" panose="02030602050306030303" pitchFamily="18" charset="0"/>
              </a:rPr>
              <a:t>nježne</a:t>
            </a:r>
            <a:r>
              <a:rPr lang="es-ES" sz="2400" b="1" dirty="0">
                <a:latin typeface="Constantia" panose="02030602050306030303" pitchFamily="18" charset="0"/>
              </a:rPr>
              <a:t> </a:t>
            </a:r>
            <a:r>
              <a:rPr lang="es-ES" sz="2400" b="1" dirty="0" err="1">
                <a:latin typeface="Constantia" panose="02030602050306030303" pitchFamily="18" charset="0"/>
              </a:rPr>
              <a:t>dobrote</a:t>
            </a:r>
            <a:r>
              <a:rPr lang="es-ES" sz="2400" b="1" dirty="0">
                <a:latin typeface="Constantia" panose="02030602050306030303" pitchFamily="18" charset="0"/>
              </a:rPr>
              <a:t> i </a:t>
            </a:r>
            <a:r>
              <a:rPr lang="es-ES" sz="2400" b="1" dirty="0" err="1">
                <a:latin typeface="Constantia" panose="02030602050306030303" pitchFamily="18" charset="0"/>
              </a:rPr>
              <a:t>djela</a:t>
            </a:r>
            <a:r>
              <a:rPr lang="es-ES" sz="2400" b="1" dirty="0">
                <a:latin typeface="Constantia" panose="02030602050306030303" pitchFamily="18" charset="0"/>
              </a:rPr>
              <a:t> </a:t>
            </a:r>
            <a:r>
              <a:rPr lang="es-ES" sz="2400" b="1" dirty="0" err="1">
                <a:latin typeface="Constantia" panose="02030602050306030303" pitchFamily="18" charset="0"/>
              </a:rPr>
              <a:t>samopožrtvovane</a:t>
            </a:r>
            <a:r>
              <a:rPr lang="es-ES" sz="2400" b="1" dirty="0">
                <a:latin typeface="Constantia" panose="02030602050306030303" pitchFamily="18" charset="0"/>
              </a:rPr>
              <a:t> </a:t>
            </a:r>
            <a:r>
              <a:rPr lang="es-ES" sz="2400" b="1" dirty="0" err="1">
                <a:latin typeface="Constantia" panose="02030602050306030303" pitchFamily="18" charset="0"/>
              </a:rPr>
              <a:t>ljubavi</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F13D0363-7A7D-66B2-FF88-11E466648FCE}"/>
              </a:ext>
            </a:extLst>
          </p:cNvPr>
          <p:cNvSpPr txBox="1"/>
          <p:nvPr/>
        </p:nvSpPr>
        <p:spPr>
          <a:xfrm>
            <a:off x="7022578" y="6310819"/>
            <a:ext cx="4618701" cy="338554"/>
          </a:xfrm>
          <a:prstGeom prst="rect">
            <a:avLst/>
          </a:prstGeom>
          <a:noFill/>
        </p:spPr>
        <p:txBody>
          <a:bodyPr wrap="none" rtlCol="0">
            <a:spAutoFit/>
          </a:bodyPr>
          <a:lstStyle/>
          <a:p>
            <a:pPr algn="r"/>
            <a:r>
              <a:rPr lang="es-ES" sz="1600" b="1" dirty="0"/>
              <a:t>E</a:t>
            </a:r>
            <a:r>
              <a:rPr lang="hr-HR" sz="1600" b="1" dirty="0"/>
              <a:t>llen G. White, </a:t>
            </a:r>
            <a:r>
              <a:rPr lang="es-ES" sz="1600" i="1" dirty="0" err="1"/>
              <a:t>Na</a:t>
            </a:r>
            <a:r>
              <a:rPr lang="es-ES" sz="1600" i="1" dirty="0"/>
              <a:t> </a:t>
            </a:r>
            <a:r>
              <a:rPr lang="es-ES" sz="1600" i="1" dirty="0" err="1"/>
              <a:t>nebeskim</a:t>
            </a:r>
            <a:r>
              <a:rPr lang="es-ES" sz="1600" i="1" dirty="0"/>
              <a:t> </a:t>
            </a:r>
            <a:r>
              <a:rPr lang="es-ES" sz="1600" i="1" dirty="0" err="1"/>
              <a:t>mjestima</a:t>
            </a:r>
            <a:r>
              <a:rPr lang="es-ES" sz="1600" b="1" dirty="0"/>
              <a:t>, 22 </a:t>
            </a:r>
            <a:r>
              <a:rPr lang="hr-HR" sz="1600" b="1" dirty="0"/>
              <a:t>. lipnja</a:t>
            </a:r>
            <a:endParaRPr lang="es-ES" sz="1600" b="1" dirty="0"/>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176646" y="3690641"/>
            <a:ext cx="11749884" cy="3046988"/>
          </a:xfrm>
          <a:prstGeom prst="rect">
            <a:avLst/>
          </a:prstGeom>
          <a:noFill/>
        </p:spPr>
        <p:txBody>
          <a:bodyPr wrap="square" rtlCol="0">
            <a:spAutoFit/>
          </a:bodyPr>
          <a:lstStyle/>
          <a:p>
            <a:pPr lvl="0" algn="ctr" defTabSz="914377" fontAlgn="base">
              <a:spcBef>
                <a:spcPct val="0"/>
              </a:spcBef>
              <a:spcAft>
                <a:spcPct val="0"/>
              </a:spcAft>
              <a:defRPr/>
            </a:pPr>
            <a:r>
              <a:rPr lang="en-US" sz="2400" b="1" dirty="0">
                <a:solidFill>
                  <a:srgbClr val="FFFFFF"/>
                </a:solidFill>
                <a:cs typeface="Arial" charset="0"/>
              </a:rPr>
              <a:t>Ov</a:t>
            </a:r>
            <a:r>
              <a:rPr lang="hr-HR" sz="2400" b="1" dirty="0">
                <a:solidFill>
                  <a:srgbClr val="FFFFFF"/>
                </a:solidFill>
                <a:cs typeface="Arial" charset="0"/>
              </a:rPr>
              <a:t>o</a:t>
            </a:r>
            <a:r>
              <a:rPr lang="en-US" sz="2400" b="1" dirty="0">
                <a:solidFill>
                  <a:srgbClr val="FFFFFF"/>
                </a:solidFill>
                <a:cs typeface="Arial" charset="0"/>
              </a:rPr>
              <a:t>m </a:t>
            </a:r>
            <a:r>
              <a:rPr lang="en-US" sz="2400" b="1" dirty="0" err="1">
                <a:solidFill>
                  <a:srgbClr val="FFFFFF"/>
                </a:solidFill>
                <a:cs typeface="Arial" charset="0"/>
              </a:rPr>
              <a:t>tjedn</a:t>
            </a:r>
            <a:r>
              <a:rPr lang="hr-HR" sz="2400" b="1" dirty="0">
                <a:solidFill>
                  <a:srgbClr val="FFFFFF"/>
                </a:solidFill>
                <a:cs typeface="Arial" charset="0"/>
              </a:rPr>
              <a:t>o</a:t>
            </a:r>
            <a:r>
              <a:rPr lang="en-US" sz="2400" b="1" dirty="0">
                <a:solidFill>
                  <a:srgbClr val="FFFFFF"/>
                </a:solidFill>
                <a:cs typeface="Arial" charset="0"/>
              </a:rPr>
              <a:t>m </a:t>
            </a:r>
            <a:r>
              <a:rPr lang="en-US" sz="2400" b="1" dirty="0" err="1">
                <a:solidFill>
                  <a:srgbClr val="FFFFFF"/>
                </a:solidFill>
                <a:cs typeface="Arial" charset="0"/>
              </a:rPr>
              <a:t>poukom</a:t>
            </a:r>
            <a:r>
              <a:rPr lang="en-US" sz="2400" b="1" dirty="0">
                <a:solidFill>
                  <a:srgbClr val="FFFFFF"/>
                </a:solidFill>
                <a:cs typeface="Arial" charset="0"/>
              </a:rPr>
              <a:t> </a:t>
            </a:r>
            <a:r>
              <a:rPr lang="en-US" sz="2400" b="1" dirty="0" err="1">
                <a:solidFill>
                  <a:srgbClr val="FFFFFF"/>
                </a:solidFill>
                <a:cs typeface="Arial" charset="0"/>
              </a:rPr>
              <a:t>nastavljamo</a:t>
            </a:r>
            <a:r>
              <a:rPr lang="en-US" sz="2400" b="1" dirty="0">
                <a:solidFill>
                  <a:srgbClr val="FFFFFF"/>
                </a:solidFill>
                <a:cs typeface="Arial" charset="0"/>
              </a:rPr>
              <a:t> </a:t>
            </a:r>
            <a:r>
              <a:rPr lang="en-US" sz="2400" b="1" dirty="0" err="1">
                <a:solidFill>
                  <a:srgbClr val="FFFFFF"/>
                </a:solidFill>
                <a:cs typeface="Arial" charset="0"/>
              </a:rPr>
              <a:t>razmatranje</a:t>
            </a:r>
            <a:r>
              <a:rPr lang="en-US" sz="2400" b="1" dirty="0">
                <a:solidFill>
                  <a:srgbClr val="FFFFFF"/>
                </a:solidFill>
                <a:cs typeface="Arial" charset="0"/>
              </a:rPr>
              <a:t> </a:t>
            </a:r>
            <a:r>
              <a:rPr lang="en-US" sz="2400" b="1" dirty="0" err="1">
                <a:solidFill>
                  <a:srgbClr val="FFFFFF"/>
                </a:solidFill>
                <a:cs typeface="Arial" charset="0"/>
              </a:rPr>
              <a:t>Kološanima</a:t>
            </a:r>
            <a:r>
              <a:rPr lang="en-US" sz="2400" b="1" dirty="0">
                <a:solidFill>
                  <a:srgbClr val="FFFFFF"/>
                </a:solidFill>
                <a:cs typeface="Arial" charset="0"/>
              </a:rPr>
              <a:t> (</a:t>
            </a:r>
            <a:r>
              <a:rPr lang="en-US" sz="2400" b="1" dirty="0" err="1">
                <a:solidFill>
                  <a:srgbClr val="FFFFFF"/>
                </a:solidFill>
                <a:cs typeface="Arial" charset="0"/>
              </a:rPr>
              <a:t>vidi</a:t>
            </a:r>
            <a:r>
              <a:rPr lang="en-US" sz="2400" b="1" dirty="0">
                <a:solidFill>
                  <a:srgbClr val="FFFFFF"/>
                </a:solidFill>
                <a:cs typeface="Arial" charset="0"/>
              </a:rPr>
              <a:t> </a:t>
            </a:r>
            <a:r>
              <a:rPr lang="en-US" sz="2400" b="1" dirty="0" err="1">
                <a:solidFill>
                  <a:srgbClr val="FFFFFF"/>
                </a:solidFill>
                <a:cs typeface="Arial" charset="0"/>
              </a:rPr>
              <a:t>Lekcije</a:t>
            </a:r>
            <a:r>
              <a:rPr lang="en-US" sz="2400" b="1" dirty="0">
                <a:solidFill>
                  <a:srgbClr val="FFFFFF"/>
                </a:solidFill>
                <a:cs typeface="Arial" charset="0"/>
              </a:rPr>
              <a:t> 1 </a:t>
            </a:r>
            <a:r>
              <a:rPr lang="en-US" sz="2400" b="1" dirty="0" err="1">
                <a:solidFill>
                  <a:srgbClr val="FFFFFF"/>
                </a:solidFill>
                <a:cs typeface="Arial" charset="0"/>
              </a:rPr>
              <a:t>i</a:t>
            </a:r>
            <a:r>
              <a:rPr lang="en-US" sz="2400" b="1" dirty="0">
                <a:solidFill>
                  <a:srgbClr val="FFFFFF"/>
                </a:solidFill>
                <a:cs typeface="Arial" charset="0"/>
              </a:rPr>
              <a:t> 2). U </a:t>
            </a:r>
            <a:r>
              <a:rPr lang="en-US" sz="2400" b="1" dirty="0" err="1">
                <a:solidFill>
                  <a:srgbClr val="FFFFFF"/>
                </a:solidFill>
                <a:cs typeface="Arial" charset="0"/>
              </a:rPr>
              <a:t>Drugoj</a:t>
            </a:r>
            <a:r>
              <a:rPr lang="en-US" sz="2400" b="1" dirty="0">
                <a:solidFill>
                  <a:srgbClr val="FFFFFF"/>
                </a:solidFill>
                <a:cs typeface="Arial" charset="0"/>
              </a:rPr>
              <a:t> </a:t>
            </a:r>
            <a:r>
              <a:rPr lang="en-US" sz="2400" b="1" dirty="0" err="1">
                <a:solidFill>
                  <a:srgbClr val="FFFFFF"/>
                </a:solidFill>
                <a:cs typeface="Arial" charset="0"/>
              </a:rPr>
              <a:t>Lekciji</a:t>
            </a:r>
            <a:r>
              <a:rPr lang="en-US" sz="2400" b="1" dirty="0">
                <a:solidFill>
                  <a:srgbClr val="FFFFFF"/>
                </a:solidFill>
                <a:cs typeface="Arial" charset="0"/>
              </a:rPr>
              <a:t>, u </a:t>
            </a:r>
            <a:r>
              <a:rPr lang="en-US" sz="2400" b="1" dirty="0" err="1">
                <a:solidFill>
                  <a:srgbClr val="FFFFFF"/>
                </a:solidFill>
                <a:cs typeface="Arial" charset="0"/>
              </a:rPr>
              <a:t>četvrtak</a:t>
            </a:r>
            <a:r>
              <a:rPr lang="en-US" sz="2400" b="1" dirty="0">
                <a:solidFill>
                  <a:srgbClr val="FFFFFF"/>
                </a:solidFill>
                <a:cs typeface="Arial" charset="0"/>
              </a:rPr>
              <a:t>, </a:t>
            </a:r>
            <a:r>
              <a:rPr lang="en-US" sz="2400" b="1" dirty="0" err="1">
                <a:solidFill>
                  <a:srgbClr val="FFFFFF"/>
                </a:solidFill>
                <a:cs typeface="Arial" charset="0"/>
              </a:rPr>
              <a:t>vidjeli</a:t>
            </a:r>
            <a:r>
              <a:rPr lang="en-US" sz="2400" b="1" dirty="0">
                <a:solidFill>
                  <a:srgbClr val="FFFFFF"/>
                </a:solidFill>
                <a:cs typeface="Arial" charset="0"/>
              </a:rPr>
              <a:t> </a:t>
            </a:r>
            <a:r>
              <a:rPr lang="en-US" sz="2400" b="1" dirty="0" err="1">
                <a:solidFill>
                  <a:srgbClr val="FFFFFF"/>
                </a:solidFill>
                <a:cs typeface="Arial" charset="0"/>
              </a:rPr>
              <a:t>smo</a:t>
            </a:r>
            <a:r>
              <a:rPr lang="en-US" sz="2400" b="1" dirty="0">
                <a:solidFill>
                  <a:srgbClr val="FFFFFF"/>
                </a:solidFill>
                <a:cs typeface="Arial" charset="0"/>
              </a:rPr>
              <a:t> da u </a:t>
            </a:r>
            <a:r>
              <a:rPr lang="en-US" sz="2400" b="1" dirty="0" err="1">
                <a:solidFill>
                  <a:srgbClr val="FFFFFF"/>
                </a:solidFill>
                <a:cs typeface="Arial" charset="0"/>
              </a:rPr>
              <a:t>Kološanima</a:t>
            </a:r>
            <a:r>
              <a:rPr lang="en-US" sz="2400" b="1" dirty="0">
                <a:solidFill>
                  <a:srgbClr val="FFFFFF"/>
                </a:solidFill>
                <a:cs typeface="Arial" charset="0"/>
              </a:rPr>
              <a:t> 1</a:t>
            </a:r>
            <a:r>
              <a:rPr lang="hr-HR" sz="2400" b="1" dirty="0">
                <a:solidFill>
                  <a:srgbClr val="FFFFFF"/>
                </a:solidFill>
                <a:cs typeface="Arial" charset="0"/>
              </a:rPr>
              <a:t>,</a:t>
            </a:r>
            <a:r>
              <a:rPr lang="en-US" sz="2400" b="1" dirty="0">
                <a:solidFill>
                  <a:srgbClr val="FFFFFF"/>
                </a:solidFill>
                <a:cs typeface="Arial" charset="0"/>
              </a:rPr>
              <a:t>9–12 Pavao </a:t>
            </a:r>
            <a:r>
              <a:rPr lang="en-US" sz="2400" b="1" dirty="0" err="1">
                <a:solidFill>
                  <a:srgbClr val="FFFFFF"/>
                </a:solidFill>
                <a:cs typeface="Arial" charset="0"/>
              </a:rPr>
              <a:t>moli</a:t>
            </a:r>
            <a:r>
              <a:rPr lang="en-US" sz="2400" b="1" dirty="0">
                <a:solidFill>
                  <a:srgbClr val="FFFFFF"/>
                </a:solidFill>
                <a:cs typeface="Arial" charset="0"/>
              </a:rPr>
              <a:t> za </a:t>
            </a:r>
            <a:r>
              <a:rPr lang="en-US" sz="2400" b="1" dirty="0" err="1">
                <a:solidFill>
                  <a:srgbClr val="FFFFFF"/>
                </a:solidFill>
                <a:cs typeface="Arial" charset="0"/>
              </a:rPr>
              <a:t>vjernike</a:t>
            </a:r>
            <a:r>
              <a:rPr lang="en-US" sz="2400" b="1" dirty="0">
                <a:solidFill>
                  <a:srgbClr val="FFFFFF"/>
                </a:solidFill>
                <a:cs typeface="Arial" charset="0"/>
              </a:rPr>
              <a:t> u Kolos</a:t>
            </a:r>
            <a:r>
              <a:rPr lang="hr-HR" sz="2400" b="1" dirty="0">
                <a:solidFill>
                  <a:srgbClr val="FFFFFF"/>
                </a:solidFill>
                <a:cs typeface="Arial" charset="0"/>
              </a:rPr>
              <a:t>i</a:t>
            </a:r>
            <a:r>
              <a:rPr lang="en-US" sz="2400" b="1" dirty="0">
                <a:solidFill>
                  <a:srgbClr val="FFFFFF"/>
                </a:solidFill>
                <a:cs typeface="Arial" charset="0"/>
              </a:rPr>
              <a:t>ma, </a:t>
            </a:r>
            <a:r>
              <a:rPr lang="en-US" sz="2400" b="1" dirty="0" err="1">
                <a:solidFill>
                  <a:srgbClr val="FFFFFF"/>
                </a:solidFill>
                <a:cs typeface="Arial" charset="0"/>
              </a:rPr>
              <a:t>moleći</a:t>
            </a:r>
            <a:r>
              <a:rPr lang="en-US" sz="2400" b="1" dirty="0">
                <a:solidFill>
                  <a:srgbClr val="FFFFFF"/>
                </a:solidFill>
                <a:cs typeface="Arial" charset="0"/>
              </a:rPr>
              <a:t> </a:t>
            </a:r>
            <a:r>
              <a:rPr lang="en-US" sz="2400" b="1" dirty="0" err="1">
                <a:solidFill>
                  <a:srgbClr val="FFFFFF"/>
                </a:solidFill>
                <a:cs typeface="Arial" charset="0"/>
              </a:rPr>
              <a:t>ih</a:t>
            </a:r>
            <a:r>
              <a:rPr lang="en-US" sz="2400" b="1" dirty="0">
                <a:solidFill>
                  <a:srgbClr val="FFFFFF"/>
                </a:solidFill>
                <a:cs typeface="Arial" charset="0"/>
              </a:rPr>
              <a:t> da </a:t>
            </a:r>
            <a:r>
              <a:rPr lang="en-US" sz="2400" b="1" dirty="0" err="1">
                <a:solidFill>
                  <a:srgbClr val="FFFFFF"/>
                </a:solidFill>
                <a:cs typeface="Arial" charset="0"/>
              </a:rPr>
              <a:t>žive</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način</a:t>
            </a:r>
            <a:r>
              <a:rPr lang="en-US" sz="2400" b="1" dirty="0">
                <a:solidFill>
                  <a:srgbClr val="FFFFFF"/>
                </a:solidFill>
                <a:cs typeface="Arial" charset="0"/>
              </a:rPr>
              <a:t> koji je </a:t>
            </a:r>
            <a:r>
              <a:rPr lang="en-US" sz="2400" b="1" dirty="0" err="1">
                <a:solidFill>
                  <a:srgbClr val="FFFFFF"/>
                </a:solidFill>
                <a:cs typeface="Arial" charset="0"/>
              </a:rPr>
              <a:t>ugodan</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U </a:t>
            </a:r>
            <a:r>
              <a:rPr lang="en-US" sz="2400" b="1" dirty="0" err="1">
                <a:solidFill>
                  <a:srgbClr val="FFFFFF"/>
                </a:solidFill>
                <a:cs typeface="Arial" charset="0"/>
              </a:rPr>
              <a:t>stihovima</a:t>
            </a:r>
            <a:r>
              <a:rPr lang="en-US" sz="2400" b="1" dirty="0">
                <a:solidFill>
                  <a:srgbClr val="FFFFFF"/>
                </a:solidFill>
                <a:cs typeface="Arial" charset="0"/>
              </a:rPr>
              <a:t> 12 </a:t>
            </a:r>
            <a:r>
              <a:rPr lang="en-US" sz="2400" b="1" dirty="0" err="1">
                <a:solidFill>
                  <a:srgbClr val="FFFFFF"/>
                </a:solidFill>
                <a:cs typeface="Arial" charset="0"/>
              </a:rPr>
              <a:t>i</a:t>
            </a:r>
            <a:r>
              <a:rPr lang="en-US" sz="2400" b="1" dirty="0">
                <a:solidFill>
                  <a:srgbClr val="FFFFFF"/>
                </a:solidFill>
                <a:cs typeface="Arial" charset="0"/>
              </a:rPr>
              <a:t> 13 </a:t>
            </a:r>
            <a:r>
              <a:rPr lang="en-US" sz="2400" b="1" dirty="0" err="1">
                <a:solidFill>
                  <a:srgbClr val="FFFFFF"/>
                </a:solidFill>
                <a:cs typeface="Arial" charset="0"/>
              </a:rPr>
              <a:t>suprotstavlja</a:t>
            </a:r>
            <a:r>
              <a:rPr lang="en-US" sz="2400" b="1" dirty="0">
                <a:solidFill>
                  <a:srgbClr val="FFFFFF"/>
                </a:solidFill>
                <a:cs typeface="Arial" charset="0"/>
              </a:rPr>
              <a:t> </a:t>
            </a:r>
            <a:r>
              <a:rPr lang="en-US" sz="2400" b="1" dirty="0" err="1">
                <a:solidFill>
                  <a:srgbClr val="FFFFFF"/>
                </a:solidFill>
                <a:cs typeface="Arial" charset="0"/>
              </a:rPr>
              <a:t>dva</a:t>
            </a:r>
            <a:r>
              <a:rPr lang="en-US" sz="2400" b="1" dirty="0">
                <a:solidFill>
                  <a:srgbClr val="FFFFFF"/>
                </a:solidFill>
                <a:cs typeface="Arial" charset="0"/>
              </a:rPr>
              <a:t> </a:t>
            </a:r>
            <a:r>
              <a:rPr lang="en-US" sz="2400" b="1" dirty="0" err="1">
                <a:solidFill>
                  <a:srgbClr val="FFFFFF"/>
                </a:solidFill>
                <a:cs typeface="Arial" charset="0"/>
              </a:rPr>
              <a:t>područja</a:t>
            </a:r>
            <a:r>
              <a:rPr lang="en-US" sz="2400" b="1" dirty="0">
                <a:solidFill>
                  <a:srgbClr val="FFFFFF"/>
                </a:solidFill>
                <a:cs typeface="Arial" charset="0"/>
              </a:rPr>
              <a:t>: ono </a:t>
            </a:r>
            <a:r>
              <a:rPr lang="en-US" sz="2400" b="1" dirty="0" err="1">
                <a:solidFill>
                  <a:srgbClr val="FFFFFF"/>
                </a:solidFill>
                <a:cs typeface="Arial" charset="0"/>
              </a:rPr>
              <a:t>svjetla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tame, "</a:t>
            </a:r>
            <a:r>
              <a:rPr lang="en-US" sz="2400" b="1" dirty="0" err="1">
                <a:solidFill>
                  <a:srgbClr val="FFFFFF"/>
                </a:solidFill>
                <a:cs typeface="Arial" charset="0"/>
              </a:rPr>
              <a:t>kraljevstvo</a:t>
            </a:r>
            <a:r>
              <a:rPr lang="en-US" sz="2400" b="1" dirty="0">
                <a:solidFill>
                  <a:srgbClr val="FFFFFF"/>
                </a:solidFill>
                <a:cs typeface="Arial" charset="0"/>
              </a:rPr>
              <a:t> </a:t>
            </a:r>
            <a:r>
              <a:rPr lang="en-US" sz="2400" b="1" dirty="0" err="1">
                <a:solidFill>
                  <a:srgbClr val="FFFFFF"/>
                </a:solidFill>
                <a:cs typeface="Arial" charset="0"/>
              </a:rPr>
              <a:t>svjetlosti</a:t>
            </a:r>
            <a:r>
              <a:rPr lang="en-US" sz="2400" b="1" dirty="0">
                <a:solidFill>
                  <a:srgbClr val="FFFFFF"/>
                </a:solidFill>
                <a:cs typeface="Arial" charset="0"/>
              </a:rPr>
              <a:t>" (Kol. 1</a:t>
            </a:r>
            <a:r>
              <a:rPr lang="hr-HR" sz="2400" b="1" dirty="0">
                <a:solidFill>
                  <a:srgbClr val="FFFFFF"/>
                </a:solidFill>
                <a:cs typeface="Arial" charset="0"/>
              </a:rPr>
              <a:t>,</a:t>
            </a:r>
            <a:r>
              <a:rPr lang="en-US" sz="2400" b="1" dirty="0">
                <a:solidFill>
                  <a:srgbClr val="FFFFFF"/>
                </a:solidFill>
                <a:cs typeface="Arial" charset="0"/>
              </a:rPr>
              <a:t>12) </a:t>
            </a:r>
            <a:r>
              <a:rPr lang="en-US" sz="2400" b="1" dirty="0" err="1">
                <a:solidFill>
                  <a:srgbClr val="FFFFFF"/>
                </a:solidFill>
                <a:cs typeface="Arial" charset="0"/>
              </a:rPr>
              <a:t>i</a:t>
            </a:r>
            <a:r>
              <a:rPr lang="en-US" sz="2400" b="1" dirty="0">
                <a:solidFill>
                  <a:srgbClr val="FFFFFF"/>
                </a:solidFill>
                <a:cs typeface="Arial" charset="0"/>
              </a:rPr>
              <a:t> "vlast tame" (Kol. 1</a:t>
            </a:r>
            <a:r>
              <a:rPr lang="hr-HR" sz="2400" b="1" dirty="0">
                <a:solidFill>
                  <a:srgbClr val="FFFFFF"/>
                </a:solidFill>
                <a:cs typeface="Arial" charset="0"/>
              </a:rPr>
              <a:t>,</a:t>
            </a:r>
            <a:r>
              <a:rPr lang="en-US" sz="2400" b="1" dirty="0">
                <a:solidFill>
                  <a:srgbClr val="FFFFFF"/>
                </a:solidFill>
                <a:cs typeface="Arial" charset="0"/>
              </a:rPr>
              <a:t>13). Bog </a:t>
            </a:r>
            <a:r>
              <a:rPr lang="en-US" sz="2400" b="1" dirty="0" err="1">
                <a:solidFill>
                  <a:srgbClr val="FFFFFF"/>
                </a:solidFill>
                <a:cs typeface="Arial" charset="0"/>
              </a:rPr>
              <a:t>Otac</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je </a:t>
            </a:r>
            <a:r>
              <a:rPr lang="en-US" sz="2400" b="1" dirty="0" err="1">
                <a:solidFill>
                  <a:srgbClr val="FFFFFF"/>
                </a:solidFill>
                <a:cs typeface="Arial" charset="0"/>
              </a:rPr>
              <a:t>osposobio</a:t>
            </a:r>
            <a:r>
              <a:rPr lang="en-US" sz="2400" b="1" dirty="0">
                <a:solidFill>
                  <a:srgbClr val="FFFFFF"/>
                </a:solidFill>
                <a:cs typeface="Arial" charset="0"/>
              </a:rPr>
              <a:t> da </a:t>
            </a:r>
            <a:r>
              <a:rPr lang="en-US" sz="2400" b="1" dirty="0" err="1">
                <a:solidFill>
                  <a:srgbClr val="FFFFFF"/>
                </a:solidFill>
                <a:cs typeface="Arial" charset="0"/>
              </a:rPr>
              <a:t>sudjelujemo</a:t>
            </a:r>
            <a:r>
              <a:rPr lang="en-US" sz="2400" b="1" dirty="0">
                <a:solidFill>
                  <a:srgbClr val="FFFFFF"/>
                </a:solidFill>
                <a:cs typeface="Arial" charset="0"/>
              </a:rPr>
              <a:t> u </a:t>
            </a:r>
            <a:r>
              <a:rPr lang="en-US" sz="2400" b="1" dirty="0" err="1">
                <a:solidFill>
                  <a:srgbClr val="FFFFFF"/>
                </a:solidFill>
                <a:cs typeface="Arial" charset="0"/>
              </a:rPr>
              <a:t>vječnom</a:t>
            </a:r>
            <a:r>
              <a:rPr lang="en-US" sz="2400" b="1" dirty="0">
                <a:solidFill>
                  <a:srgbClr val="FFFFFF"/>
                </a:solidFill>
                <a:cs typeface="Arial" charset="0"/>
              </a:rPr>
              <a:t> </a:t>
            </a:r>
            <a:r>
              <a:rPr lang="en-US" sz="2400" b="1" dirty="0" err="1">
                <a:solidFill>
                  <a:srgbClr val="FFFFFF"/>
                </a:solidFill>
                <a:cs typeface="Arial" charset="0"/>
              </a:rPr>
              <a:t>nasljeđu</a:t>
            </a:r>
            <a:r>
              <a:rPr lang="en-US" sz="2400" b="1" dirty="0">
                <a:solidFill>
                  <a:srgbClr val="FFFFFF"/>
                </a:solidFill>
                <a:cs typeface="Arial" charset="0"/>
              </a:rPr>
              <a:t> </a:t>
            </a:r>
            <a:r>
              <a:rPr lang="en-US" sz="2400" b="1" dirty="0" err="1">
                <a:solidFill>
                  <a:srgbClr val="FFFFFF"/>
                </a:solidFill>
                <a:cs typeface="Arial" charset="0"/>
              </a:rPr>
              <a:t>kraljevstva</a:t>
            </a:r>
            <a:r>
              <a:rPr lang="en-US" sz="2400" b="1" dirty="0">
                <a:solidFill>
                  <a:srgbClr val="FFFFFF"/>
                </a:solidFill>
                <a:cs typeface="Arial" charset="0"/>
              </a:rPr>
              <a:t> </a:t>
            </a:r>
            <a:r>
              <a:rPr lang="en-US" sz="2400" b="1" dirty="0" err="1">
                <a:solidFill>
                  <a:srgbClr val="FFFFFF"/>
                </a:solidFill>
                <a:cs typeface="Arial" charset="0"/>
              </a:rPr>
              <a:t>svjetla</a:t>
            </a:r>
            <a:r>
              <a:rPr lang="en-US" sz="2400" b="1" dirty="0">
                <a:solidFill>
                  <a:srgbClr val="FFFFFF"/>
                </a:solidFill>
                <a:cs typeface="Arial" charset="0"/>
              </a:rPr>
              <a:t>, </a:t>
            </a:r>
            <a:r>
              <a:rPr lang="en-US" sz="2400" b="1" dirty="0" err="1">
                <a:solidFill>
                  <a:srgbClr val="FFFFFF"/>
                </a:solidFill>
                <a:cs typeface="Arial" charset="0"/>
              </a:rPr>
              <a:t>izbavio</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od </a:t>
            </a:r>
            <a:r>
              <a:rPr lang="en-US" sz="2400" b="1" dirty="0" err="1">
                <a:solidFill>
                  <a:srgbClr val="FFFFFF"/>
                </a:solidFill>
                <a:cs typeface="Arial" charset="0"/>
              </a:rPr>
              <a:t>moći</a:t>
            </a:r>
            <a:r>
              <a:rPr lang="en-US" sz="2400" b="1" dirty="0">
                <a:solidFill>
                  <a:srgbClr val="FFFFFF"/>
                </a:solidFill>
                <a:cs typeface="Arial" charset="0"/>
              </a:rPr>
              <a:t> tame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prenio</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u </a:t>
            </a:r>
            <a:r>
              <a:rPr lang="en-US" sz="2400" b="1" dirty="0" err="1">
                <a:solidFill>
                  <a:srgbClr val="FFFFFF"/>
                </a:solidFill>
                <a:cs typeface="Arial" charset="0"/>
              </a:rPr>
              <a:t>kraljevstvo</a:t>
            </a:r>
            <a:r>
              <a:rPr lang="en-US" sz="2400" b="1" dirty="0">
                <a:solidFill>
                  <a:srgbClr val="FFFFFF"/>
                </a:solidFill>
                <a:cs typeface="Arial" charset="0"/>
              </a:rPr>
              <a:t> </a:t>
            </a:r>
            <a:r>
              <a:rPr lang="en-US" sz="2400" b="1" dirty="0" err="1">
                <a:solidFill>
                  <a:srgbClr val="FFFFFF"/>
                </a:solidFill>
                <a:cs typeface="Arial" charset="0"/>
              </a:rPr>
              <a:t>svoga</a:t>
            </a:r>
            <a:r>
              <a:rPr lang="en-US" sz="2400" b="1" dirty="0">
                <a:solidFill>
                  <a:srgbClr val="FFFFFF"/>
                </a:solidFill>
                <a:cs typeface="Arial" charset="0"/>
              </a:rPr>
              <a:t> </a:t>
            </a:r>
            <a:r>
              <a:rPr lang="en-US" sz="2400" b="1" dirty="0" err="1">
                <a:solidFill>
                  <a:srgbClr val="FFFFFF"/>
                </a:solidFill>
                <a:cs typeface="Arial" charset="0"/>
              </a:rPr>
              <a:t>voljenog</a:t>
            </a:r>
            <a:r>
              <a:rPr lang="en-US" sz="2400" b="1" dirty="0">
                <a:solidFill>
                  <a:srgbClr val="FFFFFF"/>
                </a:solidFill>
                <a:cs typeface="Arial" charset="0"/>
              </a:rPr>
              <a:t> Sina, u </a:t>
            </a:r>
            <a:r>
              <a:rPr lang="en-US" sz="2400" b="1" dirty="0" err="1">
                <a:solidFill>
                  <a:srgbClr val="FFFFFF"/>
                </a:solidFill>
                <a:cs typeface="Arial" charset="0"/>
              </a:rPr>
              <a:t>kojem</a:t>
            </a:r>
            <a:r>
              <a:rPr lang="en-US" sz="2400" b="1" dirty="0">
                <a:solidFill>
                  <a:srgbClr val="FFFFFF"/>
                </a:solidFill>
                <a:cs typeface="Arial" charset="0"/>
              </a:rPr>
              <a:t> </a:t>
            </a:r>
            <a:r>
              <a:rPr lang="en-US" sz="2400" b="1" dirty="0" err="1">
                <a:solidFill>
                  <a:srgbClr val="FFFFFF"/>
                </a:solidFill>
                <a:cs typeface="Arial" charset="0"/>
              </a:rPr>
              <a:t>imamo</a:t>
            </a:r>
            <a:r>
              <a:rPr lang="en-US" sz="2400" b="1" dirty="0">
                <a:solidFill>
                  <a:srgbClr val="FFFFFF"/>
                </a:solidFill>
                <a:cs typeface="Arial" charset="0"/>
              </a:rPr>
              <a:t> </a:t>
            </a:r>
            <a:r>
              <a:rPr lang="en-US" sz="2400" b="1" dirty="0" err="1">
                <a:solidFill>
                  <a:srgbClr val="FFFFFF"/>
                </a:solidFill>
                <a:cs typeface="Arial" charset="0"/>
              </a:rPr>
              <a:t>otkupljenje</a:t>
            </a:r>
            <a:r>
              <a:rPr lang="en-US" sz="2400" b="1" dirty="0">
                <a:solidFill>
                  <a:srgbClr val="FFFFFF"/>
                </a:solidFill>
                <a:cs typeface="Arial" charset="0"/>
              </a:rPr>
              <a:t>, </a:t>
            </a:r>
            <a:r>
              <a:rPr lang="en-US" sz="2400" b="1" dirty="0" err="1">
                <a:solidFill>
                  <a:srgbClr val="FFFFFF"/>
                </a:solidFill>
                <a:cs typeface="Arial" charset="0"/>
              </a:rPr>
              <a:t>oprost</a:t>
            </a:r>
            <a:r>
              <a:rPr lang="en-US" sz="2400" b="1" dirty="0">
                <a:solidFill>
                  <a:srgbClr val="FFFFFF"/>
                </a:solidFill>
                <a:cs typeface="Arial" charset="0"/>
              </a:rPr>
              <a:t> </a:t>
            </a:r>
            <a:r>
              <a:rPr lang="en-US" sz="2400" b="1" dirty="0" err="1">
                <a:solidFill>
                  <a:srgbClr val="FFFFFF"/>
                </a:solidFill>
                <a:cs typeface="Arial" charset="0"/>
              </a:rPr>
              <a:t>grijeha</a:t>
            </a:r>
            <a:r>
              <a:rPr lang="en-US" sz="2400" b="1" dirty="0">
                <a:solidFill>
                  <a:srgbClr val="FFFFFF"/>
                </a:solidFill>
                <a:cs typeface="Arial" charset="0"/>
              </a:rPr>
              <a:t>" (Kol. 1</a:t>
            </a:r>
            <a:r>
              <a:rPr lang="hr-HR" sz="2400" b="1" dirty="0">
                <a:solidFill>
                  <a:srgbClr val="FFFFFF"/>
                </a:solidFill>
                <a:cs typeface="Arial" charset="0"/>
              </a:rPr>
              <a:t>,</a:t>
            </a:r>
            <a:r>
              <a:rPr lang="en-US" sz="2400" b="1" dirty="0">
                <a:solidFill>
                  <a:srgbClr val="FFFFFF"/>
                </a:solidFill>
                <a:cs typeface="Arial" charset="0"/>
              </a:rPr>
              <a:t>13</a:t>
            </a:r>
            <a:r>
              <a:rPr lang="hr-HR" sz="2400" b="1" dirty="0">
                <a:solidFill>
                  <a:srgbClr val="FFFFFF"/>
                </a:solidFill>
                <a:cs typeface="Arial" charset="0"/>
              </a:rPr>
              <a:t>.</a:t>
            </a:r>
            <a:r>
              <a:rPr lang="en-US" sz="2400" b="1" dirty="0">
                <a:solidFill>
                  <a:srgbClr val="FFFFFF"/>
                </a:solidFill>
                <a:cs typeface="Arial" charset="0"/>
              </a:rPr>
              <a:t>14).</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”Život s drugima”,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Život s drugima</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771439"/>
            <a:ext cx="10563743"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3,18.1</a:t>
            </a:r>
            <a:r>
              <a:rPr lang="hr-HR" sz="1200" i="1" dirty="0">
                <a:solidFill>
                  <a:srgbClr val="FFFFFF"/>
                </a:solidFill>
                <a:latin typeface="Arial"/>
                <a:cs typeface="Arial" charset="0"/>
              </a:rPr>
              <a:t>9</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Kakvu ravnotežu tu vidite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Ef.</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5</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,22-25.33.</a:t>
            </a:r>
            <a:r>
              <a:rPr kumimoji="0" lang="sr-Latn-RS" sz="1200" b="0" i="1" u="none" strike="noStrike" kern="1200" cap="none" spc="0" normalizeH="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Koje dodatne savjete pavao daje u ovim stihovima?</a:t>
            </a:r>
            <a:r>
              <a:rPr lang="sr-Latn-RS" sz="1600" b="1" dirty="0">
                <a:solidFill>
                  <a:srgbClr val="FFFFFF"/>
                </a:solidFill>
                <a:latin typeface="Arial"/>
                <a:cs typeface="Arial" charset="0"/>
              </a:rPr>
              <a:t> </a:t>
            </a:r>
            <a:endParaRPr kumimoji="0" lang="hr-HR" sz="1467" b="1" u="none" strike="noStrike" kern="1200" cap="none" spc="0" normalizeH="0" baseline="0" noProof="0" dirty="0">
              <a:ln>
                <a:noFill/>
              </a:ln>
              <a:solidFill>
                <a:srgbClr val="FFFFFF"/>
              </a:solidFill>
              <a:effectLst/>
              <a:uLnTx/>
              <a:uFillTx/>
              <a:latin typeface="Arial"/>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Iz.. </a:t>
            </a:r>
            <a:r>
              <a:rPr lang="hr-HR" sz="1200" i="1" dirty="0">
                <a:solidFill>
                  <a:srgbClr val="FFFFFF"/>
                </a:solidFill>
                <a:latin typeface="Arial"/>
                <a:cs typeface="Arial" charset="0"/>
              </a:rPr>
              <a:t>22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,6.15;</a:t>
            </a:r>
            <a:r>
              <a:rPr kumimoji="0" lang="hr-HR" sz="1200" b="0" i="1" u="none" strike="noStrike" kern="1200" cap="none" spc="0" normalizeH="0" noProof="0" dirty="0">
                <a:ln>
                  <a:noFill/>
                </a:ln>
                <a:solidFill>
                  <a:srgbClr val="FFFFFF"/>
                </a:solidFill>
                <a:effectLst/>
                <a:uLnTx/>
                <a:uFillTx/>
                <a:latin typeface="Arial"/>
                <a:ea typeface="+mn-ea"/>
                <a:cs typeface="Arial" charset="0"/>
              </a:rPr>
              <a:t>  Matej 19,14; Iz. 1,8.9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Koja</a:t>
            </a:r>
            <a:r>
              <a:rPr kumimoji="0" lang="hr-HR" sz="1400" b="1" i="0" u="none" strike="noStrike" kern="1200" cap="none" spc="0" normalizeH="0" noProof="0" dirty="0">
                <a:ln>
                  <a:noFill/>
                </a:ln>
                <a:solidFill>
                  <a:srgbClr val="FFFFFF"/>
                </a:solidFill>
                <a:effectLst/>
                <a:uLnTx/>
                <a:uFillTx/>
                <a:latin typeface="Arial"/>
                <a:ea typeface="+mn-ea"/>
                <a:cs typeface="Arial" charset="0"/>
              </a:rPr>
              <a:t> načela su tu data za odgajanje djece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Kol. 3,21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Kakvo uvažavanje podrazumijeva Pavlov savjet roditeljima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3,22-25</a:t>
            </a:r>
            <a:r>
              <a:rPr lang="hr-HR" sz="1200" i="1" noProof="0" dirty="0">
                <a:solidFill>
                  <a:srgbClr val="FFFFFF"/>
                </a:solidFill>
                <a:latin typeface="Arial"/>
                <a:cs typeface="Arial" charset="0"/>
              </a:rPr>
              <a:t>;</a:t>
            </a:r>
            <a:r>
              <a:rPr lang="hr-HR" sz="1200" i="1" dirty="0">
                <a:solidFill>
                  <a:srgbClr val="FFFFFF"/>
                </a:solidFill>
                <a:latin typeface="Arial"/>
                <a:cs typeface="Arial" charset="0"/>
              </a:rPr>
              <a:t> 4,1.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Koja uputstva su data robovima? Koja upute tu nalazimo za poslovne odnose općenito</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Ps. 34,22; Luka 17,10; 1. Pet. 2,16</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su vernici nazivani i u SZ i u NZ? (Moramo prihvatiti autoritet teksta!)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Kol. 4,2-4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Kkoja</a:t>
            </a:r>
            <a:r>
              <a:rPr kumimoji="0" lang="hr-HR" sz="1400" b="1" i="0" u="none" strike="noStrike" kern="1200" cap="none" spc="0" normalizeH="0" noProof="0" dirty="0">
                <a:ln>
                  <a:noFill/>
                </a:ln>
                <a:solidFill>
                  <a:srgbClr val="FFFFFF"/>
                </a:solidFill>
                <a:effectLst/>
                <a:uLnTx/>
                <a:uFillTx/>
                <a:latin typeface="Arial"/>
                <a:ea typeface="+mn-ea"/>
                <a:cs typeface="Arial" charset="0"/>
              </a:rPr>
              <a:t> načela u vezi s molitvom ovde nalazimo</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Koje molitvene</a:t>
            </a:r>
            <a:r>
              <a:rPr kumimoji="0" lang="hr-HR" sz="1400" b="1" i="0" u="none" strike="noStrike" kern="1200" cap="none" spc="0" normalizeH="0" noProof="0" dirty="0">
                <a:ln>
                  <a:noFill/>
                </a:ln>
                <a:solidFill>
                  <a:srgbClr val="FFFFFF"/>
                </a:solidFill>
                <a:effectLst/>
                <a:uLnTx/>
                <a:uFillTx/>
                <a:latin typeface="Arial"/>
                <a:ea typeface="+mn-ea"/>
                <a:cs typeface="Arial" charset="0"/>
              </a:rPr>
              <a:t> zahtjeve Pavao iznosi?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4,3.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Koja </a:t>
            </a:r>
            <a:r>
              <a:rPr lang="sr-Latn-RS" sz="1400" b="1" dirty="0">
                <a:solidFill>
                  <a:srgbClr val="FFFFFF"/>
                </a:solidFill>
                <a:latin typeface="Arial"/>
                <a:cs typeface="Arial" charset="0"/>
              </a:rPr>
              <a:t>“vrata riječi“ bi Bog mogao da nam otvori da podijelimo svoju vjeru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a:t>
            </a:r>
            <a:r>
              <a:rPr lang="sr-Latn-RS" sz="1200" i="1" dirty="0">
                <a:solidFill>
                  <a:srgbClr val="FFFFFF"/>
                </a:solidFill>
                <a:latin typeface="Arial"/>
                <a:cs typeface="Arial" charset="0"/>
              </a:rPr>
              <a:t>4,5.6.</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Kako je Pavao naznačio u kojim situacijama trebamo posebno “hoditi u mudrosti“ i zašto</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2. Kološanima </a:t>
            </a:r>
            <a:r>
              <a:rPr lang="sr-Latn-RS" sz="4800" dirty="0">
                <a:solidFill>
                  <a:srgbClr val="FFFF99"/>
                </a:solidFill>
                <a:latin typeface="Impact" pitchFamily="34" charset="0"/>
              </a:rPr>
              <a:t>4</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,6:</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5930152" cy="1243965"/>
          </a:xfrm>
        </p:spPr>
        <p:txBody>
          <a:bodyPr/>
          <a:lstStyle/>
          <a:p>
            <a:pPr marL="0" indent="0">
              <a:buNone/>
            </a:pPr>
            <a:r>
              <a:rPr lang="en-US" dirty="0"/>
              <a:t>“</a:t>
            </a:r>
            <a:r>
              <a:rPr lang="hr-HR" dirty="0"/>
              <a:t>Kad govorite, uvijek budite </a:t>
            </a:r>
            <a:r>
              <a:rPr lang="sr-Latn-RS" dirty="0"/>
              <a:t>ljubazni i mudri. Tako ćete znati svakome odgovoriti kako treba.“ (SHP)</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241241" y="421798"/>
            <a:ext cx="4983032"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817892"/>
            <a:ext cx="12191999" cy="2677656"/>
          </a:xfrm>
          <a:prstGeom prst="rect">
            <a:avLst/>
          </a:prstGeom>
          <a:noFill/>
        </p:spPr>
        <p:txBody>
          <a:bodyPr wrap="square" rtlCol="0">
            <a:spAutoFit/>
          </a:bodyPr>
          <a:lstStyle/>
          <a:p>
            <a:pPr lvl="0" algn="ctr" defTabSz="914354" fontAlgn="base">
              <a:spcBef>
                <a:spcPct val="0"/>
              </a:spcBef>
              <a:spcAft>
                <a:spcPct val="0"/>
              </a:spcAft>
              <a:defRPr/>
            </a:pPr>
            <a:r>
              <a:rPr lang="hr-HR" sz="2400" b="1" dirty="0">
                <a:solidFill>
                  <a:srgbClr val="FFFFFF"/>
                </a:solidFill>
                <a:cs typeface="Arial" charset="0"/>
              </a:rPr>
              <a:t>U Isusu, osobi Isusa, koji je ujedno i Bog, naš Stvoritelj, imamo otkupljenje. On je za nas odredio naše otkupljenje, a vjerom u Njega izvučeni smo iz carstva tame u kraljevstvo Njegova voljenog Sina.</a:t>
            </a:r>
            <a:endParaRPr lang="en-US" sz="2400" b="1" dirty="0">
              <a:solidFill>
                <a:srgbClr val="FFFFFF"/>
              </a:solidFill>
              <a:latin typeface="Arial"/>
              <a:cs typeface="Arial" charset="0"/>
            </a:endParaRPr>
          </a:p>
          <a:p>
            <a:pPr lvl="0" algn="ctr" defTabSz="914354" fontAlgn="base">
              <a:spcBef>
                <a:spcPct val="0"/>
              </a:spcBef>
              <a:spcAft>
                <a:spcPct val="0"/>
              </a:spcAft>
              <a:defRPr/>
            </a:pPr>
            <a:r>
              <a:rPr lang="en-US" sz="2400" b="1" dirty="0" err="1">
                <a:solidFill>
                  <a:srgbClr val="FFFFFF"/>
                </a:solidFill>
                <a:cs typeface="Arial" charset="0"/>
              </a:rPr>
              <a:t>Ovaj</a:t>
            </a:r>
            <a:r>
              <a:rPr lang="en-US" sz="2400" b="1" dirty="0">
                <a:solidFill>
                  <a:srgbClr val="FFFFFF"/>
                </a:solidFill>
                <a:cs typeface="Arial" charset="0"/>
              </a:rPr>
              <a:t> </a:t>
            </a:r>
            <a:r>
              <a:rPr lang="en-US" sz="2400" b="1" dirty="0" err="1">
                <a:solidFill>
                  <a:srgbClr val="FFFFFF"/>
                </a:solidFill>
                <a:cs typeface="Arial" charset="0"/>
              </a:rPr>
              <a:t>tjedan</a:t>
            </a:r>
            <a:r>
              <a:rPr lang="en-US" sz="2400" b="1" dirty="0">
                <a:solidFill>
                  <a:srgbClr val="FFFFFF"/>
                </a:solidFill>
                <a:cs typeface="Arial" charset="0"/>
              </a:rPr>
              <a:t> </a:t>
            </a:r>
            <a:r>
              <a:rPr lang="en-US" sz="2400" b="1" dirty="0" err="1">
                <a:solidFill>
                  <a:srgbClr val="FFFFFF"/>
                </a:solidFill>
                <a:cs typeface="Arial" charset="0"/>
              </a:rPr>
              <a:t>ćemo</a:t>
            </a:r>
            <a:r>
              <a:rPr lang="en-US" sz="2400" b="1" dirty="0">
                <a:solidFill>
                  <a:srgbClr val="FFFFFF"/>
                </a:solidFill>
                <a:cs typeface="Arial" charset="0"/>
              </a:rPr>
              <a:t> </a:t>
            </a:r>
            <a:r>
              <a:rPr lang="en-US" sz="2400" b="1" dirty="0" err="1">
                <a:solidFill>
                  <a:srgbClr val="FFFFFF"/>
                </a:solidFill>
                <a:cs typeface="Arial" charset="0"/>
              </a:rPr>
              <a:t>pogledati</a:t>
            </a:r>
            <a:r>
              <a:rPr lang="en-US" sz="2400" b="1" dirty="0">
                <a:solidFill>
                  <a:srgbClr val="FFFFFF"/>
                </a:solidFill>
                <a:cs typeface="Arial" charset="0"/>
              </a:rPr>
              <a:t> </a:t>
            </a:r>
            <a:r>
              <a:rPr lang="en-US" sz="2400" b="1" dirty="0" err="1">
                <a:solidFill>
                  <a:srgbClr val="FFFFFF"/>
                </a:solidFill>
                <a:cs typeface="Arial" charset="0"/>
              </a:rPr>
              <a:t>jednu</a:t>
            </a:r>
            <a:r>
              <a:rPr lang="en-US" sz="2400" b="1" dirty="0">
                <a:solidFill>
                  <a:srgbClr val="FFFFFF"/>
                </a:solidFill>
                <a:cs typeface="Arial" charset="0"/>
              </a:rPr>
              <a:t> od </a:t>
            </a:r>
            <a:r>
              <a:rPr lang="en-US" sz="2400" b="1" dirty="0" err="1">
                <a:solidFill>
                  <a:srgbClr val="FFFFFF"/>
                </a:solidFill>
                <a:cs typeface="Arial" charset="0"/>
              </a:rPr>
              <a:t>najopsežnijih</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najuzvišenijih</a:t>
            </a:r>
            <a:r>
              <a:rPr lang="en-US" sz="2400" b="1" dirty="0">
                <a:solidFill>
                  <a:srgbClr val="FFFFFF"/>
                </a:solidFill>
                <a:cs typeface="Arial" charset="0"/>
              </a:rPr>
              <a:t> </a:t>
            </a:r>
            <a:r>
              <a:rPr lang="en-US" sz="2400" b="1" dirty="0" err="1">
                <a:solidFill>
                  <a:srgbClr val="FFFFFF"/>
                </a:solidFill>
                <a:cs typeface="Arial" charset="0"/>
              </a:rPr>
              <a:t>izjava</a:t>
            </a:r>
            <a:r>
              <a:rPr lang="en-US" sz="2400" b="1" dirty="0">
                <a:solidFill>
                  <a:srgbClr val="FFFFFF"/>
                </a:solidFill>
                <a:cs typeface="Arial" charset="0"/>
              </a:rPr>
              <a:t> o </a:t>
            </a:r>
            <a:r>
              <a:rPr lang="en-US" sz="2400" b="1" dirty="0" err="1">
                <a:solidFill>
                  <a:srgbClr val="FFFFFF"/>
                </a:solidFill>
                <a:cs typeface="Arial" charset="0"/>
              </a:rPr>
              <a:t>Isusu</a:t>
            </a:r>
            <a:r>
              <a:rPr lang="en-US" sz="2400" b="1" dirty="0">
                <a:solidFill>
                  <a:srgbClr val="FFFFFF"/>
                </a:solidFill>
                <a:cs typeface="Arial" charset="0"/>
              </a:rPr>
              <a:t> </a:t>
            </a:r>
            <a:r>
              <a:rPr lang="hr-HR" sz="2400" b="1" dirty="0">
                <a:solidFill>
                  <a:srgbClr val="FFFFFF"/>
                </a:solidFill>
                <a:cs typeface="Arial" charset="0"/>
              </a:rPr>
              <a:t>  </a:t>
            </a:r>
            <a:r>
              <a:rPr lang="en-US" sz="2400" b="1" dirty="0">
                <a:solidFill>
                  <a:srgbClr val="FFFFFF"/>
                </a:solidFill>
                <a:cs typeface="Arial" charset="0"/>
              </a:rPr>
              <a:t>u </a:t>
            </a:r>
            <a:r>
              <a:rPr lang="en-US" sz="2400" b="1" dirty="0" err="1">
                <a:solidFill>
                  <a:srgbClr val="FFFFFF"/>
                </a:solidFill>
                <a:cs typeface="Arial" charset="0"/>
              </a:rPr>
              <a:t>Novom</a:t>
            </a:r>
            <a:r>
              <a:rPr lang="en-US" sz="2400" b="1" dirty="0">
                <a:solidFill>
                  <a:srgbClr val="FFFFFF"/>
                </a:solidFill>
                <a:cs typeface="Arial" charset="0"/>
              </a:rPr>
              <a:t> </a:t>
            </a:r>
            <a:r>
              <a:rPr lang="en-US" sz="2400" b="1" dirty="0" err="1">
                <a:solidFill>
                  <a:srgbClr val="FFFFFF"/>
                </a:solidFill>
                <a:cs typeface="Arial" charset="0"/>
              </a:rPr>
              <a:t>zavjetu</a:t>
            </a:r>
            <a:r>
              <a:rPr lang="en-US" sz="2400" b="1" dirty="0">
                <a:solidFill>
                  <a:srgbClr val="FFFFFF"/>
                </a:solidFill>
                <a:cs typeface="Arial" charset="0"/>
              </a:rPr>
              <a:t>.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znači</a:t>
            </a:r>
            <a:r>
              <a:rPr lang="en-US" sz="2400" b="1" dirty="0">
                <a:solidFill>
                  <a:srgbClr val="FFFFFF"/>
                </a:solidFill>
                <a:cs typeface="Arial" charset="0"/>
              </a:rPr>
              <a:t> da je Isus "</a:t>
            </a:r>
            <a:r>
              <a:rPr lang="en-US" sz="2400" b="1" dirty="0" err="1">
                <a:solidFill>
                  <a:srgbClr val="FFFFFF"/>
                </a:solidFill>
                <a:cs typeface="Arial" charset="0"/>
              </a:rPr>
              <a:t>slika</a:t>
            </a:r>
            <a:r>
              <a:rPr lang="en-US" sz="2400" b="1" dirty="0">
                <a:solidFill>
                  <a:srgbClr val="FFFFFF"/>
                </a:solidFill>
                <a:cs typeface="Arial" charset="0"/>
              </a:rPr>
              <a:t> </a:t>
            </a:r>
            <a:r>
              <a:rPr lang="en-US" sz="2400" b="1" dirty="0" err="1">
                <a:solidFill>
                  <a:srgbClr val="FFFFFF"/>
                </a:solidFill>
                <a:cs typeface="Arial" charset="0"/>
              </a:rPr>
              <a:t>nevidljivog</a:t>
            </a:r>
            <a:r>
              <a:rPr lang="en-US" sz="2400" b="1" dirty="0">
                <a:solidFill>
                  <a:srgbClr val="FFFFFF"/>
                </a:solidFill>
                <a:cs typeface="Arial" charset="0"/>
              </a:rPr>
              <a:t> Boga", </a:t>
            </a:r>
            <a:r>
              <a:rPr lang="en-US" sz="2400" b="1" dirty="0" err="1">
                <a:solidFill>
                  <a:srgbClr val="FFFFFF"/>
                </a:solidFill>
                <a:cs typeface="Arial" charset="0"/>
              </a:rPr>
              <a:t>ali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prvorođeni</a:t>
            </a:r>
            <a:r>
              <a:rPr lang="en-US" sz="2400" b="1" dirty="0">
                <a:solidFill>
                  <a:srgbClr val="FFFFFF"/>
                </a:solidFill>
                <a:cs typeface="Arial" charset="0"/>
              </a:rPr>
              <a:t> </a:t>
            </a:r>
            <a:r>
              <a:rPr lang="en-US" sz="2400" b="1" dirty="0" err="1">
                <a:solidFill>
                  <a:srgbClr val="FFFFFF"/>
                </a:solidFill>
                <a:cs typeface="Arial" charset="0"/>
              </a:rPr>
              <a:t>nad</a:t>
            </a:r>
            <a:r>
              <a:rPr lang="en-US" sz="2400" b="1" dirty="0">
                <a:solidFill>
                  <a:srgbClr val="FFFFFF"/>
                </a:solidFill>
                <a:cs typeface="Arial" charset="0"/>
              </a:rPr>
              <a:t> </a:t>
            </a:r>
            <a:r>
              <a:rPr lang="en-US" sz="2400" b="1" dirty="0" err="1">
                <a:solidFill>
                  <a:srgbClr val="FFFFFF"/>
                </a:solidFill>
                <a:cs typeface="Arial" charset="0"/>
              </a:rPr>
              <a:t>svim</a:t>
            </a:r>
            <a:r>
              <a:rPr lang="en-US" sz="2400" b="1" dirty="0">
                <a:solidFill>
                  <a:srgbClr val="FFFFFF"/>
                </a:solidFill>
                <a:cs typeface="Arial" charset="0"/>
              </a:rPr>
              <a:t> </a:t>
            </a:r>
            <a:r>
              <a:rPr lang="en-US" sz="2400" b="1" dirty="0" err="1">
                <a:solidFill>
                  <a:srgbClr val="FFFFFF"/>
                </a:solidFill>
                <a:cs typeface="Arial" charset="0"/>
              </a:rPr>
              <a:t>stvorenjima</a:t>
            </a:r>
            <a:r>
              <a:rPr lang="en-US" sz="2400" b="1" dirty="0">
                <a:solidFill>
                  <a:srgbClr val="FFFFFF"/>
                </a:solidFill>
                <a:cs typeface="Arial" charset="0"/>
              </a:rPr>
              <a:t>" (Kol. 1,15, )?
*</a:t>
            </a:r>
            <a:r>
              <a:rPr lang="en-US" sz="2400" b="1" dirty="0" err="1">
                <a:solidFill>
                  <a:srgbClr val="FFFFFF"/>
                </a:solidFill>
                <a:cs typeface="Arial" charset="0"/>
              </a:rPr>
              <a:t>Proučite</a:t>
            </a:r>
            <a:r>
              <a:rPr lang="en-US" sz="2400" b="1" dirty="0">
                <a:solidFill>
                  <a:srgbClr val="FFFFFF"/>
                </a:solidFill>
                <a:cs typeface="Arial" charset="0"/>
              </a:rPr>
              <a:t> </a:t>
            </a:r>
            <a:r>
              <a:rPr lang="en-US" sz="2400" b="1" dirty="0" err="1">
                <a:solidFill>
                  <a:srgbClr val="FFFFFF"/>
                </a:solidFill>
                <a:cs typeface="Arial" charset="0"/>
              </a:rPr>
              <a:t>ovu</a:t>
            </a:r>
            <a:r>
              <a:rPr lang="en-US" sz="2400" b="1" dirty="0">
                <a:solidFill>
                  <a:srgbClr val="FFFFFF"/>
                </a:solidFill>
                <a:cs typeface="Arial" charset="0"/>
              </a:rPr>
              <a:t> </a:t>
            </a:r>
            <a:r>
              <a:rPr lang="en-US" sz="2400" b="1" dirty="0" err="1">
                <a:solidFill>
                  <a:srgbClr val="FFFFFF"/>
                </a:solidFill>
                <a:cs typeface="Arial" charset="0"/>
              </a:rPr>
              <a:t>tjednu</a:t>
            </a:r>
            <a:r>
              <a:rPr lang="en-US" sz="2400" b="1" dirty="0">
                <a:solidFill>
                  <a:srgbClr val="FFFFFF"/>
                </a:solidFill>
                <a:cs typeface="Arial" charset="0"/>
              </a:rPr>
              <a:t> </a:t>
            </a:r>
            <a:r>
              <a:rPr lang="en-US" sz="2400" b="1" dirty="0" err="1">
                <a:solidFill>
                  <a:srgbClr val="FFFFFF"/>
                </a:solidFill>
                <a:cs typeface="Arial" charset="0"/>
              </a:rPr>
              <a:t>lekciju</a:t>
            </a:r>
            <a:r>
              <a:rPr lang="en-US" sz="2400" b="1" dirty="0">
                <a:solidFill>
                  <a:srgbClr val="FFFFFF"/>
                </a:solidFill>
                <a:cs typeface="Arial" charset="0"/>
              </a:rPr>
              <a:t> </a:t>
            </a:r>
            <a:r>
              <a:rPr lang="en-US" sz="2400" b="1" dirty="0" err="1">
                <a:solidFill>
                  <a:srgbClr val="FFFFFF"/>
                </a:solidFill>
                <a:cs typeface="Arial" charset="0"/>
              </a:rPr>
              <a:t>kako</a:t>
            </a:r>
            <a:r>
              <a:rPr lang="en-US" sz="2400" b="1" dirty="0">
                <a:solidFill>
                  <a:srgbClr val="FFFFFF"/>
                </a:solidFill>
                <a:cs typeface="Arial" charset="0"/>
              </a:rPr>
              <a:t> </a:t>
            </a:r>
            <a:r>
              <a:rPr lang="en-US" sz="2400" b="1" dirty="0" err="1">
                <a:solidFill>
                  <a:srgbClr val="FFFFFF"/>
                </a:solidFill>
                <a:cs typeface="Arial" charset="0"/>
              </a:rPr>
              <a:t>biste</a:t>
            </a:r>
            <a:r>
              <a:rPr lang="en-US" sz="2400" b="1" dirty="0">
                <a:solidFill>
                  <a:srgbClr val="FFFFFF"/>
                </a:solidFill>
                <a:cs typeface="Arial" charset="0"/>
              </a:rPr>
              <a:t> se </a:t>
            </a:r>
            <a:r>
              <a:rPr lang="en-US" sz="2400" b="1" dirty="0" err="1">
                <a:solidFill>
                  <a:srgbClr val="FFFFFF"/>
                </a:solidFill>
                <a:cs typeface="Arial" charset="0"/>
              </a:rPr>
              <a:t>pripremili</a:t>
            </a:r>
            <a:r>
              <a:rPr lang="en-US" sz="2400" b="1" dirty="0">
                <a:solidFill>
                  <a:srgbClr val="FFFFFF"/>
                </a:solidFill>
                <a:cs typeface="Arial" charset="0"/>
              </a:rPr>
              <a:t> za </a:t>
            </a:r>
            <a:r>
              <a:rPr lang="en-US" sz="2400" b="1" dirty="0" err="1">
                <a:solidFill>
                  <a:srgbClr val="FFFFFF"/>
                </a:solidFill>
                <a:cs typeface="Arial" charset="0"/>
              </a:rPr>
              <a:t>subotu</a:t>
            </a:r>
            <a:r>
              <a:rPr lang="en-US" sz="2400" b="1" dirty="0">
                <a:solidFill>
                  <a:srgbClr val="FFFFFF"/>
                </a:solidFill>
                <a:cs typeface="Arial" charset="0"/>
              </a:rPr>
              <a:t>, 21. </a:t>
            </a:r>
            <a:r>
              <a:rPr lang="en-US" sz="2400" b="1" dirty="0" err="1">
                <a:solidFill>
                  <a:srgbClr val="FFFFFF"/>
                </a:solidFill>
                <a:cs typeface="Arial" charset="0"/>
              </a:rPr>
              <a:t>veljače</a:t>
            </a:r>
            <a:r>
              <a:rPr lang="en-US" sz="2400" b="1" dirty="0">
                <a:solidFill>
                  <a:srgbClr val="FFFFFF"/>
                </a:solidFill>
                <a:cs typeface="Arial" charset="0"/>
              </a:rPr>
              <a:t>.</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35"/>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cstate="hqprint">
            <a:extLst>
              <a:ext uri="{28A0092B-C50C-407E-A947-70E740481C1C}">
                <a14:useLocalDpi xmlns:a14="http://schemas.microsoft.com/office/drawing/2010/main"/>
              </a:ext>
            </a:extLst>
          </a:blip>
          <a:srcRect/>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09361" y="4043680"/>
            <a:ext cx="5713486" cy="258532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hr-HR"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Kad govorite uvijek budite ljubazni i mudri.</a:t>
            </a:r>
            <a:r>
              <a:rPr kumimoji="0" lang="es-ES"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endParaRPr kumimoji="0" lang="hr-HR"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lang="hr-HR" sz="32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Kološanima</a:t>
            </a:r>
            <a:r>
              <a:rPr kumimoji="0" lang="es-ES"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4</a:t>
            </a:r>
            <a:r>
              <a:rPr kumimoji="0" lang="hr-HR"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6</a:t>
            </a:r>
            <a:r>
              <a:rPr kumimoji="0" lang="hr-HR"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SHP </a:t>
            </a:r>
            <a:endParaRPr kumimoji="0" lang="es-ES"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5391148" y="4258069"/>
            <a:ext cx="6296025"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err="1">
                <a:solidFill>
                  <a:srgbClr val="994B00"/>
                </a:solidFill>
              </a:rPr>
              <a:t>Odnosi</a:t>
            </a:r>
            <a:r>
              <a:rPr lang="es-ES" sz="2000" b="1" dirty="0">
                <a:solidFill>
                  <a:srgbClr val="994B00"/>
                </a:solidFill>
              </a:rPr>
              <a:t> </a:t>
            </a:r>
            <a:r>
              <a:rPr lang="es-ES" sz="2000" b="1" dirty="0" err="1">
                <a:solidFill>
                  <a:srgbClr val="994B00"/>
                </a:solidFill>
              </a:rPr>
              <a:t>između</a:t>
            </a:r>
            <a:r>
              <a:rPr lang="es-ES" sz="2000" b="1" dirty="0">
                <a:solidFill>
                  <a:srgbClr val="994B00"/>
                </a:solidFill>
              </a:rPr>
              <a:t> </a:t>
            </a:r>
            <a:r>
              <a:rPr lang="es-ES" sz="2000" b="1" dirty="0" err="1">
                <a:solidFill>
                  <a:srgbClr val="994B00"/>
                </a:solidFill>
              </a:rPr>
              <a:t>supružnika</a:t>
            </a:r>
            <a:r>
              <a:rPr lang="es-ES" sz="2000" b="1" dirty="0">
                <a:solidFill>
                  <a:srgbClr val="994B00"/>
                </a:solidFill>
              </a:rPr>
              <a:t> (</a:t>
            </a:r>
            <a:r>
              <a:rPr lang="es-ES" sz="2000" b="1" dirty="0" err="1">
                <a:solidFill>
                  <a:srgbClr val="994B00"/>
                </a:solidFill>
              </a:rPr>
              <a:t>Kološanima</a:t>
            </a:r>
            <a:r>
              <a:rPr lang="es-ES" sz="2000" b="1" dirty="0">
                <a:solidFill>
                  <a:srgbClr val="994B00"/>
                </a:solidFill>
              </a:rPr>
              <a:t> 3</a:t>
            </a:r>
            <a:r>
              <a:rPr lang="hr-HR" sz="2000" b="1" dirty="0">
                <a:solidFill>
                  <a:srgbClr val="994B00"/>
                </a:solidFill>
              </a:rPr>
              <a:t>,</a:t>
            </a:r>
            <a:r>
              <a:rPr lang="es-ES" sz="2000" b="1" dirty="0">
                <a:solidFill>
                  <a:srgbClr val="994B00"/>
                </a:solidFill>
              </a:rPr>
              <a:t>18</a:t>
            </a:r>
            <a:r>
              <a:rPr lang="hr-HR" sz="2000" b="1" dirty="0">
                <a:solidFill>
                  <a:srgbClr val="994B00"/>
                </a:solidFill>
              </a:rPr>
              <a:t>.</a:t>
            </a:r>
            <a:r>
              <a:rPr lang="es-ES" sz="2000" b="1" dirty="0">
                <a:solidFill>
                  <a:srgbClr val="994B00"/>
                </a:solidFill>
              </a:rPr>
              <a:t>19)</a:t>
            </a:r>
            <a:r>
              <a:rPr lang="hr-HR" sz="2000" b="1" dirty="0">
                <a:solidFill>
                  <a:srgbClr val="994B00"/>
                </a:solidFill>
              </a:rPr>
              <a:t>.</a:t>
            </a:r>
          </a:p>
          <a:p>
            <a:pPr>
              <a:spcBef>
                <a:spcPts val="1200"/>
              </a:spcBef>
            </a:pPr>
            <a:r>
              <a:rPr lang="es-ES" sz="2000" b="1" dirty="0" err="1">
                <a:solidFill>
                  <a:srgbClr val="399600"/>
                </a:solidFill>
              </a:rPr>
              <a:t>Odnosi</a:t>
            </a:r>
            <a:r>
              <a:rPr lang="es-ES" sz="2000" b="1" dirty="0">
                <a:solidFill>
                  <a:srgbClr val="399600"/>
                </a:solidFill>
              </a:rPr>
              <a:t> </a:t>
            </a:r>
            <a:r>
              <a:rPr lang="es-ES" sz="2000" b="1" dirty="0" err="1">
                <a:solidFill>
                  <a:srgbClr val="399600"/>
                </a:solidFill>
              </a:rPr>
              <a:t>roditelj</a:t>
            </a:r>
            <a:r>
              <a:rPr lang="hr-HR" sz="2000" b="1" dirty="0">
                <a:solidFill>
                  <a:srgbClr val="399600"/>
                </a:solidFill>
              </a:rPr>
              <a:t>i</a:t>
            </a:r>
            <a:r>
              <a:rPr lang="es-ES" sz="2000" b="1" dirty="0">
                <a:solidFill>
                  <a:srgbClr val="399600"/>
                </a:solidFill>
              </a:rPr>
              <a:t>-dije</a:t>
            </a:r>
            <a:r>
              <a:rPr lang="hr-HR" sz="2000" b="1" dirty="0">
                <a:solidFill>
                  <a:srgbClr val="399600"/>
                </a:solidFill>
              </a:rPr>
              <a:t>ca</a:t>
            </a:r>
            <a:r>
              <a:rPr lang="es-ES" sz="2000" b="1" dirty="0">
                <a:solidFill>
                  <a:srgbClr val="399600"/>
                </a:solidFill>
              </a:rPr>
              <a:t> (</a:t>
            </a:r>
            <a:r>
              <a:rPr lang="es-ES" sz="2000" b="1" dirty="0" err="1">
                <a:solidFill>
                  <a:srgbClr val="399600"/>
                </a:solidFill>
              </a:rPr>
              <a:t>Kološanima</a:t>
            </a:r>
            <a:r>
              <a:rPr lang="es-ES" sz="2000" b="1" dirty="0">
                <a:solidFill>
                  <a:srgbClr val="399600"/>
                </a:solidFill>
              </a:rPr>
              <a:t> 3</a:t>
            </a:r>
            <a:r>
              <a:rPr lang="hr-HR" sz="2000" b="1" dirty="0">
                <a:solidFill>
                  <a:srgbClr val="399600"/>
                </a:solidFill>
              </a:rPr>
              <a:t>,</a:t>
            </a:r>
            <a:r>
              <a:rPr lang="es-ES" sz="2000" b="1" dirty="0">
                <a:solidFill>
                  <a:srgbClr val="399600"/>
                </a:solidFill>
              </a:rPr>
              <a:t>20-21)</a:t>
            </a:r>
            <a:r>
              <a:rPr lang="hr-HR" sz="2000" b="1" dirty="0">
                <a:solidFill>
                  <a:srgbClr val="399600"/>
                </a:solidFill>
              </a:rPr>
              <a:t>.</a:t>
            </a:r>
            <a:endParaRPr lang="es-ES" sz="2000" b="1" dirty="0">
              <a:solidFill>
                <a:srgbClr val="399600"/>
              </a:solidFill>
            </a:endParaRPr>
          </a:p>
          <a:p>
            <a:pPr>
              <a:spcBef>
                <a:spcPts val="1200"/>
              </a:spcBef>
            </a:pPr>
            <a:r>
              <a:rPr lang="pl-PL" sz="2000" b="1" dirty="0">
                <a:solidFill>
                  <a:srgbClr val="00A47B"/>
                </a:solidFill>
              </a:rPr>
              <a:t>Odnosi na poslu (Kološanima 3,22-25; 4,1</a:t>
            </a:r>
            <a:r>
              <a:rPr lang="es-ES" sz="2000" b="1" dirty="0">
                <a:solidFill>
                  <a:srgbClr val="00A47B"/>
                </a:solidFill>
              </a:rPr>
              <a:t>)</a:t>
            </a:r>
            <a:r>
              <a:rPr lang="hr-HR" sz="2000" b="1" dirty="0">
                <a:solidFill>
                  <a:srgbClr val="00A47B"/>
                </a:solidFill>
              </a:rPr>
              <a:t>.</a:t>
            </a:r>
            <a:endParaRPr lang="es-ES" sz="2000" b="1" dirty="0">
              <a:solidFill>
                <a:srgbClr val="00A47B"/>
              </a:solidFill>
            </a:endParaRPr>
          </a:p>
          <a:p>
            <a:pPr>
              <a:spcBef>
                <a:spcPts val="1200"/>
              </a:spcBef>
            </a:pPr>
            <a:r>
              <a:rPr lang="pl-PL" sz="2000" b="1" dirty="0">
                <a:solidFill>
                  <a:srgbClr val="8D009D"/>
                </a:solidFill>
              </a:rPr>
              <a:t>Odnosi u Crkvi (Kološanima 4,2-4</a:t>
            </a:r>
            <a:r>
              <a:rPr lang="es-ES" sz="2000" b="1" dirty="0">
                <a:solidFill>
                  <a:srgbClr val="8D009D"/>
                </a:solidFill>
              </a:rPr>
              <a:t>)</a:t>
            </a:r>
            <a:r>
              <a:rPr lang="hr-HR" sz="2000" b="1" dirty="0">
                <a:solidFill>
                  <a:srgbClr val="8D009D"/>
                </a:solidFill>
              </a:rPr>
              <a:t>.</a:t>
            </a:r>
            <a:endParaRPr lang="es-ES" sz="2000" b="1" dirty="0">
              <a:solidFill>
                <a:srgbClr val="8D009D"/>
              </a:solidFill>
            </a:endParaRPr>
          </a:p>
          <a:p>
            <a:pPr>
              <a:spcBef>
                <a:spcPts val="1200"/>
              </a:spcBef>
            </a:pPr>
            <a:r>
              <a:rPr lang="pl-PL" sz="2000" b="1" dirty="0">
                <a:solidFill>
                  <a:srgbClr val="B70066"/>
                </a:solidFill>
              </a:rPr>
              <a:t>Odnosi s nevjernicima (Kološanima 4,5.6</a:t>
            </a:r>
            <a:r>
              <a:rPr lang="es-ES" sz="2000" b="1" dirty="0">
                <a:solidFill>
                  <a:srgbClr val="B70066"/>
                </a:solidFill>
              </a:rPr>
              <a:t>)</a:t>
            </a:r>
            <a:r>
              <a:rPr lang="hr-HR" sz="2000" b="1" dirty="0">
                <a:solidFill>
                  <a:srgbClr val="B70066"/>
                </a:solidFill>
              </a:rPr>
              <a:t>.</a:t>
            </a:r>
            <a:endParaRPr lang="es-ES" sz="2000" b="1" dirty="0">
              <a:solidFill>
                <a:srgbClr val="B70066"/>
              </a:solidFill>
            </a:endParaRPr>
          </a:p>
        </p:txBody>
      </p:sp>
      <p:sp>
        <p:nvSpPr>
          <p:cNvPr id="3" name="CuadroTexto 2">
            <a:extLst>
              <a:ext uri="{FF2B5EF4-FFF2-40B4-BE49-F238E27FC236}">
                <a16:creationId xmlns:a16="http://schemas.microsoft.com/office/drawing/2014/main" id="{22DA995C-21D9-F2E5-092A-D4D0EB012166}"/>
              </a:ext>
            </a:extLst>
          </p:cNvPr>
          <p:cNvSpPr txBox="1"/>
          <p:nvPr/>
        </p:nvSpPr>
        <p:spPr>
          <a:xfrm>
            <a:off x="1" y="81826"/>
            <a:ext cx="6296024"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221700"/>
                  </a:glow>
                </a:effectLst>
              </a:rPr>
              <a:t>U </a:t>
            </a:r>
            <a:r>
              <a:rPr lang="es-ES" sz="2000" b="1" dirty="0" err="1">
                <a:solidFill>
                  <a:schemeClr val="bg1"/>
                </a:solidFill>
                <a:effectLst>
                  <a:glow rad="127000">
                    <a:srgbClr val="221700"/>
                  </a:glow>
                </a:effectLst>
              </a:rPr>
              <a:t>najpraktičnijem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dijelu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pisma</a:t>
            </a:r>
            <a:r>
              <a:rPr lang="es-ES" sz="2000" b="1" dirty="0">
                <a:solidFill>
                  <a:schemeClr val="bg1"/>
                </a:solidFill>
                <a:effectLst>
                  <a:glow rad="127000">
                    <a:srgbClr val="221700"/>
                  </a:glow>
                </a:effectLst>
              </a:rPr>
              <a:t>, Paul se </a:t>
            </a:r>
            <a:r>
              <a:rPr lang="es-ES" sz="2000" b="1" dirty="0" err="1">
                <a:solidFill>
                  <a:schemeClr val="bg1"/>
                </a:solidFill>
                <a:effectLst>
                  <a:glow rad="127000">
                    <a:srgbClr val="221700"/>
                  </a:glow>
                </a:effectLst>
              </a:rPr>
              <a:t>bavi</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pitanjem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međuljudskih</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odnosa</a:t>
            </a:r>
            <a:r>
              <a:rPr lang="es-ES" sz="2000" b="1" dirty="0">
                <a:solidFill>
                  <a:schemeClr val="bg1"/>
                </a:solidFill>
                <a:effectLst>
                  <a:glow rad="127000">
                    <a:srgbClr val="221700"/>
                  </a:glow>
                </a:effectLst>
              </a:rPr>
              <a:t> u </a:t>
            </a:r>
            <a:r>
              <a:rPr lang="es-ES" sz="2000" b="1" dirty="0" err="1">
                <a:solidFill>
                  <a:schemeClr val="bg1"/>
                </a:solidFill>
                <a:effectLst>
                  <a:glow rad="127000">
                    <a:srgbClr val="221700"/>
                  </a:glow>
                </a:effectLst>
              </a:rPr>
              <a:t>različitim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krugovima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utjecaja</a:t>
            </a:r>
            <a:r>
              <a:rPr lang="es-ES" sz="2000" b="1" dirty="0">
                <a:solidFill>
                  <a:schemeClr val="bg1"/>
                </a:solidFill>
                <a:effectLst>
                  <a:glow rad="127000">
                    <a:srgbClr val="221700"/>
                  </a:glow>
                </a:effectLst>
              </a:rPr>
              <a:t>.</a:t>
            </a: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sp>
        <p:nvSpPr>
          <p:cNvPr id="11" name="CuadroTexto 10">
            <a:extLst>
              <a:ext uri="{FF2B5EF4-FFF2-40B4-BE49-F238E27FC236}">
                <a16:creationId xmlns:a16="http://schemas.microsoft.com/office/drawing/2014/main" id="{AC1E7CC0-8063-2B7F-A9B7-C36B1068576D}"/>
              </a:ext>
            </a:extLst>
          </p:cNvPr>
          <p:cNvSpPr txBox="1"/>
          <p:nvPr/>
        </p:nvSpPr>
        <p:spPr>
          <a:xfrm>
            <a:off x="1" y="2405539"/>
            <a:ext cx="6296026" cy="1323439"/>
          </a:xfrm>
          <a:prstGeom prst="rect">
            <a:avLst/>
          </a:prstGeom>
          <a:noFill/>
        </p:spPr>
        <p:txBody>
          <a:bodyPr wrap="square">
            <a:spAutoFit/>
          </a:bodyPr>
          <a:lstStyle/>
          <a:p>
            <a:pPr>
              <a:spcBef>
                <a:spcPts val="600"/>
              </a:spcBef>
            </a:pPr>
            <a:r>
              <a:rPr lang="es-ES" sz="2000" b="1" dirty="0" err="1">
                <a:solidFill>
                  <a:schemeClr val="bg1"/>
                </a:solidFill>
                <a:effectLst>
                  <a:glow rad="127000">
                    <a:srgbClr val="221700"/>
                  </a:glow>
                </a:effectLst>
              </a:rPr>
              <a:t>Pavao</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nam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daje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korisna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načela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za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poboljšanje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odnosa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supružnika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roditelja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djece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gospodara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robova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braće</a:t>
            </a:r>
            <a:r>
              <a:rPr lang="es-ES" sz="2000" b="1" dirty="0">
                <a:solidFill>
                  <a:schemeClr val="bg1"/>
                </a:solidFill>
                <a:effectLst>
                  <a:glow rad="127000">
                    <a:srgbClr val="221700"/>
                  </a:glow>
                </a:effectLst>
              </a:rPr>
              <a:t> u </a:t>
            </a:r>
            <a:r>
              <a:rPr lang="es-ES" sz="2000" b="1" dirty="0" err="1">
                <a:solidFill>
                  <a:schemeClr val="bg1"/>
                </a:solidFill>
                <a:effectLst>
                  <a:glow rad="127000">
                    <a:srgbClr val="221700"/>
                  </a:glow>
                </a:effectLst>
              </a:rPr>
              <a:t>crkvi</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vjernika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nevjernika</a:t>
            </a:r>
            <a:r>
              <a:rPr lang="es-ES" sz="2000" b="1" dirty="0">
                <a:solidFill>
                  <a:schemeClr val="bg1"/>
                </a:solidFill>
                <a:effectLst>
                  <a:glow rad="127000">
                    <a:srgbClr val="221700"/>
                  </a:glow>
                </a:effectLst>
              </a:rPr>
              <a:t>.</a:t>
            </a:r>
          </a:p>
        </p:txBody>
      </p:sp>
      <p:sp>
        <p:nvSpPr>
          <p:cNvPr id="14" name="CuadroTexto 13">
            <a:extLst>
              <a:ext uri="{FF2B5EF4-FFF2-40B4-BE49-F238E27FC236}">
                <a16:creationId xmlns:a16="http://schemas.microsoft.com/office/drawing/2014/main" id="{1531CDAC-61E5-0466-FAB2-9C35D2002F61}"/>
              </a:ext>
            </a:extLst>
          </p:cNvPr>
          <p:cNvSpPr txBox="1"/>
          <p:nvPr/>
        </p:nvSpPr>
        <p:spPr>
          <a:xfrm>
            <a:off x="0" y="1229361"/>
            <a:ext cx="6296025" cy="1015663"/>
          </a:xfrm>
          <a:prstGeom prst="rect">
            <a:avLst/>
          </a:prstGeom>
          <a:noFill/>
        </p:spPr>
        <p:txBody>
          <a:bodyPr wrap="square">
            <a:spAutoFit/>
          </a:bodyPr>
          <a:lstStyle/>
          <a:p>
            <a:pPr>
              <a:spcBef>
                <a:spcPts val="600"/>
              </a:spcBef>
            </a:pPr>
            <a:r>
              <a:rPr lang="es-ES" sz="2000" b="1" dirty="0" err="1">
                <a:solidFill>
                  <a:schemeClr val="bg1"/>
                </a:solidFill>
                <a:effectLst>
                  <a:glow rad="127000">
                    <a:srgbClr val="221700"/>
                  </a:glow>
                </a:effectLst>
              </a:rPr>
              <a:t>Veze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uzrokuju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napetosti</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svađe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Stoga</a:t>
            </a:r>
            <a:r>
              <a:rPr lang="es-ES" sz="2000" b="1" dirty="0">
                <a:solidFill>
                  <a:schemeClr val="bg1"/>
                </a:solidFill>
                <a:effectLst>
                  <a:glow rad="127000">
                    <a:srgbClr val="221700"/>
                  </a:glow>
                </a:effectLst>
              </a:rPr>
              <a:t> mora </a:t>
            </a:r>
            <a:r>
              <a:rPr lang="es-ES" sz="2000" b="1" dirty="0" err="1">
                <a:solidFill>
                  <a:schemeClr val="bg1"/>
                </a:solidFill>
                <a:effectLst>
                  <a:glow rad="127000">
                    <a:srgbClr val="221700"/>
                  </a:glow>
                </a:effectLst>
              </a:rPr>
              <a:t>postojati</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sklad</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opći</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dogovor</a:t>
            </a:r>
            <a:r>
              <a:rPr lang="es-ES" sz="2000" b="1" dirty="0">
                <a:solidFill>
                  <a:schemeClr val="bg1"/>
                </a:solidFill>
                <a:effectLst>
                  <a:glow rad="127000">
                    <a:srgbClr val="221700"/>
                  </a:glow>
                </a:effectLst>
              </a:rPr>
              <a:t> o </a:t>
            </a:r>
            <a:r>
              <a:rPr lang="es-ES" sz="2000" b="1" dirty="0" err="1">
                <a:solidFill>
                  <a:schemeClr val="bg1"/>
                </a:solidFill>
                <a:effectLst>
                  <a:glow rad="127000">
                    <a:srgbClr val="221700"/>
                  </a:glow>
                </a:effectLst>
              </a:rPr>
              <a:t>vrijednostima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ciljevima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zadacima</a:t>
            </a:r>
            <a:r>
              <a:rPr lang="es-ES" sz="2000" b="1" dirty="0">
                <a:solidFill>
                  <a:schemeClr val="bg1"/>
                </a:solidFill>
                <a:effectLst>
                  <a:glow rad="127000">
                    <a:srgbClr val="221700"/>
                  </a:glow>
                </a:effectLst>
              </a:rPr>
              <a:t>.</a:t>
            </a:r>
          </a:p>
        </p:txBody>
      </p:sp>
      <p:grpSp>
        <p:nvGrpSpPr>
          <p:cNvPr id="21" name="Grupo 20">
            <a:extLst>
              <a:ext uri="{FF2B5EF4-FFF2-40B4-BE49-F238E27FC236}">
                <a16:creationId xmlns:a16="http://schemas.microsoft.com/office/drawing/2014/main" id="{E75D5B22-45D6-E624-D0CE-E51A47406638}"/>
              </a:ext>
            </a:extLst>
          </p:cNvPr>
          <p:cNvGrpSpPr/>
          <p:nvPr/>
        </p:nvGrpSpPr>
        <p:grpSpPr>
          <a:xfrm>
            <a:off x="23180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5082170" y="5646694"/>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5082170" y="5188343"/>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5082170" y="4729992"/>
            <a:ext cx="231733" cy="386222"/>
          </a:xfrm>
          <a:prstGeom prst="rect">
            <a:avLst/>
          </a:prstGeom>
          <a:effectLst>
            <a:outerShdw blurRad="50800" dist="38100" dir="8100000" algn="tr" rotWithShape="0">
              <a:prstClr val="black">
                <a:alpha val="40000"/>
              </a:prstClr>
            </a:outerShdw>
          </a:effectLst>
        </p:spPr>
      </p:pic>
      <p:pic>
        <p:nvPicPr>
          <p:cNvPr id="41" name="Imagen 40" descr="Forma&#10;&#10;El contenido generado por IA puede ser incorrecto.">
            <a:extLst>
              <a:ext uri="{FF2B5EF4-FFF2-40B4-BE49-F238E27FC236}">
                <a16:creationId xmlns:a16="http://schemas.microsoft.com/office/drawing/2014/main" id="{8F7042E2-DC14-91CB-A944-3345596D60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5082170" y="4271641"/>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5082170" y="6105047"/>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 calcmode="lin" valueType="num">
                                      <p:cBhvr>
                                        <p:cTn id="38" dur="500" fill="hold"/>
                                        <p:tgtEl>
                                          <p:spTgt spid="41"/>
                                        </p:tgtEl>
                                        <p:attrNameLst>
                                          <p:attrName>style.rotation</p:attrName>
                                        </p:attrNameLst>
                                      </p:cBhvr>
                                      <p:tavLst>
                                        <p:tav tm="0">
                                          <p:val>
                                            <p:fltVal val="360"/>
                                          </p:val>
                                        </p:tav>
                                        <p:tav tm="100000">
                                          <p:val>
                                            <p:fltVal val="0"/>
                                          </p:val>
                                        </p:tav>
                                      </p:tavLst>
                                    </p:anim>
                                    <p:animEffect transition="in" filter="fade">
                                      <p:cBhvr>
                                        <p:cTn id="39" dur="500"/>
                                        <p:tgtEl>
                                          <p:spTgt spid="4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 calcmode="lin" valueType="num">
                                      <p:cBhvr>
                                        <p:cTn id="50" dur="500" fill="hold"/>
                                        <p:tgtEl>
                                          <p:spTgt spid="38"/>
                                        </p:tgtEl>
                                        <p:attrNameLst>
                                          <p:attrName>style.rotation</p:attrName>
                                        </p:attrNameLst>
                                      </p:cBhvr>
                                      <p:tavLst>
                                        <p:tav tm="0">
                                          <p:val>
                                            <p:fltVal val="360"/>
                                          </p:val>
                                        </p:tav>
                                        <p:tav tm="100000">
                                          <p:val>
                                            <p:fltVal val="0"/>
                                          </p:val>
                                        </p:tav>
                                      </p:tavLst>
                                    </p:anim>
                                    <p:animEffect transition="in" filter="fade">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 calcmode="lin" valueType="num">
                                      <p:cBhvr>
                                        <p:cTn id="62" dur="500" fill="hold"/>
                                        <p:tgtEl>
                                          <p:spTgt spid="37"/>
                                        </p:tgtEl>
                                        <p:attrNameLst>
                                          <p:attrName>style.rotation</p:attrName>
                                        </p:attrNameLst>
                                      </p:cBhvr>
                                      <p:tavLst>
                                        <p:tav tm="0">
                                          <p:val>
                                            <p:fltVal val="360"/>
                                          </p:val>
                                        </p:tav>
                                        <p:tav tm="100000">
                                          <p:val>
                                            <p:fltVal val="0"/>
                                          </p:val>
                                        </p:tav>
                                      </p:tavLst>
                                    </p:anim>
                                    <p:animEffect transition="in" filter="fade">
                                      <p:cBhvr>
                                        <p:cTn id="63" dur="500"/>
                                        <p:tgtEl>
                                          <p:spTgt spid="3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 calcmode="lin" valueType="num">
                                      <p:cBhvr>
                                        <p:cTn id="74" dur="500" fill="hold"/>
                                        <p:tgtEl>
                                          <p:spTgt spid="36"/>
                                        </p:tgtEl>
                                        <p:attrNameLst>
                                          <p:attrName>style.rotation</p:attrName>
                                        </p:attrNameLst>
                                      </p:cBhvr>
                                      <p:tavLst>
                                        <p:tav tm="0">
                                          <p:val>
                                            <p:fltVal val="360"/>
                                          </p:val>
                                        </p:tav>
                                        <p:tav tm="100000">
                                          <p:val>
                                            <p:fltVal val="0"/>
                                          </p:val>
                                        </p:tav>
                                      </p:tavLst>
                                    </p:anim>
                                    <p:animEffect transition="in" filter="fade">
                                      <p:cBhvr>
                                        <p:cTn id="75" dur="500"/>
                                        <p:tgtEl>
                                          <p:spTgt spid="3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 calcmode="lin" valueType="num">
                                      <p:cBhvr>
                                        <p:cTn id="86" dur="500" fill="hold"/>
                                        <p:tgtEl>
                                          <p:spTgt spid="42"/>
                                        </p:tgtEl>
                                        <p:attrNameLst>
                                          <p:attrName>style.rotation</p:attrName>
                                        </p:attrNameLst>
                                      </p:cBhvr>
                                      <p:tavLst>
                                        <p:tav tm="0">
                                          <p:val>
                                            <p:fltVal val="360"/>
                                          </p:val>
                                        </p:tav>
                                        <p:tav tm="100000">
                                          <p:val>
                                            <p:fltVal val="0"/>
                                          </p:val>
                                        </p:tav>
                                      </p:tavLst>
                                    </p:anim>
                                    <p:animEffect transition="in" filter="fade">
                                      <p:cBhvr>
                                        <p:cTn id="87" dur="500"/>
                                        <p:tgtEl>
                                          <p:spTgt spid="4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0D7319-0345-4215-5A1B-6ABFDF0A9C31}"/>
              </a:ext>
            </a:extLst>
          </p:cNvPr>
          <p:cNvSpPr txBox="1"/>
          <p:nvPr/>
        </p:nvSpPr>
        <p:spPr>
          <a:xfrm>
            <a:off x="0" y="0"/>
            <a:ext cx="8829675" cy="769441"/>
          </a:xfrm>
          <a:prstGeom prst="rect">
            <a:avLst/>
          </a:prstGeom>
          <a:noFill/>
        </p:spPr>
        <p:txBody>
          <a:bodyPr wrap="square">
            <a:spAutoFit/>
          </a:bodyPr>
          <a:lstStyle/>
          <a:p>
            <a:pPr algn="ctr"/>
            <a:r>
              <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ODNOSI IZMEĐU SUPRUŽNIKA</a:t>
            </a:r>
          </a:p>
        </p:txBody>
      </p:sp>
      <p:sp>
        <p:nvSpPr>
          <p:cNvPr id="5" name="CuadroTexto 4">
            <a:extLst>
              <a:ext uri="{FF2B5EF4-FFF2-40B4-BE49-F238E27FC236}">
                <a16:creationId xmlns:a16="http://schemas.microsoft.com/office/drawing/2014/main" id="{3F927DFA-3BDB-187E-49BB-F5F93F36D3EE}"/>
              </a:ext>
            </a:extLst>
          </p:cNvPr>
          <p:cNvSpPr txBox="1"/>
          <p:nvPr/>
        </p:nvSpPr>
        <p:spPr>
          <a:xfrm>
            <a:off x="261937" y="686514"/>
            <a:ext cx="8305801" cy="646331"/>
          </a:xfrm>
          <a:prstGeom prst="rect">
            <a:avLst/>
          </a:prstGeom>
          <a:noFill/>
        </p:spPr>
        <p:txBody>
          <a:bodyPr wrap="square">
            <a:spAutoFit/>
          </a:bodyPr>
          <a:lstStyle/>
          <a:p>
            <a:pPr algn="ct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hr-HR"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Žene! Slušajte svoje muževe kao što treba u Gospodu. Muževi! Ljubite žene svoje i ne srdite se na njih.</a:t>
            </a: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hr-HR"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Kološanima</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3</a:t>
            </a:r>
            <a:r>
              <a:rPr lang="hr-HR"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18</a:t>
            </a:r>
            <a:r>
              <a:rPr lang="hr-HR"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19)</a:t>
            </a:r>
            <a:endPar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228598" y="1666399"/>
            <a:ext cx="11553827" cy="707886"/>
          </a:xfrm>
          <a:prstGeom prst="rect">
            <a:avLst/>
          </a:prstGeom>
          <a:noFill/>
        </p:spPr>
        <p:txBody>
          <a:bodyPr wrap="square" rtlCol="0">
            <a:spAutoFit/>
          </a:bodyPr>
          <a:lstStyle/>
          <a:p>
            <a:pPr>
              <a:spcBef>
                <a:spcPts val="600"/>
              </a:spcBef>
            </a:pPr>
            <a:r>
              <a:rPr lang="es-ES" sz="2000" b="1" dirty="0" err="1"/>
              <a:t>Napisane</a:t>
            </a:r>
            <a:r>
              <a:rPr lang="es-ES" sz="2000" b="1" dirty="0"/>
              <a:t> u </a:t>
            </a:r>
            <a:r>
              <a:rPr lang="es-ES" sz="2000" b="1" dirty="0" err="1"/>
              <a:t>isto</a:t>
            </a:r>
            <a:r>
              <a:rPr lang="es-ES" sz="2000" b="1" dirty="0"/>
              <a:t> </a:t>
            </a:r>
            <a:r>
              <a:rPr lang="es-ES" sz="2000" b="1" dirty="0" err="1"/>
              <a:t>vrijeme</a:t>
            </a:r>
            <a:r>
              <a:rPr lang="es-ES" sz="2000" b="1" dirty="0"/>
              <a:t>, </a:t>
            </a:r>
            <a:r>
              <a:rPr lang="es-ES" sz="2000" b="1" dirty="0" err="1"/>
              <a:t>poslanice</a:t>
            </a:r>
            <a:r>
              <a:rPr lang="es-ES" sz="2000" b="1" dirty="0"/>
              <a:t> </a:t>
            </a:r>
            <a:r>
              <a:rPr lang="es-ES" sz="2000" b="1" dirty="0" err="1"/>
              <a:t>Kološanima</a:t>
            </a:r>
            <a:r>
              <a:rPr lang="es-ES" sz="2000" b="1" dirty="0"/>
              <a:t> i </a:t>
            </a:r>
            <a:r>
              <a:rPr lang="es-ES" sz="2000" b="1" dirty="0" err="1"/>
              <a:t>Efežanima</a:t>
            </a:r>
            <a:r>
              <a:rPr lang="es-ES" sz="2000" b="1" dirty="0"/>
              <a:t> </a:t>
            </a:r>
            <a:r>
              <a:rPr lang="es-ES" sz="2000" b="1" dirty="0" err="1"/>
              <a:t>sadrže</a:t>
            </a:r>
            <a:r>
              <a:rPr lang="es-ES" sz="2000" b="1" dirty="0"/>
              <a:t> </a:t>
            </a:r>
            <a:r>
              <a:rPr lang="es-ES" sz="2000" b="1" dirty="0" err="1"/>
              <a:t>slične</a:t>
            </a:r>
            <a:r>
              <a:rPr lang="es-ES" sz="2000" b="1" dirty="0"/>
              <a:t> (i </a:t>
            </a:r>
            <a:r>
              <a:rPr lang="es-ES" sz="2000" b="1" dirty="0" err="1"/>
              <a:t>komplementarne</a:t>
            </a:r>
            <a:r>
              <a:rPr lang="es-ES" sz="2000" b="1" dirty="0"/>
              <a:t>) </a:t>
            </a:r>
            <a:r>
              <a:rPr lang="es-ES" sz="2000" b="1" dirty="0" err="1"/>
              <a:t>savjete</a:t>
            </a:r>
            <a:r>
              <a:rPr lang="es-ES" sz="2000" b="1" dirty="0"/>
              <a:t> o </a:t>
            </a:r>
            <a:r>
              <a:rPr lang="es-ES" sz="2000" b="1" dirty="0" err="1"/>
              <a:t>supružnicima</a:t>
            </a:r>
            <a:r>
              <a:rPr lang="es-ES" sz="2000" b="1" dirty="0"/>
              <a:t> (</a:t>
            </a:r>
            <a:r>
              <a:rPr lang="es-ES" sz="2000" b="1" dirty="0" err="1"/>
              <a:t>Kol</a:t>
            </a:r>
            <a:r>
              <a:rPr lang="es-ES" sz="2000" b="1" dirty="0"/>
              <a:t>. 3</a:t>
            </a:r>
            <a:r>
              <a:rPr lang="hr-HR" sz="2000" b="1" dirty="0"/>
              <a:t>,</a:t>
            </a:r>
            <a:r>
              <a:rPr lang="es-ES" sz="2000" b="1" dirty="0"/>
              <a:t>18</a:t>
            </a:r>
            <a:r>
              <a:rPr lang="hr-HR" sz="2000" b="1" dirty="0"/>
              <a:t>.</a:t>
            </a:r>
            <a:r>
              <a:rPr lang="es-ES" sz="2000" b="1" dirty="0"/>
              <a:t>19; Ef. 5</a:t>
            </a:r>
            <a:r>
              <a:rPr lang="hr-HR" sz="2000" b="1" dirty="0"/>
              <a:t>,</a:t>
            </a:r>
            <a:r>
              <a:rPr lang="es-ES" sz="2000" b="1" dirty="0"/>
              <a:t>21-33).</a:t>
            </a:r>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703137979"/>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896098" y="5099806"/>
            <a:ext cx="5295902" cy="1631216"/>
          </a:xfrm>
          <a:prstGeom prst="rect">
            <a:avLst/>
          </a:prstGeom>
          <a:noFill/>
        </p:spPr>
        <p:txBody>
          <a:bodyPr wrap="square" rtlCol="0">
            <a:spAutoFit/>
          </a:bodyPr>
          <a:lstStyle/>
          <a:p>
            <a:pPr>
              <a:spcBef>
                <a:spcPts val="600"/>
              </a:spcBef>
            </a:pPr>
            <a:r>
              <a:rPr lang="es-ES" sz="2000" b="1" dirty="0"/>
              <a:t>Oba </a:t>
            </a:r>
            <a:r>
              <a:rPr lang="es-ES" sz="2000" b="1" dirty="0" err="1"/>
              <a:t>supružnika</a:t>
            </a:r>
            <a:r>
              <a:rPr lang="es-ES" sz="2000" b="1" dirty="0"/>
              <a:t> </a:t>
            </a:r>
            <a:r>
              <a:rPr lang="es-ES" sz="2000" b="1" dirty="0" err="1"/>
              <a:t>moraju</a:t>
            </a:r>
            <a:r>
              <a:rPr lang="es-ES" sz="2000" b="1" dirty="0"/>
              <a:t> </a:t>
            </a:r>
            <a:r>
              <a:rPr lang="es-ES" sz="2000" b="1" dirty="0" err="1"/>
              <a:t>raditi</a:t>
            </a:r>
            <a:r>
              <a:rPr lang="es-ES" sz="2000" b="1" dirty="0"/>
              <a:t> </a:t>
            </a:r>
            <a:r>
              <a:rPr lang="es-ES" sz="2000" b="1" dirty="0" err="1"/>
              <a:t>kao</a:t>
            </a:r>
            <a:r>
              <a:rPr lang="es-ES" sz="2000" b="1" dirty="0"/>
              <a:t> </a:t>
            </a:r>
            <a:r>
              <a:rPr lang="es-ES" sz="2000" b="1" dirty="0" err="1"/>
              <a:t>tim</a:t>
            </a:r>
            <a:r>
              <a:rPr lang="es-ES" sz="2000" b="1" dirty="0"/>
              <a:t>, </a:t>
            </a:r>
            <a:r>
              <a:rPr lang="es-ES" sz="2000" b="1" dirty="0" err="1"/>
              <a:t>konzultirati</a:t>
            </a:r>
            <a:r>
              <a:rPr lang="es-ES" sz="2000" b="1" dirty="0"/>
              <a:t> se i </a:t>
            </a:r>
            <a:r>
              <a:rPr lang="es-ES" sz="2000" b="1" dirty="0" err="1"/>
              <a:t>donositi</a:t>
            </a:r>
            <a:r>
              <a:rPr lang="es-ES" sz="2000" b="1" dirty="0"/>
              <a:t> </a:t>
            </a:r>
            <a:r>
              <a:rPr lang="es-ES" sz="2000" b="1" dirty="0" err="1"/>
              <a:t>odluke</a:t>
            </a:r>
            <a:r>
              <a:rPr lang="es-ES" sz="2000" b="1" dirty="0"/>
              <a:t> </a:t>
            </a:r>
            <a:r>
              <a:rPr lang="es-ES" sz="2000" b="1" dirty="0" err="1"/>
              <a:t>jednoglasno</a:t>
            </a:r>
            <a:r>
              <a:rPr lang="es-ES" sz="2000" b="1" dirty="0"/>
              <a:t>, </a:t>
            </a:r>
            <a:r>
              <a:rPr lang="es-ES" sz="2000" b="1" dirty="0" err="1"/>
              <a:t>pri</a:t>
            </a:r>
            <a:r>
              <a:rPr lang="es-ES" sz="2000" b="1" dirty="0"/>
              <a:t> </a:t>
            </a:r>
            <a:r>
              <a:rPr lang="es-ES" sz="2000" b="1" dirty="0" err="1"/>
              <a:t>čemu</a:t>
            </a:r>
            <a:r>
              <a:rPr lang="es-ES" sz="2000" b="1" dirty="0"/>
              <a:t> je </a:t>
            </a:r>
            <a:r>
              <a:rPr lang="es-ES" sz="2000" b="1" dirty="0" err="1"/>
              <a:t>muž</a:t>
            </a:r>
            <a:r>
              <a:rPr lang="es-ES" sz="2000" b="1" dirty="0"/>
              <a:t> </a:t>
            </a:r>
            <a:r>
              <a:rPr lang="es-ES" sz="2000" b="1" dirty="0" err="1"/>
              <a:t>idealan</a:t>
            </a:r>
            <a:r>
              <a:rPr lang="es-ES" sz="2000" b="1" dirty="0"/>
              <a:t> </a:t>
            </a:r>
            <a:r>
              <a:rPr lang="es-ES" sz="2000" b="1" dirty="0" err="1"/>
              <a:t>vođa</a:t>
            </a:r>
            <a:r>
              <a:rPr lang="es-ES" sz="2000" b="1" dirty="0"/>
              <a:t> </a:t>
            </a:r>
            <a:r>
              <a:rPr lang="es-ES" sz="2000" b="1" dirty="0" err="1"/>
              <a:t>obitelji</a:t>
            </a:r>
            <a:r>
              <a:rPr lang="es-ES" sz="2000" b="1" dirty="0"/>
              <a:t>. </a:t>
            </a:r>
            <a:r>
              <a:rPr lang="es-ES" sz="2000" b="1" dirty="0" err="1"/>
              <a:t>Svaki</a:t>
            </a:r>
            <a:r>
              <a:rPr lang="es-ES" sz="2000" b="1" dirty="0"/>
              <a:t> </a:t>
            </a:r>
            <a:r>
              <a:rPr lang="es-ES" sz="2000" b="1" dirty="0" err="1"/>
              <a:t>od</a:t>
            </a:r>
            <a:r>
              <a:rPr lang="es-ES" sz="2000" b="1" dirty="0"/>
              <a:t> </a:t>
            </a:r>
            <a:r>
              <a:rPr lang="es-ES" sz="2000" b="1" dirty="0" err="1"/>
              <a:t>njih</a:t>
            </a:r>
            <a:r>
              <a:rPr lang="es-ES" sz="2000" b="1" dirty="0"/>
              <a:t> </a:t>
            </a:r>
            <a:r>
              <a:rPr lang="es-ES" sz="2000" b="1" dirty="0" err="1"/>
              <a:t>uvijek</a:t>
            </a:r>
            <a:r>
              <a:rPr lang="es-ES" sz="2000" b="1" dirty="0"/>
              <a:t> mora </a:t>
            </a:r>
            <a:r>
              <a:rPr lang="es-ES" sz="2000" b="1" dirty="0" err="1"/>
              <a:t>težiti</a:t>
            </a:r>
            <a:r>
              <a:rPr lang="es-ES" sz="2000" b="1" dirty="0"/>
              <a:t> </a:t>
            </a:r>
            <a:r>
              <a:rPr lang="es-ES" sz="2000" b="1" dirty="0" err="1"/>
              <a:t>dobrobiti</a:t>
            </a:r>
            <a:r>
              <a:rPr lang="es-ES" sz="2000" b="1" dirty="0"/>
              <a:t> </a:t>
            </a:r>
            <a:r>
              <a:rPr lang="es-ES" sz="2000" b="1" dirty="0" err="1"/>
              <a:t>drugoga</a:t>
            </a:r>
            <a:r>
              <a:rPr lang="es-ES" sz="2000" b="1" dirty="0"/>
              <a:t>.</a:t>
            </a:r>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33348" y="5123235"/>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95903" y="5123235"/>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1854200" y="5123235"/>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806"/>
          <a:stretch>
            <a:fillRect/>
          </a:stretch>
        </p:blipFill>
        <p:spPr>
          <a:xfrm>
            <a:off x="3575052" y="5123235"/>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8908334" y="123469"/>
            <a:ext cx="3133724" cy="1377194"/>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lef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879600" y="822960"/>
            <a:ext cx="8217710" cy="4970591"/>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“Volite </a:t>
            </a:r>
            <a:r>
              <a:rPr lang="es-ES" sz="2400" b="1" dirty="0" err="1">
                <a:latin typeface="Constantia" panose="02030602050306030303" pitchFamily="18" charset="0"/>
              </a:rPr>
              <a:t>jedno</a:t>
            </a:r>
            <a:r>
              <a:rPr lang="es-ES" sz="2400" b="1" dirty="0">
                <a:latin typeface="Constantia" panose="02030602050306030303" pitchFamily="18" charset="0"/>
              </a:rPr>
              <a:t> </a:t>
            </a:r>
            <a:r>
              <a:rPr lang="es-ES" sz="2400" b="1" dirty="0" err="1">
                <a:latin typeface="Constantia" panose="02030602050306030303" pitchFamily="18" charset="0"/>
              </a:rPr>
              <a:t>drugo</a:t>
            </a:r>
            <a:r>
              <a:rPr lang="es-ES" sz="2400" b="1" dirty="0">
                <a:latin typeface="Constantia" panose="02030602050306030303" pitchFamily="18" charset="0"/>
              </a:rPr>
              <a:t> </a:t>
            </a:r>
            <a:r>
              <a:rPr lang="es-ES" sz="2400" b="1" dirty="0" err="1">
                <a:latin typeface="Constantia" panose="02030602050306030303" pitchFamily="18" charset="0"/>
              </a:rPr>
              <a:t>prije</a:t>
            </a:r>
            <a:r>
              <a:rPr lang="es-ES" sz="2400" b="1" dirty="0">
                <a:latin typeface="Constantia" panose="02030602050306030303" pitchFamily="18" charset="0"/>
              </a:rPr>
              <a:t> </a:t>
            </a:r>
            <a:r>
              <a:rPr lang="es-ES" sz="2400" b="1" dirty="0" err="1">
                <a:latin typeface="Constantia" panose="02030602050306030303" pitchFamily="18" charset="0"/>
              </a:rPr>
              <a:t>nego</a:t>
            </a:r>
            <a:r>
              <a:rPr lang="es-ES" sz="2400" b="1" dirty="0">
                <a:latin typeface="Constantia" panose="02030602050306030303" pitchFamily="18" charset="0"/>
              </a:rPr>
              <a:t> </a:t>
            </a:r>
            <a:r>
              <a:rPr lang="es-ES" sz="2400" b="1" dirty="0" err="1">
                <a:latin typeface="Constantia" panose="02030602050306030303" pitchFamily="18" charset="0"/>
              </a:rPr>
              <a:t>što</a:t>
            </a:r>
            <a:r>
              <a:rPr lang="es-ES" sz="2400" b="1" dirty="0">
                <a:latin typeface="Constantia" panose="02030602050306030303" pitchFamily="18" charset="0"/>
              </a:rPr>
              <a:t> </a:t>
            </a:r>
            <a:r>
              <a:rPr lang="es-ES" sz="2400" b="1" dirty="0" err="1">
                <a:latin typeface="Constantia" panose="02030602050306030303" pitchFamily="18" charset="0"/>
              </a:rPr>
              <a:t>zahtijevate</a:t>
            </a:r>
            <a:r>
              <a:rPr lang="es-ES" sz="2400" b="1" dirty="0">
                <a:latin typeface="Constantia" panose="02030602050306030303" pitchFamily="18" charset="0"/>
              </a:rPr>
              <a:t> da vas </a:t>
            </a:r>
            <a:r>
              <a:rPr lang="es-ES" sz="2400" b="1" dirty="0" err="1">
                <a:latin typeface="Constantia" panose="02030602050306030303" pitchFamily="18" charset="0"/>
              </a:rPr>
              <a:t>drugi</a:t>
            </a:r>
            <a:r>
              <a:rPr lang="es-ES" sz="2400" b="1" dirty="0">
                <a:latin typeface="Constantia" panose="02030602050306030303" pitchFamily="18" charset="0"/>
              </a:rPr>
              <a:t> voli. </a:t>
            </a:r>
            <a:r>
              <a:rPr lang="es-ES" sz="2400" b="1" dirty="0" err="1">
                <a:latin typeface="Constantia" panose="02030602050306030303" pitchFamily="18" charset="0"/>
              </a:rPr>
              <a:t>Njeguj</a:t>
            </a:r>
            <a:r>
              <a:rPr lang="es-ES" sz="2400" b="1" dirty="0">
                <a:latin typeface="Constantia" panose="02030602050306030303" pitchFamily="18" charset="0"/>
              </a:rPr>
              <a:t> </a:t>
            </a:r>
            <a:r>
              <a:rPr lang="es-ES" sz="2400" b="1" dirty="0" err="1">
                <a:latin typeface="Constantia" panose="02030602050306030303" pitchFamily="18" charset="0"/>
              </a:rPr>
              <a:t>najplemenitije</a:t>
            </a:r>
            <a:r>
              <a:rPr lang="es-ES" sz="2400" b="1" dirty="0">
                <a:latin typeface="Constantia" panose="02030602050306030303" pitchFamily="18" charset="0"/>
              </a:rPr>
              <a:t> u </a:t>
            </a:r>
            <a:r>
              <a:rPr lang="es-ES" sz="2400" b="1" dirty="0" err="1">
                <a:latin typeface="Constantia" panose="02030602050306030303" pitchFamily="18" charset="0"/>
              </a:rPr>
              <a:t>sebi</a:t>
            </a:r>
            <a:r>
              <a:rPr lang="es-ES" sz="2400" b="1" dirty="0">
                <a:latin typeface="Constantia" panose="02030602050306030303" pitchFamily="18" charset="0"/>
              </a:rPr>
              <a:t> i </a:t>
            </a:r>
            <a:r>
              <a:rPr lang="es-ES" sz="2400" b="1" dirty="0" err="1">
                <a:latin typeface="Constantia" panose="02030602050306030303" pitchFamily="18" charset="0"/>
              </a:rPr>
              <a:t>budi</a:t>
            </a:r>
            <a:r>
              <a:rPr lang="es-ES" sz="2400" b="1" dirty="0">
                <a:latin typeface="Constantia" panose="02030602050306030303" pitchFamily="18" charset="0"/>
              </a:rPr>
              <a:t> </a:t>
            </a:r>
            <a:r>
              <a:rPr lang="es-ES" sz="2400" b="1" dirty="0" err="1">
                <a:latin typeface="Constantia" panose="02030602050306030303" pitchFamily="18" charset="0"/>
              </a:rPr>
              <a:t>spreman</a:t>
            </a:r>
            <a:r>
              <a:rPr lang="es-ES" sz="2400" b="1" dirty="0">
                <a:latin typeface="Constantia" panose="02030602050306030303" pitchFamily="18" charset="0"/>
              </a:rPr>
              <a:t> </a:t>
            </a:r>
            <a:r>
              <a:rPr lang="es-ES" sz="2400" b="1" dirty="0" err="1">
                <a:latin typeface="Constantia" panose="02030602050306030303" pitchFamily="18" charset="0"/>
              </a:rPr>
              <a:t>prepoznati</a:t>
            </a:r>
            <a:r>
              <a:rPr lang="es-ES" sz="2400" b="1" dirty="0">
                <a:latin typeface="Constantia" panose="02030602050306030303" pitchFamily="18" charset="0"/>
              </a:rPr>
              <a:t> </a:t>
            </a:r>
            <a:r>
              <a:rPr lang="es-ES" sz="2400" b="1" dirty="0" err="1">
                <a:latin typeface="Constantia" panose="02030602050306030303" pitchFamily="18" charset="0"/>
              </a:rPr>
              <a:t>dobre</a:t>
            </a:r>
            <a:r>
              <a:rPr lang="es-ES" sz="2400" b="1" dirty="0">
                <a:latin typeface="Constantia" panose="02030602050306030303" pitchFamily="18" charset="0"/>
              </a:rPr>
              <a:t> </a:t>
            </a:r>
            <a:r>
              <a:rPr lang="es-ES" sz="2400" b="1" dirty="0" err="1">
                <a:latin typeface="Constantia" panose="02030602050306030303" pitchFamily="18" charset="0"/>
              </a:rPr>
              <a:t>osobine</a:t>
            </a:r>
            <a:r>
              <a:rPr lang="es-ES" sz="2400" b="1" dirty="0">
                <a:latin typeface="Constantia" panose="02030602050306030303" pitchFamily="18" charset="0"/>
              </a:rPr>
              <a:t> </a:t>
            </a:r>
            <a:r>
              <a:rPr lang="es-ES" sz="2400" b="1" dirty="0" err="1">
                <a:latin typeface="Constantia" panose="02030602050306030303" pitchFamily="18" charset="0"/>
              </a:rPr>
              <a:t>drugoga</a:t>
            </a:r>
            <a:r>
              <a:rPr lang="es-ES" sz="2400" b="1" dirty="0">
                <a:latin typeface="Constantia" panose="02030602050306030303" pitchFamily="18" charset="0"/>
              </a:rPr>
              <a:t>. </a:t>
            </a:r>
            <a:r>
              <a:rPr lang="es-ES" sz="2400" b="1" dirty="0" err="1">
                <a:latin typeface="Constantia" panose="02030602050306030303" pitchFamily="18" charset="0"/>
              </a:rPr>
              <a:t>Znati</a:t>
            </a:r>
            <a:r>
              <a:rPr lang="es-ES" sz="2400" b="1" dirty="0">
                <a:latin typeface="Constantia" panose="02030602050306030303" pitchFamily="18" charset="0"/>
              </a:rPr>
              <a:t> da </a:t>
            </a:r>
            <a:r>
              <a:rPr lang="es-ES" sz="2400" b="1" dirty="0" err="1">
                <a:latin typeface="Constantia" panose="02030602050306030303" pitchFamily="18" charset="0"/>
              </a:rPr>
              <a:t>ste</a:t>
            </a:r>
            <a:r>
              <a:rPr lang="es-ES" sz="2400" b="1" dirty="0">
                <a:latin typeface="Constantia" panose="02030602050306030303" pitchFamily="18" charset="0"/>
              </a:rPr>
              <a:t> </a:t>
            </a:r>
            <a:r>
              <a:rPr lang="es-ES" sz="2400" b="1" dirty="0" err="1">
                <a:latin typeface="Constantia" panose="02030602050306030303" pitchFamily="18" charset="0"/>
              </a:rPr>
              <a:t>cijenjeni</a:t>
            </a:r>
            <a:r>
              <a:rPr lang="es-ES" sz="2400" b="1" dirty="0">
                <a:latin typeface="Constantia" panose="02030602050306030303" pitchFamily="18" charset="0"/>
              </a:rPr>
              <a:t> je </a:t>
            </a:r>
            <a:r>
              <a:rPr lang="es-ES" sz="2400" b="1" dirty="0" err="1">
                <a:latin typeface="Constantia" panose="02030602050306030303" pitchFamily="18" charset="0"/>
              </a:rPr>
              <a:t>pohvalan</a:t>
            </a:r>
            <a:r>
              <a:rPr lang="es-ES" sz="2400" b="1" dirty="0">
                <a:latin typeface="Constantia" panose="02030602050306030303" pitchFamily="18" charset="0"/>
              </a:rPr>
              <a:t> </a:t>
            </a:r>
            <a:r>
              <a:rPr lang="es-ES" sz="2400" b="1" dirty="0" err="1">
                <a:latin typeface="Constantia" panose="02030602050306030303" pitchFamily="18" charset="0"/>
              </a:rPr>
              <a:t>poticaj</a:t>
            </a:r>
            <a:r>
              <a:rPr lang="es-ES" sz="2400" b="1" dirty="0">
                <a:latin typeface="Constantia" panose="02030602050306030303" pitchFamily="18" charset="0"/>
              </a:rPr>
              <a:t> i </a:t>
            </a:r>
            <a:r>
              <a:rPr lang="es-ES" sz="2400" b="1" dirty="0" err="1">
                <a:latin typeface="Constantia" panose="02030602050306030303" pitchFamily="18" charset="0"/>
              </a:rPr>
              <a:t>razlog</a:t>
            </a:r>
            <a:r>
              <a:rPr lang="es-ES" sz="2400" b="1" dirty="0">
                <a:latin typeface="Constantia" panose="02030602050306030303" pitchFamily="18" charset="0"/>
              </a:rPr>
              <a:t> </a:t>
            </a:r>
            <a:r>
              <a:rPr lang="es-ES" sz="2400" b="1" dirty="0" err="1">
                <a:latin typeface="Constantia" panose="02030602050306030303" pitchFamily="18" charset="0"/>
              </a:rPr>
              <a:t>za</a:t>
            </a:r>
            <a:r>
              <a:rPr lang="es-ES" sz="2400" b="1" dirty="0">
                <a:latin typeface="Constantia" panose="02030602050306030303" pitchFamily="18" charset="0"/>
              </a:rPr>
              <a:t> </a:t>
            </a:r>
            <a:r>
              <a:rPr lang="es-ES" sz="2400" b="1" dirty="0" err="1">
                <a:latin typeface="Constantia" panose="02030602050306030303" pitchFamily="18" charset="0"/>
              </a:rPr>
              <a:t>zadovoljstvo</a:t>
            </a:r>
            <a:r>
              <a:rPr lang="es-ES" sz="2400" b="1" dirty="0">
                <a:latin typeface="Constantia" panose="02030602050306030303" pitchFamily="18" charset="0"/>
              </a:rPr>
              <a:t>. </a:t>
            </a:r>
            <a:r>
              <a:rPr lang="es-ES" sz="2400" b="1" dirty="0" err="1">
                <a:latin typeface="Constantia" panose="02030602050306030303" pitchFamily="18" charset="0"/>
              </a:rPr>
              <a:t>Suosjećanje</a:t>
            </a:r>
            <a:r>
              <a:rPr lang="es-ES" sz="2400" b="1" dirty="0">
                <a:latin typeface="Constantia" panose="02030602050306030303" pitchFamily="18" charset="0"/>
              </a:rPr>
              <a:t> i </a:t>
            </a:r>
            <a:r>
              <a:rPr lang="es-ES" sz="2400" b="1" dirty="0" err="1">
                <a:latin typeface="Constantia" panose="02030602050306030303" pitchFamily="18" charset="0"/>
              </a:rPr>
              <a:t>poštovanje</a:t>
            </a:r>
            <a:r>
              <a:rPr lang="es-ES" sz="2400" b="1" dirty="0">
                <a:latin typeface="Constantia" panose="02030602050306030303" pitchFamily="18" charset="0"/>
              </a:rPr>
              <a:t> </a:t>
            </a:r>
            <a:r>
              <a:rPr lang="es-ES" sz="2400" b="1" dirty="0" err="1">
                <a:latin typeface="Constantia" panose="02030602050306030303" pitchFamily="18" charset="0"/>
              </a:rPr>
              <a:t>potiču</a:t>
            </a:r>
            <a:r>
              <a:rPr lang="es-ES" sz="2400" b="1" dirty="0">
                <a:latin typeface="Constantia" panose="02030602050306030303" pitchFamily="18" charset="0"/>
              </a:rPr>
              <a:t> </a:t>
            </a:r>
            <a:r>
              <a:rPr lang="es-ES" sz="2400" b="1" dirty="0" err="1">
                <a:latin typeface="Constantia" panose="02030602050306030303" pitchFamily="18" charset="0"/>
              </a:rPr>
              <a:t>težnju</a:t>
            </a:r>
            <a:r>
              <a:rPr lang="es-ES" sz="2400" b="1" dirty="0">
                <a:latin typeface="Constantia" panose="02030602050306030303" pitchFamily="18" charset="0"/>
              </a:rPr>
              <a:t> </a:t>
            </a:r>
            <a:r>
              <a:rPr lang="es-ES" sz="2400" b="1" dirty="0" err="1">
                <a:latin typeface="Constantia" panose="02030602050306030303" pitchFamily="18" charset="0"/>
              </a:rPr>
              <a:t>ka</a:t>
            </a:r>
            <a:r>
              <a:rPr lang="es-ES" sz="2400" b="1" dirty="0">
                <a:latin typeface="Constantia" panose="02030602050306030303" pitchFamily="18" charset="0"/>
              </a:rPr>
              <a:t> </a:t>
            </a:r>
            <a:r>
              <a:rPr lang="es-ES" sz="2400" b="1" dirty="0" err="1">
                <a:latin typeface="Constantia" panose="02030602050306030303" pitchFamily="18" charset="0"/>
              </a:rPr>
              <a:t>izvrsnosti</a:t>
            </a:r>
            <a:r>
              <a:rPr lang="es-ES" sz="2400" b="1" dirty="0">
                <a:latin typeface="Constantia" panose="02030602050306030303" pitchFamily="18" charset="0"/>
              </a:rPr>
              <a:t>, a </a:t>
            </a:r>
            <a:r>
              <a:rPr lang="es-ES" sz="2400" b="1" dirty="0" err="1">
                <a:latin typeface="Constantia" panose="02030602050306030303" pitchFamily="18" charset="0"/>
              </a:rPr>
              <a:t>ljubav</a:t>
            </a:r>
            <a:r>
              <a:rPr lang="es-ES" sz="2400" b="1" dirty="0">
                <a:latin typeface="Constantia" panose="02030602050306030303" pitchFamily="18" charset="0"/>
              </a:rPr>
              <a:t> </a:t>
            </a:r>
            <a:r>
              <a:rPr lang="es-ES" sz="2400" b="1" dirty="0" err="1">
                <a:latin typeface="Constantia" panose="02030602050306030303" pitchFamily="18" charset="0"/>
              </a:rPr>
              <a:t>raste</a:t>
            </a:r>
            <a:r>
              <a:rPr lang="es-ES" sz="2400" b="1" dirty="0">
                <a:latin typeface="Constantia" panose="02030602050306030303" pitchFamily="18" charset="0"/>
              </a:rPr>
              <a:t> </a:t>
            </a:r>
            <a:r>
              <a:rPr lang="es-ES" sz="2400" b="1" dirty="0" err="1">
                <a:latin typeface="Constantia" panose="02030602050306030303" pitchFamily="18" charset="0"/>
              </a:rPr>
              <a:t>poticanjem</a:t>
            </a:r>
            <a:r>
              <a:rPr lang="es-ES" sz="2400" b="1" dirty="0">
                <a:latin typeface="Constantia" panose="02030602050306030303" pitchFamily="18" charset="0"/>
              </a:rPr>
              <a:t> </a:t>
            </a:r>
            <a:r>
              <a:rPr lang="es-ES" sz="2400" b="1" dirty="0" err="1">
                <a:latin typeface="Constantia" panose="02030602050306030303" pitchFamily="18" charset="0"/>
              </a:rPr>
              <a:t>potrage</a:t>
            </a:r>
            <a:r>
              <a:rPr lang="es-ES" sz="2400" b="1" dirty="0">
                <a:latin typeface="Constantia" panose="02030602050306030303" pitchFamily="18" charset="0"/>
              </a:rPr>
              <a:t> </a:t>
            </a:r>
            <a:r>
              <a:rPr lang="es-ES" sz="2400" b="1" dirty="0" err="1">
                <a:latin typeface="Constantia" panose="02030602050306030303" pitchFamily="18" charset="0"/>
              </a:rPr>
              <a:t>za</a:t>
            </a:r>
            <a:r>
              <a:rPr lang="es-ES" sz="2400" b="1" dirty="0">
                <a:latin typeface="Constantia" panose="02030602050306030303" pitchFamily="18" charset="0"/>
              </a:rPr>
              <a:t> </a:t>
            </a:r>
            <a:r>
              <a:rPr lang="es-ES" sz="2400" b="1" dirty="0" err="1">
                <a:latin typeface="Constantia" panose="02030602050306030303" pitchFamily="18" charset="0"/>
              </a:rPr>
              <a:t>sve</a:t>
            </a:r>
            <a:r>
              <a:rPr lang="es-ES" sz="2400" b="1" dirty="0">
                <a:latin typeface="Constantia" panose="02030602050306030303" pitchFamily="18" charset="0"/>
              </a:rPr>
              <a:t> </a:t>
            </a:r>
            <a:r>
              <a:rPr lang="es-ES" sz="2400" b="1" dirty="0" err="1">
                <a:latin typeface="Constantia" panose="02030602050306030303" pitchFamily="18" charset="0"/>
              </a:rPr>
              <a:t>plemenitijim</a:t>
            </a:r>
            <a:r>
              <a:rPr lang="es-ES" sz="2400" b="1" dirty="0">
                <a:latin typeface="Constantia" panose="02030602050306030303" pitchFamily="18" charset="0"/>
              </a:rPr>
              <a:t> </a:t>
            </a:r>
            <a:r>
              <a:rPr lang="es-ES" sz="2400" b="1" dirty="0" err="1">
                <a:latin typeface="Constantia" panose="02030602050306030303" pitchFamily="18" charset="0"/>
              </a:rPr>
              <a:t>ciljevima</a:t>
            </a:r>
            <a:r>
              <a:rPr lang="es-ES" sz="2400" b="1" dirty="0">
                <a:latin typeface="Constantia" panose="02030602050306030303" pitchFamily="18" charset="0"/>
              </a:rPr>
              <a:t>. […]
</a:t>
            </a:r>
            <a:r>
              <a:rPr lang="es-ES" sz="2400" b="1" dirty="0" err="1">
                <a:latin typeface="Constantia" panose="02030602050306030303" pitchFamily="18" charset="0"/>
              </a:rPr>
              <a:t>Žena</a:t>
            </a:r>
            <a:r>
              <a:rPr lang="es-ES" sz="2400" b="1" dirty="0">
                <a:latin typeface="Constantia" panose="02030602050306030303" pitchFamily="18" charset="0"/>
              </a:rPr>
              <a:t> mora </a:t>
            </a:r>
            <a:r>
              <a:rPr lang="es-ES" sz="2400" b="1" dirty="0" err="1">
                <a:latin typeface="Constantia" panose="02030602050306030303" pitchFamily="18" charset="0"/>
              </a:rPr>
              <a:t>poštovati</a:t>
            </a:r>
            <a:r>
              <a:rPr lang="es-ES" sz="2400" b="1" dirty="0">
                <a:latin typeface="Constantia" panose="02030602050306030303" pitchFamily="18" charset="0"/>
              </a:rPr>
              <a:t> </a:t>
            </a:r>
            <a:r>
              <a:rPr lang="es-ES" sz="2400" b="1" dirty="0" err="1">
                <a:latin typeface="Constantia" panose="02030602050306030303" pitchFamily="18" charset="0"/>
              </a:rPr>
              <a:t>muža</a:t>
            </a:r>
            <a:r>
              <a:rPr lang="es-ES" sz="2400" b="1" dirty="0">
                <a:latin typeface="Constantia" panose="02030602050306030303" pitchFamily="18" charset="0"/>
              </a:rPr>
              <a:t>. </a:t>
            </a:r>
            <a:r>
              <a:rPr lang="es-ES" sz="2400" b="1" dirty="0" err="1">
                <a:latin typeface="Constantia" panose="02030602050306030303" pitchFamily="18" charset="0"/>
              </a:rPr>
              <a:t>On</a:t>
            </a:r>
            <a:r>
              <a:rPr lang="es-ES" sz="2400" b="1" dirty="0">
                <a:latin typeface="Constantia" panose="02030602050306030303" pitchFamily="18" charset="0"/>
              </a:rPr>
              <a:t> je </a:t>
            </a:r>
            <a:r>
              <a:rPr lang="es-ES" sz="2400" b="1" dirty="0" err="1">
                <a:latin typeface="Constantia" panose="02030602050306030303" pitchFamily="18" charset="0"/>
              </a:rPr>
              <a:t>treba</a:t>
            </a:r>
            <a:r>
              <a:rPr lang="es-ES" sz="2400" b="1" dirty="0">
                <a:latin typeface="Constantia" panose="02030602050306030303" pitchFamily="18" charset="0"/>
              </a:rPr>
              <a:t> </a:t>
            </a:r>
            <a:r>
              <a:rPr lang="es-ES" sz="2400" b="1" dirty="0" err="1">
                <a:latin typeface="Constantia" panose="02030602050306030303" pitchFamily="18" charset="0"/>
              </a:rPr>
              <a:t>voljeti</a:t>
            </a:r>
            <a:r>
              <a:rPr lang="es-ES" sz="2400" b="1" dirty="0">
                <a:latin typeface="Constantia" panose="02030602050306030303" pitchFamily="18" charset="0"/>
              </a:rPr>
              <a:t> i </a:t>
            </a:r>
            <a:r>
              <a:rPr lang="es-ES" sz="2400" b="1" dirty="0" err="1">
                <a:latin typeface="Constantia" panose="02030602050306030303" pitchFamily="18" charset="0"/>
              </a:rPr>
              <a:t>čuvati</a:t>
            </a:r>
            <a:r>
              <a:rPr lang="es-ES" sz="2400" b="1" dirty="0">
                <a:latin typeface="Constantia" panose="02030602050306030303" pitchFamily="18" charset="0"/>
              </a:rPr>
              <a:t>: i </a:t>
            </a:r>
            <a:r>
              <a:rPr lang="es-ES" sz="2400" b="1" dirty="0" err="1">
                <a:latin typeface="Constantia" panose="02030602050306030303" pitchFamily="18" charset="0"/>
              </a:rPr>
              <a:t>kao</a:t>
            </a:r>
            <a:r>
              <a:rPr lang="es-ES" sz="2400" b="1" dirty="0">
                <a:latin typeface="Constantia" panose="02030602050306030303" pitchFamily="18" charset="0"/>
              </a:rPr>
              <a:t> </a:t>
            </a:r>
            <a:r>
              <a:rPr lang="es-ES" sz="2400" b="1" dirty="0" err="1">
                <a:latin typeface="Constantia" panose="02030602050306030303" pitchFamily="18" charset="0"/>
              </a:rPr>
              <a:t>što</a:t>
            </a:r>
            <a:r>
              <a:rPr lang="es-ES" sz="2400" b="1" dirty="0">
                <a:latin typeface="Constantia" panose="02030602050306030303" pitchFamily="18" charset="0"/>
              </a:rPr>
              <a:t> su </a:t>
            </a:r>
            <a:r>
              <a:rPr lang="es-ES" sz="2400" b="1" dirty="0" err="1">
                <a:latin typeface="Constantia" panose="02030602050306030303" pitchFamily="18" charset="0"/>
              </a:rPr>
              <a:t>ujedinjeni</a:t>
            </a:r>
            <a:r>
              <a:rPr lang="es-ES" sz="2400" b="1" dirty="0">
                <a:latin typeface="Constantia" panose="02030602050306030303" pitchFamily="18" charset="0"/>
              </a:rPr>
              <a:t> </a:t>
            </a:r>
            <a:r>
              <a:rPr lang="es-ES" sz="2400" b="1" dirty="0" err="1">
                <a:latin typeface="Constantia" panose="02030602050306030303" pitchFamily="18" charset="0"/>
              </a:rPr>
              <a:t>bračnim</a:t>
            </a:r>
            <a:r>
              <a:rPr lang="es-ES" sz="2400" b="1" dirty="0">
                <a:latin typeface="Constantia" panose="02030602050306030303" pitchFamily="18" charset="0"/>
              </a:rPr>
              <a:t> </a:t>
            </a:r>
            <a:r>
              <a:rPr lang="es-ES" sz="2400" b="1" dirty="0" err="1">
                <a:latin typeface="Constantia" panose="02030602050306030303" pitchFamily="18" charset="0"/>
              </a:rPr>
              <a:t>zavjetom</a:t>
            </a:r>
            <a:r>
              <a:rPr lang="es-ES" sz="2400" b="1" dirty="0">
                <a:latin typeface="Constantia" panose="02030602050306030303" pitchFamily="18" charset="0"/>
              </a:rPr>
              <a:t>, </a:t>
            </a:r>
            <a:r>
              <a:rPr lang="es-ES" sz="2400" b="1" dirty="0" err="1">
                <a:latin typeface="Constantia" panose="02030602050306030303" pitchFamily="18" charset="0"/>
              </a:rPr>
              <a:t>tako</a:t>
            </a:r>
            <a:r>
              <a:rPr lang="es-ES" sz="2400" b="1" dirty="0">
                <a:latin typeface="Constantia" panose="02030602050306030303" pitchFamily="18" charset="0"/>
              </a:rPr>
              <a:t> i </a:t>
            </a:r>
            <a:r>
              <a:rPr lang="es-ES" sz="2400" b="1" dirty="0" err="1">
                <a:latin typeface="Constantia" panose="02030602050306030303" pitchFamily="18" charset="0"/>
              </a:rPr>
              <a:t>njihova</a:t>
            </a:r>
            <a:r>
              <a:rPr lang="es-ES" sz="2400" b="1" dirty="0">
                <a:latin typeface="Constantia" panose="02030602050306030303" pitchFamily="18" charset="0"/>
              </a:rPr>
              <a:t> </a:t>
            </a:r>
            <a:r>
              <a:rPr lang="es-ES" sz="2400" b="1" dirty="0" err="1">
                <a:latin typeface="Constantia" panose="02030602050306030303" pitchFamily="18" charset="0"/>
              </a:rPr>
              <a:t>vjera</a:t>
            </a:r>
            <a:r>
              <a:rPr lang="es-ES" sz="2400" b="1" dirty="0">
                <a:latin typeface="Constantia" panose="02030602050306030303" pitchFamily="18" charset="0"/>
              </a:rPr>
              <a:t> u Krista mora </a:t>
            </a:r>
            <a:r>
              <a:rPr lang="es-ES" sz="2400" b="1" dirty="0" err="1">
                <a:latin typeface="Constantia" panose="02030602050306030303" pitchFamily="18" charset="0"/>
              </a:rPr>
              <a:t>ih</a:t>
            </a:r>
            <a:r>
              <a:rPr lang="es-ES" sz="2400" b="1" dirty="0">
                <a:latin typeface="Constantia" panose="02030602050306030303" pitchFamily="18" charset="0"/>
              </a:rPr>
              <a:t> </a:t>
            </a:r>
            <a:r>
              <a:rPr lang="es-ES" sz="2400" b="1" dirty="0" err="1">
                <a:latin typeface="Constantia" panose="02030602050306030303" pitchFamily="18" charset="0"/>
              </a:rPr>
              <a:t>učiniti</a:t>
            </a:r>
            <a:r>
              <a:rPr lang="es-ES" sz="2400" b="1" dirty="0">
                <a:latin typeface="Constantia" panose="02030602050306030303" pitchFamily="18" charset="0"/>
              </a:rPr>
              <a:t> </a:t>
            </a:r>
            <a:r>
              <a:rPr lang="es-ES" sz="2400" b="1" dirty="0" err="1">
                <a:latin typeface="Constantia" panose="02030602050306030303" pitchFamily="18" charset="0"/>
              </a:rPr>
              <a:t>jednim</a:t>
            </a:r>
            <a:r>
              <a:rPr lang="es-ES" sz="2400" b="1" dirty="0">
                <a:latin typeface="Constantia" panose="02030602050306030303" pitchFamily="18" charset="0"/>
              </a:rPr>
              <a:t> u </a:t>
            </a:r>
            <a:r>
              <a:rPr lang="es-ES" sz="2400" b="1" dirty="0" err="1">
                <a:latin typeface="Constantia" panose="02030602050306030303" pitchFamily="18" charset="0"/>
              </a:rPr>
              <a:t>njemu</a:t>
            </a:r>
            <a:r>
              <a:rPr lang="es-ES" sz="2400" b="1" dirty="0">
                <a:latin typeface="Constantia" panose="02030602050306030303" pitchFamily="18" charset="0"/>
              </a:rPr>
              <a:t>. </a:t>
            </a:r>
            <a:r>
              <a:rPr lang="es-ES" sz="2400" b="1" dirty="0" err="1">
                <a:latin typeface="Constantia" panose="02030602050306030303" pitchFamily="18" charset="0"/>
              </a:rPr>
              <a:t>Što</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Bogu</a:t>
            </a:r>
            <a:r>
              <a:rPr lang="es-ES" sz="2400" b="1" dirty="0">
                <a:latin typeface="Constantia" panose="02030602050306030303" pitchFamily="18" charset="0"/>
              </a:rPr>
              <a:t> </a:t>
            </a:r>
            <a:r>
              <a:rPr lang="es-ES" sz="2400" b="1" dirty="0" err="1">
                <a:latin typeface="Constantia" panose="02030602050306030303" pitchFamily="18" charset="0"/>
              </a:rPr>
              <a:t>moglo</a:t>
            </a:r>
            <a:r>
              <a:rPr lang="es-ES" sz="2400" b="1" dirty="0">
                <a:latin typeface="Constantia" panose="02030602050306030303" pitchFamily="18" charset="0"/>
              </a:rPr>
              <a:t> </a:t>
            </a:r>
            <a:r>
              <a:rPr lang="es-ES" sz="2400" b="1" dirty="0" err="1">
                <a:latin typeface="Constantia" panose="02030602050306030303" pitchFamily="18" charset="0"/>
              </a:rPr>
              <a:t>biti</a:t>
            </a:r>
            <a:r>
              <a:rPr lang="es-ES" sz="2400" b="1" dirty="0">
                <a:latin typeface="Constantia" panose="02030602050306030303" pitchFamily="18" charset="0"/>
              </a:rPr>
              <a:t> </a:t>
            </a:r>
            <a:r>
              <a:rPr lang="es-ES" sz="2400" b="1" dirty="0" err="1">
                <a:latin typeface="Constantia" panose="02030602050306030303" pitchFamily="18" charset="0"/>
              </a:rPr>
              <a:t>ugodnije</a:t>
            </a:r>
            <a:r>
              <a:rPr lang="es-ES" sz="2400" b="1" dirty="0">
                <a:latin typeface="Constantia" panose="02030602050306030303" pitchFamily="18" charset="0"/>
              </a:rPr>
              <a:t> </a:t>
            </a:r>
            <a:r>
              <a:rPr lang="es-ES" sz="2400" b="1" dirty="0" err="1">
                <a:latin typeface="Constantia" panose="02030602050306030303" pitchFamily="18" charset="0"/>
              </a:rPr>
              <a:t>nego</a:t>
            </a:r>
            <a:r>
              <a:rPr lang="es-ES" sz="2400" b="1" dirty="0">
                <a:latin typeface="Constantia" panose="02030602050306030303" pitchFamily="18" charset="0"/>
              </a:rPr>
              <a:t> </a:t>
            </a:r>
            <a:r>
              <a:rPr lang="es-ES" sz="2400" b="1" dirty="0" err="1">
                <a:latin typeface="Constantia" panose="02030602050306030303" pitchFamily="18" charset="0"/>
              </a:rPr>
              <a:t>vidjeti</a:t>
            </a:r>
            <a:r>
              <a:rPr lang="es-ES" sz="2400" b="1" dirty="0">
                <a:latin typeface="Constantia" panose="02030602050306030303" pitchFamily="18" charset="0"/>
              </a:rPr>
              <a:t> </a:t>
            </a:r>
            <a:r>
              <a:rPr lang="es-ES" sz="2400" b="1" dirty="0" err="1">
                <a:latin typeface="Constantia" panose="02030602050306030303" pitchFamily="18" charset="0"/>
              </a:rPr>
              <a:t>one</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se </a:t>
            </a:r>
            <a:r>
              <a:rPr lang="es-ES" sz="2400" b="1" dirty="0" err="1">
                <a:latin typeface="Constantia" panose="02030602050306030303" pitchFamily="18" charset="0"/>
              </a:rPr>
              <a:t>vjenčaju</a:t>
            </a:r>
            <a:r>
              <a:rPr lang="es-ES" sz="2400" b="1" dirty="0">
                <a:latin typeface="Constantia" panose="02030602050306030303" pitchFamily="18" charset="0"/>
              </a:rPr>
              <a:t> </a:t>
            </a:r>
            <a:r>
              <a:rPr lang="es-ES" sz="2400" b="1" dirty="0" err="1">
                <a:latin typeface="Constantia" panose="02030602050306030303" pitchFamily="18" charset="0"/>
              </a:rPr>
              <a:t>kako</a:t>
            </a:r>
            <a:r>
              <a:rPr lang="es-ES" sz="2400" b="1" dirty="0">
                <a:latin typeface="Constantia" panose="02030602050306030303" pitchFamily="18" charset="0"/>
              </a:rPr>
              <a:t> </a:t>
            </a:r>
            <a:r>
              <a:rPr lang="es-ES" sz="2400" b="1" dirty="0" err="1">
                <a:latin typeface="Constantia" panose="02030602050306030303" pitchFamily="18" charset="0"/>
              </a:rPr>
              <a:t>zajedno</a:t>
            </a:r>
            <a:r>
              <a:rPr lang="es-ES" sz="2400" b="1" dirty="0">
                <a:latin typeface="Constantia" panose="02030602050306030303" pitchFamily="18" charset="0"/>
              </a:rPr>
              <a:t> </a:t>
            </a:r>
            <a:r>
              <a:rPr lang="es-ES" sz="2400" b="1" dirty="0" err="1">
                <a:latin typeface="Constantia" panose="02030602050306030303" pitchFamily="18" charset="0"/>
              </a:rPr>
              <a:t>nastoje</a:t>
            </a:r>
            <a:r>
              <a:rPr lang="es-ES" sz="2400" b="1" dirty="0">
                <a:latin typeface="Constantia" panose="02030602050306030303" pitchFamily="18" charset="0"/>
              </a:rPr>
              <a:t> </a:t>
            </a:r>
            <a:r>
              <a:rPr lang="es-ES" sz="2400" b="1" dirty="0" err="1">
                <a:latin typeface="Constantia" panose="02030602050306030303" pitchFamily="18" charset="0"/>
              </a:rPr>
              <a:t>učiti</a:t>
            </a:r>
            <a:r>
              <a:rPr lang="es-ES" sz="2400" b="1" dirty="0">
                <a:latin typeface="Constantia" panose="02030602050306030303" pitchFamily="18" charset="0"/>
              </a:rPr>
              <a:t> o </a:t>
            </a:r>
            <a:r>
              <a:rPr lang="es-ES" sz="2400" b="1" dirty="0" err="1">
                <a:latin typeface="Constantia" panose="02030602050306030303" pitchFamily="18" charset="0"/>
              </a:rPr>
              <a:t>Isusu</a:t>
            </a:r>
            <a:r>
              <a:rPr lang="es-ES" sz="2400" b="1" dirty="0">
                <a:latin typeface="Constantia" panose="02030602050306030303" pitchFamily="18" charset="0"/>
              </a:rPr>
              <a:t> i </a:t>
            </a:r>
            <a:r>
              <a:rPr lang="es-ES" sz="2400" b="1" dirty="0" err="1">
                <a:latin typeface="Constantia" panose="02030602050306030303" pitchFamily="18" charset="0"/>
              </a:rPr>
              <a:t>sve</a:t>
            </a:r>
            <a:r>
              <a:rPr lang="es-ES" sz="2400" b="1" dirty="0">
                <a:latin typeface="Constantia" panose="02030602050306030303" pitchFamily="18" charset="0"/>
              </a:rPr>
              <a:t> </a:t>
            </a:r>
            <a:r>
              <a:rPr lang="es-ES" sz="2400" b="1" dirty="0" err="1">
                <a:latin typeface="Constantia" panose="02030602050306030303" pitchFamily="18" charset="0"/>
              </a:rPr>
              <a:t>više</a:t>
            </a:r>
            <a:r>
              <a:rPr lang="es-ES" sz="2400" b="1" dirty="0">
                <a:latin typeface="Constantia" panose="02030602050306030303" pitchFamily="18" charset="0"/>
              </a:rPr>
              <a:t> </a:t>
            </a:r>
            <a:r>
              <a:rPr lang="es-ES" sz="2400" b="1" dirty="0" err="1">
                <a:latin typeface="Constantia" panose="02030602050306030303" pitchFamily="18" charset="0"/>
              </a:rPr>
              <a:t>biti</a:t>
            </a:r>
            <a:r>
              <a:rPr lang="es-ES" sz="2400" b="1" dirty="0">
                <a:latin typeface="Constantia" panose="02030602050306030303" pitchFamily="18" charset="0"/>
              </a:rPr>
              <a:t> </a:t>
            </a:r>
            <a:r>
              <a:rPr lang="es-ES" sz="2400" b="1" dirty="0" err="1">
                <a:latin typeface="Constantia" panose="02030602050306030303" pitchFamily="18" charset="0"/>
              </a:rPr>
              <a:t>ispunjeni</a:t>
            </a:r>
            <a:r>
              <a:rPr lang="es-ES" sz="2400" b="1" dirty="0">
                <a:latin typeface="Constantia" panose="02030602050306030303" pitchFamily="18" charset="0"/>
              </a:rPr>
              <a:t> </a:t>
            </a:r>
            <a:r>
              <a:rPr lang="es-ES" sz="2400" b="1" dirty="0" err="1">
                <a:latin typeface="Constantia" panose="02030602050306030303" pitchFamily="18" charset="0"/>
              </a:rPr>
              <a:t>njegovim</a:t>
            </a:r>
            <a:r>
              <a:rPr lang="es-ES" sz="2400" b="1" dirty="0">
                <a:latin typeface="Constantia" panose="02030602050306030303" pitchFamily="18" charset="0"/>
              </a:rPr>
              <a:t> </a:t>
            </a:r>
            <a:r>
              <a:rPr lang="es-ES" sz="2400" b="1" dirty="0" err="1">
                <a:latin typeface="Constantia" panose="02030602050306030303" pitchFamily="18" charset="0"/>
              </a:rPr>
              <a:t>Duhom</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E250363D-DF77-43D7-58C3-0D9B90368BFB}"/>
              </a:ext>
            </a:extLst>
          </p:cNvPr>
          <p:cNvSpPr txBox="1"/>
          <p:nvPr/>
        </p:nvSpPr>
        <p:spPr>
          <a:xfrm>
            <a:off x="4639991" y="6018989"/>
            <a:ext cx="5833969" cy="338554"/>
          </a:xfrm>
          <a:prstGeom prst="rect">
            <a:avLst/>
          </a:prstGeom>
          <a:noFill/>
        </p:spPr>
        <p:txBody>
          <a:bodyPr wrap="none" rtlCol="0">
            <a:spAutoFit/>
          </a:bodyPr>
          <a:lstStyle/>
          <a:p>
            <a:pPr algn="r"/>
            <a:r>
              <a:rPr lang="es-ES" sz="1600" b="1" dirty="0"/>
              <a:t>E</a:t>
            </a:r>
            <a:r>
              <a:rPr lang="hr-HR" sz="1600" b="1" dirty="0"/>
              <a:t>llen G. White, </a:t>
            </a:r>
            <a:r>
              <a:rPr lang="hr-HR" sz="1600" i="1" dirty="0"/>
              <a:t>Temelji sretnog doma</a:t>
            </a:r>
            <a:r>
              <a:rPr lang="es-ES" sz="1600" b="1" dirty="0"/>
              <a:t>, págs. 92, 99</a:t>
            </a:r>
            <a:r>
              <a:rPr lang="hr-HR" sz="1600" b="1" dirty="0"/>
              <a:t>. u izvorniku.</a:t>
            </a:r>
            <a:endParaRPr lang="es-ES" sz="1600" b="1" dirty="0"/>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0" y="-58992"/>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ODNOSI RODITELJ</a:t>
            </a:r>
            <a:r>
              <a:rPr lang="hr-H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I</a:t>
            </a: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-DIJ</a:t>
            </a:r>
            <a:r>
              <a:rPr lang="hr-H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ECA</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B815248-CF51-8488-B757-CCD4FBEB356A}"/>
              </a:ext>
            </a:extLst>
          </p:cNvPr>
          <p:cNvSpPr txBox="1"/>
          <p:nvPr/>
        </p:nvSpPr>
        <p:spPr>
          <a:xfrm>
            <a:off x="1219199" y="690960"/>
            <a:ext cx="9753601" cy="544830"/>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a:r>
              <a:rPr lang="es-ES" b="1" dirty="0">
                <a:solidFill>
                  <a:schemeClr val="accent6">
                    <a:lumMod val="75000"/>
                  </a:schemeClr>
                </a:solidFill>
                <a:latin typeface="Comic Sans MS" panose="030F0702030302020204" pitchFamily="66" charset="0"/>
              </a:rPr>
              <a:t>“</a:t>
            </a:r>
            <a:r>
              <a:rPr lang="es-ES" b="1" dirty="0" err="1">
                <a:solidFill>
                  <a:schemeClr val="accent6">
                    <a:lumMod val="75000"/>
                  </a:schemeClr>
                </a:solidFill>
                <a:latin typeface="Comic Sans MS" panose="030F0702030302020204" pitchFamily="66" charset="0"/>
              </a:rPr>
              <a:t>Djeco</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pokoravajte</a:t>
            </a:r>
            <a:r>
              <a:rPr lang="es-ES" b="1" dirty="0">
                <a:solidFill>
                  <a:schemeClr val="accent6">
                    <a:lumMod val="75000"/>
                  </a:schemeClr>
                </a:solidFill>
                <a:latin typeface="Comic Sans MS" panose="030F0702030302020204" pitchFamily="66" charset="0"/>
              </a:rPr>
              <a:t> se u </a:t>
            </a:r>
            <a:r>
              <a:rPr lang="es-ES" b="1" dirty="0" err="1">
                <a:solidFill>
                  <a:schemeClr val="accent6">
                    <a:lumMod val="75000"/>
                  </a:schemeClr>
                </a:solidFill>
                <a:latin typeface="Comic Sans MS" panose="030F0702030302020204" pitchFamily="66" charset="0"/>
              </a:rPr>
              <a:t>svemu</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svojim</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roditeljima</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jer</a:t>
            </a:r>
            <a:r>
              <a:rPr lang="es-ES" b="1" dirty="0">
                <a:solidFill>
                  <a:schemeClr val="accent6">
                    <a:lumMod val="75000"/>
                  </a:schemeClr>
                </a:solidFill>
                <a:latin typeface="Comic Sans MS" panose="030F0702030302020204" pitchFamily="66" charset="0"/>
              </a:rPr>
              <a:t> je </a:t>
            </a:r>
            <a:r>
              <a:rPr lang="es-ES" b="1" dirty="0" err="1">
                <a:solidFill>
                  <a:schemeClr val="accent6">
                    <a:lumMod val="75000"/>
                  </a:schemeClr>
                </a:solidFill>
                <a:latin typeface="Comic Sans MS" panose="030F0702030302020204" pitchFamily="66" charset="0"/>
              </a:rPr>
              <a:t>to</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ugodno</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Gospodinu</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t>
            </a:r>
            <a:r>
              <a:rPr lang="hr-HR" sz="1400" b="1" dirty="0">
                <a:solidFill>
                  <a:schemeClr val="accent6">
                    <a:lumMod val="75000"/>
                  </a:schemeClr>
                </a:solidFill>
                <a:latin typeface="Comic Sans MS" panose="030F0702030302020204" pitchFamily="66" charset="0"/>
              </a:rPr>
              <a:t>Kološanima</a:t>
            </a:r>
            <a:r>
              <a:rPr lang="es-ES" sz="1400" b="1" dirty="0">
                <a:solidFill>
                  <a:schemeClr val="accent6">
                    <a:lumMod val="75000"/>
                  </a:schemeClr>
                </a:solidFill>
                <a:latin typeface="Comic Sans MS" panose="030F0702030302020204" pitchFamily="66" charset="0"/>
              </a:rPr>
              <a:t> 3</a:t>
            </a:r>
            <a:r>
              <a:rPr lang="hr-HR"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20</a:t>
            </a:r>
            <a:r>
              <a:rPr lang="hr-HR"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21)</a:t>
            </a:r>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3901435763"/>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238124" y="5842337"/>
            <a:ext cx="8669901" cy="1015663"/>
          </a:xfrm>
          <a:prstGeom prst="rect">
            <a:avLst/>
          </a:prstGeom>
          <a:noFill/>
        </p:spPr>
        <p:txBody>
          <a:bodyPr wrap="square" rtlCol="0">
            <a:spAutoFit/>
          </a:bodyPr>
          <a:lstStyle/>
          <a:p>
            <a:pPr>
              <a:spcBef>
                <a:spcPts val="600"/>
              </a:spcBef>
            </a:pPr>
            <a:r>
              <a:rPr lang="es-ES" sz="2000" b="1" dirty="0" err="1"/>
              <a:t>Jutarnje</a:t>
            </a:r>
            <a:r>
              <a:rPr lang="es-ES" sz="2000" b="1" dirty="0"/>
              <a:t> i/</a:t>
            </a:r>
            <a:r>
              <a:rPr lang="es-ES" sz="2000" b="1" dirty="0" err="1"/>
              <a:t>ili</a:t>
            </a:r>
            <a:r>
              <a:rPr lang="es-ES" sz="2000" b="1" dirty="0"/>
              <a:t> </a:t>
            </a:r>
            <a:r>
              <a:rPr lang="es-ES" sz="2000" b="1" dirty="0" err="1"/>
              <a:t>večernje</a:t>
            </a:r>
            <a:r>
              <a:rPr lang="es-ES" sz="2000" b="1" dirty="0"/>
              <a:t> </a:t>
            </a:r>
            <a:r>
              <a:rPr lang="es-ES" sz="2000" b="1" dirty="0" err="1"/>
              <a:t>obiteljsko</a:t>
            </a:r>
            <a:r>
              <a:rPr lang="es-ES" sz="2000" b="1" dirty="0"/>
              <a:t> </a:t>
            </a:r>
            <a:r>
              <a:rPr lang="es-ES" sz="2000" b="1" dirty="0" err="1"/>
              <a:t>bogoslužje</a:t>
            </a:r>
            <a:r>
              <a:rPr lang="es-ES" sz="2000" b="1" dirty="0"/>
              <a:t> </a:t>
            </a:r>
            <a:r>
              <a:rPr lang="es-ES" sz="2000" b="1" dirty="0" err="1"/>
              <a:t>važno</a:t>
            </a:r>
            <a:r>
              <a:rPr lang="es-ES" sz="2000" b="1" dirty="0"/>
              <a:t> je </a:t>
            </a:r>
            <a:r>
              <a:rPr lang="es-ES" sz="2000" b="1" dirty="0" err="1"/>
              <a:t>za</a:t>
            </a:r>
            <a:r>
              <a:rPr lang="es-ES" sz="2000" b="1" dirty="0"/>
              <a:t> </a:t>
            </a:r>
            <a:r>
              <a:rPr lang="es-ES" sz="2000" b="1" dirty="0" err="1"/>
              <a:t>našu</a:t>
            </a:r>
            <a:r>
              <a:rPr lang="es-ES" sz="2000" b="1" dirty="0"/>
              <a:t> </a:t>
            </a:r>
            <a:r>
              <a:rPr lang="es-ES" sz="2000" b="1" dirty="0" err="1"/>
              <a:t>djecu</a:t>
            </a:r>
            <a:r>
              <a:rPr lang="es-ES" sz="2000" b="1" dirty="0"/>
              <a:t> </a:t>
            </a:r>
            <a:r>
              <a:rPr lang="es-ES" sz="2000" b="1" dirty="0" err="1"/>
              <a:t>kako</a:t>
            </a:r>
            <a:r>
              <a:rPr lang="es-ES" sz="2000" b="1" dirty="0"/>
              <a:t> </a:t>
            </a:r>
            <a:r>
              <a:rPr lang="es-ES" sz="2000" b="1" dirty="0" err="1"/>
              <a:t>bi</a:t>
            </a:r>
            <a:r>
              <a:rPr lang="es-ES" sz="2000" b="1" dirty="0"/>
              <a:t> </a:t>
            </a:r>
            <a:r>
              <a:rPr lang="es-ES" sz="2000" b="1" dirty="0" err="1"/>
              <a:t>učila</a:t>
            </a:r>
            <a:r>
              <a:rPr lang="es-ES" sz="2000" b="1" dirty="0"/>
              <a:t> o </a:t>
            </a:r>
            <a:r>
              <a:rPr lang="es-ES" sz="2000" b="1" dirty="0" err="1"/>
              <a:t>Bogu</a:t>
            </a:r>
            <a:r>
              <a:rPr lang="es-ES" sz="2000" b="1" dirty="0"/>
              <a:t> i </a:t>
            </a:r>
            <a:r>
              <a:rPr lang="es-ES" sz="2000" b="1" dirty="0" err="1"/>
              <a:t>donosila</a:t>
            </a:r>
            <a:r>
              <a:rPr lang="es-ES" sz="2000" b="1" dirty="0"/>
              <a:t> </a:t>
            </a:r>
            <a:r>
              <a:rPr lang="es-ES" sz="2000" b="1" dirty="0" err="1"/>
              <a:t>odluke</a:t>
            </a:r>
            <a:r>
              <a:rPr lang="es-ES" sz="2000" b="1" dirty="0"/>
              <a:t> </a:t>
            </a:r>
            <a:r>
              <a:rPr lang="es-ES" sz="2000" b="1" dirty="0" err="1"/>
              <a:t>za</a:t>
            </a:r>
            <a:r>
              <a:rPr lang="es-ES" sz="2000" b="1" dirty="0"/>
              <a:t> </a:t>
            </a:r>
            <a:r>
              <a:rPr lang="es-ES" sz="2000" b="1" dirty="0" err="1"/>
              <a:t>vječni</a:t>
            </a:r>
            <a:r>
              <a:rPr lang="es-ES" sz="2000" b="1" dirty="0"/>
              <a:t> </a:t>
            </a:r>
            <a:r>
              <a:rPr lang="es-ES" sz="2000" b="1" dirty="0" err="1"/>
              <a:t>život</a:t>
            </a:r>
            <a:r>
              <a:rPr lang="es-ES" sz="2000" b="1" dirty="0"/>
              <a:t>. I </a:t>
            </a:r>
            <a:r>
              <a:rPr lang="es-ES" sz="2000" b="1" dirty="0" err="1"/>
              <a:t>ne</a:t>
            </a:r>
            <a:r>
              <a:rPr lang="es-ES" sz="2000" b="1" dirty="0"/>
              <a:t> </a:t>
            </a:r>
            <a:r>
              <a:rPr lang="es-ES" sz="2000" b="1" dirty="0" err="1"/>
              <a:t>zaboravimo</a:t>
            </a:r>
            <a:r>
              <a:rPr lang="es-ES" sz="2000" b="1" dirty="0"/>
              <a:t> da je </a:t>
            </a:r>
            <a:r>
              <a:rPr lang="es-ES" sz="2000" b="1" dirty="0" err="1"/>
              <a:t>naš</a:t>
            </a:r>
            <a:r>
              <a:rPr lang="es-ES" sz="2000" b="1" dirty="0"/>
              <a:t> </a:t>
            </a:r>
            <a:r>
              <a:rPr lang="es-ES" sz="2000" b="1" dirty="0" err="1"/>
              <a:t>primjer</a:t>
            </a:r>
            <a:r>
              <a:rPr lang="es-ES" sz="2000" b="1" dirty="0"/>
              <a:t> </a:t>
            </a:r>
            <a:r>
              <a:rPr lang="es-ES" sz="2000" b="1" dirty="0" err="1"/>
              <a:t>najveći</a:t>
            </a:r>
            <a:r>
              <a:rPr lang="es-ES" sz="2000" b="1" dirty="0"/>
              <a:t> </a:t>
            </a:r>
            <a:r>
              <a:rPr lang="es-ES" sz="2000" b="1" dirty="0" err="1"/>
              <a:t>odgajatelj</a:t>
            </a:r>
            <a:r>
              <a:rPr lang="es-ES" sz="2000" b="1" dirty="0"/>
              <a:t> </a:t>
            </a:r>
            <a:r>
              <a:rPr lang="es-ES" sz="2000" b="1" dirty="0" err="1"/>
              <a:t>naše</a:t>
            </a:r>
            <a:r>
              <a:rPr lang="es-ES" sz="2000" b="1" dirty="0"/>
              <a:t> </a:t>
            </a:r>
            <a:r>
              <a:rPr lang="es-ES" sz="2000" b="1" dirty="0" err="1"/>
              <a:t>djece</a:t>
            </a:r>
            <a:r>
              <a:rPr lang="es-ES" sz="2000" b="1" dirty="0"/>
              <a:t>.</a:t>
            </a:r>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30614" y="5862001"/>
            <a:ext cx="3023262"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6645"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51218" y="1440293"/>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
        <p:nvSpPr>
          <p:cNvPr id="2" name="CuadroTexto 1">
            <a:extLst>
              <a:ext uri="{FF2B5EF4-FFF2-40B4-BE49-F238E27FC236}">
                <a16:creationId xmlns:a16="http://schemas.microsoft.com/office/drawing/2014/main" id="{3185FFE4-ABBB-E077-1078-290A197FC241}"/>
              </a:ext>
            </a:extLst>
          </p:cNvPr>
          <p:cNvSpPr txBox="1"/>
          <p:nvPr/>
        </p:nvSpPr>
        <p:spPr>
          <a:xfrm>
            <a:off x="2574068" y="1458237"/>
            <a:ext cx="7377150" cy="1323439"/>
          </a:xfrm>
          <a:prstGeom prst="rect">
            <a:avLst/>
          </a:prstGeom>
          <a:noFill/>
        </p:spPr>
        <p:txBody>
          <a:bodyPr wrap="square" rtlCol="0">
            <a:spAutoFit/>
          </a:bodyPr>
          <a:lstStyle/>
          <a:p>
            <a:pPr>
              <a:spcBef>
                <a:spcPts val="600"/>
              </a:spcBef>
            </a:pPr>
            <a:r>
              <a:rPr lang="es-ES" sz="2000" b="1" dirty="0"/>
              <a:t>U </a:t>
            </a:r>
            <a:r>
              <a:rPr lang="es-ES" sz="2000" b="1" dirty="0" err="1"/>
              <a:t>današnjem</a:t>
            </a:r>
            <a:r>
              <a:rPr lang="es-ES" sz="2000" b="1" dirty="0"/>
              <a:t> </a:t>
            </a:r>
            <a:r>
              <a:rPr lang="es-ES" sz="2000" b="1" dirty="0" err="1"/>
              <a:t>društvu</a:t>
            </a:r>
            <a:r>
              <a:rPr lang="es-ES" sz="2000" b="1" dirty="0"/>
              <a:t> </a:t>
            </a:r>
            <a:r>
              <a:rPr lang="es-ES" sz="2000" b="1" dirty="0" err="1"/>
              <a:t>riječ</a:t>
            </a:r>
            <a:r>
              <a:rPr lang="es-ES" sz="2000" b="1" dirty="0"/>
              <a:t> "</a:t>
            </a:r>
            <a:r>
              <a:rPr lang="es-ES" sz="2000" b="1" dirty="0" err="1"/>
              <a:t>roditelji</a:t>
            </a:r>
            <a:r>
              <a:rPr lang="es-ES" sz="2000" b="1" dirty="0"/>
              <a:t>" </a:t>
            </a:r>
            <a:r>
              <a:rPr lang="es-ES" sz="2000" b="1" dirty="0" err="1"/>
              <a:t>trebala</a:t>
            </a:r>
            <a:r>
              <a:rPr lang="es-ES" sz="2000" b="1" dirty="0"/>
              <a:t> </a:t>
            </a:r>
            <a:r>
              <a:rPr lang="es-ES" sz="2000" b="1" dirty="0" err="1"/>
              <a:t>bi</a:t>
            </a:r>
            <a:r>
              <a:rPr lang="es-ES" sz="2000" b="1" dirty="0"/>
              <a:t> se </a:t>
            </a:r>
            <a:r>
              <a:rPr lang="es-ES" sz="2000" b="1" dirty="0" err="1"/>
              <a:t>primjenjivati</a:t>
            </a:r>
            <a:r>
              <a:rPr lang="es-ES" sz="2000" b="1" dirty="0"/>
              <a:t> ​​i </a:t>
            </a:r>
            <a:r>
              <a:rPr lang="es-ES" sz="2000" b="1" dirty="0" err="1"/>
              <a:t>na</a:t>
            </a:r>
            <a:r>
              <a:rPr lang="es-ES" sz="2000" b="1" dirty="0"/>
              <a:t> </a:t>
            </a:r>
            <a:r>
              <a:rPr lang="es-ES" sz="2000" b="1" dirty="0" err="1"/>
              <a:t>uspostavljene</a:t>
            </a:r>
            <a:r>
              <a:rPr lang="es-ES" sz="2000" b="1" dirty="0"/>
              <a:t> </a:t>
            </a:r>
            <a:r>
              <a:rPr lang="es-ES" sz="2000" b="1" dirty="0" err="1"/>
              <a:t>brakove</a:t>
            </a:r>
            <a:r>
              <a:rPr lang="es-ES" sz="2000" b="1" dirty="0"/>
              <a:t> i </a:t>
            </a:r>
            <a:r>
              <a:rPr lang="es-ES" sz="2000" b="1" dirty="0" err="1"/>
              <a:t>na</a:t>
            </a:r>
            <a:r>
              <a:rPr lang="es-ES" sz="2000" b="1" dirty="0"/>
              <a:t> </a:t>
            </a:r>
            <a:r>
              <a:rPr lang="es-ES" sz="2000" b="1" dirty="0" err="1"/>
              <a:t>obitelji</a:t>
            </a:r>
            <a:r>
              <a:rPr lang="es-ES" sz="2000" b="1" dirty="0"/>
              <a:t> s </a:t>
            </a:r>
            <a:r>
              <a:rPr lang="es-ES" sz="2000" b="1" dirty="0" err="1"/>
              <a:t>jednim</a:t>
            </a:r>
            <a:r>
              <a:rPr lang="es-ES" sz="2000" b="1" dirty="0"/>
              <a:t> </a:t>
            </a:r>
            <a:r>
              <a:rPr lang="es-ES" sz="2000" b="1" dirty="0" err="1"/>
              <a:t>roditeljem</a:t>
            </a:r>
            <a:r>
              <a:rPr lang="es-ES" sz="2000" b="1" dirty="0"/>
              <a:t>. </a:t>
            </a:r>
            <a:r>
              <a:rPr lang="es-ES" sz="2000" b="1" dirty="0" err="1"/>
              <a:t>Prema</a:t>
            </a:r>
            <a:r>
              <a:rPr lang="es-ES" sz="2000" b="1" dirty="0"/>
              <a:t> </a:t>
            </a:r>
            <a:r>
              <a:rPr lang="es-ES" sz="2000" b="1" dirty="0" err="1"/>
              <a:t>Pablu</a:t>
            </a:r>
            <a:r>
              <a:rPr lang="es-ES" sz="2000" b="1" dirty="0"/>
              <a:t>, </a:t>
            </a:r>
            <a:r>
              <a:rPr lang="es-ES" sz="2000" b="1" dirty="0" err="1"/>
              <a:t>zdrav</a:t>
            </a:r>
            <a:r>
              <a:rPr lang="es-ES" sz="2000" b="1" dirty="0"/>
              <a:t> </a:t>
            </a:r>
            <a:r>
              <a:rPr lang="es-ES" sz="2000" b="1" dirty="0" err="1"/>
              <a:t>odnos</a:t>
            </a:r>
            <a:r>
              <a:rPr lang="es-ES" sz="2000" b="1" dirty="0"/>
              <a:t> nije </a:t>
            </a:r>
            <a:r>
              <a:rPr lang="es-ES" sz="2000" b="1" dirty="0" err="1"/>
              <a:t>isključivo</a:t>
            </a:r>
            <a:r>
              <a:rPr lang="es-ES" sz="2000" b="1" dirty="0"/>
              <a:t> </a:t>
            </a:r>
            <a:r>
              <a:rPr lang="es-ES" sz="2000" b="1" dirty="0" err="1"/>
              <a:t>odgovornost</a:t>
            </a:r>
            <a:r>
              <a:rPr lang="es-ES" sz="2000" b="1" dirty="0"/>
              <a:t> </a:t>
            </a:r>
            <a:r>
              <a:rPr lang="es-ES" sz="2000" b="1" dirty="0" err="1"/>
              <a:t>roditelja</a:t>
            </a:r>
            <a:r>
              <a:rPr lang="es-ES" sz="2000" b="1" dirty="0"/>
              <a:t>, </a:t>
            </a:r>
            <a:r>
              <a:rPr lang="es-ES" sz="2000" b="1" dirty="0" err="1"/>
              <a:t>već</a:t>
            </a:r>
            <a:r>
              <a:rPr lang="es-ES" sz="2000" b="1" dirty="0"/>
              <a:t> i </a:t>
            </a:r>
            <a:r>
              <a:rPr lang="es-ES" sz="2000" b="1" dirty="0" err="1"/>
              <a:t>same</a:t>
            </a:r>
            <a:r>
              <a:rPr lang="es-ES" sz="2000" b="1" dirty="0"/>
              <a:t> </a:t>
            </a:r>
            <a:r>
              <a:rPr lang="es-ES" sz="2000" b="1" dirty="0" err="1"/>
              <a:t>djece</a:t>
            </a:r>
            <a:r>
              <a:rPr lang="es-ES" sz="2000" b="1" dirty="0"/>
              <a:t>.</a:t>
            </a:r>
          </a:p>
        </p:txBody>
      </p:sp>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Righ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Lef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Graphic spid="4" grpId="0" uiExpand="1">
        <p:bldSub>
          <a:bldDgm bld="one"/>
        </p:bldSub>
      </p:bldGraphic>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48051" y="1165553"/>
            <a:ext cx="9581948" cy="3693319"/>
          </a:xfrm>
          <a:prstGeom prst="rect">
            <a:avLst/>
          </a:prstGeom>
          <a:noFill/>
        </p:spPr>
        <p:txBody>
          <a:bodyPr wrap="square">
            <a:spAutoFit/>
          </a:bodyPr>
          <a:lstStyle/>
          <a:p>
            <a:pPr algn="just">
              <a:spcBef>
                <a:spcPts val="600"/>
              </a:spcBef>
            </a:pPr>
            <a:r>
              <a:rPr lang="es-ES" sz="2600" b="1" dirty="0">
                <a:latin typeface="Constantia" panose="02030602050306030303" pitchFamily="18" charset="0"/>
              </a:rPr>
              <a:t>“</a:t>
            </a:r>
            <a:r>
              <a:rPr lang="es-ES" sz="2600" b="1" dirty="0" err="1">
                <a:latin typeface="Constantia" panose="02030602050306030303" pitchFamily="18" charset="0"/>
              </a:rPr>
              <a:t>Roditelji</a:t>
            </a:r>
            <a:r>
              <a:rPr lang="es-ES" sz="2600" b="1" dirty="0">
                <a:latin typeface="Constantia" panose="02030602050306030303" pitchFamily="18" charset="0"/>
              </a:rPr>
              <a:t>, </a:t>
            </a:r>
            <a:r>
              <a:rPr lang="es-ES" sz="2600" b="1" dirty="0" err="1">
                <a:latin typeface="Constantia" panose="02030602050306030303" pitchFamily="18" charset="0"/>
              </a:rPr>
              <a:t>pokažite</a:t>
            </a:r>
            <a:r>
              <a:rPr lang="es-ES" sz="2600" b="1" dirty="0">
                <a:latin typeface="Constantia" panose="02030602050306030303" pitchFamily="18" charset="0"/>
              </a:rPr>
              <a:t> </a:t>
            </a:r>
            <a:r>
              <a:rPr lang="es-ES" sz="2600" b="1" dirty="0" err="1">
                <a:latin typeface="Constantia" panose="02030602050306030303" pitchFamily="18" charset="0"/>
              </a:rPr>
              <a:t>svojoj</a:t>
            </a:r>
            <a:r>
              <a:rPr lang="es-ES" sz="2600" b="1" dirty="0">
                <a:latin typeface="Constantia" panose="02030602050306030303" pitchFamily="18" charset="0"/>
              </a:rPr>
              <a:t> </a:t>
            </a:r>
            <a:r>
              <a:rPr lang="es-ES" sz="2600" b="1" dirty="0" err="1">
                <a:latin typeface="Constantia" panose="02030602050306030303" pitchFamily="18" charset="0"/>
              </a:rPr>
              <a:t>djeci</a:t>
            </a:r>
            <a:r>
              <a:rPr lang="es-ES" sz="2600" b="1" dirty="0">
                <a:latin typeface="Constantia" panose="02030602050306030303" pitchFamily="18" charset="0"/>
              </a:rPr>
              <a:t> da </a:t>
            </a:r>
            <a:r>
              <a:rPr lang="es-ES" sz="2600" b="1" dirty="0" err="1">
                <a:latin typeface="Constantia" panose="02030602050306030303" pitchFamily="18" charset="0"/>
              </a:rPr>
              <a:t>ih</a:t>
            </a:r>
            <a:r>
              <a:rPr lang="es-ES" sz="2600" b="1" dirty="0">
                <a:latin typeface="Constantia" panose="02030602050306030303" pitchFamily="18" charset="0"/>
              </a:rPr>
              <a:t> volite i da </a:t>
            </a:r>
            <a:r>
              <a:rPr lang="es-ES" sz="2600" b="1" dirty="0" err="1">
                <a:latin typeface="Constantia" panose="02030602050306030303" pitchFamily="18" charset="0"/>
              </a:rPr>
              <a:t>želite</a:t>
            </a:r>
            <a:r>
              <a:rPr lang="es-ES" sz="2600" b="1" dirty="0">
                <a:latin typeface="Constantia" panose="02030602050306030303" pitchFamily="18" charset="0"/>
              </a:rPr>
              <a:t> </a:t>
            </a:r>
            <a:r>
              <a:rPr lang="es-ES" sz="2600" b="1" dirty="0" err="1">
                <a:latin typeface="Constantia" panose="02030602050306030303" pitchFamily="18" charset="0"/>
              </a:rPr>
              <a:t>učiniti</a:t>
            </a:r>
            <a:r>
              <a:rPr lang="es-ES" sz="2600" b="1" dirty="0">
                <a:latin typeface="Constantia" panose="02030602050306030303" pitchFamily="18" charset="0"/>
              </a:rPr>
              <a:t> </a:t>
            </a:r>
            <a:r>
              <a:rPr lang="es-ES" sz="2600" b="1" dirty="0" err="1">
                <a:latin typeface="Constantia" panose="02030602050306030303" pitchFamily="18" charset="0"/>
              </a:rPr>
              <a:t>sve</a:t>
            </a:r>
            <a:r>
              <a:rPr lang="es-ES" sz="2600" b="1" dirty="0">
                <a:latin typeface="Constantia" panose="02030602050306030303" pitchFamily="18" charset="0"/>
              </a:rPr>
              <a:t> </a:t>
            </a:r>
            <a:r>
              <a:rPr lang="es-ES" sz="2600" b="1" dirty="0" err="1">
                <a:latin typeface="Constantia" panose="02030602050306030303" pitchFamily="18" charset="0"/>
              </a:rPr>
              <a:t>što</a:t>
            </a:r>
            <a:r>
              <a:rPr lang="es-ES" sz="2600" b="1" dirty="0">
                <a:latin typeface="Constantia" panose="02030602050306030303" pitchFamily="18" charset="0"/>
              </a:rPr>
              <a:t> </a:t>
            </a:r>
            <a:r>
              <a:rPr lang="es-ES" sz="2600" b="1" dirty="0" err="1">
                <a:latin typeface="Constantia" panose="02030602050306030303" pitchFamily="18" charset="0"/>
              </a:rPr>
              <a:t>možete</a:t>
            </a:r>
            <a:r>
              <a:rPr lang="es-ES" sz="2600" b="1" dirty="0">
                <a:latin typeface="Constantia" panose="02030602050306030303" pitchFamily="18" charset="0"/>
              </a:rPr>
              <a:t> </a:t>
            </a:r>
            <a:r>
              <a:rPr lang="es-ES" sz="2600" b="1" dirty="0" err="1">
                <a:latin typeface="Constantia" panose="02030602050306030303" pitchFamily="18" charset="0"/>
              </a:rPr>
              <a:t>kako</a:t>
            </a:r>
            <a:r>
              <a:rPr lang="es-ES" sz="2600" b="1" dirty="0">
                <a:latin typeface="Constantia" panose="02030602050306030303" pitchFamily="18" charset="0"/>
              </a:rPr>
              <a:t> </a:t>
            </a:r>
            <a:r>
              <a:rPr lang="es-ES" sz="2600" b="1" dirty="0" err="1">
                <a:latin typeface="Constantia" panose="02030602050306030303" pitchFamily="18" charset="0"/>
              </a:rPr>
              <a:t>biste</a:t>
            </a:r>
            <a:r>
              <a:rPr lang="es-ES" sz="2600" b="1" dirty="0">
                <a:latin typeface="Constantia" panose="02030602050306030303" pitchFamily="18" charset="0"/>
              </a:rPr>
              <a:t> </a:t>
            </a:r>
            <a:r>
              <a:rPr lang="es-ES" sz="2600" b="1" dirty="0" err="1">
                <a:latin typeface="Constantia" panose="02030602050306030303" pitchFamily="18" charset="0"/>
              </a:rPr>
              <a:t>osigurali</a:t>
            </a:r>
            <a:r>
              <a:rPr lang="es-ES" sz="2600" b="1" dirty="0">
                <a:latin typeface="Constantia" panose="02030602050306030303" pitchFamily="18" charset="0"/>
              </a:rPr>
              <a:t> </a:t>
            </a:r>
            <a:r>
              <a:rPr lang="es-ES" sz="2600" b="1" dirty="0" err="1">
                <a:latin typeface="Constantia" panose="02030602050306030303" pitchFamily="18" charset="0"/>
              </a:rPr>
              <a:t>njihovu</a:t>
            </a:r>
            <a:r>
              <a:rPr lang="es-ES" sz="2600" b="1" dirty="0">
                <a:latin typeface="Constantia" panose="02030602050306030303" pitchFamily="18" charset="0"/>
              </a:rPr>
              <a:t> </a:t>
            </a:r>
            <a:r>
              <a:rPr lang="es-ES" sz="2600" b="1" dirty="0" err="1">
                <a:latin typeface="Constantia" panose="02030602050306030303" pitchFamily="18" charset="0"/>
              </a:rPr>
              <a:t>sreću</a:t>
            </a:r>
            <a:r>
              <a:rPr lang="es-ES" sz="2600" b="1" dirty="0">
                <a:latin typeface="Constantia" panose="02030602050306030303" pitchFamily="18" charset="0"/>
              </a:rPr>
              <a:t>. </a:t>
            </a:r>
            <a:r>
              <a:rPr lang="es-ES" sz="2600" b="1" dirty="0" err="1">
                <a:latin typeface="Constantia" panose="02030602050306030303" pitchFamily="18" charset="0"/>
              </a:rPr>
              <a:t>Ako</a:t>
            </a:r>
            <a:r>
              <a:rPr lang="es-ES" sz="2600" b="1" dirty="0">
                <a:latin typeface="Constantia" panose="02030602050306030303" pitchFamily="18" charset="0"/>
              </a:rPr>
              <a:t> </a:t>
            </a:r>
            <a:r>
              <a:rPr lang="es-ES" sz="2600" b="1" dirty="0" err="1">
                <a:latin typeface="Constantia" panose="02030602050306030303" pitchFamily="18" charset="0"/>
              </a:rPr>
              <a:t>to</a:t>
            </a:r>
            <a:r>
              <a:rPr lang="es-ES" sz="2600" b="1" dirty="0">
                <a:latin typeface="Constantia" panose="02030602050306030303" pitchFamily="18" charset="0"/>
              </a:rPr>
              <a:t> </a:t>
            </a:r>
            <a:r>
              <a:rPr lang="es-ES" sz="2600" b="1" dirty="0" err="1">
                <a:latin typeface="Constantia" panose="02030602050306030303" pitchFamily="18" charset="0"/>
              </a:rPr>
              <a:t>učinite</a:t>
            </a:r>
            <a:r>
              <a:rPr lang="es-ES" sz="2600" b="1" dirty="0">
                <a:latin typeface="Constantia" panose="02030602050306030303" pitchFamily="18" charset="0"/>
              </a:rPr>
              <a:t>, </a:t>
            </a:r>
            <a:r>
              <a:rPr lang="es-ES" sz="2600" b="1" dirty="0" err="1">
                <a:latin typeface="Constantia" panose="02030602050306030303" pitchFamily="18" charset="0"/>
              </a:rPr>
              <a:t>ograničenja</a:t>
            </a:r>
            <a:r>
              <a:rPr lang="es-ES" sz="2600" b="1" dirty="0">
                <a:latin typeface="Constantia" panose="02030602050306030303" pitchFamily="18" charset="0"/>
              </a:rPr>
              <a:t> </a:t>
            </a:r>
            <a:r>
              <a:rPr lang="es-ES" sz="2600" b="1" dirty="0" err="1">
                <a:latin typeface="Constantia" panose="02030602050306030303" pitchFamily="18" charset="0"/>
              </a:rPr>
              <a:t>koja</a:t>
            </a:r>
            <a:r>
              <a:rPr lang="es-ES" sz="2600" b="1" dirty="0">
                <a:latin typeface="Constantia" panose="02030602050306030303" pitchFamily="18" charset="0"/>
              </a:rPr>
              <a:t> </a:t>
            </a:r>
            <a:r>
              <a:rPr lang="es-ES" sz="2600" b="1" dirty="0" err="1">
                <a:latin typeface="Constantia" panose="02030602050306030303" pitchFamily="18" charset="0"/>
              </a:rPr>
              <a:t>im</a:t>
            </a:r>
            <a:r>
              <a:rPr lang="es-ES" sz="2600" b="1" dirty="0">
                <a:latin typeface="Constantia" panose="02030602050306030303" pitchFamily="18" charset="0"/>
              </a:rPr>
              <a:t> morate </a:t>
            </a:r>
            <a:r>
              <a:rPr lang="es-ES" sz="2600" b="1" dirty="0" err="1">
                <a:latin typeface="Constantia" panose="02030602050306030303" pitchFamily="18" charset="0"/>
              </a:rPr>
              <a:t>nametnuti</a:t>
            </a:r>
            <a:r>
              <a:rPr lang="es-ES" sz="2600" b="1" dirty="0">
                <a:latin typeface="Constantia" panose="02030602050306030303" pitchFamily="18" charset="0"/>
              </a:rPr>
              <a:t> </a:t>
            </a:r>
            <a:r>
              <a:rPr lang="es-ES" sz="2600" b="1" dirty="0" err="1">
                <a:latin typeface="Constantia" panose="02030602050306030303" pitchFamily="18" charset="0"/>
              </a:rPr>
              <a:t>imat</a:t>
            </a:r>
            <a:r>
              <a:rPr lang="es-ES" sz="2600" b="1" dirty="0">
                <a:latin typeface="Constantia" panose="02030602050306030303" pitchFamily="18" charset="0"/>
              </a:rPr>
              <a:t> </a:t>
            </a:r>
            <a:r>
              <a:rPr lang="es-ES" sz="2600" b="1" dirty="0" err="1">
                <a:latin typeface="Constantia" panose="02030602050306030303" pitchFamily="18" charset="0"/>
              </a:rPr>
              <a:t>će</a:t>
            </a:r>
            <a:r>
              <a:rPr lang="es-ES" sz="2600" b="1" dirty="0">
                <a:latin typeface="Constantia" panose="02030602050306030303" pitchFamily="18" charset="0"/>
              </a:rPr>
              <a:t> puno </a:t>
            </a:r>
            <a:r>
              <a:rPr lang="es-ES" sz="2600" b="1" dirty="0" err="1">
                <a:latin typeface="Constantia" panose="02030602050306030303" pitchFamily="18" charset="0"/>
              </a:rPr>
              <a:t>veći</a:t>
            </a:r>
            <a:r>
              <a:rPr lang="es-ES" sz="2600" b="1" dirty="0">
                <a:latin typeface="Constantia" panose="02030602050306030303" pitchFamily="18" charset="0"/>
              </a:rPr>
              <a:t> </a:t>
            </a:r>
            <a:r>
              <a:rPr lang="es-ES" sz="2600" b="1" dirty="0" err="1">
                <a:latin typeface="Constantia" panose="02030602050306030303" pitchFamily="18" charset="0"/>
              </a:rPr>
              <a:t>teret</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njihovu</a:t>
            </a:r>
            <a:r>
              <a:rPr lang="es-ES" sz="2600" b="1" dirty="0">
                <a:latin typeface="Constantia" panose="02030602050306030303" pitchFamily="18" charset="0"/>
              </a:rPr>
              <a:t> </a:t>
            </a:r>
            <a:r>
              <a:rPr lang="es-ES" sz="2600" b="1" dirty="0" err="1">
                <a:latin typeface="Constantia" panose="02030602050306030303" pitchFamily="18" charset="0"/>
              </a:rPr>
              <a:t>mladu</a:t>
            </a:r>
            <a:r>
              <a:rPr lang="es-ES" sz="2600" b="1" dirty="0">
                <a:latin typeface="Constantia" panose="02030602050306030303" pitchFamily="18" charset="0"/>
              </a:rPr>
              <a:t> </a:t>
            </a:r>
            <a:r>
              <a:rPr lang="es-ES" sz="2600" b="1" dirty="0" err="1">
                <a:latin typeface="Constantia" panose="02030602050306030303" pitchFamily="18" charset="0"/>
              </a:rPr>
              <a:t>inteligenciju</a:t>
            </a:r>
            <a:r>
              <a:rPr lang="es-ES" sz="2600" b="1" dirty="0">
                <a:latin typeface="Constantia" panose="02030602050306030303" pitchFamily="18" charset="0"/>
              </a:rPr>
              <a:t>. </a:t>
            </a:r>
            <a:r>
              <a:rPr lang="es-ES" sz="2600" b="1" dirty="0" err="1">
                <a:latin typeface="Constantia" panose="02030602050306030303" pitchFamily="18" charset="0"/>
              </a:rPr>
              <a:t>Upravljajte</a:t>
            </a:r>
            <a:r>
              <a:rPr lang="es-ES" sz="2600" b="1" dirty="0">
                <a:latin typeface="Constantia" panose="02030602050306030303" pitchFamily="18" charset="0"/>
              </a:rPr>
              <a:t> </a:t>
            </a:r>
            <a:r>
              <a:rPr lang="es-ES" sz="2600" b="1" dirty="0" err="1">
                <a:latin typeface="Constantia" panose="02030602050306030303" pitchFamily="18" charset="0"/>
              </a:rPr>
              <a:t>svojom</a:t>
            </a:r>
            <a:r>
              <a:rPr lang="es-ES" sz="2600" b="1" dirty="0">
                <a:latin typeface="Constantia" panose="02030602050306030303" pitchFamily="18" charset="0"/>
              </a:rPr>
              <a:t> </a:t>
            </a:r>
            <a:r>
              <a:rPr lang="es-ES" sz="2600" b="1" dirty="0" err="1">
                <a:latin typeface="Constantia" panose="02030602050306030303" pitchFamily="18" charset="0"/>
              </a:rPr>
              <a:t>djecom</a:t>
            </a:r>
            <a:r>
              <a:rPr lang="es-ES" sz="2600" b="1" dirty="0">
                <a:latin typeface="Constantia" panose="02030602050306030303" pitchFamily="18" charset="0"/>
              </a:rPr>
              <a:t> s </a:t>
            </a:r>
            <a:r>
              <a:rPr lang="es-ES" sz="2600" b="1" dirty="0" err="1">
                <a:latin typeface="Constantia" panose="02030602050306030303" pitchFamily="18" charset="0"/>
              </a:rPr>
              <a:t>nježnošću</a:t>
            </a:r>
            <a:r>
              <a:rPr lang="es-ES" sz="2600" b="1" dirty="0">
                <a:latin typeface="Constantia" panose="02030602050306030303" pitchFamily="18" charset="0"/>
              </a:rPr>
              <a:t> i </a:t>
            </a:r>
            <a:r>
              <a:rPr lang="es-ES" sz="2600" b="1" dirty="0" err="1">
                <a:latin typeface="Constantia" panose="02030602050306030303" pitchFamily="18" charset="0"/>
              </a:rPr>
              <a:t>suosjećanjem</a:t>
            </a:r>
            <a:r>
              <a:rPr lang="es-ES" sz="2600" b="1" dirty="0">
                <a:latin typeface="Constantia" panose="02030602050306030303" pitchFamily="18" charset="0"/>
              </a:rPr>
              <a:t>, </a:t>
            </a:r>
            <a:r>
              <a:rPr lang="es-ES" sz="2600" b="1" dirty="0" err="1">
                <a:latin typeface="Constantia" panose="02030602050306030303" pitchFamily="18" charset="0"/>
              </a:rPr>
              <a:t>uvijek</a:t>
            </a:r>
            <a:r>
              <a:rPr lang="es-ES" sz="2600" b="1" dirty="0">
                <a:latin typeface="Constantia" panose="02030602050306030303" pitchFamily="18" charset="0"/>
              </a:rPr>
              <a:t> </a:t>
            </a:r>
            <a:r>
              <a:rPr lang="es-ES" sz="2600" b="1" dirty="0" err="1">
                <a:latin typeface="Constantia" panose="02030602050306030303" pitchFamily="18" charset="0"/>
              </a:rPr>
              <a:t>imajući</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umu</a:t>
            </a:r>
            <a:r>
              <a:rPr lang="es-ES" sz="2600" b="1" dirty="0">
                <a:latin typeface="Constantia" panose="02030602050306030303" pitchFamily="18" charset="0"/>
              </a:rPr>
              <a:t> da "</a:t>
            </a:r>
            <a:r>
              <a:rPr lang="es-ES" sz="2600" b="1" dirty="0" err="1">
                <a:latin typeface="Constantia" panose="02030602050306030303" pitchFamily="18" charset="0"/>
              </a:rPr>
              <a:t>njihovi</a:t>
            </a:r>
            <a:r>
              <a:rPr lang="es-ES" sz="2600" b="1" dirty="0">
                <a:latin typeface="Constantia" panose="02030602050306030303" pitchFamily="18" charset="0"/>
              </a:rPr>
              <a:t> </a:t>
            </a:r>
            <a:r>
              <a:rPr lang="es-ES" sz="2600" b="1" dirty="0" err="1">
                <a:latin typeface="Constantia" panose="02030602050306030303" pitchFamily="18" charset="0"/>
              </a:rPr>
              <a:t>anđeli</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nebu</a:t>
            </a:r>
            <a:r>
              <a:rPr lang="es-ES" sz="2600" b="1" dirty="0">
                <a:latin typeface="Constantia" panose="02030602050306030303" pitchFamily="18" charset="0"/>
              </a:rPr>
              <a:t> </a:t>
            </a:r>
            <a:r>
              <a:rPr lang="es-ES" sz="2600" b="1" dirty="0" err="1">
                <a:latin typeface="Constantia" panose="02030602050306030303" pitchFamily="18" charset="0"/>
              </a:rPr>
              <a:t>uvijek</a:t>
            </a:r>
            <a:r>
              <a:rPr lang="es-ES" sz="2600" b="1" dirty="0">
                <a:latin typeface="Constantia" panose="02030602050306030303" pitchFamily="18" charset="0"/>
              </a:rPr>
              <a:t> </a:t>
            </a:r>
            <a:r>
              <a:rPr lang="es-ES" sz="2600" b="1" dirty="0" err="1">
                <a:latin typeface="Constantia" panose="02030602050306030303" pitchFamily="18" charset="0"/>
              </a:rPr>
              <a:t>vide</a:t>
            </a:r>
            <a:r>
              <a:rPr lang="es-ES" sz="2600" b="1" dirty="0">
                <a:latin typeface="Constantia" panose="02030602050306030303" pitchFamily="18" charset="0"/>
              </a:rPr>
              <a:t> </a:t>
            </a:r>
            <a:r>
              <a:rPr lang="es-ES" sz="2600" b="1" dirty="0" err="1">
                <a:latin typeface="Constantia" panose="02030602050306030303" pitchFamily="18" charset="0"/>
              </a:rPr>
              <a:t>lice</a:t>
            </a:r>
            <a:r>
              <a:rPr lang="es-ES" sz="2600" b="1" dirty="0">
                <a:latin typeface="Constantia" panose="02030602050306030303" pitchFamily="18" charset="0"/>
              </a:rPr>
              <a:t> moga Oca </a:t>
            </a:r>
            <a:r>
              <a:rPr lang="es-ES" sz="2600" b="1" dirty="0" err="1">
                <a:latin typeface="Constantia" panose="02030602050306030303" pitchFamily="18" charset="0"/>
              </a:rPr>
              <a:t>koji</a:t>
            </a:r>
            <a:r>
              <a:rPr lang="es-ES" sz="2600" b="1" dirty="0">
                <a:latin typeface="Constantia" panose="02030602050306030303" pitchFamily="18" charset="0"/>
              </a:rPr>
              <a:t> je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nebu</a:t>
            </a:r>
            <a:r>
              <a:rPr lang="es-ES" sz="2600" b="1" dirty="0">
                <a:latin typeface="Constantia" panose="02030602050306030303" pitchFamily="18" charset="0"/>
              </a:rPr>
              <a:t>." </a:t>
            </a:r>
            <a:r>
              <a:rPr lang="es-ES" sz="2600" b="1" dirty="0" err="1">
                <a:latin typeface="Constantia" panose="02030602050306030303" pitchFamily="18" charset="0"/>
              </a:rPr>
              <a:t>Ako</a:t>
            </a:r>
            <a:r>
              <a:rPr lang="es-ES" sz="2600" b="1" dirty="0">
                <a:latin typeface="Constantia" panose="02030602050306030303" pitchFamily="18" charset="0"/>
              </a:rPr>
              <a:t> </a:t>
            </a:r>
            <a:r>
              <a:rPr lang="es-ES" sz="2600" b="1" dirty="0" err="1">
                <a:latin typeface="Constantia" panose="02030602050306030303" pitchFamily="18" charset="0"/>
              </a:rPr>
              <a:t>želite</a:t>
            </a:r>
            <a:r>
              <a:rPr lang="es-ES" sz="2600" b="1" dirty="0">
                <a:latin typeface="Constantia" panose="02030602050306030303" pitchFamily="18" charset="0"/>
              </a:rPr>
              <a:t> da </a:t>
            </a:r>
            <a:r>
              <a:rPr lang="es-ES" sz="2600" b="1" dirty="0" err="1">
                <a:latin typeface="Constantia" panose="02030602050306030303" pitchFamily="18" charset="0"/>
              </a:rPr>
              <a:t>anđeli</a:t>
            </a:r>
            <a:r>
              <a:rPr lang="es-ES" sz="2600" b="1" dirty="0">
                <a:latin typeface="Constantia" panose="02030602050306030303" pitchFamily="18" charset="0"/>
              </a:rPr>
              <a:t> </a:t>
            </a:r>
            <a:r>
              <a:rPr lang="es-ES" sz="2600" b="1" dirty="0" err="1">
                <a:latin typeface="Constantia" panose="02030602050306030303" pitchFamily="18" charset="0"/>
              </a:rPr>
              <a:t>obavljaju</a:t>
            </a:r>
            <a:r>
              <a:rPr lang="es-ES" sz="2600" b="1" dirty="0">
                <a:latin typeface="Constantia" panose="02030602050306030303" pitchFamily="18" charset="0"/>
              </a:rPr>
              <a:t> </a:t>
            </a:r>
            <a:r>
              <a:rPr lang="es-ES" sz="2600" b="1" dirty="0" err="1">
                <a:latin typeface="Constantia" panose="02030602050306030303" pitchFamily="18" charset="0"/>
              </a:rPr>
              <a:t>službu</a:t>
            </a:r>
            <a:r>
              <a:rPr lang="es-ES" sz="2600" b="1" dirty="0">
                <a:latin typeface="Constantia" panose="02030602050306030303" pitchFamily="18" charset="0"/>
              </a:rPr>
              <a:t> </a:t>
            </a:r>
            <a:r>
              <a:rPr lang="es-ES" sz="2600" b="1" dirty="0" err="1">
                <a:latin typeface="Constantia" panose="02030602050306030303" pitchFamily="18" charset="0"/>
              </a:rPr>
              <a:t>koju</a:t>
            </a:r>
            <a:r>
              <a:rPr lang="es-ES" sz="2600" b="1" dirty="0">
                <a:latin typeface="Constantia" panose="02030602050306030303" pitchFamily="18" charset="0"/>
              </a:rPr>
              <a:t> </a:t>
            </a:r>
            <a:r>
              <a:rPr lang="es-ES" sz="2600" b="1" dirty="0" err="1">
                <a:latin typeface="Constantia" panose="02030602050306030303" pitchFamily="18" charset="0"/>
              </a:rPr>
              <a:t>im</a:t>
            </a:r>
            <a:r>
              <a:rPr lang="es-ES" sz="2600" b="1" dirty="0">
                <a:latin typeface="Constantia" panose="02030602050306030303" pitchFamily="18" charset="0"/>
              </a:rPr>
              <a:t> je </a:t>
            </a:r>
            <a:r>
              <a:rPr lang="es-ES" sz="2600" b="1" dirty="0" err="1">
                <a:latin typeface="Constantia" panose="02030602050306030303" pitchFamily="18" charset="0"/>
              </a:rPr>
              <a:t>Bog</a:t>
            </a:r>
            <a:r>
              <a:rPr lang="es-ES" sz="2600" b="1" dirty="0">
                <a:latin typeface="Constantia" panose="02030602050306030303" pitchFamily="18" charset="0"/>
              </a:rPr>
              <a:t> </a:t>
            </a:r>
            <a:r>
              <a:rPr lang="es-ES" sz="2600" b="1" dirty="0" err="1">
                <a:latin typeface="Constantia" panose="02030602050306030303" pitchFamily="18" charset="0"/>
              </a:rPr>
              <a:t>povjerio</a:t>
            </a:r>
            <a:r>
              <a:rPr lang="es-ES" sz="2600" b="1" dirty="0">
                <a:latin typeface="Constantia" panose="02030602050306030303" pitchFamily="18" charset="0"/>
              </a:rPr>
              <a:t> u </a:t>
            </a:r>
            <a:r>
              <a:rPr lang="es-ES" sz="2600" b="1" dirty="0" err="1">
                <a:latin typeface="Constantia" panose="02030602050306030303" pitchFamily="18" charset="0"/>
              </a:rPr>
              <a:t>korist</a:t>
            </a:r>
            <a:r>
              <a:rPr lang="es-ES" sz="2600" b="1" dirty="0">
                <a:latin typeface="Constantia" panose="02030602050306030303" pitchFamily="18" charset="0"/>
              </a:rPr>
              <a:t> </a:t>
            </a:r>
            <a:r>
              <a:rPr lang="es-ES" sz="2600" b="1" dirty="0" err="1">
                <a:latin typeface="Constantia" panose="02030602050306030303" pitchFamily="18" charset="0"/>
              </a:rPr>
              <a:t>vaše</a:t>
            </a:r>
            <a:r>
              <a:rPr lang="es-ES" sz="2600" b="1" dirty="0">
                <a:latin typeface="Constantia" panose="02030602050306030303" pitchFamily="18" charset="0"/>
              </a:rPr>
              <a:t> </a:t>
            </a:r>
            <a:r>
              <a:rPr lang="es-ES" sz="2600" b="1" dirty="0" err="1">
                <a:latin typeface="Constantia" panose="02030602050306030303" pitchFamily="18" charset="0"/>
              </a:rPr>
              <a:t>djece</a:t>
            </a:r>
            <a:r>
              <a:rPr lang="es-ES" sz="2600" b="1" dirty="0">
                <a:latin typeface="Constantia" panose="02030602050306030303" pitchFamily="18" charset="0"/>
              </a:rPr>
              <a:t>, </a:t>
            </a:r>
            <a:r>
              <a:rPr lang="es-ES" sz="2600" b="1" dirty="0" err="1">
                <a:latin typeface="Constantia" panose="02030602050306030303" pitchFamily="18" charset="0"/>
              </a:rPr>
              <a:t>surađujte</a:t>
            </a:r>
            <a:r>
              <a:rPr lang="es-ES" sz="2600" b="1" dirty="0">
                <a:latin typeface="Constantia" panose="02030602050306030303" pitchFamily="18" charset="0"/>
              </a:rPr>
              <a:t> s </a:t>
            </a:r>
            <a:r>
              <a:rPr lang="es-ES" sz="2600" b="1" dirty="0" err="1">
                <a:latin typeface="Constantia" panose="02030602050306030303" pitchFamily="18" charset="0"/>
              </a:rPr>
              <a:t>njima</a:t>
            </a:r>
            <a:r>
              <a:rPr lang="es-ES" sz="2600" b="1" dirty="0">
                <a:latin typeface="Constantia" panose="02030602050306030303" pitchFamily="18" charset="0"/>
              </a:rPr>
              <a:t> </a:t>
            </a:r>
            <a:r>
              <a:rPr lang="es-ES" sz="2600" b="1" dirty="0" err="1">
                <a:latin typeface="Constantia" panose="02030602050306030303" pitchFamily="18" charset="0"/>
              </a:rPr>
              <a:t>tako</a:t>
            </a:r>
            <a:r>
              <a:rPr lang="es-ES" sz="2600" b="1" dirty="0">
                <a:latin typeface="Constantia" panose="02030602050306030303" pitchFamily="18" charset="0"/>
              </a:rPr>
              <a:t> </a:t>
            </a:r>
            <a:r>
              <a:rPr lang="es-ES" sz="2600" b="1" dirty="0" err="1">
                <a:latin typeface="Constantia" panose="02030602050306030303" pitchFamily="18" charset="0"/>
              </a:rPr>
              <a:t>što</a:t>
            </a:r>
            <a:r>
              <a:rPr lang="es-ES" sz="2600" b="1" dirty="0">
                <a:latin typeface="Constantia" panose="02030602050306030303" pitchFamily="18" charset="0"/>
              </a:rPr>
              <a:t> </a:t>
            </a:r>
            <a:r>
              <a:rPr lang="es-ES" sz="2600" b="1" dirty="0" err="1">
                <a:latin typeface="Constantia" panose="02030602050306030303" pitchFamily="18" charset="0"/>
              </a:rPr>
              <a:t>ćete</a:t>
            </a:r>
            <a:r>
              <a:rPr lang="es-ES" sz="2600" b="1" dirty="0">
                <a:latin typeface="Constantia" panose="02030602050306030303" pitchFamily="18" charset="0"/>
              </a:rPr>
              <a:t> </a:t>
            </a:r>
            <a:r>
              <a:rPr lang="es-ES" sz="2600" b="1" dirty="0" err="1">
                <a:latin typeface="Constantia" panose="02030602050306030303" pitchFamily="18" charset="0"/>
              </a:rPr>
              <a:t>činiti</a:t>
            </a:r>
            <a:r>
              <a:rPr lang="es-ES" sz="2600" b="1" dirty="0">
                <a:latin typeface="Constantia" panose="02030602050306030303" pitchFamily="18" charset="0"/>
              </a:rPr>
              <a:t> </a:t>
            </a:r>
            <a:r>
              <a:rPr lang="es-ES" sz="2600" b="1" dirty="0" err="1">
                <a:latin typeface="Constantia" panose="02030602050306030303" pitchFamily="18" charset="0"/>
              </a:rPr>
              <a:t>svoj</a:t>
            </a:r>
            <a:r>
              <a:rPr lang="es-ES" sz="2600" b="1" dirty="0">
                <a:latin typeface="Constantia" panose="02030602050306030303" pitchFamily="18" charset="0"/>
              </a:rPr>
              <a:t> dio."</a:t>
            </a:r>
          </a:p>
        </p:txBody>
      </p:sp>
      <p:sp>
        <p:nvSpPr>
          <p:cNvPr id="4" name="CuadroTexto 3">
            <a:extLst>
              <a:ext uri="{FF2B5EF4-FFF2-40B4-BE49-F238E27FC236}">
                <a16:creationId xmlns:a16="http://schemas.microsoft.com/office/drawing/2014/main" id="{B5B762BA-C788-D472-3775-0B7852ACB104}"/>
              </a:ext>
            </a:extLst>
          </p:cNvPr>
          <p:cNvSpPr txBox="1"/>
          <p:nvPr/>
        </p:nvSpPr>
        <p:spPr>
          <a:xfrm>
            <a:off x="6364304" y="5523170"/>
            <a:ext cx="4917052" cy="338554"/>
          </a:xfrm>
          <a:prstGeom prst="rect">
            <a:avLst/>
          </a:prstGeom>
          <a:noFill/>
        </p:spPr>
        <p:txBody>
          <a:bodyPr wrap="none" rtlCol="0">
            <a:spAutoFit/>
          </a:bodyPr>
          <a:lstStyle/>
          <a:p>
            <a:pPr algn="r"/>
            <a:r>
              <a:rPr lang="es-ES" sz="1600" b="1" dirty="0"/>
              <a:t>Ellen G. White, </a:t>
            </a:r>
            <a:r>
              <a:rPr lang="es-ES" sz="1600" i="1" dirty="0" err="1"/>
              <a:t>Kršćanski</a:t>
            </a:r>
            <a:r>
              <a:rPr lang="es-ES" sz="1600" i="1" dirty="0"/>
              <a:t> dom</a:t>
            </a:r>
            <a:r>
              <a:rPr lang="es-ES" sz="1600" b="1" dirty="0"/>
              <a:t>, </a:t>
            </a:r>
            <a:r>
              <a:rPr lang="es-ES" sz="1600" b="1" dirty="0" err="1"/>
              <a:t>str</a:t>
            </a:r>
            <a:r>
              <a:rPr lang="es-ES" sz="1600" b="1" dirty="0"/>
              <a:t>. 172. u </a:t>
            </a:r>
            <a:r>
              <a:rPr lang="es-ES" sz="1600" b="1" dirty="0" err="1"/>
              <a:t>iyvorniku</a:t>
            </a:r>
            <a:r>
              <a:rPr lang="es-ES" sz="1600" b="1" dirty="0"/>
              <a:t>.</a:t>
            </a:r>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3755</TotalTime>
  <Words>2643</Words>
  <Application>Microsoft Office PowerPoint</Application>
  <PresentationFormat>Panorámica</PresentationFormat>
  <Paragraphs>129</Paragraphs>
  <Slides>20</Slides>
  <Notes>8</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20</vt:i4>
      </vt:variant>
    </vt:vector>
  </HeadingPairs>
  <TitlesOfParts>
    <vt:vector size="38" baseType="lpstr">
      <vt:lpstr>Bodoni MT Poster Compressed</vt:lpstr>
      <vt:lpstr>Aptos Display</vt:lpstr>
      <vt:lpstr>Calibri</vt:lpstr>
      <vt:lpstr>Impact</vt:lpstr>
      <vt:lpstr>Arial Narrow</vt:lpstr>
      <vt:lpstr>Constantia</vt:lpstr>
      <vt:lpstr>Britannic Bold</vt:lpstr>
      <vt:lpstr>Comic Sans MS</vt:lpstr>
      <vt:lpstr>Aptos</vt:lpstr>
      <vt:lpstr>Times New Roman</vt:lpstr>
      <vt:lpstr>Arial</vt:lpstr>
      <vt:lpstr>Gill Sans MT Ext Condensed Bold</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87</cp:revision>
  <dcterms:created xsi:type="dcterms:W3CDTF">2026-02-06T07:46:31Z</dcterms:created>
  <dcterms:modified xsi:type="dcterms:W3CDTF">2026-02-27T06:41:28Z</dcterms:modified>
</cp:coreProperties>
</file>