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26" r:id="rId4"/>
    <p:sldId id="327" r:id="rId5"/>
    <p:sldId id="331" r:id="rId6"/>
    <p:sldId id="332" r:id="rId7"/>
    <p:sldId id="335" r:id="rId8"/>
    <p:sldId id="336" r:id="rId9"/>
    <p:sldId id="337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Impact" panose="020B0806030902050204" pitchFamily="34" charset="0"/>
      <p:regular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Izaslanici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l-PL" sz="2000" b="1" dirty="0"/>
            <a:t>Thik i Onesim (Kol.  4,7-9).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obrezivanja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fi-FI" sz="2000" b="1" dirty="0"/>
            <a:t>Aristarh, Marko i Isus</a:t>
          </a:r>
          <a:r>
            <a:rPr lang="hr-HR" sz="2000" b="1" dirty="0"/>
            <a:t> zvani Just</a:t>
          </a:r>
          <a:r>
            <a:rPr lang="fi-FI" sz="2000" b="1" dirty="0"/>
            <a:t> (Kol</a:t>
          </a:r>
          <a:r>
            <a:rPr lang="hr-HR" sz="2000" b="1" dirty="0"/>
            <a:t>. </a:t>
          </a:r>
          <a:r>
            <a:rPr lang="fi-FI" sz="2000" b="1" dirty="0"/>
            <a:t> 4</a:t>
          </a:r>
          <a:r>
            <a:rPr lang="hr-HR" sz="2000" b="1" dirty="0"/>
            <a:t>,</a:t>
          </a:r>
          <a:r>
            <a:rPr lang="fi-FI" sz="2000" b="1" dirty="0"/>
            <a:t>10</a:t>
          </a:r>
          <a:r>
            <a:rPr lang="hr-HR" sz="2000" b="1" dirty="0"/>
            <a:t>.</a:t>
          </a:r>
          <a:r>
            <a:rPr lang="fi-FI" sz="2000" b="1" dirty="0"/>
            <a:t>11)</a:t>
          </a:r>
          <a:r>
            <a:rPr lang="hr-HR" sz="2000" b="1" dirty="0"/>
            <a:t>.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Luka i </a:t>
          </a:r>
          <a:r>
            <a:rPr lang="es-ES" sz="2000" b="1" dirty="0" err="1"/>
            <a:t>Dema</a:t>
          </a:r>
          <a:r>
            <a:rPr lang="hr-HR" sz="2000" b="1" dirty="0"/>
            <a:t>s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14)</a:t>
          </a:r>
          <a:r>
            <a:rPr lang="hr-HR" sz="2000" b="1" dirty="0"/>
            <a:t>.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 err="1"/>
            <a:t>Nimf</a:t>
          </a:r>
          <a:r>
            <a:rPr lang="hr-HR" sz="2000" b="1" dirty="0"/>
            <a:t>a</a:t>
          </a:r>
          <a:r>
            <a:rPr lang="es-ES" sz="2000" b="1" dirty="0"/>
            <a:t> i </a:t>
          </a:r>
          <a:r>
            <a:rPr lang="es-ES" sz="2000" b="1" dirty="0" err="1"/>
            <a:t>Arhip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16-18)</a:t>
          </a:r>
          <a:r>
            <a:rPr lang="hr-HR" sz="2000" b="1" dirty="0"/>
            <a:t>.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liječnik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Službenik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 err="1"/>
            <a:t>Ep</a:t>
          </a:r>
          <a:r>
            <a:rPr lang="hr-HR" sz="2000" b="1" dirty="0"/>
            <a:t>af</a:t>
          </a:r>
          <a:r>
            <a:rPr lang="es-ES" sz="2000" b="1" dirty="0" err="1"/>
            <a:t>ra</a:t>
          </a:r>
          <a:r>
            <a:rPr lang="es-ES" sz="2000" b="1" dirty="0"/>
            <a:t> (</a:t>
          </a:r>
          <a:r>
            <a:rPr lang="hr-HR" sz="2000" b="1" dirty="0"/>
            <a:t>Kol.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12</a:t>
          </a:r>
          <a:r>
            <a:rPr lang="hr-HR" sz="2000" b="1" dirty="0"/>
            <a:t>.</a:t>
          </a:r>
          <a:r>
            <a:rPr lang="es-ES" sz="2000" b="1" dirty="0"/>
            <a:t>13)</a:t>
          </a:r>
          <a:r>
            <a:rPr lang="hr-HR" sz="2000" b="1" dirty="0"/>
            <a:t>.</a:t>
          </a:r>
          <a:endParaRPr lang="es-ES" sz="2000" dirty="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 custLinFactNeighborX="474" custLinFactNeighborY="-13894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>
              <a:solidFill>
                <a:schemeClr val="tx1"/>
              </a:solidFill>
            </a:rPr>
            <a:t>ARISTAR</a:t>
          </a:r>
          <a:r>
            <a:rPr lang="hr-HR" sz="2400" b="1" spc="300" dirty="0">
              <a:solidFill>
                <a:schemeClr val="tx1"/>
              </a:solidFill>
            </a:rPr>
            <a:t>H</a:t>
          </a:r>
          <a:endParaRPr lang="es-ES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es-ES" sz="1800" b="1" dirty="0"/>
            <a:t>Bio je </a:t>
          </a:r>
          <a:r>
            <a:rPr lang="es-ES" sz="1800" b="1" dirty="0" err="1"/>
            <a:t>rodom</a:t>
          </a:r>
          <a:r>
            <a:rPr lang="es-ES" sz="1800" b="1" dirty="0"/>
            <a:t> </a:t>
          </a:r>
          <a:r>
            <a:rPr lang="es-ES" sz="1800" b="1" dirty="0" err="1"/>
            <a:t>iz</a:t>
          </a:r>
          <a:r>
            <a:rPr lang="es-ES" sz="1800" b="1" dirty="0"/>
            <a:t> </a:t>
          </a:r>
          <a:r>
            <a:rPr lang="es-ES" sz="1800" b="1" dirty="0" err="1"/>
            <a:t>Soluna</a:t>
          </a:r>
          <a:r>
            <a:rPr lang="es-ES" sz="1800" b="1" dirty="0"/>
            <a:t> (</a:t>
          </a:r>
          <a:r>
            <a:rPr lang="es-ES" sz="1800" b="1" dirty="0" err="1"/>
            <a:t>Djela</a:t>
          </a:r>
          <a:r>
            <a:rPr lang="es-ES" sz="1800" b="1" dirty="0"/>
            <a:t>  27</a:t>
          </a:r>
          <a:r>
            <a:rPr lang="hr-HR" sz="1800" b="1" dirty="0"/>
            <a:t>,</a:t>
          </a:r>
          <a:r>
            <a:rPr lang="es-ES" sz="1800" b="1" dirty="0"/>
            <a:t>2). </a:t>
          </a:r>
          <a:r>
            <a:rPr lang="es-ES" sz="1800" b="1" dirty="0" err="1"/>
            <a:t>Imao</a:t>
          </a:r>
          <a:r>
            <a:rPr lang="es-ES" sz="1800" b="1" dirty="0"/>
            <a:t> je problema </a:t>
          </a:r>
          <a:r>
            <a:rPr lang="es-ES" sz="1800" b="1" dirty="0" err="1"/>
            <a:t>tijekom</a:t>
          </a:r>
          <a:r>
            <a:rPr lang="es-ES" sz="1800" b="1" dirty="0"/>
            <a:t> </a:t>
          </a:r>
          <a:r>
            <a:rPr lang="es-ES" sz="1800" b="1" dirty="0" err="1"/>
            <a:t>pohoda</a:t>
          </a:r>
          <a:r>
            <a:rPr lang="es-ES" sz="1800" b="1" dirty="0"/>
            <a:t> u </a:t>
          </a:r>
          <a:r>
            <a:rPr lang="es-ES" sz="1800" b="1" dirty="0" err="1"/>
            <a:t>Efezu</a:t>
          </a:r>
          <a:r>
            <a:rPr lang="es-ES" sz="1800" b="1" dirty="0"/>
            <a:t> (</a:t>
          </a:r>
          <a:r>
            <a:rPr lang="es-ES" sz="1800" b="1" dirty="0" err="1"/>
            <a:t>Djela</a:t>
          </a:r>
          <a:r>
            <a:rPr lang="es-ES" sz="1800" b="1" dirty="0"/>
            <a:t> 19</a:t>
          </a:r>
          <a:r>
            <a:rPr lang="hr-HR" sz="1800" b="1" dirty="0"/>
            <a:t>,</a:t>
          </a:r>
          <a:r>
            <a:rPr lang="es-ES" sz="1800" b="1" dirty="0"/>
            <a:t>29). </a:t>
          </a:r>
          <a:r>
            <a:rPr lang="es-ES" sz="1800" b="1" dirty="0" err="1"/>
            <a:t>Pratio</a:t>
          </a:r>
          <a:r>
            <a:rPr lang="es-ES" sz="1800" b="1" dirty="0"/>
            <a:t> je </a:t>
          </a:r>
          <a:r>
            <a:rPr lang="es-ES" sz="1800" b="1" dirty="0" err="1"/>
            <a:t>Pavla</a:t>
          </a:r>
          <a:r>
            <a:rPr lang="es-ES" sz="1800" b="1" dirty="0"/>
            <a:t> da </a:t>
          </a:r>
          <a:r>
            <a:rPr lang="es-ES" sz="1800" b="1" dirty="0" err="1"/>
            <a:t>prenese</a:t>
          </a:r>
          <a:r>
            <a:rPr lang="es-ES" sz="1800" b="1" dirty="0"/>
            <a:t> </a:t>
          </a:r>
          <a:r>
            <a:rPr lang="es-ES" sz="1800" b="1" dirty="0" err="1"/>
            <a:t>žrtvu</a:t>
          </a:r>
          <a:r>
            <a:rPr lang="es-ES" sz="1800" b="1" dirty="0"/>
            <a:t> u </a:t>
          </a:r>
          <a:r>
            <a:rPr lang="es-ES" sz="1800" b="1" dirty="0" err="1"/>
            <a:t>Jeruzalemu</a:t>
          </a:r>
          <a:r>
            <a:rPr lang="es-ES" sz="1800" b="1" dirty="0"/>
            <a:t>.—</a:t>
          </a:r>
          <a:r>
            <a:rPr lang="es-ES" sz="1800" b="1" dirty="0" err="1"/>
            <a:t>Djela</a:t>
          </a:r>
          <a:r>
            <a:rPr lang="es-ES" sz="1800" b="1" dirty="0"/>
            <a:t> 20</a:t>
          </a:r>
          <a:r>
            <a:rPr lang="hr-HR" sz="1800" b="1" dirty="0"/>
            <a:t>,</a:t>
          </a:r>
          <a:r>
            <a:rPr lang="es-ES" sz="1800" b="1" dirty="0"/>
            <a:t>4. Bio je </a:t>
          </a:r>
          <a:r>
            <a:rPr lang="es-ES" sz="1800" b="1" dirty="0" err="1"/>
            <a:t>zatvoren</a:t>
          </a:r>
          <a:r>
            <a:rPr lang="es-ES" sz="1800" b="1" dirty="0"/>
            <a:t> s </a:t>
          </a:r>
          <a:r>
            <a:rPr lang="es-ES" sz="1800" b="1" dirty="0" err="1"/>
            <a:t>Pavlom</a:t>
          </a:r>
          <a:r>
            <a:rPr lang="es-ES" sz="1800" b="1" dirty="0"/>
            <a:t> u </a:t>
          </a:r>
          <a:r>
            <a:rPr lang="es-ES" sz="1800" b="1" dirty="0" err="1"/>
            <a:t>Rimu</a:t>
          </a:r>
          <a:r>
            <a:rPr lang="es-ES" sz="1800" b="1" dirty="0"/>
            <a:t> i </a:t>
          </a:r>
          <a:r>
            <a:rPr lang="es-ES" sz="1800" b="1" dirty="0" err="1"/>
            <a:t>poslao</a:t>
          </a:r>
          <a:r>
            <a:rPr lang="es-ES" sz="1800" b="1" dirty="0"/>
            <a:t> </a:t>
          </a:r>
          <a:r>
            <a:rPr lang="es-ES" sz="1800" b="1" dirty="0" err="1"/>
            <a:t>pozdrave</a:t>
          </a:r>
          <a:r>
            <a:rPr lang="es-ES" sz="1800" b="1" dirty="0"/>
            <a:t> </a:t>
          </a:r>
          <a:r>
            <a:rPr lang="es-ES" sz="1800" b="1" dirty="0" err="1"/>
            <a:t>Kološanima</a:t>
          </a:r>
          <a:r>
            <a:rPr lang="es-ES" sz="1800" b="1" dirty="0"/>
            <a:t> i </a:t>
          </a:r>
          <a:r>
            <a:rPr lang="es-ES" sz="1800" b="1" dirty="0" err="1"/>
            <a:t>Filemonu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Kol</a:t>
          </a:r>
          <a:r>
            <a:rPr lang="es-ES" sz="1800" b="1" dirty="0"/>
            <a:t>. </a:t>
          </a:r>
          <a:r>
            <a:rPr lang="hr-HR" sz="1800" b="1" dirty="0"/>
            <a:t> </a:t>
          </a:r>
          <a:r>
            <a:rPr lang="es-ES" sz="1800" b="1" dirty="0"/>
            <a:t>4</a:t>
          </a:r>
          <a:r>
            <a:rPr lang="hr-HR" sz="1800" b="1" dirty="0"/>
            <a:t>,</a:t>
          </a:r>
          <a:r>
            <a:rPr lang="es-ES" sz="1800" b="1" dirty="0"/>
            <a:t>10; Fil</a:t>
          </a:r>
          <a:r>
            <a:rPr lang="hr-HR" sz="1800" b="1" dirty="0"/>
            <a:t>em</a:t>
          </a:r>
          <a:r>
            <a:rPr lang="es-ES" sz="1800" b="1" dirty="0"/>
            <a:t>. 1</a:t>
          </a:r>
          <a:r>
            <a:rPr lang="hr-HR" sz="1800" b="1" dirty="0"/>
            <a:t>,</a:t>
          </a:r>
          <a:r>
            <a:rPr lang="es-ES" sz="1800" b="1" dirty="0"/>
            <a:t>24)</a:t>
          </a:r>
          <a:r>
            <a:rPr lang="hr-HR" sz="1800" b="1" dirty="0"/>
            <a:t>.</a:t>
          </a:r>
          <a:endParaRPr lang="es-ES" sz="18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hr-HR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endParaRPr lang="es-ES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es-ES" sz="1800" b="1" dirty="0" err="1"/>
            <a:t>Nećak</a:t>
          </a:r>
          <a:r>
            <a:rPr lang="es-ES" sz="1800" b="1" dirty="0"/>
            <a:t> </a:t>
          </a:r>
          <a:r>
            <a:rPr lang="es-ES" sz="1800" b="1" dirty="0" err="1"/>
            <a:t>Pavlovog</a:t>
          </a:r>
          <a:r>
            <a:rPr lang="es-ES" sz="1800" b="1" dirty="0"/>
            <a:t> </a:t>
          </a:r>
          <a:r>
            <a:rPr lang="es-ES" sz="1800" b="1" dirty="0" err="1"/>
            <a:t>prvog</a:t>
          </a:r>
          <a:r>
            <a:rPr lang="es-ES" sz="1800" b="1" dirty="0"/>
            <a:t> </a:t>
          </a:r>
          <a:r>
            <a:rPr lang="es-ES" sz="1800" b="1" dirty="0" err="1"/>
            <a:t>pratit</a:t>
          </a:r>
          <a:r>
            <a:rPr lang="hr-HR" sz="1800" b="1" dirty="0"/>
            <a:t>ioc</a:t>
          </a:r>
          <a:r>
            <a:rPr lang="es-ES" sz="1800" b="1" dirty="0"/>
            <a:t>a, </a:t>
          </a:r>
          <a:r>
            <a:rPr lang="es-ES" sz="1800" b="1" dirty="0" err="1"/>
            <a:t>Barnabe</a:t>
          </a:r>
          <a:r>
            <a:rPr lang="es-ES" sz="1800" b="1" dirty="0"/>
            <a:t>, </a:t>
          </a:r>
          <a:r>
            <a:rPr lang="es-ES" sz="1800" b="1" dirty="0" err="1"/>
            <a:t>napustio</a:t>
          </a:r>
          <a:r>
            <a:rPr lang="es-ES" sz="1800" b="1" dirty="0"/>
            <a:t> je </a:t>
          </a:r>
          <a:r>
            <a:rPr lang="es-ES" sz="1800" b="1" dirty="0" err="1"/>
            <a:t>misiju</a:t>
          </a:r>
          <a:r>
            <a:rPr lang="es-ES" sz="1800" b="1" dirty="0"/>
            <a:t> u </a:t>
          </a:r>
          <a:r>
            <a:rPr lang="es-ES" sz="1800" b="1" dirty="0" err="1"/>
            <a:t>Pamfiliji</a:t>
          </a:r>
          <a:r>
            <a:rPr lang="es-ES" sz="1800" b="1" dirty="0"/>
            <a:t>, a </a:t>
          </a:r>
          <a:r>
            <a:rPr lang="es-ES" sz="1800" b="1" dirty="0" err="1"/>
            <a:t>Pavao</a:t>
          </a:r>
          <a:r>
            <a:rPr lang="es-ES" sz="1800" b="1" dirty="0"/>
            <a:t> je </a:t>
          </a:r>
          <a:r>
            <a:rPr lang="es-ES" sz="1800" b="1" dirty="0" err="1"/>
            <a:t>odbio</a:t>
          </a:r>
          <a:r>
            <a:rPr lang="es-ES" sz="1800" b="1" dirty="0"/>
            <a:t> </a:t>
          </a:r>
          <a:r>
            <a:rPr lang="es-ES" sz="1800" b="1" dirty="0" err="1"/>
            <a:t>povesti</a:t>
          </a:r>
          <a:r>
            <a:rPr lang="es-ES" sz="1800" b="1" dirty="0"/>
            <a:t> </a:t>
          </a:r>
          <a:r>
            <a:rPr lang="es-ES" sz="1800" b="1" dirty="0" err="1"/>
            <a:t>ga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drugo</a:t>
          </a:r>
          <a:r>
            <a:rPr lang="es-ES" sz="1800" b="1" dirty="0"/>
            <a:t> </a:t>
          </a:r>
          <a:r>
            <a:rPr lang="es-ES" sz="1800" b="1" dirty="0" err="1"/>
            <a:t>putovanje</a:t>
          </a:r>
          <a:r>
            <a:rPr lang="es-ES" sz="1800" b="1" dirty="0"/>
            <a:t> (</a:t>
          </a:r>
          <a:r>
            <a:rPr lang="es-ES" sz="1800" b="1" dirty="0" err="1"/>
            <a:t>Djela</a:t>
          </a:r>
          <a:r>
            <a:rPr lang="es-ES" sz="1800" b="1" dirty="0"/>
            <a:t> 15</a:t>
          </a:r>
          <a:r>
            <a:rPr lang="hr-HR" sz="1800" b="1" dirty="0"/>
            <a:t>,</a:t>
          </a:r>
          <a:r>
            <a:rPr lang="es-ES" sz="1800" b="1" dirty="0"/>
            <a:t>37</a:t>
          </a:r>
          <a:r>
            <a:rPr lang="hr-HR" sz="1800" b="1" dirty="0"/>
            <a:t>.</a:t>
          </a:r>
          <a:r>
            <a:rPr lang="es-ES" sz="1800" b="1" dirty="0"/>
            <a:t>38). </a:t>
          </a:r>
          <a:r>
            <a:rPr lang="es-ES" sz="1800" b="1" dirty="0" err="1"/>
            <a:t>Pratio</a:t>
          </a:r>
          <a:r>
            <a:rPr lang="es-ES" sz="1800" b="1" dirty="0"/>
            <a:t> je </a:t>
          </a:r>
          <a:r>
            <a:rPr lang="es-ES" sz="1800" b="1" dirty="0" err="1"/>
            <a:t>svog</a:t>
          </a:r>
          <a:r>
            <a:rPr lang="es-ES" sz="1800" b="1" dirty="0"/>
            <a:t> </a:t>
          </a:r>
          <a:r>
            <a:rPr lang="es-ES" sz="1800" b="1" dirty="0" err="1"/>
            <a:t>ujaka</a:t>
          </a:r>
          <a:r>
            <a:rPr lang="es-ES" sz="1800" b="1" dirty="0"/>
            <a:t> i </a:t>
          </a:r>
          <a:r>
            <a:rPr lang="es-ES" sz="1800" b="1" dirty="0" err="1"/>
            <a:t>postao</a:t>
          </a:r>
          <a:r>
            <a:rPr lang="es-ES" sz="1800" b="1" dirty="0"/>
            <a:t> </a:t>
          </a:r>
          <a:r>
            <a:rPr lang="es-ES" sz="1800" b="1" dirty="0" err="1"/>
            <a:t>koristan</a:t>
          </a:r>
          <a:r>
            <a:rPr lang="es-ES" sz="1800" b="1" dirty="0"/>
            <a:t> </a:t>
          </a:r>
          <a:r>
            <a:rPr lang="es-ES" sz="1800" b="1" dirty="0" err="1"/>
            <a:t>evanđelist</a:t>
          </a:r>
          <a:r>
            <a:rPr lang="es-ES" sz="1800" b="1" dirty="0"/>
            <a:t> </a:t>
          </a:r>
          <a:r>
            <a:rPr lang="es-ES" sz="1800" b="1" dirty="0" err="1"/>
            <a:t>Pavlu</a:t>
          </a:r>
          <a:r>
            <a:rPr lang="es-ES" sz="1800" b="1" dirty="0"/>
            <a:t> (</a:t>
          </a:r>
          <a:r>
            <a:rPr lang="es-ES" sz="1800" b="1" dirty="0" err="1"/>
            <a:t>Djela</a:t>
          </a:r>
          <a:r>
            <a:rPr lang="es-ES" sz="1800" b="1" dirty="0"/>
            <a:t> 15</a:t>
          </a:r>
          <a:r>
            <a:rPr lang="hr-HR" sz="1800" b="1" dirty="0"/>
            <a:t>,</a:t>
          </a:r>
          <a:r>
            <a:rPr lang="es-ES" sz="1800" b="1" dirty="0"/>
            <a:t>39;</a:t>
          </a:r>
          <a:r>
            <a:rPr lang="hr-HR" sz="1800" b="1" dirty="0"/>
            <a:t>      </a:t>
          </a:r>
          <a:r>
            <a:rPr lang="es-ES" sz="1800" b="1" dirty="0"/>
            <a:t> 2. Tim. 4</a:t>
          </a:r>
          <a:r>
            <a:rPr lang="hr-HR" sz="1800" b="1" dirty="0"/>
            <a:t>,</a:t>
          </a:r>
          <a:r>
            <a:rPr lang="es-ES" sz="1800" b="1" dirty="0"/>
            <a:t>11). Petar </a:t>
          </a:r>
          <a:r>
            <a:rPr lang="es-ES" sz="1800" b="1" dirty="0" err="1"/>
            <a:t>ga</a:t>
          </a:r>
          <a:r>
            <a:rPr lang="es-ES" sz="1800" b="1" dirty="0"/>
            <a:t> je </a:t>
          </a:r>
          <a:r>
            <a:rPr lang="es-ES" sz="1800" b="1" dirty="0" err="1"/>
            <a:t>tretirao</a:t>
          </a:r>
          <a:r>
            <a:rPr lang="es-ES" sz="1800" b="1" dirty="0"/>
            <a:t> </a:t>
          </a:r>
          <a:r>
            <a:rPr lang="es-ES" sz="1800" b="1" dirty="0" err="1"/>
            <a:t>kao</a:t>
          </a:r>
          <a:r>
            <a:rPr lang="es-ES" sz="1800" b="1" dirty="0"/>
            <a:t> </a:t>
          </a:r>
          <a:r>
            <a:rPr lang="es-ES" sz="1800" b="1" dirty="0" err="1"/>
            <a:t>sina</a:t>
          </a:r>
          <a:r>
            <a:rPr lang="es-ES" sz="1800" b="1" dirty="0"/>
            <a:t> (1. </a:t>
          </a:r>
          <a:r>
            <a:rPr lang="es-ES" sz="1800" b="1" dirty="0" err="1"/>
            <a:t>Pet</a:t>
          </a:r>
          <a:r>
            <a:rPr lang="hr-HR" sz="1800" b="1" dirty="0"/>
            <a:t>. </a:t>
          </a:r>
          <a:r>
            <a:rPr lang="es-ES" sz="1800" b="1" dirty="0"/>
            <a:t> 513). Bio je autor </a:t>
          </a:r>
          <a:r>
            <a:rPr lang="es-ES" sz="1800" b="1" dirty="0" err="1"/>
            <a:t>Evanđelja</a:t>
          </a:r>
          <a:r>
            <a:rPr lang="es-ES" sz="1800" b="1" dirty="0"/>
            <a:t> </a:t>
          </a:r>
          <a:r>
            <a:rPr lang="es-ES" sz="1800" b="1" dirty="0" err="1"/>
            <a:t>po</a:t>
          </a:r>
          <a:r>
            <a:rPr lang="es-ES" sz="1800" b="1" dirty="0"/>
            <a:t> </a:t>
          </a:r>
          <a:r>
            <a:rPr lang="es-ES" sz="1800" b="1" dirty="0" err="1"/>
            <a:t>Marku</a:t>
          </a:r>
          <a:r>
            <a:rPr lang="hr-HR" sz="1800" b="1" dirty="0"/>
            <a:t>).</a:t>
          </a:r>
          <a:endParaRPr lang="es-ES" sz="18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hr-HR" sz="2400" b="1" spc="0" dirty="0">
              <a:solidFill>
                <a:schemeClr val="tx1"/>
              </a:solidFill>
            </a:rPr>
            <a:t>ISUS (JUST)</a:t>
          </a:r>
          <a:endParaRPr lang="es-ES" sz="2400" b="1" spc="0" dirty="0">
            <a:solidFill>
              <a:schemeClr val="tx1"/>
            </a:solidFill>
          </a:endParaRPr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pl-PL" sz="1800" b="1" dirty="0"/>
            <a:t>Znamo za njega samo da je bio Židov i da je bio poznat pod nadimkom "Pravednik"    (Kol.  4,11).</a:t>
          </a:r>
          <a:endParaRPr lang="es-ES" sz="1800" b="1" dirty="0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s-ES" sz="2000" b="1" dirty="0" err="1"/>
            <a:t>Poučavao</a:t>
          </a:r>
          <a:r>
            <a:rPr lang="es-ES" sz="2000" b="1" dirty="0"/>
            <a:t> je </a:t>
          </a:r>
          <a:r>
            <a:rPr lang="es-ES" sz="2000" b="1" dirty="0" err="1"/>
            <a:t>crkvu</a:t>
          </a:r>
          <a:r>
            <a:rPr lang="es-ES" sz="2000" b="1" dirty="0"/>
            <a:t> u </a:t>
          </a:r>
          <a:r>
            <a:rPr lang="es-ES" sz="2000" b="1" dirty="0" err="1"/>
            <a:t>Kolos</a:t>
          </a:r>
          <a:r>
            <a:rPr lang="hr-HR" sz="2000" b="1" dirty="0"/>
            <a:t>i</a:t>
          </a:r>
          <a:r>
            <a:rPr lang="es-ES" sz="2000" b="1" dirty="0"/>
            <a:t>,</a:t>
          </a:r>
          <a:r>
            <a:rPr lang="hr-HR" sz="2000" b="1" dirty="0"/>
            <a:t>č</a:t>
          </a:r>
          <a:r>
            <a:rPr lang="es-ES" sz="2000" b="1" dirty="0"/>
            <a:t>i</a:t>
          </a:r>
          <a:r>
            <a:rPr lang="hr-HR" sz="2000" b="1" dirty="0"/>
            <a:t>n</a:t>
          </a:r>
          <a:r>
            <a:rPr lang="es-ES" sz="2000" b="1" dirty="0" err="1"/>
            <a:t>eći</a:t>
          </a:r>
          <a:r>
            <a:rPr lang="es-ES" sz="2000" b="1" dirty="0"/>
            <a:t> </a:t>
          </a:r>
          <a:r>
            <a:rPr lang="hr-HR" sz="2000" b="1" dirty="0"/>
            <a:t>E</a:t>
          </a:r>
          <a:r>
            <a:rPr lang="es-ES" sz="2000" b="1" dirty="0" err="1"/>
            <a:t>vanđelje</a:t>
          </a:r>
          <a:r>
            <a:rPr lang="es-ES" sz="2000" b="1" dirty="0"/>
            <a:t> </a:t>
          </a:r>
          <a:r>
            <a:rPr lang="es-ES" sz="2000" b="1" dirty="0" err="1"/>
            <a:t>široko</a:t>
          </a:r>
          <a:r>
            <a:rPr lang="es-ES" sz="2000" b="1" dirty="0"/>
            <a:t> </a:t>
          </a:r>
          <a:r>
            <a:rPr lang="es-ES" sz="2000" b="1" dirty="0" err="1"/>
            <a:t>poznatim</a:t>
          </a:r>
          <a:r>
            <a:rPr lang="es-ES" sz="2000" b="1" dirty="0"/>
            <a:t> </a:t>
          </a:r>
          <a:r>
            <a:rPr lang="es-ES" sz="2000" b="1" dirty="0" err="1"/>
            <a:t>njima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</a:t>
          </a:r>
          <a:r>
            <a:rPr lang="es-ES" sz="2000" b="1" dirty="0"/>
            <a:t> 1,7). </a:t>
          </a:r>
          <a:r>
            <a:rPr lang="es-ES" sz="2000" b="1" dirty="0" err="1"/>
            <a:t>Pavao</a:t>
          </a:r>
          <a:r>
            <a:rPr lang="es-ES" sz="2000" b="1" dirty="0"/>
            <a:t> </a:t>
          </a:r>
          <a:r>
            <a:rPr lang="es-ES" sz="2000" b="1" dirty="0" err="1"/>
            <a:t>ga</a:t>
          </a:r>
          <a:r>
            <a:rPr lang="es-ES" sz="2000" b="1" dirty="0"/>
            <a:t> </a:t>
          </a:r>
          <a:r>
            <a:rPr lang="es-ES" sz="2000" b="1" dirty="0" err="1"/>
            <a:t>predstavlja</a:t>
          </a:r>
          <a:r>
            <a:rPr lang="es-ES" sz="2000" b="1" dirty="0"/>
            <a:t> s tri titule: "</a:t>
          </a:r>
          <a:r>
            <a:rPr lang="es-ES" sz="2000" b="1" dirty="0" err="1"/>
            <a:t>dragi</a:t>
          </a:r>
          <a:r>
            <a:rPr lang="es-ES" sz="2000" b="1" dirty="0"/>
            <a:t> </a:t>
          </a:r>
          <a:r>
            <a:rPr lang="es-ES" sz="2000" b="1" dirty="0" err="1"/>
            <a:t>sl</a:t>
          </a:r>
          <a:r>
            <a:rPr lang="hr-HR" sz="2000" b="1" dirty="0"/>
            <a:t>užbenik</a:t>
          </a:r>
          <a:r>
            <a:rPr lang="es-ES" sz="2000" b="1" dirty="0"/>
            <a:t>"; "</a:t>
          </a:r>
          <a:r>
            <a:rPr lang="es-ES" sz="2000" b="1" dirty="0" err="1"/>
            <a:t>sluga</a:t>
          </a:r>
          <a:r>
            <a:rPr lang="es-ES" sz="2000" b="1" dirty="0"/>
            <a:t> </a:t>
          </a:r>
          <a:r>
            <a:rPr lang="es-ES" sz="2000" b="1" dirty="0" err="1"/>
            <a:t>Kristov</a:t>
          </a:r>
          <a:r>
            <a:rPr lang="es-ES" sz="2000" b="1" dirty="0"/>
            <a:t>"; i "su</a:t>
          </a:r>
          <a:r>
            <a:rPr lang="hr-HR" sz="2000" b="1" dirty="0"/>
            <a:t>borac</a:t>
          </a:r>
          <a:r>
            <a:rPr lang="es-ES" sz="2000" b="1" dirty="0"/>
            <a:t>" (</a:t>
          </a:r>
          <a:r>
            <a:rPr lang="es-ES" sz="2000" b="1" dirty="0" err="1"/>
            <a:t>Kol</a:t>
          </a:r>
          <a:r>
            <a:rPr lang="es-ES" sz="2000" b="1" dirty="0"/>
            <a:t>. 1</a:t>
          </a:r>
          <a:r>
            <a:rPr lang="hr-HR" sz="2000" b="1" dirty="0"/>
            <a:t>,</a:t>
          </a:r>
          <a:r>
            <a:rPr lang="es-ES" sz="2000" b="1" dirty="0"/>
            <a:t>7; 4</a:t>
          </a:r>
          <a:r>
            <a:rPr lang="hr-HR" sz="2000" b="1" dirty="0"/>
            <a:t>,</a:t>
          </a:r>
          <a:r>
            <a:rPr lang="es-ES" sz="2000" b="1" dirty="0"/>
            <a:t>12</a:t>
          </a:r>
          <a:r>
            <a:rPr lang="hr-HR" sz="2000" b="1" dirty="0"/>
            <a:t>).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Da </a:t>
          </a:r>
          <a:r>
            <a:rPr lang="hr-HR" sz="2000" b="1" dirty="0"/>
            <a:t>budete</a:t>
          </a:r>
          <a:r>
            <a:rPr lang="es-ES" sz="2000" b="1" dirty="0"/>
            <a:t> </a:t>
          </a:r>
          <a:r>
            <a:rPr lang="es-ES" sz="2000" b="1" dirty="0" err="1"/>
            <a:t>čvrst</a:t>
          </a:r>
          <a:r>
            <a:rPr lang="hr-HR" sz="2000" b="1" dirty="0"/>
            <a:t>i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nepokolebljivi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osobito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zamkama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neprijatelja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/>
            <a:t>Budite</a:t>
          </a:r>
          <a:r>
            <a:rPr lang="es-ES" sz="2000" b="1" dirty="0"/>
            <a:t> </a:t>
          </a:r>
          <a:r>
            <a:rPr lang="es-ES" sz="2000" b="1" dirty="0" err="1"/>
            <a:t>savršen</a:t>
          </a:r>
          <a:r>
            <a:rPr lang="hr-HR" sz="2000" b="1" dirty="0"/>
            <a:t>i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savršenost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postiže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samopožrtvov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a-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ljubavlju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Razvijajte se uvijekmu njoj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/>
            <a:t>Budite</a:t>
          </a:r>
          <a:r>
            <a:rPr lang="es-ES" sz="2000" b="1" dirty="0"/>
            <a:t> </a:t>
          </a:r>
          <a:r>
            <a:rPr lang="es-ES" sz="2000" b="1" dirty="0" err="1"/>
            <a:t>potpun</a:t>
          </a:r>
          <a:r>
            <a:rPr lang="hr-HR" sz="2000" b="1" dirty="0"/>
            <a:t>i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udite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ispunjeni svime što možemo primiti od Boga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hr-HR" sz="2400" b="1" dirty="0">
              <a:solidFill>
                <a:schemeClr val="accent2">
                  <a:lumMod val="50000"/>
                </a:schemeClr>
              </a:solidFill>
            </a:rPr>
            <a:t>KA</a:t>
          </a:r>
          <a:endParaRPr lang="es-E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s-ES" sz="2000" b="1" dirty="0"/>
            <a:t>Autor </a:t>
          </a:r>
          <a:r>
            <a:rPr lang="es-ES" sz="2000" b="1" dirty="0" err="1"/>
            <a:t>Evanđelja</a:t>
          </a:r>
          <a:r>
            <a:rPr lang="es-ES" sz="2000" b="1" dirty="0"/>
            <a:t> </a:t>
          </a:r>
          <a:r>
            <a:rPr lang="es-ES" sz="2000" b="1" dirty="0" err="1"/>
            <a:t>po</a:t>
          </a:r>
          <a:r>
            <a:rPr lang="es-ES" sz="2000" b="1" dirty="0"/>
            <a:t> </a:t>
          </a:r>
          <a:r>
            <a:rPr lang="es-ES" sz="2000" b="1" dirty="0" err="1"/>
            <a:t>Luki</a:t>
          </a:r>
          <a:r>
            <a:rPr lang="es-ES" sz="2000" b="1" dirty="0"/>
            <a:t> i </a:t>
          </a:r>
          <a:r>
            <a:rPr lang="es-ES" sz="2000" b="1" dirty="0" err="1"/>
            <a:t>Djela</a:t>
          </a:r>
          <a:r>
            <a:rPr lang="es-ES" sz="2000" b="1" dirty="0"/>
            <a:t> </a:t>
          </a:r>
          <a:r>
            <a:rPr lang="es-ES" sz="2000" b="1" dirty="0" err="1"/>
            <a:t>apostolskih</a:t>
          </a:r>
          <a:r>
            <a:rPr lang="es-ES" sz="2000" b="1" dirty="0"/>
            <a:t>, </a:t>
          </a:r>
          <a:r>
            <a:rPr lang="es-ES" sz="2000" b="1" dirty="0" err="1"/>
            <a:t>smatra</a:t>
          </a:r>
          <a:r>
            <a:rPr lang="es-ES" sz="2000" b="1" dirty="0"/>
            <a:t> se </a:t>
          </a:r>
          <a:r>
            <a:rPr lang="es-ES" sz="2000" b="1" dirty="0" err="1"/>
            <a:t>biografom</a:t>
          </a:r>
          <a:r>
            <a:rPr lang="es-ES" sz="2000" b="1" dirty="0"/>
            <a:t> </a:t>
          </a:r>
          <a:r>
            <a:rPr lang="es-ES" sz="2000" b="1" dirty="0" err="1"/>
            <a:t>Pavla</a:t>
          </a:r>
          <a:r>
            <a:rPr lang="es-ES" sz="2000" b="1" dirty="0"/>
            <a:t> (Luka 1</a:t>
          </a:r>
          <a:r>
            <a:rPr lang="hr-HR" sz="2000" b="1" dirty="0"/>
            <a:t>,</a:t>
          </a:r>
          <a:r>
            <a:rPr lang="es-ES" sz="2000" b="1" dirty="0"/>
            <a:t>1-4; </a:t>
          </a:r>
          <a:r>
            <a:rPr lang="es-ES" sz="2000" b="1" dirty="0" err="1"/>
            <a:t>Djela</a:t>
          </a:r>
          <a:r>
            <a:rPr lang="es-ES" sz="2000" b="1" dirty="0"/>
            <a:t> 1</a:t>
          </a:r>
          <a:r>
            <a:rPr lang="hr-HR" sz="2000" b="1" dirty="0"/>
            <a:t>,</a:t>
          </a:r>
          <a:r>
            <a:rPr lang="es-ES" sz="2000" b="1" dirty="0"/>
            <a:t>1). Po </a:t>
          </a:r>
          <a:r>
            <a:rPr lang="es-ES" sz="2000" b="1" dirty="0" err="1"/>
            <a:t>zanimanju</a:t>
          </a:r>
          <a:r>
            <a:rPr lang="es-ES" sz="2000" b="1" dirty="0"/>
            <a:t> je </a:t>
          </a:r>
          <a:r>
            <a:rPr lang="es-ES" sz="2000" b="1" dirty="0" err="1"/>
            <a:t>liječnik</a:t>
          </a:r>
          <a:r>
            <a:rPr lang="es-ES" sz="2000" b="1" dirty="0"/>
            <a:t>, a </a:t>
          </a:r>
          <a:r>
            <a:rPr lang="es-ES" sz="2000" b="1" dirty="0" err="1"/>
            <a:t>Pa</a:t>
          </a:r>
          <a:r>
            <a:rPr lang="hr-HR" sz="2000" b="1" dirty="0"/>
            <a:t>va</a:t>
          </a:r>
          <a:r>
            <a:rPr lang="es-ES" sz="2000" b="1" dirty="0"/>
            <a:t>o </a:t>
          </a:r>
          <a:r>
            <a:rPr lang="es-ES" sz="2000" b="1" dirty="0" err="1"/>
            <a:t>ga</a:t>
          </a:r>
          <a:r>
            <a:rPr lang="es-ES" sz="2000" b="1" dirty="0"/>
            <a:t> </a:t>
          </a:r>
          <a:r>
            <a:rPr lang="es-ES" sz="2000" b="1" dirty="0" err="1"/>
            <a:t>naziva</a:t>
          </a:r>
          <a:r>
            <a:rPr lang="es-ES" sz="2000" b="1" dirty="0"/>
            <a:t> "</a:t>
          </a:r>
          <a:r>
            <a:rPr lang="es-ES" sz="2000" b="1" dirty="0" err="1"/>
            <a:t>voljenim</a:t>
          </a:r>
          <a:r>
            <a:rPr lang="es-ES" sz="2000" b="1" dirty="0"/>
            <a:t>". </a:t>
          </a:r>
          <a:r>
            <a:rPr lang="es-ES" sz="2000" b="1" dirty="0" err="1"/>
            <a:t>Ostao</a:t>
          </a:r>
          <a:r>
            <a:rPr lang="es-ES" sz="2000" b="1" dirty="0"/>
            <a:t> je </a:t>
          </a:r>
          <a:r>
            <a:rPr lang="es-ES" sz="2000" b="1" dirty="0" err="1"/>
            <a:t>uz</a:t>
          </a:r>
          <a:r>
            <a:rPr lang="es-ES" sz="2000" b="1" dirty="0"/>
            <a:t> </a:t>
          </a:r>
          <a:r>
            <a:rPr lang="es-ES" sz="2000" b="1" dirty="0" err="1"/>
            <a:t>Pavla</a:t>
          </a:r>
          <a:r>
            <a:rPr lang="es-ES" sz="2000" b="1" dirty="0"/>
            <a:t> do </a:t>
          </a:r>
          <a:r>
            <a:rPr lang="es-ES" sz="2000" b="1" dirty="0" err="1"/>
            <a:t>njegove</a:t>
          </a:r>
          <a:r>
            <a:rPr lang="es-ES" sz="2000" b="1" dirty="0"/>
            <a:t> </a:t>
          </a:r>
          <a:r>
            <a:rPr lang="es-ES" sz="2000" b="1" dirty="0" err="1"/>
            <a:t>smrti</a:t>
          </a:r>
          <a:r>
            <a:rPr lang="es-ES" sz="2000" b="1" dirty="0"/>
            <a:t> (2. Tim. 4</a:t>
          </a:r>
          <a:r>
            <a:rPr lang="hr-HR" sz="2000" b="1" dirty="0"/>
            <a:t>,</a:t>
          </a:r>
          <a:r>
            <a:rPr lang="es-ES" sz="2000" b="1" dirty="0"/>
            <a:t>11)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DEMA</a:t>
          </a: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s-ES" sz="2000" b="1" kern="1200" dirty="0"/>
            <a:t>Bio je </a:t>
          </a:r>
          <a:r>
            <a:rPr lang="es-ES" sz="2000" b="1" kern="1200" dirty="0" err="1"/>
            <a:t>Pavlov</a:t>
          </a:r>
          <a:r>
            <a:rPr lang="es-ES" sz="2000" b="1" kern="1200" dirty="0"/>
            <a:t> </a:t>
          </a:r>
          <a:r>
            <a:rPr lang="es-ES" sz="2000" b="1" kern="1200" dirty="0" err="1"/>
            <a:t>suradnik</a:t>
          </a:r>
          <a:r>
            <a:rPr lang="es-ES" sz="2000" b="1" kern="1200" dirty="0"/>
            <a:t> </a:t>
          </a:r>
          <a:r>
            <a:rPr lang="es-ES" sz="2000" b="1" kern="1200" dirty="0" err="1"/>
            <a:t>tijekom</a:t>
          </a:r>
          <a:r>
            <a:rPr lang="es-ES" sz="2000" b="1" kern="1200" dirty="0"/>
            <a:t> </a:t>
          </a:r>
          <a:r>
            <a:rPr lang="es-ES" sz="2000" b="1" kern="1200" dirty="0" err="1"/>
            <a:t>njegovog</a:t>
          </a:r>
          <a:r>
            <a:rPr lang="es-ES" sz="2000" b="1" kern="1200" dirty="0"/>
            <a:t> </a:t>
          </a:r>
          <a:r>
            <a:rPr lang="es-ES" sz="2000" b="1" kern="1200" dirty="0" err="1"/>
            <a:t>prvog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u </a:t>
          </a:r>
          <a:r>
            <a:rPr lang="es-ES" sz="2000" b="1" kern="1200" dirty="0" err="1"/>
            <a:t>Rimu</a:t>
          </a:r>
          <a:r>
            <a:rPr lang="es-ES" sz="2000" b="1" kern="1200" dirty="0"/>
            <a:t> (Fil</a:t>
          </a:r>
          <a:r>
            <a:rPr lang="hr-HR" sz="2000" b="1" kern="1200" dirty="0"/>
            <a:t>emon</a:t>
          </a:r>
          <a:r>
            <a:rPr lang="es-ES" sz="2000" b="1" kern="1200" dirty="0"/>
            <a:t> 1</a:t>
          </a:r>
          <a:r>
            <a:rPr lang="hr-HR" sz="2000" b="1" kern="1200" dirty="0"/>
            <a:t>,</a:t>
          </a:r>
          <a:r>
            <a:rPr lang="es-ES" sz="2000" b="1" kern="1200" dirty="0"/>
            <a:t>24). </a:t>
          </a:r>
          <a:r>
            <a:rPr lang="es-ES" sz="2000" b="1" kern="1200" dirty="0" err="1"/>
            <a:t>Međutim</a:t>
          </a:r>
          <a:r>
            <a:rPr lang="es-ES" sz="2000" b="1" kern="1200" dirty="0"/>
            <a:t>, </a:t>
          </a:r>
          <a:r>
            <a:rPr lang="es-ES" sz="2000" b="1" kern="1200" dirty="0" err="1"/>
            <a:t>tijekom</a:t>
          </a:r>
          <a:r>
            <a:rPr lang="es-ES" sz="2000" b="1" kern="1200" dirty="0"/>
            <a:t> </a:t>
          </a:r>
          <a:r>
            <a:rPr lang="hr-HR" sz="2000" b="1" kern="1200" dirty="0"/>
            <a:t>Pavlo</a:t>
          </a:r>
          <a:r>
            <a:rPr lang="es-ES" sz="2000" b="1" kern="1200" dirty="0" err="1"/>
            <a:t>vog</a:t>
          </a:r>
          <a:r>
            <a:rPr lang="es-ES" sz="2000" b="1" kern="1200" dirty="0"/>
            <a:t> </a:t>
          </a:r>
          <a:r>
            <a:rPr lang="es-ES" sz="2000" b="1" kern="1200" dirty="0" err="1"/>
            <a:t>posljednjeg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</a:t>
          </a:r>
          <a:r>
            <a:rPr lang="es-ES" sz="2000" b="1" kern="1200" dirty="0" err="1"/>
            <a:t>napustio</a:t>
          </a:r>
          <a:r>
            <a:rPr lang="es-ES" sz="2000" b="1" kern="1200" dirty="0"/>
            <a:t> </a:t>
          </a:r>
          <a:r>
            <a:rPr lang="hr-HR" sz="2000" b="1" kern="1200" dirty="0"/>
            <a:t>ga je</a:t>
          </a:r>
          <a:r>
            <a:rPr lang="es-ES" sz="2000" b="1" kern="1200" dirty="0"/>
            <a:t>, "</a:t>
          </a:r>
          <a:r>
            <a:rPr lang="es-ES" sz="2000" b="1" kern="1200" dirty="0" err="1"/>
            <a:t>voleći</a:t>
          </a:r>
          <a:r>
            <a:rPr lang="es-ES" sz="2000" b="1" kern="1200" dirty="0"/>
            <a:t> </a:t>
          </a:r>
          <a:r>
            <a:rPr lang="es-ES" sz="2000" b="1" kern="1200" dirty="0" err="1"/>
            <a:t>ovaj</a:t>
          </a:r>
          <a:r>
            <a:rPr lang="es-ES" sz="2000" b="1" kern="1200" dirty="0"/>
            <a:t> </a:t>
          </a:r>
          <a:r>
            <a:rPr lang="es-ES" sz="2000" b="1" kern="1200" dirty="0" err="1"/>
            <a:t>svijet</a:t>
          </a:r>
          <a:r>
            <a:rPr lang="es-ES" sz="2000" b="1" kern="1200" dirty="0"/>
            <a:t>" (2. Tim. 4</a:t>
          </a:r>
          <a:r>
            <a:rPr lang="hr-HR" sz="2000" b="1" kern="1200" dirty="0"/>
            <a:t>,</a:t>
          </a:r>
          <a:r>
            <a:rPr lang="es-ES" sz="2000" b="1" kern="1200" dirty="0"/>
            <a:t>10)</a:t>
          </a:r>
          <a:r>
            <a:rPr lang="hr-HR" sz="2000" b="1" kern="1200" dirty="0"/>
            <a:t>.</a:t>
          </a:r>
          <a:endParaRPr lang="es-ES" sz="2000" b="1" kern="1200" dirty="0"/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imf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muškarac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rukopisi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njihova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rodom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bio je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jedno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vrijeme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Pavlov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pratilac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2).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nastavi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raditi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službi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đakon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pastor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starješina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crkve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Kolosima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Thik i Onesim (Kol.  4,7-9).</a:t>
          </a:r>
          <a:endParaRPr lang="es-ES" sz="2000" kern="120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Izaslanici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000" b="1" kern="1200" dirty="0"/>
            <a:t>Aristarh, Marko i Isus</a:t>
          </a:r>
          <a:r>
            <a:rPr lang="hr-HR" sz="2000" b="1" kern="1200" dirty="0"/>
            <a:t> zvani Just</a:t>
          </a:r>
          <a:r>
            <a:rPr lang="fi-FI" sz="2000" b="1" kern="1200" dirty="0"/>
            <a:t> (Kol</a:t>
          </a:r>
          <a:r>
            <a:rPr lang="hr-HR" sz="2000" b="1" kern="1200" dirty="0"/>
            <a:t>. </a:t>
          </a:r>
          <a:r>
            <a:rPr lang="fi-FI" sz="2000" b="1" kern="1200" dirty="0"/>
            <a:t> 4</a:t>
          </a:r>
          <a:r>
            <a:rPr lang="hr-HR" sz="2000" b="1" kern="1200" dirty="0"/>
            <a:t>,</a:t>
          </a:r>
          <a:r>
            <a:rPr lang="fi-FI" sz="2000" b="1" kern="1200" dirty="0"/>
            <a:t>10</a:t>
          </a:r>
          <a:r>
            <a:rPr lang="hr-HR" sz="2000" b="1" kern="1200" dirty="0"/>
            <a:t>.</a:t>
          </a:r>
          <a:r>
            <a:rPr lang="fi-FI" sz="2000" b="1" kern="1200" dirty="0"/>
            <a:t>11)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obrezivanja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00913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Ep</a:t>
          </a:r>
          <a:r>
            <a:rPr lang="hr-HR" sz="2000" b="1" kern="1200" dirty="0"/>
            <a:t>af</a:t>
          </a:r>
          <a:r>
            <a:rPr lang="es-ES" sz="2000" b="1" kern="1200" dirty="0" err="1"/>
            <a:t>ra</a:t>
          </a:r>
          <a:r>
            <a:rPr lang="es-ES" sz="2000" b="1" kern="1200" dirty="0"/>
            <a:t> (</a:t>
          </a:r>
          <a:r>
            <a:rPr lang="hr-HR" sz="2000" b="1" kern="1200" dirty="0"/>
            <a:t>Kol.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12</a:t>
          </a:r>
          <a:r>
            <a:rPr lang="hr-HR" sz="2000" b="1" kern="1200" dirty="0"/>
            <a:t>.</a:t>
          </a:r>
          <a:r>
            <a:rPr lang="es-ES" sz="2000" b="1" kern="1200" dirty="0"/>
            <a:t>13)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2800913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Službenik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Luka i </a:t>
          </a:r>
          <a:r>
            <a:rPr lang="es-ES" sz="2000" b="1" kern="1200" dirty="0" err="1"/>
            <a:t>Dema</a:t>
          </a:r>
          <a:r>
            <a:rPr lang="hr-HR" sz="2000" b="1" kern="1200" dirty="0"/>
            <a:t>s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14)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liječnik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Nimf</a:t>
          </a:r>
          <a:r>
            <a:rPr lang="hr-HR" sz="2000" b="1" kern="1200" dirty="0"/>
            <a:t>a</a:t>
          </a:r>
          <a:r>
            <a:rPr lang="es-ES" sz="2000" b="1" kern="1200" dirty="0"/>
            <a:t> i </a:t>
          </a:r>
          <a:r>
            <a:rPr lang="es-ES" sz="2000" b="1" kern="1200" dirty="0" err="1"/>
            <a:t>Arhip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16-18)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Bio je </a:t>
          </a:r>
          <a:r>
            <a:rPr lang="es-ES" sz="1800" b="1" kern="1200" dirty="0" err="1"/>
            <a:t>rodom</a:t>
          </a:r>
          <a:r>
            <a:rPr lang="es-ES" sz="1800" b="1" kern="1200" dirty="0"/>
            <a:t> </a:t>
          </a:r>
          <a:r>
            <a:rPr lang="es-ES" sz="1800" b="1" kern="1200" dirty="0" err="1"/>
            <a:t>iz</a:t>
          </a:r>
          <a:r>
            <a:rPr lang="es-ES" sz="1800" b="1" kern="1200" dirty="0"/>
            <a:t> </a:t>
          </a:r>
          <a:r>
            <a:rPr lang="es-ES" sz="1800" b="1" kern="1200" dirty="0" err="1"/>
            <a:t>Soluna</a:t>
          </a:r>
          <a:r>
            <a:rPr lang="es-ES" sz="1800" b="1" kern="1200" dirty="0"/>
            <a:t> (</a:t>
          </a:r>
          <a:r>
            <a:rPr lang="es-ES" sz="1800" b="1" kern="1200" dirty="0" err="1"/>
            <a:t>Djela</a:t>
          </a:r>
          <a:r>
            <a:rPr lang="es-ES" sz="1800" b="1" kern="1200" dirty="0"/>
            <a:t>  27</a:t>
          </a:r>
          <a:r>
            <a:rPr lang="hr-HR" sz="1800" b="1" kern="1200" dirty="0"/>
            <a:t>,</a:t>
          </a:r>
          <a:r>
            <a:rPr lang="es-ES" sz="1800" b="1" kern="1200" dirty="0"/>
            <a:t>2). </a:t>
          </a:r>
          <a:r>
            <a:rPr lang="es-ES" sz="1800" b="1" kern="1200" dirty="0" err="1"/>
            <a:t>Imao</a:t>
          </a:r>
          <a:r>
            <a:rPr lang="es-ES" sz="1800" b="1" kern="1200" dirty="0"/>
            <a:t> je problema </a:t>
          </a:r>
          <a:r>
            <a:rPr lang="es-ES" sz="1800" b="1" kern="1200" dirty="0" err="1"/>
            <a:t>tijekom</a:t>
          </a:r>
          <a:r>
            <a:rPr lang="es-ES" sz="1800" b="1" kern="1200" dirty="0"/>
            <a:t> </a:t>
          </a:r>
          <a:r>
            <a:rPr lang="es-ES" sz="1800" b="1" kern="1200" dirty="0" err="1"/>
            <a:t>pohoda</a:t>
          </a:r>
          <a:r>
            <a:rPr lang="es-ES" sz="1800" b="1" kern="1200" dirty="0"/>
            <a:t> u </a:t>
          </a:r>
          <a:r>
            <a:rPr lang="es-ES" sz="1800" b="1" kern="1200" dirty="0" err="1"/>
            <a:t>Efezu</a:t>
          </a:r>
          <a:r>
            <a:rPr lang="es-ES" sz="1800" b="1" kern="1200" dirty="0"/>
            <a:t> (</a:t>
          </a:r>
          <a:r>
            <a:rPr lang="es-ES" sz="1800" b="1" kern="1200" dirty="0" err="1"/>
            <a:t>Djela</a:t>
          </a:r>
          <a:r>
            <a:rPr lang="es-ES" sz="1800" b="1" kern="1200" dirty="0"/>
            <a:t> 19</a:t>
          </a:r>
          <a:r>
            <a:rPr lang="hr-HR" sz="1800" b="1" kern="1200" dirty="0"/>
            <a:t>,</a:t>
          </a:r>
          <a:r>
            <a:rPr lang="es-ES" sz="1800" b="1" kern="1200" dirty="0"/>
            <a:t>29). </a:t>
          </a:r>
          <a:r>
            <a:rPr lang="es-ES" sz="1800" b="1" kern="1200" dirty="0" err="1"/>
            <a:t>Pratio</a:t>
          </a:r>
          <a:r>
            <a:rPr lang="es-ES" sz="1800" b="1" kern="1200" dirty="0"/>
            <a:t> je </a:t>
          </a:r>
          <a:r>
            <a:rPr lang="es-ES" sz="1800" b="1" kern="1200" dirty="0" err="1"/>
            <a:t>Pavla</a:t>
          </a:r>
          <a:r>
            <a:rPr lang="es-ES" sz="1800" b="1" kern="1200" dirty="0"/>
            <a:t> da </a:t>
          </a:r>
          <a:r>
            <a:rPr lang="es-ES" sz="1800" b="1" kern="1200" dirty="0" err="1"/>
            <a:t>prenese</a:t>
          </a:r>
          <a:r>
            <a:rPr lang="es-ES" sz="1800" b="1" kern="1200" dirty="0"/>
            <a:t> </a:t>
          </a:r>
          <a:r>
            <a:rPr lang="es-ES" sz="1800" b="1" kern="1200" dirty="0" err="1"/>
            <a:t>žrtvu</a:t>
          </a:r>
          <a:r>
            <a:rPr lang="es-ES" sz="1800" b="1" kern="1200" dirty="0"/>
            <a:t> u </a:t>
          </a:r>
          <a:r>
            <a:rPr lang="es-ES" sz="1800" b="1" kern="1200" dirty="0" err="1"/>
            <a:t>Jeruzalemu</a:t>
          </a:r>
          <a:r>
            <a:rPr lang="es-ES" sz="1800" b="1" kern="1200" dirty="0"/>
            <a:t>.—</a:t>
          </a:r>
          <a:r>
            <a:rPr lang="es-ES" sz="1800" b="1" kern="1200" dirty="0" err="1"/>
            <a:t>Djela</a:t>
          </a:r>
          <a:r>
            <a:rPr lang="es-ES" sz="1800" b="1" kern="1200" dirty="0"/>
            <a:t> 20</a:t>
          </a:r>
          <a:r>
            <a:rPr lang="hr-HR" sz="1800" b="1" kern="1200" dirty="0"/>
            <a:t>,</a:t>
          </a:r>
          <a:r>
            <a:rPr lang="es-ES" sz="1800" b="1" kern="1200" dirty="0"/>
            <a:t>4. Bio je </a:t>
          </a:r>
          <a:r>
            <a:rPr lang="es-ES" sz="1800" b="1" kern="1200" dirty="0" err="1"/>
            <a:t>zatvoren</a:t>
          </a:r>
          <a:r>
            <a:rPr lang="es-ES" sz="1800" b="1" kern="1200" dirty="0"/>
            <a:t> s </a:t>
          </a:r>
          <a:r>
            <a:rPr lang="es-ES" sz="1800" b="1" kern="1200" dirty="0" err="1"/>
            <a:t>Pavlom</a:t>
          </a:r>
          <a:r>
            <a:rPr lang="es-ES" sz="1800" b="1" kern="1200" dirty="0"/>
            <a:t> u </a:t>
          </a:r>
          <a:r>
            <a:rPr lang="es-ES" sz="1800" b="1" kern="1200" dirty="0" err="1"/>
            <a:t>Rimu</a:t>
          </a:r>
          <a:r>
            <a:rPr lang="es-ES" sz="1800" b="1" kern="1200" dirty="0"/>
            <a:t> i </a:t>
          </a:r>
          <a:r>
            <a:rPr lang="es-ES" sz="1800" b="1" kern="1200" dirty="0" err="1"/>
            <a:t>poslao</a:t>
          </a:r>
          <a:r>
            <a:rPr lang="es-ES" sz="1800" b="1" kern="1200" dirty="0"/>
            <a:t> </a:t>
          </a:r>
          <a:r>
            <a:rPr lang="es-ES" sz="1800" b="1" kern="1200" dirty="0" err="1"/>
            <a:t>pozdrave</a:t>
          </a:r>
          <a:r>
            <a:rPr lang="es-ES" sz="1800" b="1" kern="1200" dirty="0"/>
            <a:t> </a:t>
          </a:r>
          <a:r>
            <a:rPr lang="es-ES" sz="1800" b="1" kern="1200" dirty="0" err="1"/>
            <a:t>Kološanima</a:t>
          </a:r>
          <a:r>
            <a:rPr lang="es-ES" sz="1800" b="1" kern="1200" dirty="0"/>
            <a:t> i </a:t>
          </a:r>
          <a:r>
            <a:rPr lang="es-ES" sz="1800" b="1" kern="1200" dirty="0" err="1"/>
            <a:t>Filemonu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Kol</a:t>
          </a:r>
          <a:r>
            <a:rPr lang="es-ES" sz="1800" b="1" kern="1200" dirty="0"/>
            <a:t>. </a:t>
          </a:r>
          <a:r>
            <a:rPr lang="hr-HR" sz="1800" b="1" kern="1200" dirty="0"/>
            <a:t> </a:t>
          </a:r>
          <a:r>
            <a:rPr lang="es-ES" sz="1800" b="1" kern="1200" dirty="0"/>
            <a:t>4</a:t>
          </a:r>
          <a:r>
            <a:rPr lang="hr-HR" sz="1800" b="1" kern="1200" dirty="0"/>
            <a:t>,</a:t>
          </a:r>
          <a:r>
            <a:rPr lang="es-ES" sz="1800" b="1" kern="1200" dirty="0"/>
            <a:t>10; Fil</a:t>
          </a:r>
          <a:r>
            <a:rPr lang="hr-HR" sz="1800" b="1" kern="1200" dirty="0"/>
            <a:t>em</a:t>
          </a:r>
          <a:r>
            <a:rPr lang="es-ES" sz="1800" b="1" kern="1200" dirty="0"/>
            <a:t>. 1</a:t>
          </a:r>
          <a:r>
            <a:rPr lang="hr-HR" sz="1800" b="1" kern="1200" dirty="0"/>
            <a:t>,</a:t>
          </a:r>
          <a:r>
            <a:rPr lang="es-ES" sz="1800" b="1" kern="1200" dirty="0"/>
            <a:t>24)</a:t>
          </a:r>
          <a:r>
            <a:rPr lang="hr-HR" sz="1800" b="1" kern="1200" dirty="0"/>
            <a:t>.</a:t>
          </a:r>
          <a:endParaRPr lang="es-ES" sz="1800" b="1" kern="1200" dirty="0"/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solidFill>
                <a:schemeClr val="tx1"/>
              </a:solidFill>
            </a:rPr>
            <a:t>ARISTAR</a:t>
          </a:r>
          <a:r>
            <a:rPr lang="hr-HR" sz="2400" b="1" kern="1200" spc="300" dirty="0">
              <a:solidFill>
                <a:schemeClr val="tx1"/>
              </a:solidFill>
            </a:rPr>
            <a:t>H</a:t>
          </a:r>
          <a:endParaRPr lang="es-ES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Nećak</a:t>
          </a:r>
          <a:r>
            <a:rPr lang="es-ES" sz="1800" b="1" kern="1200" dirty="0"/>
            <a:t> </a:t>
          </a:r>
          <a:r>
            <a:rPr lang="es-ES" sz="1800" b="1" kern="1200" dirty="0" err="1"/>
            <a:t>Pavlovog</a:t>
          </a:r>
          <a:r>
            <a:rPr lang="es-ES" sz="1800" b="1" kern="1200" dirty="0"/>
            <a:t> </a:t>
          </a:r>
          <a:r>
            <a:rPr lang="es-ES" sz="1800" b="1" kern="1200" dirty="0" err="1"/>
            <a:t>prvog</a:t>
          </a:r>
          <a:r>
            <a:rPr lang="es-ES" sz="1800" b="1" kern="1200" dirty="0"/>
            <a:t> </a:t>
          </a:r>
          <a:r>
            <a:rPr lang="es-ES" sz="1800" b="1" kern="1200" dirty="0" err="1"/>
            <a:t>pratit</a:t>
          </a:r>
          <a:r>
            <a:rPr lang="hr-HR" sz="1800" b="1" kern="1200" dirty="0"/>
            <a:t>ioc</a:t>
          </a:r>
          <a:r>
            <a:rPr lang="es-ES" sz="1800" b="1" kern="1200" dirty="0"/>
            <a:t>a, </a:t>
          </a:r>
          <a:r>
            <a:rPr lang="es-ES" sz="1800" b="1" kern="1200" dirty="0" err="1"/>
            <a:t>Barnabe</a:t>
          </a:r>
          <a:r>
            <a:rPr lang="es-ES" sz="1800" b="1" kern="1200" dirty="0"/>
            <a:t>, </a:t>
          </a:r>
          <a:r>
            <a:rPr lang="es-ES" sz="1800" b="1" kern="1200" dirty="0" err="1"/>
            <a:t>napustio</a:t>
          </a:r>
          <a:r>
            <a:rPr lang="es-ES" sz="1800" b="1" kern="1200" dirty="0"/>
            <a:t> je </a:t>
          </a:r>
          <a:r>
            <a:rPr lang="es-ES" sz="1800" b="1" kern="1200" dirty="0" err="1"/>
            <a:t>misiju</a:t>
          </a:r>
          <a:r>
            <a:rPr lang="es-ES" sz="1800" b="1" kern="1200" dirty="0"/>
            <a:t> u </a:t>
          </a:r>
          <a:r>
            <a:rPr lang="es-ES" sz="1800" b="1" kern="1200" dirty="0" err="1"/>
            <a:t>Pamfiliji</a:t>
          </a:r>
          <a:r>
            <a:rPr lang="es-ES" sz="1800" b="1" kern="1200" dirty="0"/>
            <a:t>, a </a:t>
          </a:r>
          <a:r>
            <a:rPr lang="es-ES" sz="1800" b="1" kern="1200" dirty="0" err="1"/>
            <a:t>Pavao</a:t>
          </a:r>
          <a:r>
            <a:rPr lang="es-ES" sz="1800" b="1" kern="1200" dirty="0"/>
            <a:t> je </a:t>
          </a:r>
          <a:r>
            <a:rPr lang="es-ES" sz="1800" b="1" kern="1200" dirty="0" err="1"/>
            <a:t>odbio</a:t>
          </a:r>
          <a:r>
            <a:rPr lang="es-ES" sz="1800" b="1" kern="1200" dirty="0"/>
            <a:t> </a:t>
          </a:r>
          <a:r>
            <a:rPr lang="es-ES" sz="1800" b="1" kern="1200" dirty="0" err="1"/>
            <a:t>povesti</a:t>
          </a:r>
          <a:r>
            <a:rPr lang="es-ES" sz="1800" b="1" kern="1200" dirty="0"/>
            <a:t> </a:t>
          </a:r>
          <a:r>
            <a:rPr lang="es-ES" sz="1800" b="1" kern="1200" dirty="0" err="1"/>
            <a:t>ga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drugo</a:t>
          </a:r>
          <a:r>
            <a:rPr lang="es-ES" sz="1800" b="1" kern="1200" dirty="0"/>
            <a:t> </a:t>
          </a:r>
          <a:r>
            <a:rPr lang="es-ES" sz="1800" b="1" kern="1200" dirty="0" err="1"/>
            <a:t>putovanje</a:t>
          </a:r>
          <a:r>
            <a:rPr lang="es-ES" sz="1800" b="1" kern="1200" dirty="0"/>
            <a:t> (</a:t>
          </a:r>
          <a:r>
            <a:rPr lang="es-ES" sz="1800" b="1" kern="1200" dirty="0" err="1"/>
            <a:t>Djela</a:t>
          </a:r>
          <a:r>
            <a:rPr lang="es-ES" sz="1800" b="1" kern="1200" dirty="0"/>
            <a:t> 15</a:t>
          </a:r>
          <a:r>
            <a:rPr lang="hr-HR" sz="1800" b="1" kern="1200" dirty="0"/>
            <a:t>,</a:t>
          </a:r>
          <a:r>
            <a:rPr lang="es-ES" sz="1800" b="1" kern="1200" dirty="0"/>
            <a:t>37</a:t>
          </a:r>
          <a:r>
            <a:rPr lang="hr-HR" sz="1800" b="1" kern="1200" dirty="0"/>
            <a:t>.</a:t>
          </a:r>
          <a:r>
            <a:rPr lang="es-ES" sz="1800" b="1" kern="1200" dirty="0"/>
            <a:t>38). </a:t>
          </a:r>
          <a:r>
            <a:rPr lang="es-ES" sz="1800" b="1" kern="1200" dirty="0" err="1"/>
            <a:t>Pratio</a:t>
          </a:r>
          <a:r>
            <a:rPr lang="es-ES" sz="1800" b="1" kern="1200" dirty="0"/>
            <a:t> je </a:t>
          </a:r>
          <a:r>
            <a:rPr lang="es-ES" sz="1800" b="1" kern="1200" dirty="0" err="1"/>
            <a:t>svog</a:t>
          </a:r>
          <a:r>
            <a:rPr lang="es-ES" sz="1800" b="1" kern="1200" dirty="0"/>
            <a:t> </a:t>
          </a:r>
          <a:r>
            <a:rPr lang="es-ES" sz="1800" b="1" kern="1200" dirty="0" err="1"/>
            <a:t>ujaka</a:t>
          </a:r>
          <a:r>
            <a:rPr lang="es-ES" sz="1800" b="1" kern="1200" dirty="0"/>
            <a:t> i </a:t>
          </a:r>
          <a:r>
            <a:rPr lang="es-ES" sz="1800" b="1" kern="1200" dirty="0" err="1"/>
            <a:t>postao</a:t>
          </a:r>
          <a:r>
            <a:rPr lang="es-ES" sz="1800" b="1" kern="1200" dirty="0"/>
            <a:t> </a:t>
          </a:r>
          <a:r>
            <a:rPr lang="es-ES" sz="1800" b="1" kern="1200" dirty="0" err="1"/>
            <a:t>koristan</a:t>
          </a:r>
          <a:r>
            <a:rPr lang="es-ES" sz="1800" b="1" kern="1200" dirty="0"/>
            <a:t> </a:t>
          </a:r>
          <a:r>
            <a:rPr lang="es-ES" sz="1800" b="1" kern="1200" dirty="0" err="1"/>
            <a:t>evanđelist</a:t>
          </a:r>
          <a:r>
            <a:rPr lang="es-ES" sz="1800" b="1" kern="1200" dirty="0"/>
            <a:t> </a:t>
          </a:r>
          <a:r>
            <a:rPr lang="es-ES" sz="1800" b="1" kern="1200" dirty="0" err="1"/>
            <a:t>Pavlu</a:t>
          </a:r>
          <a:r>
            <a:rPr lang="es-ES" sz="1800" b="1" kern="1200" dirty="0"/>
            <a:t> (</a:t>
          </a:r>
          <a:r>
            <a:rPr lang="es-ES" sz="1800" b="1" kern="1200" dirty="0" err="1"/>
            <a:t>Djela</a:t>
          </a:r>
          <a:r>
            <a:rPr lang="es-ES" sz="1800" b="1" kern="1200" dirty="0"/>
            <a:t> 15</a:t>
          </a:r>
          <a:r>
            <a:rPr lang="hr-HR" sz="1800" b="1" kern="1200" dirty="0"/>
            <a:t>,</a:t>
          </a:r>
          <a:r>
            <a:rPr lang="es-ES" sz="1800" b="1" kern="1200" dirty="0"/>
            <a:t>39;</a:t>
          </a:r>
          <a:r>
            <a:rPr lang="hr-HR" sz="1800" b="1" kern="1200" dirty="0"/>
            <a:t>      </a:t>
          </a:r>
          <a:r>
            <a:rPr lang="es-ES" sz="1800" b="1" kern="1200" dirty="0"/>
            <a:t> 2. Tim. 4</a:t>
          </a:r>
          <a:r>
            <a:rPr lang="hr-HR" sz="1800" b="1" kern="1200" dirty="0"/>
            <a:t>,</a:t>
          </a:r>
          <a:r>
            <a:rPr lang="es-ES" sz="1800" b="1" kern="1200" dirty="0"/>
            <a:t>11). Petar </a:t>
          </a:r>
          <a:r>
            <a:rPr lang="es-ES" sz="1800" b="1" kern="1200" dirty="0" err="1"/>
            <a:t>ga</a:t>
          </a:r>
          <a:r>
            <a:rPr lang="es-ES" sz="1800" b="1" kern="1200" dirty="0"/>
            <a:t> je </a:t>
          </a:r>
          <a:r>
            <a:rPr lang="es-ES" sz="1800" b="1" kern="1200" dirty="0" err="1"/>
            <a:t>tretirao</a:t>
          </a:r>
          <a:r>
            <a:rPr lang="es-ES" sz="1800" b="1" kern="1200" dirty="0"/>
            <a:t> </a:t>
          </a:r>
          <a:r>
            <a:rPr lang="es-ES" sz="1800" b="1" kern="1200" dirty="0" err="1"/>
            <a:t>kao</a:t>
          </a:r>
          <a:r>
            <a:rPr lang="es-ES" sz="1800" b="1" kern="1200" dirty="0"/>
            <a:t> </a:t>
          </a:r>
          <a:r>
            <a:rPr lang="es-ES" sz="1800" b="1" kern="1200" dirty="0" err="1"/>
            <a:t>sina</a:t>
          </a:r>
          <a:r>
            <a:rPr lang="es-ES" sz="1800" b="1" kern="1200" dirty="0"/>
            <a:t> (1. </a:t>
          </a:r>
          <a:r>
            <a:rPr lang="es-ES" sz="1800" b="1" kern="1200" dirty="0" err="1"/>
            <a:t>Pet</a:t>
          </a:r>
          <a:r>
            <a:rPr lang="hr-HR" sz="1800" b="1" kern="1200" dirty="0"/>
            <a:t>. </a:t>
          </a:r>
          <a:r>
            <a:rPr lang="es-ES" sz="1800" b="1" kern="1200" dirty="0"/>
            <a:t> 513). Bio je autor </a:t>
          </a:r>
          <a:r>
            <a:rPr lang="es-ES" sz="1800" b="1" kern="1200" dirty="0" err="1"/>
            <a:t>Evanđelja</a:t>
          </a:r>
          <a:r>
            <a:rPr lang="es-ES" sz="1800" b="1" kern="1200" dirty="0"/>
            <a:t> </a:t>
          </a:r>
          <a:r>
            <a:rPr lang="es-ES" sz="1800" b="1" kern="1200" dirty="0" err="1"/>
            <a:t>po</a:t>
          </a:r>
          <a:r>
            <a:rPr lang="es-ES" sz="1800" b="1" kern="1200" dirty="0"/>
            <a:t> </a:t>
          </a:r>
          <a:r>
            <a:rPr lang="es-ES" sz="1800" b="1" kern="1200" dirty="0" err="1"/>
            <a:t>Marku</a:t>
          </a:r>
          <a:r>
            <a:rPr lang="hr-HR" sz="1800" b="1" kern="1200" dirty="0"/>
            <a:t>).</a:t>
          </a:r>
          <a:endParaRPr lang="es-ES" sz="1800" b="1" kern="1200" dirty="0"/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hr-HR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endParaRPr lang="es-ES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Znamo za njega samo da je bio Židov i da je bio poznat pod nadimkom "Pravednik"    (Kol.  4,11).</a:t>
          </a:r>
          <a:endParaRPr lang="es-ES" sz="1800" b="1" kern="1200" dirty="0"/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spc="0" dirty="0">
              <a:solidFill>
                <a:schemeClr val="tx1"/>
              </a:solidFill>
            </a:rPr>
            <a:t>ISUS (JUST)</a:t>
          </a:r>
          <a:endParaRPr lang="es-ES" sz="2400" b="1" kern="1200" spc="0" dirty="0">
            <a:solidFill>
              <a:schemeClr val="tx1"/>
            </a:solidFill>
          </a:endParaRP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939" y="367640"/>
          <a:ext cx="4470262" cy="274096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939" y="3051746"/>
          <a:ext cx="4470262" cy="165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Poučavao</a:t>
          </a:r>
          <a:r>
            <a:rPr lang="es-ES" sz="2000" b="1" kern="1200" dirty="0"/>
            <a:t> je </a:t>
          </a:r>
          <a:r>
            <a:rPr lang="es-ES" sz="2000" b="1" kern="1200" dirty="0" err="1"/>
            <a:t>crkvu</a:t>
          </a:r>
          <a:r>
            <a:rPr lang="es-ES" sz="2000" b="1" kern="1200" dirty="0"/>
            <a:t> u </a:t>
          </a:r>
          <a:r>
            <a:rPr lang="es-ES" sz="2000" b="1" kern="1200" dirty="0" err="1"/>
            <a:t>Kolos</a:t>
          </a:r>
          <a:r>
            <a:rPr lang="hr-HR" sz="2000" b="1" kern="1200" dirty="0"/>
            <a:t>i</a:t>
          </a:r>
          <a:r>
            <a:rPr lang="es-ES" sz="2000" b="1" kern="1200" dirty="0"/>
            <a:t>,</a:t>
          </a:r>
          <a:r>
            <a:rPr lang="hr-HR" sz="2000" b="1" kern="1200" dirty="0"/>
            <a:t>č</a:t>
          </a:r>
          <a:r>
            <a:rPr lang="es-ES" sz="2000" b="1" kern="1200" dirty="0"/>
            <a:t>i</a:t>
          </a:r>
          <a:r>
            <a:rPr lang="hr-HR" sz="2000" b="1" kern="1200" dirty="0"/>
            <a:t>n</a:t>
          </a:r>
          <a:r>
            <a:rPr lang="es-ES" sz="2000" b="1" kern="1200" dirty="0" err="1"/>
            <a:t>eći</a:t>
          </a:r>
          <a:r>
            <a:rPr lang="es-ES" sz="2000" b="1" kern="1200" dirty="0"/>
            <a:t> </a:t>
          </a:r>
          <a:r>
            <a:rPr lang="hr-HR" sz="2000" b="1" kern="1200" dirty="0"/>
            <a:t>E</a:t>
          </a:r>
          <a:r>
            <a:rPr lang="es-ES" sz="2000" b="1" kern="1200" dirty="0" err="1"/>
            <a:t>vanđelje</a:t>
          </a:r>
          <a:r>
            <a:rPr lang="es-ES" sz="2000" b="1" kern="1200" dirty="0"/>
            <a:t> </a:t>
          </a:r>
          <a:r>
            <a:rPr lang="es-ES" sz="2000" b="1" kern="1200" dirty="0" err="1"/>
            <a:t>široko</a:t>
          </a:r>
          <a:r>
            <a:rPr lang="es-ES" sz="2000" b="1" kern="1200" dirty="0"/>
            <a:t> </a:t>
          </a:r>
          <a:r>
            <a:rPr lang="es-ES" sz="2000" b="1" kern="1200" dirty="0" err="1"/>
            <a:t>poznatim</a:t>
          </a:r>
          <a:r>
            <a:rPr lang="es-ES" sz="2000" b="1" kern="1200" dirty="0"/>
            <a:t> </a:t>
          </a:r>
          <a:r>
            <a:rPr lang="es-ES" sz="2000" b="1" kern="1200" dirty="0" err="1"/>
            <a:t>njima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</a:t>
          </a:r>
          <a:r>
            <a:rPr lang="es-ES" sz="2000" b="1" kern="1200" dirty="0"/>
            <a:t> 1,7). </a:t>
          </a:r>
          <a:r>
            <a:rPr lang="es-ES" sz="2000" b="1" kern="1200" dirty="0" err="1"/>
            <a:t>Pavao</a:t>
          </a:r>
          <a:r>
            <a:rPr lang="es-ES" sz="2000" b="1" kern="1200" dirty="0"/>
            <a:t> </a:t>
          </a:r>
          <a:r>
            <a:rPr lang="es-ES" sz="2000" b="1" kern="1200" dirty="0" err="1"/>
            <a:t>ga</a:t>
          </a:r>
          <a:r>
            <a:rPr lang="es-ES" sz="2000" b="1" kern="1200" dirty="0"/>
            <a:t> </a:t>
          </a:r>
          <a:r>
            <a:rPr lang="es-ES" sz="2000" b="1" kern="1200" dirty="0" err="1"/>
            <a:t>predstavlja</a:t>
          </a:r>
          <a:r>
            <a:rPr lang="es-ES" sz="2000" b="1" kern="1200" dirty="0"/>
            <a:t> s tri titule: "</a:t>
          </a:r>
          <a:r>
            <a:rPr lang="es-ES" sz="2000" b="1" kern="1200" dirty="0" err="1"/>
            <a:t>dragi</a:t>
          </a:r>
          <a:r>
            <a:rPr lang="es-ES" sz="2000" b="1" kern="1200" dirty="0"/>
            <a:t> </a:t>
          </a:r>
          <a:r>
            <a:rPr lang="es-ES" sz="2000" b="1" kern="1200" dirty="0" err="1"/>
            <a:t>sl</a:t>
          </a:r>
          <a:r>
            <a:rPr lang="hr-HR" sz="2000" b="1" kern="1200" dirty="0"/>
            <a:t>užbenik</a:t>
          </a:r>
          <a:r>
            <a:rPr lang="es-ES" sz="2000" b="1" kern="1200" dirty="0"/>
            <a:t>"; "</a:t>
          </a:r>
          <a:r>
            <a:rPr lang="es-ES" sz="2000" b="1" kern="1200" dirty="0" err="1"/>
            <a:t>sluga</a:t>
          </a:r>
          <a:r>
            <a:rPr lang="es-ES" sz="2000" b="1" kern="1200" dirty="0"/>
            <a:t> </a:t>
          </a:r>
          <a:r>
            <a:rPr lang="es-ES" sz="2000" b="1" kern="1200" dirty="0" err="1"/>
            <a:t>Kristov</a:t>
          </a:r>
          <a:r>
            <a:rPr lang="es-ES" sz="2000" b="1" kern="1200" dirty="0"/>
            <a:t>"; i "su</a:t>
          </a:r>
          <a:r>
            <a:rPr lang="hr-HR" sz="2000" b="1" kern="1200" dirty="0"/>
            <a:t>borac</a:t>
          </a:r>
          <a:r>
            <a:rPr lang="es-ES" sz="2000" b="1" kern="1200" dirty="0"/>
            <a:t>" (</a:t>
          </a:r>
          <a:r>
            <a:rPr lang="es-ES" sz="2000" b="1" kern="1200" dirty="0" err="1"/>
            <a:t>Kol</a:t>
          </a:r>
          <a:r>
            <a:rPr lang="es-ES" sz="2000" b="1" kern="1200" dirty="0"/>
            <a:t>. 1</a:t>
          </a:r>
          <a:r>
            <a:rPr lang="hr-HR" sz="2000" b="1" kern="1200" dirty="0"/>
            <a:t>,</a:t>
          </a:r>
          <a:r>
            <a:rPr lang="es-ES" sz="2000" b="1" kern="1200" dirty="0"/>
            <a:t>7; 4</a:t>
          </a:r>
          <a:r>
            <a:rPr lang="hr-HR" sz="2000" b="1" kern="1200" dirty="0"/>
            <a:t>,</a:t>
          </a:r>
          <a:r>
            <a:rPr lang="es-ES" sz="2000" b="1" kern="1200" dirty="0"/>
            <a:t>12</a:t>
          </a:r>
          <a:r>
            <a:rPr lang="hr-HR" sz="2000" b="1" kern="1200" dirty="0"/>
            <a:t>).</a:t>
          </a:r>
          <a:endParaRPr lang="es-ES" sz="2000" kern="1200" dirty="0"/>
        </a:p>
      </dsp:txBody>
      <dsp:txXfrm>
        <a:off x="939" y="3051746"/>
        <a:ext cx="4470262" cy="1658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Da </a:t>
          </a:r>
          <a:r>
            <a:rPr lang="hr-HR" sz="2000" b="1" kern="1200" dirty="0"/>
            <a:t>budete</a:t>
          </a:r>
          <a:r>
            <a:rPr lang="es-ES" sz="2000" b="1" kern="1200" dirty="0"/>
            <a:t> </a:t>
          </a:r>
          <a:r>
            <a:rPr lang="es-ES" sz="2000" b="1" kern="1200" dirty="0" err="1"/>
            <a:t>čvrst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nepokolebljivi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osobito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zamkama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neprijatelja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Budite</a:t>
          </a:r>
          <a:r>
            <a:rPr lang="es-ES" sz="2000" b="1" kern="1200" dirty="0"/>
            <a:t> </a:t>
          </a:r>
          <a:r>
            <a:rPr lang="es-ES" sz="2000" b="1" kern="1200" dirty="0" err="1"/>
            <a:t>savršen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savršenost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postiže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samopožrtvov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a-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ljubavlju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Razvijajte se uvijekmu njoj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Budite</a:t>
          </a:r>
          <a:r>
            <a:rPr lang="es-ES" sz="2000" b="1" kern="1200" dirty="0"/>
            <a:t> </a:t>
          </a:r>
          <a:r>
            <a:rPr lang="es-ES" sz="2000" b="1" kern="1200" dirty="0" err="1"/>
            <a:t>potpun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udite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ispunjeni svime što možemo primiti od Boga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hr-HR" sz="2400" b="1" kern="1200" dirty="0">
              <a:solidFill>
                <a:schemeClr val="accent2">
                  <a:lumMod val="50000"/>
                </a:schemeClr>
              </a:solidFill>
            </a:rPr>
            <a:t>KA</a:t>
          </a:r>
          <a:endParaRPr lang="es-E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Autor </a:t>
          </a:r>
          <a:r>
            <a:rPr lang="es-ES" sz="2000" b="1" kern="1200" dirty="0" err="1"/>
            <a:t>Evanđelja</a:t>
          </a:r>
          <a:r>
            <a:rPr lang="es-ES" sz="2000" b="1" kern="1200" dirty="0"/>
            <a:t> </a:t>
          </a:r>
          <a:r>
            <a:rPr lang="es-ES" sz="2000" b="1" kern="1200" dirty="0" err="1"/>
            <a:t>po</a:t>
          </a:r>
          <a:r>
            <a:rPr lang="es-ES" sz="2000" b="1" kern="1200" dirty="0"/>
            <a:t> </a:t>
          </a:r>
          <a:r>
            <a:rPr lang="es-ES" sz="2000" b="1" kern="1200" dirty="0" err="1"/>
            <a:t>Luki</a:t>
          </a:r>
          <a:r>
            <a:rPr lang="es-ES" sz="2000" b="1" kern="1200" dirty="0"/>
            <a:t> i </a:t>
          </a:r>
          <a:r>
            <a:rPr lang="es-ES" sz="2000" b="1" kern="1200" dirty="0" err="1"/>
            <a:t>Djela</a:t>
          </a:r>
          <a:r>
            <a:rPr lang="es-ES" sz="2000" b="1" kern="1200" dirty="0"/>
            <a:t> </a:t>
          </a:r>
          <a:r>
            <a:rPr lang="es-ES" sz="2000" b="1" kern="1200" dirty="0" err="1"/>
            <a:t>apostolskih</a:t>
          </a:r>
          <a:r>
            <a:rPr lang="es-ES" sz="2000" b="1" kern="1200" dirty="0"/>
            <a:t>, </a:t>
          </a:r>
          <a:r>
            <a:rPr lang="es-ES" sz="2000" b="1" kern="1200" dirty="0" err="1"/>
            <a:t>smatra</a:t>
          </a:r>
          <a:r>
            <a:rPr lang="es-ES" sz="2000" b="1" kern="1200" dirty="0"/>
            <a:t> se </a:t>
          </a:r>
          <a:r>
            <a:rPr lang="es-ES" sz="2000" b="1" kern="1200" dirty="0" err="1"/>
            <a:t>biografom</a:t>
          </a:r>
          <a:r>
            <a:rPr lang="es-ES" sz="2000" b="1" kern="1200" dirty="0"/>
            <a:t> </a:t>
          </a:r>
          <a:r>
            <a:rPr lang="es-ES" sz="2000" b="1" kern="1200" dirty="0" err="1"/>
            <a:t>Pavla</a:t>
          </a:r>
          <a:r>
            <a:rPr lang="es-ES" sz="2000" b="1" kern="1200" dirty="0"/>
            <a:t> (Luka 1</a:t>
          </a:r>
          <a:r>
            <a:rPr lang="hr-HR" sz="2000" b="1" kern="1200" dirty="0"/>
            <a:t>,</a:t>
          </a:r>
          <a:r>
            <a:rPr lang="es-ES" sz="2000" b="1" kern="1200" dirty="0"/>
            <a:t>1-4; </a:t>
          </a:r>
          <a:r>
            <a:rPr lang="es-ES" sz="2000" b="1" kern="1200" dirty="0" err="1"/>
            <a:t>Djela</a:t>
          </a:r>
          <a:r>
            <a:rPr lang="es-ES" sz="2000" b="1" kern="1200" dirty="0"/>
            <a:t> 1</a:t>
          </a:r>
          <a:r>
            <a:rPr lang="hr-HR" sz="2000" b="1" kern="1200" dirty="0"/>
            <a:t>,</a:t>
          </a:r>
          <a:r>
            <a:rPr lang="es-ES" sz="2000" b="1" kern="1200" dirty="0"/>
            <a:t>1). Po </a:t>
          </a:r>
          <a:r>
            <a:rPr lang="es-ES" sz="2000" b="1" kern="1200" dirty="0" err="1"/>
            <a:t>zanimanju</a:t>
          </a:r>
          <a:r>
            <a:rPr lang="es-ES" sz="2000" b="1" kern="1200" dirty="0"/>
            <a:t> je </a:t>
          </a:r>
          <a:r>
            <a:rPr lang="es-ES" sz="2000" b="1" kern="1200" dirty="0" err="1"/>
            <a:t>liječnik</a:t>
          </a:r>
          <a:r>
            <a:rPr lang="es-ES" sz="2000" b="1" kern="1200" dirty="0"/>
            <a:t>, a </a:t>
          </a:r>
          <a:r>
            <a:rPr lang="es-ES" sz="2000" b="1" kern="1200" dirty="0" err="1"/>
            <a:t>Pa</a:t>
          </a:r>
          <a:r>
            <a:rPr lang="hr-HR" sz="2000" b="1" kern="1200" dirty="0"/>
            <a:t>va</a:t>
          </a:r>
          <a:r>
            <a:rPr lang="es-ES" sz="2000" b="1" kern="1200" dirty="0"/>
            <a:t>o </a:t>
          </a:r>
          <a:r>
            <a:rPr lang="es-ES" sz="2000" b="1" kern="1200" dirty="0" err="1"/>
            <a:t>ga</a:t>
          </a:r>
          <a:r>
            <a:rPr lang="es-ES" sz="2000" b="1" kern="1200" dirty="0"/>
            <a:t> </a:t>
          </a:r>
          <a:r>
            <a:rPr lang="es-ES" sz="2000" b="1" kern="1200" dirty="0" err="1"/>
            <a:t>naziva</a:t>
          </a:r>
          <a:r>
            <a:rPr lang="es-ES" sz="2000" b="1" kern="1200" dirty="0"/>
            <a:t> "</a:t>
          </a:r>
          <a:r>
            <a:rPr lang="es-ES" sz="2000" b="1" kern="1200" dirty="0" err="1"/>
            <a:t>voljenim</a:t>
          </a:r>
          <a:r>
            <a:rPr lang="es-ES" sz="2000" b="1" kern="1200" dirty="0"/>
            <a:t>". </a:t>
          </a:r>
          <a:r>
            <a:rPr lang="es-ES" sz="2000" b="1" kern="1200" dirty="0" err="1"/>
            <a:t>Ostao</a:t>
          </a:r>
          <a:r>
            <a:rPr lang="es-ES" sz="2000" b="1" kern="1200" dirty="0"/>
            <a:t> je </a:t>
          </a:r>
          <a:r>
            <a:rPr lang="es-ES" sz="2000" b="1" kern="1200" dirty="0" err="1"/>
            <a:t>uz</a:t>
          </a:r>
          <a:r>
            <a:rPr lang="es-ES" sz="2000" b="1" kern="1200" dirty="0"/>
            <a:t> </a:t>
          </a:r>
          <a:r>
            <a:rPr lang="es-ES" sz="2000" b="1" kern="1200" dirty="0" err="1"/>
            <a:t>Pavla</a:t>
          </a:r>
          <a:r>
            <a:rPr lang="es-ES" sz="2000" b="1" kern="1200" dirty="0"/>
            <a:t> do </a:t>
          </a:r>
          <a:r>
            <a:rPr lang="es-ES" sz="2000" b="1" kern="1200" dirty="0" err="1"/>
            <a:t>njegove</a:t>
          </a:r>
          <a:r>
            <a:rPr lang="es-ES" sz="2000" b="1" kern="1200" dirty="0"/>
            <a:t> </a:t>
          </a:r>
          <a:r>
            <a:rPr lang="es-ES" sz="2000" b="1" kern="1200" dirty="0" err="1"/>
            <a:t>smrti</a:t>
          </a:r>
          <a:r>
            <a:rPr lang="es-ES" sz="2000" b="1" kern="1200" dirty="0"/>
            <a:t> (2. Tim. 4</a:t>
          </a:r>
          <a:r>
            <a:rPr lang="hr-HR" sz="2000" b="1" kern="1200" dirty="0"/>
            <a:t>,</a:t>
          </a:r>
          <a:r>
            <a:rPr lang="es-ES" sz="2000" b="1" kern="1200" dirty="0"/>
            <a:t>11)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DEMA</a:t>
          </a: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Bio je </a:t>
          </a:r>
          <a:r>
            <a:rPr lang="es-ES" sz="2000" b="1" kern="1200" dirty="0" err="1"/>
            <a:t>Pavlov</a:t>
          </a:r>
          <a:r>
            <a:rPr lang="es-ES" sz="2000" b="1" kern="1200" dirty="0"/>
            <a:t> </a:t>
          </a:r>
          <a:r>
            <a:rPr lang="es-ES" sz="2000" b="1" kern="1200" dirty="0" err="1"/>
            <a:t>suradnik</a:t>
          </a:r>
          <a:r>
            <a:rPr lang="es-ES" sz="2000" b="1" kern="1200" dirty="0"/>
            <a:t> </a:t>
          </a:r>
          <a:r>
            <a:rPr lang="es-ES" sz="2000" b="1" kern="1200" dirty="0" err="1"/>
            <a:t>tijekom</a:t>
          </a:r>
          <a:r>
            <a:rPr lang="es-ES" sz="2000" b="1" kern="1200" dirty="0"/>
            <a:t> </a:t>
          </a:r>
          <a:r>
            <a:rPr lang="es-ES" sz="2000" b="1" kern="1200" dirty="0" err="1"/>
            <a:t>njegovog</a:t>
          </a:r>
          <a:r>
            <a:rPr lang="es-ES" sz="2000" b="1" kern="1200" dirty="0"/>
            <a:t> </a:t>
          </a:r>
          <a:r>
            <a:rPr lang="es-ES" sz="2000" b="1" kern="1200" dirty="0" err="1"/>
            <a:t>prvog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u </a:t>
          </a:r>
          <a:r>
            <a:rPr lang="es-ES" sz="2000" b="1" kern="1200" dirty="0" err="1"/>
            <a:t>Rimu</a:t>
          </a:r>
          <a:r>
            <a:rPr lang="es-ES" sz="2000" b="1" kern="1200" dirty="0"/>
            <a:t> (Fil</a:t>
          </a:r>
          <a:r>
            <a:rPr lang="hr-HR" sz="2000" b="1" kern="1200" dirty="0"/>
            <a:t>emon</a:t>
          </a:r>
          <a:r>
            <a:rPr lang="es-ES" sz="2000" b="1" kern="1200" dirty="0"/>
            <a:t> 1</a:t>
          </a:r>
          <a:r>
            <a:rPr lang="hr-HR" sz="2000" b="1" kern="1200" dirty="0"/>
            <a:t>,</a:t>
          </a:r>
          <a:r>
            <a:rPr lang="es-ES" sz="2000" b="1" kern="1200" dirty="0"/>
            <a:t>24). </a:t>
          </a:r>
          <a:r>
            <a:rPr lang="es-ES" sz="2000" b="1" kern="1200" dirty="0" err="1"/>
            <a:t>Međutim</a:t>
          </a:r>
          <a:r>
            <a:rPr lang="es-ES" sz="2000" b="1" kern="1200" dirty="0"/>
            <a:t>, </a:t>
          </a:r>
          <a:r>
            <a:rPr lang="es-ES" sz="2000" b="1" kern="1200" dirty="0" err="1"/>
            <a:t>tijekom</a:t>
          </a:r>
          <a:r>
            <a:rPr lang="es-ES" sz="2000" b="1" kern="1200" dirty="0"/>
            <a:t> </a:t>
          </a:r>
          <a:r>
            <a:rPr lang="hr-HR" sz="2000" b="1" kern="1200" dirty="0"/>
            <a:t>Pavlo</a:t>
          </a:r>
          <a:r>
            <a:rPr lang="es-ES" sz="2000" b="1" kern="1200" dirty="0" err="1"/>
            <a:t>vog</a:t>
          </a:r>
          <a:r>
            <a:rPr lang="es-ES" sz="2000" b="1" kern="1200" dirty="0"/>
            <a:t> </a:t>
          </a:r>
          <a:r>
            <a:rPr lang="es-ES" sz="2000" b="1" kern="1200" dirty="0" err="1"/>
            <a:t>posljednjeg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</a:t>
          </a:r>
          <a:r>
            <a:rPr lang="es-ES" sz="2000" b="1" kern="1200" dirty="0" err="1"/>
            <a:t>napustio</a:t>
          </a:r>
          <a:r>
            <a:rPr lang="es-ES" sz="2000" b="1" kern="1200" dirty="0"/>
            <a:t> </a:t>
          </a:r>
          <a:r>
            <a:rPr lang="hr-HR" sz="2000" b="1" kern="1200" dirty="0"/>
            <a:t>ga je</a:t>
          </a:r>
          <a:r>
            <a:rPr lang="es-ES" sz="2000" b="1" kern="1200" dirty="0"/>
            <a:t>, "</a:t>
          </a:r>
          <a:r>
            <a:rPr lang="es-ES" sz="2000" b="1" kern="1200" dirty="0" err="1"/>
            <a:t>voleći</a:t>
          </a:r>
          <a:r>
            <a:rPr lang="es-ES" sz="2000" b="1" kern="1200" dirty="0"/>
            <a:t> </a:t>
          </a:r>
          <a:r>
            <a:rPr lang="es-ES" sz="2000" b="1" kern="1200" dirty="0" err="1"/>
            <a:t>ovaj</a:t>
          </a:r>
          <a:r>
            <a:rPr lang="es-ES" sz="2000" b="1" kern="1200" dirty="0"/>
            <a:t> </a:t>
          </a:r>
          <a:r>
            <a:rPr lang="es-ES" sz="2000" b="1" kern="1200" dirty="0" err="1"/>
            <a:t>svijet</a:t>
          </a:r>
          <a:r>
            <a:rPr lang="es-ES" sz="2000" b="1" kern="1200" dirty="0"/>
            <a:t>" (2. Tim. 4</a:t>
          </a:r>
          <a:r>
            <a:rPr lang="hr-HR" sz="2000" b="1" kern="1200" dirty="0"/>
            <a:t>,</a:t>
          </a:r>
          <a:r>
            <a:rPr lang="es-ES" sz="2000" b="1" kern="1200" dirty="0"/>
            <a:t>10)</a:t>
          </a:r>
          <a:r>
            <a:rPr lang="hr-HR" sz="2000" b="1" kern="1200" dirty="0"/>
            <a:t>.</a:t>
          </a:r>
          <a:endParaRPr lang="es-ES" sz="2000" b="1" kern="1200" dirty="0"/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imf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muškarac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rukopisi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njihova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4087" y="2455547"/>
        <a:ext cx="3318134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rodom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bio je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jedno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vrijeme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Pavlov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pratilac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2).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nastavi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raditi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službi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đakon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pastor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starješina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crkve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Kolosima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C61E4-A697-457E-A12A-48221EB34F0B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7C0-A916-4089-8E83-6C74053C08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7C0-A916-4089-8E83-6C74053C0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6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7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8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8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6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2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OSTATI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SVEMU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ŠTO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JE PO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BOŽJOJ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VOLJI</a:t>
            </a:r>
            <a:endParaRPr kumimoji="0" lang="es-ES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9316341" y="6519446"/>
            <a:ext cx="28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13. P</a:t>
            </a:r>
            <a:r>
              <a:rPr lang="es-ES" sz="1600" b="1" dirty="0" err="1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ouka</a:t>
            </a:r>
            <a:r>
              <a:rPr lang="es-ES" sz="16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 </a:t>
            </a:r>
            <a:r>
              <a:rPr lang="es-ES" sz="1600" b="1" dirty="0" err="1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za</a:t>
            </a:r>
            <a:r>
              <a:rPr lang="es-ES" sz="16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 28. </a:t>
            </a:r>
            <a:r>
              <a:rPr lang="es-ES" sz="1600" b="1" dirty="0" err="1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ožujka</a:t>
            </a:r>
            <a:r>
              <a:rPr lang="es-ES" sz="16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  2026.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40000"/>
                  <a:lumOff val="60000"/>
                </a:srgbClr>
              </a:solidFill>
              <a:effectLst>
                <a:glow rad="127000">
                  <a:srgbClr val="7B882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kumimoji="0" lang="hr-HR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 svakoj prilici z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ahval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juj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te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jer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je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to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Božja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volja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za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vas u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              Isusu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Krist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u."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
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1.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Solunjanima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18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SHP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3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4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709348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vao</a:t>
            </a:r>
            <a:r>
              <a:rPr lang="es-ES" sz="2000" b="1" dirty="0"/>
              <a:t> je radio s </a:t>
            </a:r>
            <a:r>
              <a:rPr lang="es-ES" sz="2000" b="1" dirty="0" err="1"/>
              <a:t>raznim</a:t>
            </a:r>
            <a:r>
              <a:rPr lang="es-ES" sz="2000" b="1" dirty="0"/>
              <a:t> </a:t>
            </a:r>
            <a:r>
              <a:rPr lang="es-ES" sz="2000" b="1" dirty="0" err="1"/>
              <a:t>kolegama</a:t>
            </a:r>
            <a:r>
              <a:rPr lang="es-ES" sz="2000" b="1" dirty="0"/>
              <a:t> i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srca</a:t>
            </a:r>
            <a:r>
              <a:rPr lang="es-ES" sz="2000" b="1" dirty="0"/>
              <a:t> je </a:t>
            </a:r>
            <a:r>
              <a:rPr lang="es-ES" sz="2000" b="1" dirty="0" err="1"/>
              <a:t>prepoznao</a:t>
            </a:r>
            <a:r>
              <a:rPr lang="es-ES" sz="2000" b="1" dirty="0"/>
              <a:t> rad </a:t>
            </a:r>
            <a:r>
              <a:rPr lang="es-ES" sz="2000" b="1" dirty="0" err="1"/>
              <a:t>onih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posve</a:t>
            </a:r>
            <a:r>
              <a:rPr lang="hr-HR" sz="2000" b="1" dirty="0"/>
              <a:t>- </a:t>
            </a:r>
            <a:r>
              <a:rPr lang="es-ES" sz="2000" b="1" dirty="0" err="1"/>
              <a:t>ćeni</a:t>
            </a:r>
            <a:r>
              <a:rPr lang="es-ES" sz="2000" b="1" dirty="0"/>
              <a:t> </a:t>
            </a:r>
            <a:r>
              <a:rPr lang="es-ES" sz="2000" b="1" dirty="0" err="1"/>
              <a:t>održavanju</a:t>
            </a:r>
            <a:r>
              <a:rPr lang="es-ES" sz="2000" b="1" dirty="0"/>
              <a:t> i </a:t>
            </a:r>
            <a:r>
              <a:rPr lang="es-ES" sz="2000" b="1" dirty="0" err="1"/>
              <a:t>jačanju</a:t>
            </a:r>
            <a:r>
              <a:rPr lang="es-ES" sz="2000" b="1" dirty="0"/>
              <a:t> </a:t>
            </a:r>
            <a:r>
              <a:rPr lang="es-ES" sz="2000" b="1" dirty="0" err="1"/>
              <a:t>crkava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5" y="2628513"/>
            <a:ext cx="4919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ubacuje</a:t>
            </a:r>
            <a:r>
              <a:rPr lang="es-ES" sz="2000" b="1" dirty="0"/>
              <a:t> </a:t>
            </a:r>
            <a:r>
              <a:rPr lang="es-ES" sz="2000" b="1" dirty="0" err="1"/>
              <a:t>Epafrasovu</a:t>
            </a:r>
            <a:r>
              <a:rPr lang="es-ES" sz="2000" b="1" dirty="0"/>
              <a:t> </a:t>
            </a:r>
            <a:r>
              <a:rPr lang="es-ES" sz="2000" b="1" dirty="0" err="1"/>
              <a:t>žarku</a:t>
            </a:r>
            <a:r>
              <a:rPr lang="es-ES" sz="2000" b="1" dirty="0"/>
              <a:t> </a:t>
            </a:r>
            <a:r>
              <a:rPr lang="es-ES" sz="2000" b="1" dirty="0" err="1"/>
              <a:t>želju</a:t>
            </a:r>
            <a:r>
              <a:rPr lang="es-ES" sz="2000" b="1" dirty="0"/>
              <a:t>: "da </a:t>
            </a:r>
            <a:r>
              <a:rPr lang="hr-HR" sz="2000" b="1" dirty="0"/>
              <a:t>duhovno sazrijete i </a:t>
            </a:r>
            <a:r>
              <a:rPr lang="es-ES" sz="2000" b="1" dirty="0" err="1"/>
              <a:t>potpun</a:t>
            </a:r>
            <a:r>
              <a:rPr lang="hr-HR" sz="2000" b="1" dirty="0"/>
              <a:t>o</a:t>
            </a:r>
            <a:r>
              <a:rPr lang="es-ES" sz="2000" b="1" dirty="0"/>
              <a:t> </a:t>
            </a:r>
            <a:r>
              <a:rPr lang="hr-HR" sz="2000" b="1" dirty="0"/>
              <a:t>ostvarite</a:t>
            </a:r>
            <a:r>
              <a:rPr lang="es-ES" sz="2000" b="1" dirty="0"/>
              <a:t> </a:t>
            </a:r>
            <a:r>
              <a:rPr lang="hr-HR" sz="2000" b="1" dirty="0"/>
              <a:t>sve ono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želi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hr-HR" sz="2000" b="1" dirty="0"/>
              <a:t>.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4,12</a:t>
            </a:r>
            <a:r>
              <a:rPr lang="hr-HR" sz="2000" b="1" dirty="0"/>
              <a:t>  SHP</a:t>
            </a:r>
            <a:r>
              <a:rPr lang="es-ES" sz="20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5" y="1319019"/>
            <a:ext cx="4928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kraju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šalje</a:t>
            </a:r>
            <a:r>
              <a:rPr lang="es-ES" sz="2000" b="1" dirty="0"/>
              <a:t> </a:t>
            </a:r>
            <a:r>
              <a:rPr lang="es-ES" sz="2000" b="1" dirty="0" err="1"/>
              <a:t>pozdrave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</a:t>
            </a:r>
            <a:r>
              <a:rPr lang="es-ES" sz="2000" b="1" dirty="0" err="1"/>
              <a:t>suradnika</a:t>
            </a:r>
            <a:r>
              <a:rPr lang="es-ES" sz="2000" b="1" dirty="0"/>
              <a:t> i </a:t>
            </a:r>
            <a:r>
              <a:rPr lang="es-ES" sz="2000" b="1" dirty="0" err="1"/>
              <a:t>pozdravlja</a:t>
            </a:r>
            <a:r>
              <a:rPr lang="es-ES" sz="2000" b="1" dirty="0"/>
              <a:t> </a:t>
            </a:r>
            <a:r>
              <a:rPr lang="es-ES" sz="2000" b="1" dirty="0" err="1"/>
              <a:t>vjernu</a:t>
            </a:r>
            <a:r>
              <a:rPr lang="es-ES" sz="2000" b="1" dirty="0"/>
              <a:t> </a:t>
            </a:r>
            <a:r>
              <a:rPr lang="es-ES" sz="2000" b="1" dirty="0" err="1"/>
              <a:t>braću</a:t>
            </a:r>
            <a:r>
              <a:rPr lang="es-ES" sz="2000" b="1" dirty="0"/>
              <a:t> </a:t>
            </a:r>
            <a:r>
              <a:rPr lang="hr-HR" sz="2000" b="1" dirty="0"/>
              <a:t>u </a:t>
            </a:r>
            <a:r>
              <a:rPr lang="es-ES" sz="2000" b="1" dirty="0" err="1"/>
              <a:t>Kolos</a:t>
            </a:r>
            <a:r>
              <a:rPr lang="hr-HR" sz="2000" b="1" dirty="0"/>
              <a:t>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MISIONARI</a:t>
            </a:r>
            <a:endParaRPr lang="es-E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345857" y="125056"/>
            <a:ext cx="784614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meni sve će vam reći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ihik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ljub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ljeni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brat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vjerni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slu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drug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Gospodinu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[...]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Šaljem ga s vjernimi ljubljenim bratom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imom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v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ašim zemljek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će vam sve saopćiti kako je ovdje.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</a:t>
              </a:r>
              <a:r>
                <a:rPr lang="hr-HR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IHIK</a:t>
              </a:r>
              <a:endParaRPr lang="es-ES" sz="3600" b="1" dirty="0">
                <a:ln/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355600" y="3828798"/>
            <a:ext cx="5445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Pavlovom</a:t>
            </a:r>
            <a:r>
              <a:rPr lang="es-ES" sz="2000" b="1" dirty="0"/>
              <a:t> </a:t>
            </a:r>
            <a:r>
              <a:rPr lang="es-ES" sz="2000" b="1" dirty="0" err="1"/>
              <a:t>trećem</a:t>
            </a:r>
            <a:r>
              <a:rPr lang="es-ES" sz="2000" b="1" dirty="0"/>
              <a:t> </a:t>
            </a:r>
            <a:r>
              <a:rPr lang="es-ES" sz="2000" b="1" dirty="0" err="1"/>
              <a:t>misionarskom</a:t>
            </a:r>
            <a:r>
              <a:rPr lang="es-ES" sz="2000" b="1" dirty="0"/>
              <a:t> </a:t>
            </a:r>
            <a:r>
              <a:rPr lang="es-ES" sz="2000" b="1" dirty="0" err="1"/>
              <a:t>putovanju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donio</a:t>
            </a:r>
            <a:r>
              <a:rPr lang="es-ES" sz="2000" b="1" dirty="0"/>
              <a:t> dar u </a:t>
            </a:r>
            <a:r>
              <a:rPr lang="es-ES" sz="2000" b="1" dirty="0" err="1"/>
              <a:t>Jeruzalem</a:t>
            </a:r>
            <a:r>
              <a:rPr lang="es-ES" sz="2000" b="1" dirty="0"/>
              <a:t>.—</a:t>
            </a:r>
            <a:r>
              <a:rPr lang="es-ES" sz="2000" b="1" dirty="0" err="1"/>
              <a:t>Djela</a:t>
            </a:r>
            <a:r>
              <a:rPr lang="es-ES" sz="2000" b="1" dirty="0"/>
              <a:t> 20</a:t>
            </a:r>
            <a:r>
              <a:rPr lang="hr-HR" sz="2000" b="1" dirty="0"/>
              <a:t>,</a:t>
            </a:r>
            <a:r>
              <a:rPr lang="es-ES" sz="2000" b="1" dirty="0"/>
              <a:t>4. </a:t>
            </a:r>
            <a:r>
              <a:rPr lang="es-ES" sz="2000" b="1" dirty="0" err="1"/>
              <a:t>Pomaže</a:t>
            </a:r>
            <a:r>
              <a:rPr lang="es-ES" sz="2000" b="1" dirty="0"/>
              <a:t> </a:t>
            </a:r>
            <a:r>
              <a:rPr lang="es-ES" sz="2000" b="1" dirty="0" err="1"/>
              <a:t>Pavlu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 i </a:t>
            </a:r>
            <a:r>
              <a:rPr lang="es-ES" sz="2000" b="1" dirty="0" err="1"/>
              <a:t>nosi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Efežanima</a:t>
            </a:r>
            <a:r>
              <a:rPr lang="es-ES" sz="2000" b="1" dirty="0"/>
              <a:t> i </a:t>
            </a:r>
            <a:r>
              <a:rPr lang="es-ES" sz="2000" b="1" dirty="0" err="1"/>
              <a:t>Kološanima</a:t>
            </a:r>
            <a:r>
              <a:rPr lang="es-ES" sz="2000" b="1" dirty="0"/>
              <a:t> (Ef.</a:t>
            </a:r>
            <a:r>
              <a:rPr lang="hr-HR" sz="2000" b="1" dirty="0"/>
              <a:t> </a:t>
            </a:r>
            <a:r>
              <a:rPr lang="es-ES" sz="2000" b="1" dirty="0"/>
              <a:t>6</a:t>
            </a:r>
            <a:r>
              <a:rPr lang="hr-HR" sz="2000" b="1" dirty="0"/>
              <a:t>,</a:t>
            </a:r>
            <a:r>
              <a:rPr lang="es-ES" sz="2000" b="1" dirty="0"/>
              <a:t>21; 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7). </a:t>
            </a: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pušten</a:t>
            </a:r>
            <a:r>
              <a:rPr lang="es-ES" sz="2000" b="1" dirty="0"/>
              <a:t>, </a:t>
            </a:r>
            <a:r>
              <a:rPr lang="es-ES" sz="2000" b="1" dirty="0" err="1"/>
              <a:t>mogao</a:t>
            </a:r>
            <a:r>
              <a:rPr lang="es-ES" sz="2000" b="1" dirty="0"/>
              <a:t> je </a:t>
            </a:r>
            <a:r>
              <a:rPr lang="es-ES" sz="2000" b="1" dirty="0" err="1"/>
              <a:t>zamijeniti</a:t>
            </a:r>
            <a:r>
              <a:rPr lang="es-ES" sz="2000" b="1" dirty="0"/>
              <a:t> Tita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Kreti</a:t>
            </a:r>
            <a:r>
              <a:rPr lang="es-ES" sz="2000" b="1" dirty="0"/>
              <a:t> (3</a:t>
            </a:r>
            <a:r>
              <a:rPr lang="hr-HR" sz="2000" b="1" dirty="0"/>
              <a:t>,</a:t>
            </a:r>
            <a:r>
              <a:rPr lang="es-ES" sz="2000" b="1" dirty="0"/>
              <a:t>12).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Pavlova</a:t>
            </a:r>
            <a:r>
              <a:rPr lang="es-ES" sz="2000" b="1" dirty="0"/>
              <a:t> </a:t>
            </a:r>
            <a:r>
              <a:rPr lang="es-ES" sz="2000" b="1" dirty="0" err="1"/>
              <a:t>posljednjeg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, </a:t>
            </a:r>
            <a:r>
              <a:rPr lang="es-ES" sz="2000" b="1" dirty="0" err="1"/>
              <a:t>poslan</a:t>
            </a:r>
            <a:r>
              <a:rPr lang="es-ES" sz="2000" b="1" dirty="0"/>
              <a:t> je </a:t>
            </a:r>
            <a:r>
              <a:rPr lang="es-ES" sz="2000" b="1" dirty="0" err="1"/>
              <a:t>kao</a:t>
            </a:r>
            <a:r>
              <a:rPr lang="es-ES" sz="2000" b="1" dirty="0"/>
              <a:t> pastor u </a:t>
            </a:r>
            <a:r>
              <a:rPr lang="es-ES" sz="2000" b="1" dirty="0" err="1"/>
              <a:t>crkvu</a:t>
            </a:r>
            <a:r>
              <a:rPr lang="es-ES" sz="2000" b="1" dirty="0"/>
              <a:t> u </a:t>
            </a:r>
            <a:r>
              <a:rPr lang="es-ES" sz="2000" b="1" dirty="0" err="1"/>
              <a:t>Efezu</a:t>
            </a:r>
            <a:r>
              <a:rPr lang="es-ES" sz="2000" b="1" dirty="0"/>
              <a:t> (2. Tim. 4</a:t>
            </a:r>
            <a:r>
              <a:rPr lang="hr-HR" sz="2000" b="1" dirty="0"/>
              <a:t>,</a:t>
            </a:r>
            <a:r>
              <a:rPr lang="es-ES" sz="2000" b="1" dirty="0"/>
              <a:t>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ON</a:t>
              </a:r>
              <a:r>
                <a:rPr lang="hr-HR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EZ</a:t>
              </a:r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IM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395933" y="4358253"/>
            <a:ext cx="5540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Rob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pobjegao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gospodara</a:t>
            </a:r>
            <a:r>
              <a:rPr lang="es-ES" sz="2000" b="1" dirty="0"/>
              <a:t>, </a:t>
            </a:r>
            <a:r>
              <a:rPr lang="hr-HR" sz="2000" b="1" dirty="0"/>
              <a:t>F</a:t>
            </a:r>
            <a:r>
              <a:rPr lang="es-ES" sz="2000" b="1" dirty="0" err="1"/>
              <a:t>ilemona</a:t>
            </a:r>
            <a:r>
              <a:rPr lang="es-ES" sz="2000" b="1" dirty="0"/>
              <a:t>. </a:t>
            </a:r>
            <a:r>
              <a:rPr lang="hr-HR" sz="2000" b="1" dirty="0"/>
              <a:t>O</a:t>
            </a:r>
            <a:r>
              <a:rPr lang="es-ES" sz="2000" b="1" dirty="0" err="1"/>
              <a:t>bratio</a:t>
            </a:r>
            <a:r>
              <a:rPr lang="es-ES" sz="2000" b="1" dirty="0"/>
              <a:t> se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Pavlovog</a:t>
            </a:r>
            <a:r>
              <a:rPr lang="es-ES" sz="2000" b="1" dirty="0"/>
              <a:t> </a:t>
            </a:r>
            <a:r>
              <a:rPr lang="es-ES" sz="2000" b="1" dirty="0" err="1"/>
              <a:t>prvog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.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poslao</a:t>
            </a:r>
            <a:r>
              <a:rPr lang="es-ES" sz="2000" b="1" dirty="0"/>
              <a:t> </a:t>
            </a:r>
            <a:r>
              <a:rPr lang="es-ES" sz="2000" b="1" dirty="0" err="1"/>
              <a:t>natrag</a:t>
            </a:r>
            <a:r>
              <a:rPr lang="es-ES" sz="2000" b="1" dirty="0"/>
              <a:t>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gospodaru</a:t>
            </a:r>
            <a:r>
              <a:rPr lang="es-ES" sz="2000" b="1" dirty="0"/>
              <a:t>, </a:t>
            </a:r>
            <a:r>
              <a:rPr lang="es-ES" sz="2000" b="1" dirty="0" err="1"/>
              <a:t>zajedno</a:t>
            </a:r>
            <a:r>
              <a:rPr lang="es-ES" sz="2000" b="1" dirty="0"/>
              <a:t> s </a:t>
            </a:r>
            <a:r>
              <a:rPr lang="es-ES" sz="2000" b="1" dirty="0" err="1"/>
              <a:t>dirljivim</a:t>
            </a:r>
            <a:r>
              <a:rPr lang="es-ES" sz="2000" b="1" dirty="0"/>
              <a:t> </a:t>
            </a:r>
            <a:r>
              <a:rPr lang="es-ES" sz="2000" b="1" dirty="0" err="1"/>
              <a:t>pismom</a:t>
            </a:r>
            <a:r>
              <a:rPr lang="es-ES" sz="2000" b="1" dirty="0"/>
              <a:t>, da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Filemon</a:t>
            </a:r>
            <a:r>
              <a:rPr lang="es-ES" sz="2000" b="1" dirty="0"/>
              <a:t> </a:t>
            </a:r>
            <a:r>
              <a:rPr lang="es-ES" sz="2000" b="1" dirty="0" err="1"/>
              <a:t>tretira</a:t>
            </a:r>
            <a:r>
              <a:rPr lang="es-ES" sz="2000" b="1" dirty="0"/>
              <a:t> s </a:t>
            </a:r>
            <a:r>
              <a:rPr lang="es-ES" sz="2000" b="1" dirty="0" err="1"/>
              <a:t>kršćanskom</a:t>
            </a:r>
            <a:r>
              <a:rPr lang="es-ES" sz="2000" b="1" dirty="0"/>
              <a:t> </a:t>
            </a:r>
            <a:r>
              <a:rPr lang="es-ES" sz="2000" b="1" dirty="0" err="1"/>
              <a:t>naklonošću</a:t>
            </a:r>
            <a:r>
              <a:rPr lang="es-ES" sz="2000" b="1" dirty="0"/>
              <a:t> (Fil</a:t>
            </a:r>
            <a:r>
              <a:rPr lang="hr-HR" sz="2000" b="1" dirty="0"/>
              <a:t>emon</a:t>
            </a:r>
            <a:r>
              <a:rPr lang="es-ES" sz="2000" b="1" dirty="0"/>
              <a:t> 1</a:t>
            </a:r>
            <a:r>
              <a:rPr lang="hr-HR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Zajedno</a:t>
            </a:r>
            <a:r>
              <a:rPr lang="es-ES" sz="2000" b="1" dirty="0"/>
              <a:t> s T</a:t>
            </a:r>
            <a:r>
              <a:rPr lang="hr-HR" sz="2000" b="1" dirty="0"/>
              <a:t>i</a:t>
            </a:r>
            <a:r>
              <a:rPr lang="es-ES" sz="2000" b="1" dirty="0"/>
              <a:t>hi</a:t>
            </a:r>
            <a:r>
              <a:rPr lang="hr-HR" sz="2000" b="1" dirty="0"/>
              <a:t>k</a:t>
            </a:r>
            <a:r>
              <a:rPr lang="es-ES" sz="2000" b="1" dirty="0" err="1"/>
              <a:t>om</a:t>
            </a:r>
            <a:r>
              <a:rPr lang="es-ES" sz="2000" b="1" dirty="0"/>
              <a:t> </a:t>
            </a:r>
            <a:r>
              <a:rPr lang="es-ES" sz="2000" b="1" dirty="0" err="1"/>
              <a:t>predao</a:t>
            </a:r>
            <a:r>
              <a:rPr lang="es-ES" sz="2000" b="1" dirty="0"/>
              <a:t> je </a:t>
            </a:r>
            <a:r>
              <a:rPr lang="es-ES" sz="2000" b="1" dirty="0" err="1"/>
              <a:t>poslanicu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hr-HR" sz="2000" b="1" dirty="0"/>
              <a:t> </a:t>
            </a:r>
            <a:r>
              <a:rPr lang="es-ES" sz="2000" b="1" dirty="0"/>
              <a:t>4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376059"/>
            <a:ext cx="558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evangelizirao</a:t>
            </a:r>
            <a:r>
              <a:rPr lang="es-ES" sz="2000" b="1" dirty="0"/>
              <a:t> u </a:t>
            </a:r>
            <a:r>
              <a:rPr lang="es-ES" sz="2000" b="1" dirty="0" err="1"/>
              <a:t>najvažnijim</a:t>
            </a:r>
            <a:r>
              <a:rPr lang="es-ES" sz="2000" b="1" dirty="0"/>
              <a:t> </a:t>
            </a:r>
            <a:r>
              <a:rPr lang="es-ES" sz="2000" b="1" dirty="0" err="1"/>
              <a:t>gradovima</a:t>
            </a:r>
            <a:r>
              <a:rPr lang="es-ES" sz="2000" b="1" dirty="0"/>
              <a:t> </a:t>
            </a:r>
            <a:r>
              <a:rPr lang="es-ES" sz="2000" b="1" dirty="0" err="1"/>
              <a:t>Carstva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pisao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održao</a:t>
            </a:r>
            <a:r>
              <a:rPr lang="es-ES" sz="2000" b="1" dirty="0"/>
              <a:t> </a:t>
            </a:r>
            <a:r>
              <a:rPr lang="es-ES" sz="2000" b="1" dirty="0" err="1"/>
              <a:t>kontakt</a:t>
            </a:r>
            <a:r>
              <a:rPr lang="es-ES" sz="2000" b="1" dirty="0"/>
              <a:t> s </a:t>
            </a:r>
            <a:r>
              <a:rPr lang="es-ES" sz="2000" b="1" dirty="0" err="1"/>
              <a:t>crkvama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ohrabrio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nije </a:t>
            </a:r>
            <a:r>
              <a:rPr lang="es-ES" sz="2000" b="1" dirty="0" err="1"/>
              <a:t>osobno</a:t>
            </a:r>
            <a:r>
              <a:rPr lang="es-ES" sz="2000" b="1" dirty="0"/>
              <a:t> </a:t>
            </a:r>
            <a:r>
              <a:rPr lang="es-ES" sz="2000" b="1" dirty="0" err="1"/>
              <a:t>poznavao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31863" y="2703072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 su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poslana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voljen</a:t>
            </a:r>
            <a:r>
              <a:rPr lang="hr-HR" sz="2000" b="1" dirty="0"/>
              <a:t>e</a:t>
            </a:r>
            <a:r>
              <a:rPr lang="es-ES" sz="2000" b="1" dirty="0"/>
              <a:t> i </a:t>
            </a:r>
            <a:r>
              <a:rPr lang="es-ES" sz="2000" b="1" dirty="0" err="1"/>
              <a:t>vjern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braće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ONI </a:t>
            </a:r>
            <a:r>
              <a:rPr lang="hr-H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IZ </a:t>
            </a:r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OBREZIVANJA</a:t>
            </a:r>
            <a:endParaRPr lang="es-ES" sz="28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671854" y="572876"/>
            <a:ext cx="809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“… 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Jedino oni rade sa mnom za kraljevstvo Božje. Oni su mi bili utjeha.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Pavao</a:t>
            </a:r>
            <a:r>
              <a:rPr lang="es-ES" b="1" dirty="0"/>
              <a:t> je </a:t>
            </a:r>
            <a:r>
              <a:rPr lang="es-ES" b="1" dirty="0" err="1"/>
              <a:t>nastojao</a:t>
            </a:r>
            <a:r>
              <a:rPr lang="es-ES" b="1" dirty="0"/>
              <a:t> </a:t>
            </a:r>
            <a:r>
              <a:rPr lang="es-ES" b="1" dirty="0" err="1"/>
              <a:t>srušiti</a:t>
            </a:r>
            <a:r>
              <a:rPr lang="es-ES" b="1" dirty="0"/>
              <a:t> </a:t>
            </a:r>
            <a:r>
              <a:rPr lang="es-ES" b="1" dirty="0" err="1"/>
              <a:t>zidove</a:t>
            </a:r>
            <a:r>
              <a:rPr lang="es-ES" b="1" dirty="0"/>
              <a:t> </a:t>
            </a:r>
            <a:r>
              <a:rPr lang="es-ES" b="1" dirty="0" err="1"/>
              <a:t>koji</a:t>
            </a:r>
            <a:r>
              <a:rPr lang="es-ES" b="1" dirty="0"/>
              <a:t> su </a:t>
            </a:r>
            <a:r>
              <a:rPr lang="es-ES" b="1" dirty="0" err="1"/>
              <a:t>dijelili</a:t>
            </a:r>
            <a:r>
              <a:rPr lang="es-ES" b="1" dirty="0"/>
              <a:t> </a:t>
            </a:r>
            <a:r>
              <a:rPr lang="es-ES" b="1" dirty="0" err="1"/>
              <a:t>Crkvu</a:t>
            </a:r>
            <a:r>
              <a:rPr lang="es-ES" b="1" dirty="0"/>
              <a:t>. </a:t>
            </a:r>
            <a:r>
              <a:rPr lang="es-ES" b="1" dirty="0" err="1"/>
              <a:t>Okružio</a:t>
            </a:r>
            <a:r>
              <a:rPr lang="es-ES" b="1" dirty="0"/>
              <a:t> se </a:t>
            </a:r>
            <a:r>
              <a:rPr lang="es-ES" b="1" dirty="0" err="1"/>
              <a:t>suradnicima</a:t>
            </a:r>
            <a:r>
              <a:rPr lang="es-ES" b="1" dirty="0"/>
              <a:t> </a:t>
            </a:r>
            <a:r>
              <a:rPr lang="es-ES" b="1" dirty="0" err="1"/>
              <a:t>iz</a:t>
            </a:r>
            <a:r>
              <a:rPr lang="es-ES" b="1" dirty="0"/>
              <a:t> </a:t>
            </a:r>
            <a:r>
              <a:rPr lang="es-ES" b="1" dirty="0" err="1"/>
              <a:t>cijelog</a:t>
            </a:r>
            <a:r>
              <a:rPr lang="es-ES" b="1" dirty="0"/>
              <a:t> </a:t>
            </a:r>
            <a:r>
              <a:rPr lang="es-ES" b="1" dirty="0" err="1"/>
              <a:t>svijeta</a:t>
            </a:r>
            <a:r>
              <a:rPr lang="es-ES" b="1" dirty="0"/>
              <a:t> i </a:t>
            </a:r>
            <a:r>
              <a:rPr lang="es-ES" b="1" dirty="0" err="1"/>
              <a:t>iz</a:t>
            </a:r>
            <a:r>
              <a:rPr lang="es-ES" b="1" dirty="0"/>
              <a:t> </a:t>
            </a:r>
            <a:r>
              <a:rPr lang="es-ES" b="1" dirty="0" err="1"/>
              <a:t>različitih</a:t>
            </a:r>
            <a:r>
              <a:rPr lang="es-ES" b="1" dirty="0"/>
              <a:t> </a:t>
            </a:r>
            <a:r>
              <a:rPr lang="es-ES" b="1" dirty="0" err="1"/>
              <a:t>sredina</a:t>
            </a:r>
            <a:r>
              <a:rPr lang="es-ES" b="1" dirty="0"/>
              <a:t>. </a:t>
            </a:r>
            <a:r>
              <a:rPr lang="es-ES" b="1" dirty="0" err="1"/>
              <a:t>Židovi</a:t>
            </a:r>
            <a:r>
              <a:rPr lang="es-ES" b="1" dirty="0"/>
              <a:t> i </a:t>
            </a:r>
            <a:r>
              <a:rPr lang="es-ES" b="1" dirty="0" err="1"/>
              <a:t>ne</a:t>
            </a:r>
            <a:r>
              <a:rPr lang="hr-HR" b="1" dirty="0"/>
              <a:t>znabošci</a:t>
            </a:r>
            <a:r>
              <a:rPr lang="es-ES" b="1" dirty="0"/>
              <a:t>, </a:t>
            </a:r>
            <a:r>
              <a:rPr lang="es-ES" b="1" dirty="0" err="1"/>
              <a:t>Azijati</a:t>
            </a:r>
            <a:r>
              <a:rPr lang="es-ES" b="1" dirty="0"/>
              <a:t> i E</a:t>
            </a:r>
            <a:r>
              <a:rPr lang="hr-HR" b="1" dirty="0"/>
              <a:t>v</a:t>
            </a:r>
            <a:r>
              <a:rPr lang="es-ES" b="1" dirty="0" err="1"/>
              <a:t>ropljani</a:t>
            </a:r>
            <a:r>
              <a:rPr lang="es-ES" b="1" dirty="0"/>
              <a:t> </a:t>
            </a:r>
            <a:r>
              <a:rPr lang="es-ES" b="1" dirty="0" err="1"/>
              <a:t>rade</a:t>
            </a:r>
            <a:r>
              <a:rPr lang="es-ES" b="1" dirty="0"/>
              <a:t> </a:t>
            </a:r>
            <a:r>
              <a:rPr lang="es-ES" b="1" dirty="0" err="1"/>
              <a:t>zajedno</a:t>
            </a:r>
            <a:r>
              <a:rPr lang="es-ES" b="1" dirty="0"/>
              <a:t> u </a:t>
            </a:r>
            <a:r>
              <a:rPr lang="es-ES" b="1" dirty="0" err="1"/>
              <a:t>skladu</a:t>
            </a:r>
            <a:r>
              <a:rPr lang="es-ES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404218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Njegova</a:t>
            </a:r>
            <a:r>
              <a:rPr lang="es-ES" b="1" dirty="0"/>
              <a:t> </a:t>
            </a:r>
            <a:r>
              <a:rPr lang="es-ES" b="1" dirty="0" err="1"/>
              <a:t>vizija</a:t>
            </a:r>
            <a:r>
              <a:rPr lang="es-ES" b="1" dirty="0"/>
              <a:t> </a:t>
            </a:r>
            <a:r>
              <a:rPr lang="es-ES" b="1" dirty="0" err="1"/>
              <a:t>bila</a:t>
            </a:r>
            <a:r>
              <a:rPr lang="es-ES" b="1" dirty="0"/>
              <a:t> je </a:t>
            </a:r>
            <a:r>
              <a:rPr lang="hr-HR" b="1" dirty="0"/>
              <a:t>da </a:t>
            </a:r>
            <a:r>
              <a:rPr lang="es-ES" b="1" dirty="0" err="1"/>
              <a:t>ost</a:t>
            </a:r>
            <a:r>
              <a:rPr lang="hr-HR" b="1" dirty="0"/>
              <a:t>vari</a:t>
            </a:r>
            <a:r>
              <a:rPr lang="es-ES" b="1" dirty="0"/>
              <a:t> </a:t>
            </a:r>
            <a:r>
              <a:rPr lang="es-ES" b="1" dirty="0" err="1"/>
              <a:t>ujedinjenu</a:t>
            </a:r>
            <a:r>
              <a:rPr lang="es-ES" b="1" dirty="0"/>
              <a:t> </a:t>
            </a:r>
            <a:r>
              <a:rPr lang="es-ES" b="1" dirty="0" err="1"/>
              <a:t>crkvu</a:t>
            </a:r>
            <a:r>
              <a:rPr lang="es-ES" b="1" dirty="0"/>
              <a:t> </a:t>
            </a:r>
            <a:r>
              <a:rPr lang="es-ES" b="1" dirty="0" err="1"/>
              <a:t>koja</a:t>
            </a:r>
            <a:r>
              <a:rPr lang="es-ES" b="1" dirty="0"/>
              <a:t> </a:t>
            </a:r>
            <a:r>
              <a:rPr lang="es-ES" b="1" dirty="0" err="1"/>
              <a:t>bi</a:t>
            </a:r>
            <a:r>
              <a:rPr lang="es-ES" b="1" dirty="0"/>
              <a:t> </a:t>
            </a:r>
            <a:r>
              <a:rPr lang="es-ES" b="1" dirty="0" err="1"/>
              <a:t>radila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zajedničkom</a:t>
            </a:r>
            <a:r>
              <a:rPr lang="es-ES" b="1" dirty="0"/>
              <a:t> </a:t>
            </a:r>
            <a:r>
              <a:rPr lang="es-ES" b="1" dirty="0" err="1"/>
              <a:t>cilju</a:t>
            </a:r>
            <a:r>
              <a:rPr lang="es-ES" b="1" dirty="0"/>
              <a:t>: </a:t>
            </a:r>
            <a:r>
              <a:rPr lang="es-ES" b="1" dirty="0" err="1"/>
              <a:t>propovijedanj</a:t>
            </a:r>
            <a:r>
              <a:rPr lang="hr-HR" b="1" dirty="0"/>
              <a:t>e</a:t>
            </a:r>
            <a:r>
              <a:rPr lang="es-ES" b="1" dirty="0"/>
              <a:t> </a:t>
            </a:r>
            <a:r>
              <a:rPr lang="hr-HR" b="1" dirty="0"/>
              <a:t>E</a:t>
            </a:r>
            <a:r>
              <a:rPr lang="es-ES" b="1" dirty="0" err="1"/>
              <a:t>vanđelja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323703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SLUŽBENIK</a:t>
            </a:r>
            <a:endParaRPr lang="es-ES" sz="2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Pozdravlja vas vaš zemljek Epafra, sluga Krista Isusa, on se uvijek bori molitvama za vas da biste postalizreloi i puni svega što je po volji Božjoj.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</a:t>
            </a:r>
            <a:r>
              <a:rPr lang="hr-HR" sz="2000" b="1" dirty="0"/>
              <a:t>p</a:t>
            </a:r>
            <a:r>
              <a:rPr lang="es-ES" sz="2000" b="1" dirty="0"/>
              <a:t>afra je </a:t>
            </a:r>
            <a:r>
              <a:rPr lang="es-ES" sz="2000" b="1" dirty="0" err="1"/>
              <a:t>pomogao</a:t>
            </a:r>
            <a:r>
              <a:rPr lang="es-ES" sz="2000" b="1" dirty="0"/>
              <a:t> </a:t>
            </a:r>
            <a:r>
              <a:rPr lang="es-ES" sz="2000" b="1" dirty="0" err="1"/>
              <a:t>širiti</a:t>
            </a:r>
            <a:r>
              <a:rPr lang="es-ES" sz="2000" b="1" dirty="0"/>
              <a:t> </a:t>
            </a:r>
            <a:r>
              <a:rPr lang="es-ES" sz="2000" b="1" dirty="0" err="1"/>
              <a:t>evanđelje</a:t>
            </a:r>
            <a:r>
              <a:rPr lang="es-ES" sz="2000" b="1" dirty="0"/>
              <a:t> u </a:t>
            </a:r>
            <a:r>
              <a:rPr lang="es-ES" sz="2000" b="1" dirty="0" err="1"/>
              <a:t>Kolos</a:t>
            </a:r>
            <a:r>
              <a:rPr lang="hr-HR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Hierapolju</a:t>
            </a:r>
            <a:r>
              <a:rPr lang="es-ES" sz="2000" b="1" dirty="0"/>
              <a:t> i </a:t>
            </a:r>
            <a:r>
              <a:rPr lang="es-ES" sz="2000" b="1" dirty="0" err="1"/>
              <a:t>Laodiceji</a:t>
            </a:r>
            <a:r>
              <a:rPr lang="es-ES" sz="2000" b="1" dirty="0"/>
              <a:t>, </a:t>
            </a:r>
            <a:r>
              <a:rPr lang="es-ES" sz="2000" b="1" dirty="0" err="1"/>
              <a:t>crkvama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duboko</a:t>
            </a:r>
            <a:r>
              <a:rPr lang="es-ES" sz="2000" b="1" dirty="0"/>
              <a:t> </a:t>
            </a:r>
            <a:r>
              <a:rPr lang="es-ES" sz="2000" b="1" dirty="0" err="1"/>
              <a:t>volio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4,13). Uz </a:t>
            </a:r>
            <a:r>
              <a:rPr lang="es-ES" sz="2000" b="1" dirty="0" err="1"/>
              <a:t>Epafrasov</a:t>
            </a:r>
            <a:r>
              <a:rPr lang="es-ES" sz="2000" b="1" dirty="0"/>
              <a:t> </a:t>
            </a:r>
            <a:r>
              <a:rPr lang="es-ES" sz="2000" b="1" dirty="0" err="1"/>
              <a:t>pozdrav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uključuje</a:t>
            </a:r>
            <a:r>
              <a:rPr lang="es-ES" sz="2000" b="1" dirty="0"/>
              <a:t> i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želje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Kološan</a:t>
            </a:r>
            <a:r>
              <a:rPr lang="hr-HR" sz="2000" b="1" dirty="0"/>
              <a:t>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4,12):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35452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VOLJENI I OBIČNI</a:t>
            </a:r>
            <a:endParaRPr lang="es-ES" sz="28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Pozdravljaju vas ljubljeni liječnik Luka i Dema.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je </a:t>
            </a:r>
            <a:r>
              <a:rPr lang="es-ES" sz="2000" b="1" dirty="0" err="1"/>
              <a:t>spomenut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u </a:t>
            </a:r>
            <a:r>
              <a:rPr lang="es-ES" sz="2000" b="1" dirty="0" err="1"/>
              <a:t>Kološanima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14, Demas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vjeran</a:t>
            </a:r>
            <a:r>
              <a:rPr lang="es-ES" sz="2000" b="1" dirty="0"/>
              <a:t> </a:t>
            </a:r>
            <a:r>
              <a:rPr lang="es-ES" sz="2000" b="1" dirty="0" err="1"/>
              <a:t>suradnik</a:t>
            </a:r>
            <a:r>
              <a:rPr lang="es-ES" sz="2000" b="1" dirty="0"/>
              <a:t> </a:t>
            </a:r>
            <a:r>
              <a:rPr lang="es-ES" sz="2000" b="1" dirty="0" err="1"/>
              <a:t>Pavl</a:t>
            </a:r>
            <a:r>
              <a:rPr lang="hr-HR" sz="2000" b="1" dirty="0"/>
              <a:t>a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7180120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813911"/>
            <a:ext cx="4029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Prestao</a:t>
            </a:r>
            <a:r>
              <a:rPr lang="es-ES" sz="2000" b="1" dirty="0"/>
              <a:t> je </a:t>
            </a:r>
            <a:r>
              <a:rPr lang="es-ES" sz="2000" b="1" dirty="0" err="1"/>
              <a:t>voljeti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i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srce</a:t>
            </a:r>
            <a:r>
              <a:rPr lang="es-ES" sz="2000" b="1" dirty="0"/>
              <a:t> </a:t>
            </a:r>
            <a:r>
              <a:rPr lang="es-ES" sz="2000" b="1" dirty="0" err="1"/>
              <a:t>svijetu</a:t>
            </a:r>
            <a:r>
              <a:rPr lang="es-ES" sz="2000" b="1" dirty="0"/>
              <a:t> (1. </a:t>
            </a:r>
            <a:r>
              <a:rPr lang="es-ES" sz="2000" b="1" dirty="0" err="1"/>
              <a:t>Ivan</a:t>
            </a:r>
            <a:r>
              <a:rPr lang="hr-HR" sz="2000" b="1" dirty="0"/>
              <a:t>.</a:t>
            </a:r>
            <a:r>
              <a:rPr lang="es-ES" sz="2000" b="1" dirty="0"/>
              <a:t> 2</a:t>
            </a:r>
            <a:r>
              <a:rPr lang="hr-HR" sz="2000" b="1" dirty="0"/>
              <a:t>,</a:t>
            </a:r>
            <a:r>
              <a:rPr lang="es-ES" sz="2000" b="1" dirty="0"/>
              <a:t>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409440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Luk</a:t>
            </a:r>
            <a:r>
              <a:rPr lang="hr-HR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čvrst</a:t>
            </a:r>
            <a:r>
              <a:rPr lang="es-ES" sz="2000" b="1" dirty="0"/>
              <a:t> u </a:t>
            </a:r>
            <a:r>
              <a:rPr lang="es-ES" sz="2000" b="1" dirty="0" err="1"/>
              <a:t>nadi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dolazak</a:t>
            </a:r>
            <a:r>
              <a:rPr lang="es-ES" sz="2000" b="1" dirty="0"/>
              <a:t> i </a:t>
            </a:r>
            <a:r>
              <a:rPr lang="es-ES" sz="2000" b="1" dirty="0" err="1"/>
              <a:t>Novu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. Demas je </a:t>
            </a:r>
            <a:r>
              <a:rPr lang="es-ES" sz="2000" b="1" dirty="0" err="1"/>
              <a:t>volio</a:t>
            </a:r>
            <a:r>
              <a:rPr lang="es-ES" sz="2000" b="1" dirty="0"/>
              <a:t> </a:t>
            </a:r>
            <a:r>
              <a:rPr lang="es-ES" sz="2000" b="1" dirty="0" err="1"/>
              <a:t>slavu</a:t>
            </a:r>
            <a:r>
              <a:rPr lang="es-ES" sz="2000" b="1" dirty="0"/>
              <a:t> </a:t>
            </a:r>
            <a:r>
              <a:rPr lang="es-ES" sz="2000" b="1" dirty="0" err="1"/>
              <a:t>ovog</a:t>
            </a:r>
            <a:r>
              <a:rPr lang="es-ES" sz="2000" b="1" dirty="0"/>
              <a:t> </a:t>
            </a:r>
            <a:r>
              <a:rPr lang="es-ES" sz="2000" b="1" dirty="0" err="1"/>
              <a:t>svijeta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slavu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dolazi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699899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Kontrast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Luke i </a:t>
            </a:r>
            <a:r>
              <a:rPr lang="es-ES" sz="2000" b="1" dirty="0" err="1"/>
              <a:t>Demasa</a:t>
            </a:r>
            <a:r>
              <a:rPr lang="es-ES" sz="2000" b="1" dirty="0"/>
              <a:t> </a:t>
            </a:r>
            <a:r>
              <a:rPr lang="es-ES" sz="2000" b="1" dirty="0" err="1"/>
              <a:t>vidljiv</a:t>
            </a:r>
            <a:r>
              <a:rPr lang="es-ES" sz="2000" b="1" dirty="0"/>
              <a:t> je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. </a:t>
            </a:r>
            <a:r>
              <a:rPr lang="es-ES" sz="2000" b="1" dirty="0" err="1"/>
              <a:t>Luk</a:t>
            </a:r>
            <a:r>
              <a:rPr lang="hr-HR" sz="2000" b="1" dirty="0"/>
              <a:t>a</a:t>
            </a:r>
            <a:r>
              <a:rPr lang="es-ES" sz="2000" b="1" dirty="0"/>
              <a:t> je bio </a:t>
            </a:r>
            <a:r>
              <a:rPr lang="es-ES" sz="2000" b="1" dirty="0" err="1"/>
              <a:t>voljen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rada, Demas je </a:t>
            </a:r>
            <a:r>
              <a:rPr lang="es-ES" sz="2000" b="1" dirty="0" err="1"/>
              <a:t>volio</a:t>
            </a:r>
            <a:r>
              <a:rPr lang="es-ES" sz="2000" b="1" dirty="0"/>
              <a:t> </a:t>
            </a:r>
            <a:r>
              <a:rPr lang="es-ES" sz="2000" b="1" dirty="0" err="1"/>
              <a:t>svijet</a:t>
            </a:r>
            <a:r>
              <a:rPr lang="es-ES" sz="2000" b="1" dirty="0"/>
              <a:t> i </a:t>
            </a:r>
            <a:r>
              <a:rPr lang="es-ES" sz="2000" b="1" dirty="0" err="1"/>
              <a:t>napustio</a:t>
            </a:r>
            <a:r>
              <a:rPr lang="es-ES" sz="2000" b="1" dirty="0"/>
              <a:t> </a:t>
            </a: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/>
              <a:t>la.</a:t>
            </a:r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tx2">
                    <a:lumMod val="75000"/>
                  </a:schemeClr>
                </a:solidFill>
              </a:rPr>
              <a:t>VOĐE CRKVE</a:t>
            </a:r>
            <a:endParaRPr lang="es-ES" sz="28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Pozdravite braću u Laodiceji i Nimfa zajedno s crkvom koja se sastaje u njegovoj kući.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moli</a:t>
            </a:r>
            <a:r>
              <a:rPr lang="es-ES" sz="2000" b="1" dirty="0"/>
              <a:t> </a:t>
            </a:r>
            <a:r>
              <a:rPr lang="es-ES" sz="2000" b="1" dirty="0" err="1"/>
              <a:t>Kološan</a:t>
            </a:r>
            <a:r>
              <a:rPr lang="hr-HR" sz="2000" b="1" dirty="0"/>
              <a:t>e</a:t>
            </a:r>
            <a:r>
              <a:rPr lang="es-ES" sz="2000" b="1" dirty="0"/>
              <a:t> da se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pismo</a:t>
            </a:r>
            <a:r>
              <a:rPr lang="es-ES" sz="2000" b="1" dirty="0"/>
              <a:t> </a:t>
            </a:r>
            <a:r>
              <a:rPr lang="es-ES" sz="2000" b="1" dirty="0" err="1"/>
              <a:t>pročita</a:t>
            </a:r>
            <a:r>
              <a:rPr lang="es-ES" sz="2000" b="1" dirty="0"/>
              <a:t> </a:t>
            </a:r>
            <a:r>
              <a:rPr lang="es-ES" sz="2000" b="1" dirty="0" err="1"/>
              <a:t>onima</a:t>
            </a:r>
            <a:r>
              <a:rPr lang="es-ES" sz="2000" b="1" dirty="0"/>
              <a:t> u </a:t>
            </a:r>
            <a:r>
              <a:rPr lang="es-ES" sz="2000" b="1" dirty="0" err="1"/>
              <a:t>Laodiceji</a:t>
            </a:r>
            <a:r>
              <a:rPr lang="es-ES" sz="2000" b="1" dirty="0"/>
              <a:t>, i da </a:t>
            </a:r>
            <a:r>
              <a:rPr lang="es-ES" sz="2000" b="1" dirty="0" err="1"/>
              <a:t>pročitaju</a:t>
            </a:r>
            <a:r>
              <a:rPr lang="es-ES" sz="2000" b="1" dirty="0"/>
              <a:t> </a:t>
            </a:r>
            <a:r>
              <a:rPr lang="es-ES" sz="2000" b="1" dirty="0" err="1"/>
              <a:t>pismo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hr-HR" sz="2000" b="1" dirty="0"/>
              <a:t>k</a:t>
            </a:r>
            <a:r>
              <a:rPr lang="es-ES" sz="2000" b="1" dirty="0" err="1"/>
              <a:t>ejcima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696008"/>
              </p:ext>
            </p:extLst>
          </p:nvPr>
        </p:nvGraphicFramePr>
        <p:xfrm>
          <a:off x="233562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NINFAS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69087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AR</a:t>
            </a: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HIP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999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Pavlovu</a:t>
            </a:r>
            <a:r>
              <a:rPr lang="es-ES" sz="2000" b="1" dirty="0"/>
              <a:t> </a:t>
            </a:r>
            <a:r>
              <a:rPr lang="es-ES" sz="2000" b="1" dirty="0" err="1"/>
              <a:t>poruku</a:t>
            </a:r>
            <a:r>
              <a:rPr lang="es-ES" sz="2000" b="1" dirty="0"/>
              <a:t> </a:t>
            </a:r>
            <a:r>
              <a:rPr lang="es-ES" sz="2000" b="1" dirty="0" err="1"/>
              <a:t>Laodiceji</a:t>
            </a:r>
            <a:r>
              <a:rPr lang="es-ES" sz="2000" b="1" dirty="0"/>
              <a:t>, </a:t>
            </a:r>
            <a:r>
              <a:rPr lang="es-ES" sz="2000" b="1" dirty="0" err="1"/>
              <a:t>iako</a:t>
            </a:r>
            <a:r>
              <a:rPr lang="es-ES" sz="2000" b="1" dirty="0"/>
              <a:t> </a:t>
            </a: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poruku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</a:t>
            </a:r>
            <a:r>
              <a:rPr lang="hr-HR" sz="2000" b="1" dirty="0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apostol</a:t>
            </a:r>
            <a:r>
              <a:rPr lang="es-ES" sz="2000" b="1" dirty="0"/>
              <a:t> </a:t>
            </a:r>
            <a:r>
              <a:rPr lang="es-ES" sz="2000" b="1" dirty="0" err="1"/>
              <a:t>Ivan</a:t>
            </a:r>
            <a:r>
              <a:rPr lang="es-ES" sz="2000" b="1" dirty="0"/>
              <a:t> </a:t>
            </a:r>
            <a:r>
              <a:rPr lang="es-ES" sz="2000" b="1" dirty="0" err="1"/>
              <a:t>napisao</a:t>
            </a:r>
            <a:r>
              <a:rPr lang="es-ES" sz="2000" b="1" dirty="0"/>
              <a:t> 30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kasnije</a:t>
            </a:r>
            <a:r>
              <a:rPr lang="es-ES" sz="2000" b="1" dirty="0"/>
              <a:t> (</a:t>
            </a:r>
            <a:r>
              <a:rPr lang="es-ES" sz="2000" b="1" dirty="0" err="1"/>
              <a:t>Ot</a:t>
            </a:r>
            <a:r>
              <a:rPr lang="hr-HR" sz="2000" b="1" dirty="0"/>
              <a:t>k.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403998"/>
            <a:ext cx="37263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spominje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glavna</a:t>
            </a:r>
            <a:r>
              <a:rPr lang="es-ES" sz="2000" b="1" dirty="0"/>
              <a:t> </a:t>
            </a:r>
            <a:r>
              <a:rPr lang="es-ES" sz="2000" b="1" dirty="0" err="1"/>
              <a:t>vođe</a:t>
            </a:r>
            <a:r>
              <a:rPr lang="es-ES" sz="2000" b="1" dirty="0"/>
              <a:t> </a:t>
            </a:r>
            <a:r>
              <a:rPr lang="es-ES" sz="2000" b="1" dirty="0" err="1"/>
              <a:t>tih</a:t>
            </a:r>
            <a:r>
              <a:rPr lang="es-ES" sz="2000" b="1" dirty="0"/>
              <a:t> </a:t>
            </a:r>
            <a:r>
              <a:rPr lang="es-ES" sz="2000" b="1" dirty="0" err="1"/>
              <a:t>crkava</a:t>
            </a:r>
            <a:r>
              <a:rPr lang="es-ES" sz="2000" b="1" dirty="0"/>
              <a:t>: </a:t>
            </a:r>
            <a:r>
              <a:rPr lang="hr-HR" sz="2000" b="1" dirty="0"/>
              <a:t>N</a:t>
            </a:r>
            <a:r>
              <a:rPr lang="es-ES" sz="2000" b="1" dirty="0" err="1"/>
              <a:t>imf</a:t>
            </a:r>
            <a:r>
              <a:rPr lang="hr-HR" sz="2000" b="1" dirty="0"/>
              <a:t>a</a:t>
            </a:r>
            <a:r>
              <a:rPr lang="es-ES" sz="2000" b="1" dirty="0"/>
              <a:t> [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Laodiceje</a:t>
            </a:r>
            <a:r>
              <a:rPr lang="es-ES" sz="2000" b="1" dirty="0"/>
              <a:t>] i </a:t>
            </a:r>
            <a:r>
              <a:rPr lang="es-ES" sz="2000" b="1" dirty="0" err="1"/>
              <a:t>Arhipa</a:t>
            </a:r>
            <a:r>
              <a:rPr lang="es-ES" sz="2000" b="1" dirty="0"/>
              <a:t> [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Kolos</a:t>
            </a:r>
            <a:r>
              <a:rPr lang="hr-HR" sz="2000" b="1" dirty="0"/>
              <a:t>a</a:t>
            </a:r>
            <a:r>
              <a:rPr lang="es-ES" sz="2000" b="1" dirty="0"/>
              <a:t>.]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15</a:t>
            </a:r>
            <a:r>
              <a:rPr lang="hr-HR" sz="2000" b="1" dirty="0"/>
              <a:t>.</a:t>
            </a:r>
            <a:r>
              <a:rPr lang="es-ES" sz="2000" b="1" dirty="0"/>
              <a:t>17).</a:t>
            </a:r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63041" y="995680"/>
            <a:ext cx="978506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Služba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pružamo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Bogu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zahtijeva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integritet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duše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snage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Trebamo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bez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zadrške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posvetiti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Bogu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bismo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ponudili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nebesku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zemaljsku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sliku</a:t>
            </a:r>
            <a:r>
              <a:rPr lang="es-ES" sz="2600" b="1" dirty="0">
                <a:latin typeface="Constantia" panose="02030602050306030303" pitchFamily="18" charset="0"/>
              </a:rPr>
              <a:t>. Mora se </a:t>
            </a:r>
            <a:r>
              <a:rPr lang="es-ES" sz="2600" b="1" dirty="0" err="1">
                <a:latin typeface="Constantia" panose="02030602050306030303" pitchFamily="18" charset="0"/>
              </a:rPr>
              <a:t>manifestirati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preporod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osjetljivosti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</a:t>
            </a:r>
            <a:r>
              <a:rPr lang="es-ES" sz="2600" b="1" dirty="0">
                <a:latin typeface="Constantia" panose="02030602050306030303" pitchFamily="18" charset="0"/>
              </a:rPr>
              <a:t> bio </a:t>
            </a:r>
            <a:r>
              <a:rPr lang="es-ES" sz="2600" b="1" dirty="0" err="1">
                <a:latin typeface="Constantia" panose="02030602050306030303" pitchFamily="18" charset="0"/>
              </a:rPr>
              <a:t>potpuno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probuđen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treba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obaviti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svim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društvenim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slojevima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visokim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niskim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bogatima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siromašnima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obrazovanim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neukim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Moramo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otkriti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nježnost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sličnu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onoj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velikog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Pastira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nosi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janjce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naručju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čuva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stado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svakog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zla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vodi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sigurnim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putem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Kristovi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sljedbenici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trebaju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pokazivati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nježnost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suosjećanje</a:t>
            </a:r>
            <a:r>
              <a:rPr lang="es-ES" sz="2600" b="1" dirty="0">
                <a:latin typeface="Constantia" panose="02030602050306030303" pitchFamily="18" charset="0"/>
              </a:rPr>
              <a:t> te </a:t>
            </a:r>
            <a:r>
              <a:rPr lang="es-ES" sz="2600" b="1" dirty="0" err="1">
                <a:latin typeface="Constantia" panose="02030602050306030303" pitchFamily="18" charset="0"/>
              </a:rPr>
              <a:t>snažnu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želju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prenesu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istine</a:t>
            </a:r>
            <a:r>
              <a:rPr lang="hr-HR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vječnog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svima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prime."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215557" y="5986911"/>
            <a:ext cx="389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i="1" dirty="0"/>
              <a:t>Krist</a:t>
            </a:r>
            <a:r>
              <a:rPr lang="hr-HR" sz="1600" i="1" dirty="0"/>
              <a:t> Pobjednik</a:t>
            </a:r>
            <a:r>
              <a:rPr lang="es-ES" sz="1600" i="1" dirty="0"/>
              <a:t>,</a:t>
            </a:r>
            <a:r>
              <a:rPr lang="es-ES" sz="1600" b="1" dirty="0"/>
              <a:t> 9</a:t>
            </a:r>
            <a:r>
              <a:rPr lang="hr-HR" sz="1600" b="1" dirty="0"/>
              <a:t>. veljače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1441</Words>
  <Application>Microsoft Office PowerPoint</Application>
  <PresentationFormat>Panorámica</PresentationFormat>
  <Paragraphs>67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Constantia</vt:lpstr>
      <vt:lpstr>Aptos Display</vt:lpstr>
      <vt:lpstr>Impact</vt:lpstr>
      <vt:lpstr>Arial</vt:lpstr>
      <vt:lpstr>Comic Sans MS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2026-02-13T17:36:38Z</dcterms:created>
  <dcterms:modified xsi:type="dcterms:W3CDTF">2026-02-27T06:57:58Z</dcterms:modified>
</cp:coreProperties>
</file>