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68" r:id="rId2"/>
    <p:sldId id="273" r:id="rId3"/>
    <p:sldId id="258" r:id="rId4"/>
    <p:sldId id="259" r:id="rId5"/>
    <p:sldId id="260" r:id="rId6"/>
    <p:sldId id="276" r:id="rId7"/>
    <p:sldId id="262" r:id="rId8"/>
    <p:sldId id="277" r:id="rId9"/>
    <p:sldId id="274" r:id="rId10"/>
    <p:sldId id="265" r:id="rId11"/>
    <p:sldId id="266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A492"/>
    <a:srgbClr val="A5A7AC"/>
    <a:srgbClr val="A5A9E3"/>
    <a:srgbClr val="FFCB7F"/>
    <a:srgbClr val="008000"/>
    <a:srgbClr val="838DA0"/>
    <a:srgbClr val="547D11"/>
    <a:srgbClr val="30480A"/>
    <a:srgbClr val="652F00"/>
    <a:srgbClr val="9B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926" autoAdjust="0"/>
  </p:normalViewPr>
  <p:slideViewPr>
    <p:cSldViewPr snapToGrid="0">
      <p:cViewPr varScale="1">
        <p:scale>
          <a:sx n="84" d="100"/>
          <a:sy n="84" d="100"/>
        </p:scale>
        <p:origin x="90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4.png"/></Relationships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D0476-35F6-454D-A600-8AAF1F495A2B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DF6DA6C4-307F-4EB8-B0A3-18CA357CA5BB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Kupi 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pročišće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zlato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466DD2-2504-4A29-AB3B-D6027A261762}" type="par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DA604FB7-6998-4832-B627-93CBA437A684}" type="sib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8B3876F2-42C4-47F0-99DB-4F3E2DD1BA00}">
      <dgm:prSet custT="1"/>
      <dgm:spPr/>
      <dgm:t>
        <a:bodyPr/>
        <a:lstStyle/>
        <a:p>
          <a:r>
            <a:rPr lang="en-US" sz="1800" b="1" noProof="0" dirty="0">
              <a:effectLst/>
            </a:rPr>
            <a:t>Ne </a:t>
          </a:r>
          <a:r>
            <a:rPr lang="en-US" sz="1800" b="1" noProof="0" dirty="0" err="1">
              <a:effectLst/>
            </a:rPr>
            <a:t>sm</a:t>
          </a:r>
          <a:r>
            <a:rPr lang="hr-HR" sz="1800" b="1" noProof="0" dirty="0">
              <a:effectLst/>
            </a:rPr>
            <a:t>ij</a:t>
          </a:r>
          <a:r>
            <a:rPr lang="en-US" sz="1800" b="1" noProof="0" dirty="0">
              <a:effectLst/>
            </a:rPr>
            <a:t>emo se </a:t>
          </a:r>
          <a:r>
            <a:rPr lang="en-US" sz="1800" b="1" noProof="0" dirty="0" err="1">
              <a:effectLst/>
            </a:rPr>
            <a:t>zadovoljiti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poluistinama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ili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površnim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proučavanjem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Biblije</a:t>
          </a:r>
          <a:r>
            <a:rPr lang="en-US" sz="1800" b="1" noProof="0" dirty="0">
              <a:effectLst/>
            </a:rPr>
            <a:t>. Moramo </a:t>
          </a:r>
          <a:r>
            <a:rPr lang="en-US" sz="1800" b="1" noProof="0" dirty="0" err="1">
              <a:effectLst/>
            </a:rPr>
            <a:t>odbaciti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ljudske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doktrine</a:t>
          </a:r>
          <a:r>
            <a:rPr lang="en-US" sz="1800" b="1" noProof="0" dirty="0">
              <a:effectLst/>
            </a:rPr>
            <a:t> (</a:t>
          </a:r>
          <a:r>
            <a:rPr lang="sr-Latn-RS" sz="1800" b="1" noProof="0" dirty="0">
              <a:effectLst/>
            </a:rPr>
            <a:t>učenja</a:t>
          </a:r>
          <a:r>
            <a:rPr lang="en-US" sz="1800" b="1" noProof="0" dirty="0">
              <a:effectLst/>
            </a:rPr>
            <a:t>) </a:t>
          </a:r>
          <a:r>
            <a:rPr lang="en-US" sz="1800" b="1" noProof="0" dirty="0" err="1">
              <a:effectLst/>
            </a:rPr>
            <a:t>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dublje</a:t>
          </a:r>
          <a:r>
            <a:rPr lang="en-US" sz="1800" b="1" noProof="0" dirty="0">
              <a:effectLst/>
            </a:rPr>
            <a:t> se </a:t>
          </a:r>
          <a:r>
            <a:rPr lang="en-US" sz="1800" b="1" noProof="0" dirty="0" err="1">
              <a:effectLst/>
            </a:rPr>
            <a:t>upustiti</a:t>
          </a:r>
          <a:r>
            <a:rPr lang="en-US" sz="1800" b="1" noProof="0" dirty="0">
              <a:effectLst/>
            </a:rPr>
            <a:t> u </a:t>
          </a:r>
          <a:r>
            <a:rPr lang="en-US" sz="1800" b="1" noProof="0" dirty="0" err="1">
              <a:effectLst/>
            </a:rPr>
            <a:t>naše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proučavanje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Biblije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kako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bismo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uklonili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sve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nesavršenosti</a:t>
          </a:r>
          <a:r>
            <a:rPr lang="en-US" sz="1800" b="1" noProof="0" dirty="0">
              <a:effectLst/>
            </a:rPr>
            <a:t> (</a:t>
          </a:r>
          <a:r>
            <a:rPr lang="en-US" sz="1800" b="1" noProof="0" dirty="0" err="1">
              <a:effectLst/>
            </a:rPr>
            <a:t>šljaku</a:t>
          </a:r>
          <a:r>
            <a:rPr lang="en-US" sz="1800" b="1" noProof="0" dirty="0">
              <a:effectLst/>
            </a:rPr>
            <a:t>) </a:t>
          </a:r>
          <a:r>
            <a:rPr lang="en-US" sz="1800" b="1" noProof="0" dirty="0" err="1">
              <a:effectLst/>
            </a:rPr>
            <a:t>iz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našeg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razum</a:t>
          </a:r>
          <a:r>
            <a:rPr lang="hr-HR" sz="1800" b="1" noProof="0" dirty="0">
              <a:effectLst/>
            </a:rPr>
            <a:t>ij</a:t>
          </a:r>
          <a:r>
            <a:rPr lang="en-US" sz="1800" b="1" noProof="0" dirty="0" err="1">
              <a:effectLst/>
            </a:rPr>
            <a:t>evanja</a:t>
          </a:r>
          <a:r>
            <a:rPr lang="en-US" sz="1800" b="1" noProof="0" dirty="0">
              <a:effectLst/>
            </a:rPr>
            <a:t> </a:t>
          </a:r>
          <a:r>
            <a:rPr lang="sr-Latn-RS" sz="1800" b="1" noProof="0" dirty="0">
              <a:effectLst/>
            </a:rPr>
            <a:t>Božje riječi</a:t>
          </a:r>
          <a:r>
            <a:rPr lang="en-US" sz="1800" b="1" noProof="0" dirty="0">
              <a:effectLst/>
            </a:rPr>
            <a:t>.</a:t>
          </a:r>
          <a:endParaRPr lang="en" sz="1800" noProof="0" dirty="0">
            <a:effectLst/>
          </a:endParaRPr>
        </a:p>
      </dgm:t>
    </dgm:pt>
    <dgm:pt modelId="{FA446D42-EA1D-4299-88DF-964108EE1E13}" type="par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23FE3D37-8DBE-4268-B158-A01377E8F429}" type="sib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E27E5D2A-72B5-438B-9DCA-C10F27C99DCC}" type="pres">
      <dgm:prSet presAssocID="{753D0476-35F6-454D-A600-8AAF1F495A2B}" presName="Name0" presStyleCnt="0">
        <dgm:presLayoutVars>
          <dgm:dir/>
        </dgm:presLayoutVars>
      </dgm:prSet>
      <dgm:spPr/>
    </dgm:pt>
    <dgm:pt modelId="{63486772-0A1C-4CB4-966C-3DDC2FF0CAA9}" type="pres">
      <dgm:prSet presAssocID="{DF6DA6C4-307F-4EB8-B0A3-18CA357CA5BB}" presName="composite" presStyleCnt="0"/>
      <dgm:spPr/>
    </dgm:pt>
    <dgm:pt modelId="{2BE5E718-CEB5-491D-9AD5-8D7C725915EA}" type="pres">
      <dgm:prSet presAssocID="{DF6DA6C4-307F-4EB8-B0A3-18CA357CA5BB}" presName="Accent" presStyleLbl="alignAcc1" presStyleIdx="0" presStyleCnt="1" custLinFactX="-1476992" custLinFactNeighborX="-1500000"/>
      <dgm:spPr/>
    </dgm:pt>
    <dgm:pt modelId="{A9DC3890-2F1C-4339-9B26-1F22E4D6783C}" type="pres">
      <dgm:prSet presAssocID="{DF6DA6C4-307F-4EB8-B0A3-18CA357CA5BB}" presName="Image" presStyleLbl="node1" presStyleIdx="0" presStyleCnt="1" custScaleX="118271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8E1BD37-E2A3-48C9-B0D5-AA69475F4227}" type="pres">
      <dgm:prSet presAssocID="{DF6DA6C4-307F-4EB8-B0A3-18CA357CA5BB}" presName="Child" presStyleLbl="revTx" presStyleIdx="0" presStyleCnt="1" custScaleX="214708">
        <dgm:presLayoutVars>
          <dgm:bulletEnabled val="1"/>
        </dgm:presLayoutVars>
      </dgm:prSet>
      <dgm:spPr/>
    </dgm:pt>
    <dgm:pt modelId="{10C5EEBE-B0F8-415F-9669-66275EFF5A07}" type="pres">
      <dgm:prSet presAssocID="{DF6DA6C4-307F-4EB8-B0A3-18CA357CA5BB}" presName="Parent" presStyleLbl="alignNode1" presStyleIdx="0" presStyleCnt="1" custScaleX="203264">
        <dgm:presLayoutVars>
          <dgm:bulletEnabled val="1"/>
        </dgm:presLayoutVars>
      </dgm:prSet>
      <dgm:spPr/>
    </dgm:pt>
  </dgm:ptLst>
  <dgm:cxnLst>
    <dgm:cxn modelId="{48446B12-2565-4696-A0BD-282C03931528}" type="presOf" srcId="{8B3876F2-42C4-47F0-99DB-4F3E2DD1BA00}" destId="{28E1BD37-E2A3-48C9-B0D5-AA69475F4227}" srcOrd="0" destOrd="0" presId="urn:microsoft.com/office/officeart/2008/layout/TitlePictureLineup"/>
    <dgm:cxn modelId="{66D9611F-7E6D-4FC7-9500-83992947BF05}" srcId="{DF6DA6C4-307F-4EB8-B0A3-18CA357CA5BB}" destId="{8B3876F2-42C4-47F0-99DB-4F3E2DD1BA00}" srcOrd="0" destOrd="0" parTransId="{FA446D42-EA1D-4299-88DF-964108EE1E13}" sibTransId="{23FE3D37-8DBE-4268-B158-A01377E8F429}"/>
    <dgm:cxn modelId="{5BC6D624-AAEC-4324-9C8E-264A29DDC8AA}" srcId="{753D0476-35F6-454D-A600-8AAF1F495A2B}" destId="{DF6DA6C4-307F-4EB8-B0A3-18CA357CA5BB}" srcOrd="0" destOrd="0" parTransId="{66466DD2-2504-4A29-AB3B-D6027A261762}" sibTransId="{DA604FB7-6998-4832-B627-93CBA437A684}"/>
    <dgm:cxn modelId="{74FF693F-B888-49AC-9FD9-8C35231D75A6}" type="presOf" srcId="{DF6DA6C4-307F-4EB8-B0A3-18CA357CA5BB}" destId="{10C5EEBE-B0F8-415F-9669-66275EFF5A07}" srcOrd="0" destOrd="0" presId="urn:microsoft.com/office/officeart/2008/layout/TitlePictureLineup"/>
    <dgm:cxn modelId="{5D7B0A64-CC03-46B2-816E-96E54905E407}" type="presOf" srcId="{753D0476-35F6-454D-A600-8AAF1F495A2B}" destId="{E27E5D2A-72B5-438B-9DCA-C10F27C99DCC}" srcOrd="0" destOrd="0" presId="urn:microsoft.com/office/officeart/2008/layout/TitlePictureLineup"/>
    <dgm:cxn modelId="{E9F4FACB-1DA4-4964-822D-96C194A485ED}" type="presParOf" srcId="{E27E5D2A-72B5-438B-9DCA-C10F27C99DCC}" destId="{63486772-0A1C-4CB4-966C-3DDC2FF0CAA9}" srcOrd="0" destOrd="0" presId="urn:microsoft.com/office/officeart/2008/layout/TitlePictureLineup"/>
    <dgm:cxn modelId="{D88BF718-D75C-493A-8848-63B651744795}" type="presParOf" srcId="{63486772-0A1C-4CB4-966C-3DDC2FF0CAA9}" destId="{2BE5E718-CEB5-491D-9AD5-8D7C725915EA}" srcOrd="0" destOrd="0" presId="urn:microsoft.com/office/officeart/2008/layout/TitlePictureLineup"/>
    <dgm:cxn modelId="{481BC95D-FDDD-44BF-978B-9E57E0274D09}" type="presParOf" srcId="{63486772-0A1C-4CB4-966C-3DDC2FF0CAA9}" destId="{A9DC3890-2F1C-4339-9B26-1F22E4D6783C}" srcOrd="1" destOrd="0" presId="urn:microsoft.com/office/officeart/2008/layout/TitlePictureLineup"/>
    <dgm:cxn modelId="{ED2D3E8F-B695-4132-9473-5A0E0DDE37B8}" type="presParOf" srcId="{63486772-0A1C-4CB4-966C-3DDC2FF0CAA9}" destId="{28E1BD37-E2A3-48C9-B0D5-AA69475F4227}" srcOrd="2" destOrd="0" presId="urn:microsoft.com/office/officeart/2008/layout/TitlePictureLineup"/>
    <dgm:cxn modelId="{ADBF38D9-76C5-4195-830D-188A4CA5BB43}" type="presParOf" srcId="{63486772-0A1C-4CB4-966C-3DDC2FF0CAA9}" destId="{10C5EEBE-B0F8-415F-9669-66275EFF5A0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1BE29A-42ED-40FB-9D41-1DB204B23E47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510DC3E-BE83-4E93-A023-B327D7927E2F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Kupi b</a:t>
          </a:r>
          <a:r>
            <a:rPr lang="hr-H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ij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haljine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B658E3-8481-4C7A-8FCA-C1606408AA21}" type="par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49B7FE0A-87AF-4B56-B724-E5408137F224}" type="sib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0B584B29-6F84-409B-9246-CCD1001E3CA2}">
      <dgm:prSet custT="1"/>
      <dgm:spPr/>
      <dgm:t>
        <a:bodyPr/>
        <a:lstStyle/>
        <a:p>
          <a:r>
            <a:rPr lang="en-US" sz="1800" b="1" noProof="0" dirty="0" err="1">
              <a:effectLst/>
            </a:rPr>
            <a:t>Prihva</a:t>
          </a:r>
          <a:r>
            <a:rPr lang="hr-HR" sz="1800" b="1" noProof="0" dirty="0">
              <a:effectLst/>
            </a:rPr>
            <a:t>ć</a:t>
          </a:r>
          <a:r>
            <a:rPr lang="en-US" sz="1800" b="1" noProof="0" dirty="0" err="1">
              <a:effectLst/>
            </a:rPr>
            <a:t>anje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Isusove</a:t>
          </a:r>
          <a:r>
            <a:rPr lang="sr-Latn-RS" sz="1800" b="1" noProof="0" dirty="0">
              <a:effectLst/>
            </a:rPr>
            <a:t> pravedno-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sti</a:t>
          </a:r>
          <a:r>
            <a:rPr lang="en-US" sz="1800" b="1" noProof="0" dirty="0">
              <a:effectLst/>
            </a:rPr>
            <a:t> </a:t>
          </a:r>
          <a:r>
            <a:rPr lang="sr-Latn-RS" sz="1800" b="1" noProof="0" dirty="0">
              <a:effectLst/>
            </a:rPr>
            <a:t>je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jedini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način</a:t>
          </a:r>
          <a:r>
            <a:rPr lang="en-US" sz="1800" b="1" noProof="0" dirty="0">
              <a:effectLst/>
            </a:rPr>
            <a:t> </a:t>
          </a:r>
          <a:r>
            <a:rPr lang="sr-Latn-RS" sz="1800" b="1" noProof="0" dirty="0">
              <a:effectLst/>
            </a:rPr>
            <a:t>postizanja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spasenj</a:t>
          </a:r>
          <a:r>
            <a:rPr lang="hr-HR" sz="1800" b="1" noProof="0" dirty="0">
              <a:effectLst/>
            </a:rPr>
            <a:t>a</a:t>
          </a:r>
          <a:r>
            <a:rPr lang="en-US" sz="1800" b="1" noProof="0" dirty="0">
              <a:effectLst/>
            </a:rPr>
            <a:t>. </a:t>
          </a:r>
          <a:r>
            <a:rPr lang="en-US" sz="1800" b="1" noProof="0" dirty="0" err="1">
              <a:effectLst/>
            </a:rPr>
            <a:t>Pokušaj</a:t>
          </a:r>
          <a:r>
            <a:rPr lang="en-US" sz="1800" b="1" noProof="0" dirty="0">
              <a:effectLst/>
            </a:rPr>
            <a:t> da se </a:t>
          </a:r>
          <a:r>
            <a:rPr lang="en-US" sz="1800" b="1" noProof="0" dirty="0" err="1">
              <a:effectLst/>
            </a:rPr>
            <a:t>predstavimo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Bogu</a:t>
          </a:r>
          <a:r>
            <a:rPr lang="en-US" sz="1800" b="1" noProof="0" dirty="0">
              <a:effectLst/>
            </a:rPr>
            <a:t> s </a:t>
          </a:r>
          <a:r>
            <a:rPr lang="en-US" sz="1800" b="1" noProof="0" dirty="0" err="1">
              <a:effectLst/>
            </a:rPr>
            <a:t>naš</a:t>
          </a:r>
          <a:r>
            <a:rPr lang="sr-Latn-RS" sz="1800" b="1" noProof="0" dirty="0">
              <a:effectLst/>
            </a:rPr>
            <a:t>i</a:t>
          </a:r>
          <a:r>
            <a:rPr lang="en-US" sz="1800" b="1" noProof="0" dirty="0">
              <a:effectLst/>
            </a:rPr>
            <a:t>m </a:t>
          </a:r>
          <a:r>
            <a:rPr lang="hr-HR" sz="1800" b="1" noProof="0" dirty="0">
              <a:effectLst/>
            </a:rPr>
            <a:t>vlastit</a:t>
          </a:r>
          <a:r>
            <a:rPr lang="sr-Latn-RS" sz="1800" b="1" noProof="0" dirty="0">
              <a:effectLst/>
            </a:rPr>
            <a:t>i</a:t>
          </a:r>
          <a:r>
            <a:rPr lang="en-US" sz="1800" b="1" noProof="0" dirty="0">
              <a:effectLst/>
            </a:rPr>
            <a:t>m </a:t>
          </a:r>
          <a:r>
            <a:rPr lang="en-US" sz="1800" b="1" noProof="0" dirty="0" err="1">
              <a:effectLst/>
            </a:rPr>
            <a:t>praved</a:t>
          </a:r>
          <a:r>
            <a:rPr lang="sr-Latn-RS" sz="1800" b="1" noProof="0" dirty="0">
              <a:effectLst/>
            </a:rPr>
            <a:t>ni</a:t>
          </a:r>
          <a:r>
            <a:rPr lang="en-US" sz="1800" b="1" noProof="0" dirty="0">
              <a:effectLst/>
            </a:rPr>
            <a:t>m d</a:t>
          </a:r>
          <a:r>
            <a:rPr lang="hr-HR" sz="1800" b="1" noProof="0" dirty="0">
              <a:effectLst/>
            </a:rPr>
            <a:t>j</a:t>
          </a:r>
          <a:r>
            <a:rPr lang="en-US" sz="1800" b="1" noProof="0" dirty="0" err="1">
              <a:effectLst/>
            </a:rPr>
            <a:t>elima</a:t>
          </a:r>
          <a:r>
            <a:rPr lang="en-US" sz="1800" b="1" noProof="0" dirty="0">
              <a:effectLst/>
            </a:rPr>
            <a:t> je </a:t>
          </a:r>
          <a:r>
            <a:rPr lang="sr-Latn-RS" sz="1800" b="1" noProof="0" dirty="0">
              <a:effectLst/>
            </a:rPr>
            <a:t>pokušaj da se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pokažemo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goli</a:t>
          </a:r>
          <a:r>
            <a:rPr lang="en-US" sz="1800" b="1" noProof="0" dirty="0">
              <a:effectLst/>
            </a:rPr>
            <a:t> pred </a:t>
          </a:r>
          <a:r>
            <a:rPr lang="en-US" sz="1800" b="1" noProof="0" dirty="0" err="1">
              <a:effectLst/>
            </a:rPr>
            <a:t>Njim</a:t>
          </a:r>
          <a:r>
            <a:rPr lang="en-US" sz="1800" b="1" noProof="0" dirty="0">
              <a:effectLst/>
            </a:rPr>
            <a:t>.</a:t>
          </a:r>
          <a:endParaRPr lang="en" sz="1800" noProof="0" dirty="0">
            <a:effectLst/>
          </a:endParaRPr>
        </a:p>
      </dgm:t>
    </dgm:pt>
    <dgm:pt modelId="{ACD80FD3-CA5E-435A-9564-0C9E9473AE7A}" type="par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D5DB86BE-8EF9-4FB1-89A1-EE0AF9AAE2F8}" type="sib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FDE3CDF1-F530-4466-BE58-03D1B58BFC38}" type="pres">
      <dgm:prSet presAssocID="{6E1BE29A-42ED-40FB-9D41-1DB204B23E47}" presName="Name0" presStyleCnt="0">
        <dgm:presLayoutVars>
          <dgm:dir/>
        </dgm:presLayoutVars>
      </dgm:prSet>
      <dgm:spPr/>
    </dgm:pt>
    <dgm:pt modelId="{0DAFB1DD-9BFC-4C62-8602-4210289E8E01}" type="pres">
      <dgm:prSet presAssocID="{8510DC3E-BE83-4E93-A023-B327D7927E2F}" presName="composite" presStyleCnt="0"/>
      <dgm:spPr/>
    </dgm:pt>
    <dgm:pt modelId="{8E34E517-EA48-41E0-A50E-BF2C021E6CB4}" type="pres">
      <dgm:prSet presAssocID="{8510DC3E-BE83-4E93-A023-B327D7927E2F}" presName="Accent" presStyleLbl="alignAcc1" presStyleIdx="0" presStyleCnt="1" custLinFactX="-937491" custLinFactNeighborX="-1000000"/>
      <dgm:spPr/>
    </dgm:pt>
    <dgm:pt modelId="{6805B210-44CA-4A30-BF26-2DFCBD1223E3}" type="pres">
      <dgm:prSet presAssocID="{8510DC3E-BE83-4E93-A023-B327D7927E2F}" presName="Image" presStyleLbl="node1" presStyleIdx="0" presStyleCnt="1" custScaleX="119074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"/>
          </a:stretch>
        </a:blipFill>
      </dgm:spPr>
    </dgm:pt>
    <dgm:pt modelId="{DAE80C00-F3B6-4F1A-85AE-64E63077D46A}" type="pres">
      <dgm:prSet presAssocID="{8510DC3E-BE83-4E93-A023-B327D7927E2F}" presName="Child" presStyleLbl="revTx" presStyleIdx="0" presStyleCnt="1" custScaleX="164872">
        <dgm:presLayoutVars>
          <dgm:bulletEnabled val="1"/>
        </dgm:presLayoutVars>
      </dgm:prSet>
      <dgm:spPr/>
    </dgm:pt>
    <dgm:pt modelId="{793D965F-77CB-4830-98B7-9C2F5484B8FA}" type="pres">
      <dgm:prSet presAssocID="{8510DC3E-BE83-4E93-A023-B327D7927E2F}" presName="Parent" presStyleLbl="alignNode1" presStyleIdx="0" presStyleCnt="1" custScaleX="166490" custScaleY="100588">
        <dgm:presLayoutVars>
          <dgm:bulletEnabled val="1"/>
        </dgm:presLayoutVars>
      </dgm:prSet>
      <dgm:spPr/>
    </dgm:pt>
  </dgm:ptLst>
  <dgm:cxnLst>
    <dgm:cxn modelId="{D27F5B8C-1A3D-4172-94AD-E376E8769AD4}" srcId="{6E1BE29A-42ED-40FB-9D41-1DB204B23E47}" destId="{8510DC3E-BE83-4E93-A023-B327D7927E2F}" srcOrd="0" destOrd="0" parTransId="{62B658E3-8481-4C7A-8FCA-C1606408AA21}" sibTransId="{49B7FE0A-87AF-4B56-B724-E5408137F224}"/>
    <dgm:cxn modelId="{9EE0B38D-9544-410C-8EF1-27F40C45A62B}" type="presOf" srcId="{0B584B29-6F84-409B-9246-CCD1001E3CA2}" destId="{DAE80C00-F3B6-4F1A-85AE-64E63077D46A}" srcOrd="0" destOrd="0" presId="urn:microsoft.com/office/officeart/2008/layout/TitlePictureLineup"/>
    <dgm:cxn modelId="{FD098690-20BE-443B-9DC8-A2802453B9D6}" type="presOf" srcId="{6E1BE29A-42ED-40FB-9D41-1DB204B23E47}" destId="{FDE3CDF1-F530-4466-BE58-03D1B58BFC38}" srcOrd="0" destOrd="0" presId="urn:microsoft.com/office/officeart/2008/layout/TitlePictureLineup"/>
    <dgm:cxn modelId="{986DF9B4-0C59-4008-9AC9-6B77862600CD}" type="presOf" srcId="{8510DC3E-BE83-4E93-A023-B327D7927E2F}" destId="{793D965F-77CB-4830-98B7-9C2F5484B8FA}" srcOrd="0" destOrd="0" presId="urn:microsoft.com/office/officeart/2008/layout/TitlePictureLineup"/>
    <dgm:cxn modelId="{4CDA92B6-A69D-4E66-AE46-7224B02FB7B4}" srcId="{8510DC3E-BE83-4E93-A023-B327D7927E2F}" destId="{0B584B29-6F84-409B-9246-CCD1001E3CA2}" srcOrd="0" destOrd="0" parTransId="{ACD80FD3-CA5E-435A-9564-0C9E9473AE7A}" sibTransId="{D5DB86BE-8EF9-4FB1-89A1-EE0AF9AAE2F8}"/>
    <dgm:cxn modelId="{CAEBAA7D-CBD1-420D-8C76-9E669B161E55}" type="presParOf" srcId="{FDE3CDF1-F530-4466-BE58-03D1B58BFC38}" destId="{0DAFB1DD-9BFC-4C62-8602-4210289E8E01}" srcOrd="0" destOrd="0" presId="urn:microsoft.com/office/officeart/2008/layout/TitlePictureLineup"/>
    <dgm:cxn modelId="{7C12C088-DF12-4B06-BA2D-60D68B3FE267}" type="presParOf" srcId="{0DAFB1DD-9BFC-4C62-8602-4210289E8E01}" destId="{8E34E517-EA48-41E0-A50E-BF2C021E6CB4}" srcOrd="0" destOrd="0" presId="urn:microsoft.com/office/officeart/2008/layout/TitlePictureLineup"/>
    <dgm:cxn modelId="{5589EE4F-6B26-41CD-A47C-3F4E3DA93B8E}" type="presParOf" srcId="{0DAFB1DD-9BFC-4C62-8602-4210289E8E01}" destId="{6805B210-44CA-4A30-BF26-2DFCBD1223E3}" srcOrd="1" destOrd="0" presId="urn:microsoft.com/office/officeart/2008/layout/TitlePictureLineup"/>
    <dgm:cxn modelId="{FC99C605-DDEA-4321-98DB-92CCB80A9B7B}" type="presParOf" srcId="{0DAFB1DD-9BFC-4C62-8602-4210289E8E01}" destId="{DAE80C00-F3B6-4F1A-85AE-64E63077D46A}" srcOrd="2" destOrd="0" presId="urn:microsoft.com/office/officeart/2008/layout/TitlePictureLineup"/>
    <dgm:cxn modelId="{D8A73AE0-2304-448C-A84F-F060BE09E1ED}" type="presParOf" srcId="{0DAFB1DD-9BFC-4C62-8602-4210289E8E01}" destId="{793D965F-77CB-4830-98B7-9C2F5484B8FA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4CA54-D7FC-40EB-99DA-CE2174052E94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088C4071-10B0-4611-B932-54173FABE3C7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Kupi 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mast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za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oči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D5803-DA7A-41A0-9B14-59D1FF39B76F}" type="par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9E9C6C89-D6C1-473E-A3B8-1303F14D1FC2}" type="sib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0082DE6A-0C6C-4C1C-A4FF-AEB8C3C44A85}">
      <dgm:prSet custT="1"/>
      <dgm:spPr/>
      <dgm:t>
        <a:bodyPr/>
        <a:lstStyle/>
        <a:p>
          <a:r>
            <a:rPr lang="sr-Latn-RS" sz="1800" b="1" noProof="0" dirty="0">
              <a:effectLst/>
            </a:rPr>
            <a:t>Trebamo p</a:t>
          </a:r>
          <a:r>
            <a:rPr lang="en-US" sz="1800" b="1" noProof="0" dirty="0" err="1">
              <a:effectLst/>
            </a:rPr>
            <a:t>rimi</a:t>
          </a:r>
          <a:r>
            <a:rPr lang="hr-HR" sz="1800" b="1" noProof="0" dirty="0">
              <a:effectLst/>
            </a:rPr>
            <a:t>ti</a:t>
          </a:r>
          <a:r>
            <a:rPr lang="en-US" sz="1800" b="1" noProof="0" dirty="0">
              <a:effectLst/>
            </a:rPr>
            <a:t> Duha </a:t>
          </a:r>
          <a:r>
            <a:rPr lang="en-US" sz="1800" b="1" noProof="0" dirty="0" err="1">
              <a:effectLst/>
            </a:rPr>
            <a:t>Svetoga</a:t>
          </a:r>
          <a:r>
            <a:rPr lang="en-US" sz="1800" b="1" noProof="0" dirty="0">
              <a:effectLst/>
            </a:rPr>
            <a:t>. Samo On </a:t>
          </a:r>
          <a:r>
            <a:rPr lang="en-US" sz="1800" b="1" noProof="0" dirty="0" err="1">
              <a:effectLst/>
            </a:rPr>
            <a:t>nam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može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dati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duhovno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rasuđivanje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ub</a:t>
          </a:r>
          <a:r>
            <a:rPr lang="hr-HR" sz="1800" b="1" noProof="0" dirty="0">
              <a:effectLst/>
            </a:rPr>
            <a:t>ij</a:t>
          </a:r>
          <a:r>
            <a:rPr lang="en-US" sz="1800" b="1" noProof="0" dirty="0" err="1">
              <a:effectLst/>
            </a:rPr>
            <a:t>editi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nas</a:t>
          </a:r>
          <a:r>
            <a:rPr lang="en-US" sz="1800" b="1" noProof="0" dirty="0">
              <a:effectLst/>
            </a:rPr>
            <a:t> u </a:t>
          </a:r>
          <a:r>
            <a:rPr lang="en-US" sz="1800" b="1" noProof="0" dirty="0" err="1">
              <a:effectLst/>
            </a:rPr>
            <a:t>naše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pravo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stanje</a:t>
          </a:r>
          <a:r>
            <a:rPr lang="en-US" sz="1800" b="1" noProof="0" dirty="0">
              <a:effectLst/>
            </a:rPr>
            <a:t> </a:t>
          </a:r>
          <a:r>
            <a:rPr lang="sr-Latn-RS" sz="1800" b="1" noProof="0" dirty="0">
              <a:effectLst/>
            </a:rPr>
            <a:t>             </a:t>
          </a:r>
          <a:r>
            <a:rPr lang="en-US" sz="1800" b="1" noProof="0" dirty="0">
              <a:effectLst/>
            </a:rPr>
            <a:t>(</a:t>
          </a:r>
          <a:r>
            <a:rPr lang="hr-HR" sz="1800" b="1" noProof="0" dirty="0">
              <a:effectLst/>
            </a:rPr>
            <a:t>I</a:t>
          </a:r>
          <a:r>
            <a:rPr lang="en-US" sz="1800" b="1" noProof="0" dirty="0">
              <a:effectLst/>
            </a:rPr>
            <a:t>van 16</a:t>
          </a:r>
          <a:r>
            <a:rPr lang="sr-Latn-RS" sz="1800" b="1" noProof="0" dirty="0">
              <a:effectLst/>
            </a:rPr>
            <a:t>,</a:t>
          </a:r>
          <a:r>
            <a:rPr lang="en-US" sz="1800" b="1" noProof="0" dirty="0">
              <a:effectLst/>
            </a:rPr>
            <a:t>8).</a:t>
          </a:r>
          <a:endParaRPr lang="en" sz="1800" noProof="0" dirty="0">
            <a:effectLst/>
          </a:endParaRPr>
        </a:p>
      </dgm:t>
    </dgm:pt>
    <dgm:pt modelId="{20D1DDFB-FA50-4922-B03E-8E36C46C3948}" type="par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D4BA0E0C-B0C9-4687-9DFB-80A97F617303}" type="sib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5527677C-6C13-47A9-ACDE-682DFF1259C9}" type="pres">
      <dgm:prSet presAssocID="{C3B4CA54-D7FC-40EB-99DA-CE2174052E94}" presName="Name0" presStyleCnt="0">
        <dgm:presLayoutVars>
          <dgm:dir/>
        </dgm:presLayoutVars>
      </dgm:prSet>
      <dgm:spPr/>
    </dgm:pt>
    <dgm:pt modelId="{2F838B5D-3E7C-49BF-8FCF-170704197F58}" type="pres">
      <dgm:prSet presAssocID="{088C4071-10B0-4611-B932-54173FABE3C7}" presName="composite" presStyleCnt="0"/>
      <dgm:spPr/>
    </dgm:pt>
    <dgm:pt modelId="{F83415F4-ADED-4FAF-8BB4-1D211254539B}" type="pres">
      <dgm:prSet presAssocID="{088C4071-10B0-4611-B932-54173FABE3C7}" presName="Accent" presStyleLbl="alignAcc1" presStyleIdx="0" presStyleCnt="1" custLinFactX="-200000" custLinFactNeighborX="-291604"/>
      <dgm:spPr/>
    </dgm:pt>
    <dgm:pt modelId="{5DDBC0D4-80F9-47AA-A951-1D070173AFB6}" type="pres">
      <dgm:prSet presAssocID="{088C4071-10B0-4611-B932-54173FABE3C7}" presName="Image" presStyleLbl="node1" presStyleIdx="0" presStyleCnt="1" custScaleX="118271"/>
      <dgm:spPr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553" b="-47283"/>
          </a:stretch>
        </a:blipFill>
      </dgm:spPr>
    </dgm:pt>
    <dgm:pt modelId="{2D67BC64-3A53-47F2-99AC-A9590D308343}" type="pres">
      <dgm:prSet presAssocID="{088C4071-10B0-4611-B932-54173FABE3C7}" presName="Child" presStyleLbl="revTx" presStyleIdx="0" presStyleCnt="1" custScaleX="125550">
        <dgm:presLayoutVars>
          <dgm:bulletEnabled val="1"/>
        </dgm:presLayoutVars>
      </dgm:prSet>
      <dgm:spPr/>
    </dgm:pt>
    <dgm:pt modelId="{E987A411-ADF2-4352-9A3E-5F896F6B1B68}" type="pres">
      <dgm:prSet presAssocID="{088C4071-10B0-4611-B932-54173FABE3C7}" presName="Parent" presStyleLbl="alignNode1" presStyleIdx="0" presStyleCnt="1" custScaleX="117135">
        <dgm:presLayoutVars>
          <dgm:bulletEnabled val="1"/>
        </dgm:presLayoutVars>
      </dgm:prSet>
      <dgm:spPr/>
    </dgm:pt>
  </dgm:ptLst>
  <dgm:cxnLst>
    <dgm:cxn modelId="{DD570837-F675-4F7A-9D32-5F340F70FA4C}" type="presOf" srcId="{0082DE6A-0C6C-4C1C-A4FF-AEB8C3C44A85}" destId="{2D67BC64-3A53-47F2-99AC-A9590D308343}" srcOrd="0" destOrd="0" presId="urn:microsoft.com/office/officeart/2008/layout/TitlePictureLineup"/>
    <dgm:cxn modelId="{F1787E49-113F-4CE7-A84D-C02AA6D0810F}" type="presOf" srcId="{088C4071-10B0-4611-B932-54173FABE3C7}" destId="{E987A411-ADF2-4352-9A3E-5F896F6B1B68}" srcOrd="0" destOrd="0" presId="urn:microsoft.com/office/officeart/2008/layout/TitlePictureLineup"/>
    <dgm:cxn modelId="{6FD40A85-F93C-4291-828A-8A12B746D244}" srcId="{088C4071-10B0-4611-B932-54173FABE3C7}" destId="{0082DE6A-0C6C-4C1C-A4FF-AEB8C3C44A85}" srcOrd="0" destOrd="0" parTransId="{20D1DDFB-FA50-4922-B03E-8E36C46C3948}" sibTransId="{D4BA0E0C-B0C9-4687-9DFB-80A97F617303}"/>
    <dgm:cxn modelId="{289B1EC8-6045-499C-8EAA-959E6FF1343F}" type="presOf" srcId="{C3B4CA54-D7FC-40EB-99DA-CE2174052E94}" destId="{5527677C-6C13-47A9-ACDE-682DFF1259C9}" srcOrd="0" destOrd="0" presId="urn:microsoft.com/office/officeart/2008/layout/TitlePictureLineup"/>
    <dgm:cxn modelId="{7539C1EC-0949-4810-A307-8C728287AAC4}" srcId="{C3B4CA54-D7FC-40EB-99DA-CE2174052E94}" destId="{088C4071-10B0-4611-B932-54173FABE3C7}" srcOrd="0" destOrd="0" parTransId="{828D5803-DA7A-41A0-9B14-59D1FF39B76F}" sibTransId="{9E9C6C89-D6C1-473E-A3B8-1303F14D1FC2}"/>
    <dgm:cxn modelId="{9FC2F73D-04F4-4C3F-B42E-438E278FC86E}" type="presParOf" srcId="{5527677C-6C13-47A9-ACDE-682DFF1259C9}" destId="{2F838B5D-3E7C-49BF-8FCF-170704197F58}" srcOrd="0" destOrd="0" presId="urn:microsoft.com/office/officeart/2008/layout/TitlePictureLineup"/>
    <dgm:cxn modelId="{E210D221-14F0-4BEC-92A8-C8239FDBC8BE}" type="presParOf" srcId="{2F838B5D-3E7C-49BF-8FCF-170704197F58}" destId="{F83415F4-ADED-4FAF-8BB4-1D211254539B}" srcOrd="0" destOrd="0" presId="urn:microsoft.com/office/officeart/2008/layout/TitlePictureLineup"/>
    <dgm:cxn modelId="{D1A52682-2496-4D4E-9FFA-1E17117AF1D0}" type="presParOf" srcId="{2F838B5D-3E7C-49BF-8FCF-170704197F58}" destId="{5DDBC0D4-80F9-47AA-A951-1D070173AFB6}" srcOrd="1" destOrd="0" presId="urn:microsoft.com/office/officeart/2008/layout/TitlePictureLineup"/>
    <dgm:cxn modelId="{1441BCD3-3B81-4552-923D-4C5686A454B0}" type="presParOf" srcId="{2F838B5D-3E7C-49BF-8FCF-170704197F58}" destId="{2D67BC64-3A53-47F2-99AC-A9590D308343}" srcOrd="2" destOrd="0" presId="urn:microsoft.com/office/officeart/2008/layout/TitlePictureLineup"/>
    <dgm:cxn modelId="{77B8C401-3D34-409E-85DA-566EC23DB80F}" type="presParOf" srcId="{2F838B5D-3E7C-49BF-8FCF-170704197F58}" destId="{E987A411-ADF2-4352-9A3E-5F896F6B1B6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833035-31F8-41D1-9AA0-65DC2A06C3D8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49E68EA-33E5-456B-9D25-58C4E0DB9026}">
      <dgm:prSet custT="1"/>
      <dgm:spPr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noProof="0" dirty="0"/>
            <a:t>Odlučio nas je   stvoriti</a:t>
          </a:r>
          <a:br>
            <a:rPr lang="pl-PL" sz="1800" b="1" noProof="0" dirty="0"/>
          </a:br>
          <a:r>
            <a:rPr lang="pl-PL" sz="1800" b="1" noProof="0" dirty="0"/>
            <a:t>(Post. 2,7</a:t>
          </a:r>
          <a:r>
            <a:rPr lang="en" sz="1800" b="1" noProof="0" dirty="0"/>
            <a:t>)</a:t>
          </a:r>
          <a:r>
            <a:rPr lang="hr-HR" sz="1800" b="1" noProof="0" dirty="0"/>
            <a:t>.</a:t>
          </a:r>
          <a:endParaRPr lang="en" sz="1800" noProof="0" dirty="0"/>
        </a:p>
      </dgm:t>
    </dgm:pt>
    <dgm:pt modelId="{805B81BD-933B-4279-8F22-6A9B285735D8}" type="parTrans" cxnId="{E2F4B088-23C9-4EED-8026-826B50C58D57}">
      <dgm:prSet/>
      <dgm:spPr/>
      <dgm:t>
        <a:bodyPr/>
        <a:lstStyle/>
        <a:p>
          <a:endParaRPr lang="es-ES" sz="1800"/>
        </a:p>
      </dgm:t>
    </dgm:pt>
    <dgm:pt modelId="{F65B09CD-BC16-4B71-B3AF-437CD3063FE4}" type="sibTrans" cxnId="{E2F4B088-23C9-4EED-8026-826B50C58D57}">
      <dgm:prSet/>
      <dgm:spPr/>
      <dgm:t>
        <a:bodyPr/>
        <a:lstStyle/>
        <a:p>
          <a:endParaRPr lang="es-ES" sz="1800"/>
        </a:p>
      </dgm:t>
    </dgm:pt>
    <dgm:pt modelId="{4CB1D9AE-C3E7-4D05-B60A-A5839B66257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noProof="0" dirty="0"/>
            <a:t>On nas traži kada  zgriješimo       (Post.3,8.9).</a:t>
          </a:r>
          <a:endParaRPr lang="en" sz="1800" noProof="0" dirty="0"/>
        </a:p>
      </dgm:t>
    </dgm:pt>
    <dgm:pt modelId="{EF925FAC-930B-45C4-A5AC-D4152DA1DABB}" type="parTrans" cxnId="{9C1DF94F-A70A-409C-B6FE-2F5407853158}">
      <dgm:prSet/>
      <dgm:spPr/>
      <dgm:t>
        <a:bodyPr/>
        <a:lstStyle/>
        <a:p>
          <a:endParaRPr lang="es-ES" sz="1800"/>
        </a:p>
      </dgm:t>
    </dgm:pt>
    <dgm:pt modelId="{C4A97B80-A0C2-4890-8D9C-9F9A448905A2}" type="sibTrans" cxnId="{9C1DF94F-A70A-409C-B6FE-2F5407853158}">
      <dgm:prSet/>
      <dgm:spPr/>
      <dgm:t>
        <a:bodyPr/>
        <a:lstStyle/>
        <a:p>
          <a:endParaRPr lang="es-ES" sz="1800"/>
        </a:p>
      </dgm:t>
    </dgm:pt>
    <dgm:pt modelId="{44D31543-2615-4469-AF46-61D7AA19A766}">
      <dgm:prSet custT="1"/>
      <dgm:spPr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1800" b="1" noProof="0" dirty="0"/>
            <a:t>D</a:t>
          </a:r>
          <a:r>
            <a:rPr lang="en-US" sz="1800" b="1" noProof="0" dirty="0" err="1"/>
            <a:t>ao</a:t>
          </a:r>
          <a:r>
            <a:rPr lang="en-US" sz="1800" b="1" noProof="0" dirty="0"/>
            <a:t> </a:t>
          </a:r>
          <a:r>
            <a:rPr lang="sr-Latn-RS" sz="1800" b="1" noProof="0" dirty="0"/>
            <a:t>se ra-zapeti da</a:t>
          </a:r>
          <a:r>
            <a:rPr lang="en-US" sz="1800" b="1" noProof="0" dirty="0"/>
            <a:t> </a:t>
          </a:r>
          <a:r>
            <a:rPr lang="sr-Latn-RS" sz="1800" b="1" noProof="0" dirty="0"/>
            <a:t>nas </a:t>
          </a:r>
          <a:r>
            <a:rPr lang="en-US" sz="1800" b="1" noProof="0" dirty="0" err="1"/>
            <a:t>spasi</a:t>
          </a:r>
          <a:r>
            <a:rPr lang="en-US" sz="1800" b="1" noProof="0" dirty="0"/>
            <a:t> (</a:t>
          </a:r>
          <a:r>
            <a:rPr lang="hr-HR" sz="1800" b="1" noProof="0" dirty="0"/>
            <a:t>I</a:t>
          </a:r>
          <a:r>
            <a:rPr lang="en-US" sz="1800" b="1" noProof="0" dirty="0"/>
            <a:t>v</a:t>
          </a:r>
          <a:r>
            <a:rPr lang="sr-Latn-RS" sz="1800" b="1" noProof="0" dirty="0"/>
            <a:t>.</a:t>
          </a:r>
          <a:r>
            <a:rPr lang="en-US" sz="1800" b="1" noProof="0" dirty="0"/>
            <a:t> 3</a:t>
          </a:r>
          <a:r>
            <a:rPr lang="sr-Latn-RS" sz="1800" b="1" noProof="0" dirty="0"/>
            <a:t>,</a:t>
          </a:r>
          <a:r>
            <a:rPr lang="en-US" sz="1800" b="1" noProof="0" dirty="0"/>
            <a:t>16)</a:t>
          </a:r>
          <a:r>
            <a:rPr lang="hr-HR" sz="1800" b="1" noProof="0" dirty="0"/>
            <a:t>.</a:t>
          </a:r>
          <a:endParaRPr lang="en" sz="1800" noProof="0" dirty="0"/>
        </a:p>
      </dgm:t>
    </dgm:pt>
    <dgm:pt modelId="{280FD7F5-D8FC-4208-AC91-2CCAA8F7F439}" type="parTrans" cxnId="{19F4AC29-F12A-43D6-A6C9-91EA31F79195}">
      <dgm:prSet/>
      <dgm:spPr/>
      <dgm:t>
        <a:bodyPr/>
        <a:lstStyle/>
        <a:p>
          <a:endParaRPr lang="es-ES" sz="1800"/>
        </a:p>
      </dgm:t>
    </dgm:pt>
    <dgm:pt modelId="{BDE4C380-F898-4116-B3A4-B0A05C099D77}" type="sibTrans" cxnId="{19F4AC29-F12A-43D6-A6C9-91EA31F79195}">
      <dgm:prSet/>
      <dgm:spPr/>
      <dgm:t>
        <a:bodyPr/>
        <a:lstStyle/>
        <a:p>
          <a:endParaRPr lang="es-ES" sz="1800"/>
        </a:p>
      </dgm:t>
    </dgm:pt>
    <dgm:pt modelId="{7A846FB1-1C63-48BB-8E6B-CB69BDE8BA6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-HR" sz="1800" b="1" noProof="0" dirty="0"/>
            <a:t>Ž</a:t>
          </a:r>
          <a:r>
            <a:rPr lang="en-US" sz="1800" b="1" noProof="0" dirty="0" err="1"/>
            <a:t>eli</a:t>
          </a:r>
          <a:r>
            <a:rPr lang="en-US" sz="1800" b="1" noProof="0" dirty="0"/>
            <a:t> </a:t>
          </a:r>
          <a:r>
            <a:rPr lang="en-US" sz="1800" b="1" noProof="0" dirty="0" err="1"/>
            <a:t>nam</a:t>
          </a:r>
          <a:r>
            <a:rPr lang="en-US" sz="1800" b="1" noProof="0" dirty="0"/>
            <a:t> da</a:t>
          </a:r>
          <a:r>
            <a:rPr lang="hr-HR" sz="1800" b="1" noProof="0" dirty="0"/>
            <a:t>ti</a:t>
          </a:r>
          <a:r>
            <a:rPr lang="en-US" sz="1800" b="1" noProof="0" dirty="0"/>
            <a:t> </a:t>
          </a:r>
          <a:r>
            <a:rPr lang="en-US" sz="1800" b="1" noProof="0" dirty="0" err="1"/>
            <a:t>nagradu</a:t>
          </a:r>
          <a:r>
            <a:rPr lang="en-US" sz="1800" b="1" noProof="0" dirty="0"/>
            <a:t>: da s</a:t>
          </a:r>
          <a:r>
            <a:rPr lang="hr-HR" sz="1800" b="1" noProof="0" dirty="0"/>
            <a:t>j</a:t>
          </a:r>
          <a:r>
            <a:rPr lang="en-US" sz="1800" b="1" noProof="0" dirty="0" err="1"/>
            <a:t>edimo</a:t>
          </a:r>
          <a:r>
            <a:rPr lang="en-US" sz="1800" b="1" noProof="0" dirty="0"/>
            <a:t> s </a:t>
          </a:r>
          <a:r>
            <a:rPr lang="en-US" sz="1800" b="1" noProof="0" dirty="0" err="1"/>
            <a:t>Njim</a:t>
          </a:r>
          <a:r>
            <a:rPr lang="en-US" sz="1800" b="1" noProof="0" dirty="0"/>
            <a:t>, </a:t>
          </a:r>
          <a:r>
            <a:rPr lang="en-US" sz="1800" b="1" noProof="0" dirty="0" err="1"/>
            <a:t>i</a:t>
          </a:r>
          <a:r>
            <a:rPr lang="en-US" sz="1800" b="1" noProof="0" dirty="0"/>
            <a:t> </a:t>
          </a:r>
          <a:r>
            <a:rPr lang="en-US" sz="1800" b="1" noProof="0" dirty="0" err="1"/>
            <a:t>uživamo</a:t>
          </a:r>
          <a:r>
            <a:rPr lang="en-US" sz="1800" b="1" noProof="0" dirty="0"/>
            <a:t> v</a:t>
          </a:r>
          <a:r>
            <a:rPr lang="hr-HR" sz="1800" b="1" noProof="0" dirty="0"/>
            <a:t>j</a:t>
          </a:r>
          <a:r>
            <a:rPr lang="en-US" sz="1800" b="1" noProof="0" dirty="0" err="1"/>
            <a:t>ečnost</a:t>
          </a:r>
          <a:r>
            <a:rPr lang="en-US" sz="1800" b="1" noProof="0" dirty="0"/>
            <a:t> u </a:t>
          </a:r>
          <a:r>
            <a:rPr lang="en-US" sz="1800" b="1" noProof="0" dirty="0" err="1"/>
            <a:t>Njegovom</a:t>
          </a:r>
          <a:r>
            <a:rPr lang="en-US" sz="1800" b="1" noProof="0" dirty="0"/>
            <a:t> </a:t>
          </a:r>
          <a:r>
            <a:rPr lang="en-US" sz="1800" b="1" noProof="0" dirty="0" err="1"/>
            <a:t>društvu</a:t>
          </a:r>
          <a:r>
            <a:rPr lang="en-US" sz="1800" b="1" noProof="0" dirty="0"/>
            <a:t> (Ot</a:t>
          </a:r>
          <a:r>
            <a:rPr lang="sr-Latn-RS" sz="1800" b="1" noProof="0" dirty="0"/>
            <a:t>k</a:t>
          </a:r>
          <a:r>
            <a:rPr lang="en-US" sz="1800" b="1" noProof="0" dirty="0"/>
            <a:t>. 3</a:t>
          </a:r>
          <a:r>
            <a:rPr lang="sr-Latn-RS" sz="1800" b="1" noProof="0" dirty="0"/>
            <a:t>,</a:t>
          </a:r>
          <a:r>
            <a:rPr lang="en-US" sz="1800" b="1" noProof="0" dirty="0"/>
            <a:t>21)</a:t>
          </a:r>
          <a:r>
            <a:rPr lang="sr-Latn-RS" sz="1800" b="1" noProof="0" dirty="0"/>
            <a:t>.</a:t>
          </a:r>
          <a:endParaRPr lang="en" sz="1800" noProof="0" dirty="0"/>
        </a:p>
      </dgm:t>
    </dgm:pt>
    <dgm:pt modelId="{F1688E31-F7BF-4B2E-ACC5-925C7A972AC2}" type="parTrans" cxnId="{635986DC-B609-4D66-AE5C-1F29482CDF3B}">
      <dgm:prSet/>
      <dgm:spPr/>
      <dgm:t>
        <a:bodyPr/>
        <a:lstStyle/>
        <a:p>
          <a:endParaRPr lang="es-ES" sz="1800"/>
        </a:p>
      </dgm:t>
    </dgm:pt>
    <dgm:pt modelId="{B9BD4F8D-2CB8-4B6E-8C59-3247DDEB907E}" type="sibTrans" cxnId="{635986DC-B609-4D66-AE5C-1F29482CDF3B}">
      <dgm:prSet/>
      <dgm:spPr/>
      <dgm:t>
        <a:bodyPr/>
        <a:lstStyle/>
        <a:p>
          <a:endParaRPr lang="es-ES" sz="1800"/>
        </a:p>
      </dgm:t>
    </dgm:pt>
    <dgm:pt modelId="{849C8DA9-69DC-48D5-A160-B65733D79606}" type="pres">
      <dgm:prSet presAssocID="{92833035-31F8-41D1-9AA0-65DC2A06C3D8}" presName="Name0" presStyleCnt="0">
        <dgm:presLayoutVars>
          <dgm:dir/>
          <dgm:resizeHandles val="exact"/>
        </dgm:presLayoutVars>
      </dgm:prSet>
      <dgm:spPr/>
    </dgm:pt>
    <dgm:pt modelId="{5F377C04-EB46-4E51-8487-52E909B1E371}" type="pres">
      <dgm:prSet presAssocID="{A49E68EA-33E5-456B-9D25-58C4E0DB9026}" presName="composite" presStyleCnt="0"/>
      <dgm:spPr/>
    </dgm:pt>
    <dgm:pt modelId="{9B51F407-7513-4C75-8FEE-7E19CBD2DF89}" type="pres">
      <dgm:prSet presAssocID="{A49E68EA-33E5-456B-9D25-58C4E0DB9026}" presName="rect1" presStyleLbl="bgImgPlace1" presStyleIdx="0" presStyleCnt="4" custScaleY="150466" custLinFactNeighborY="-3452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82E28A1F-057F-422C-8BC5-7D24EAD1BA6E}" type="pres">
      <dgm:prSet presAssocID="{A49E68EA-33E5-456B-9D25-58C4E0DB9026}" presName="wedgeRectCallout1" presStyleLbl="node1" presStyleIdx="0" presStyleCnt="4" custScaleY="343922" custLinFactY="36201" custLinFactNeighborY="100000">
        <dgm:presLayoutVars>
          <dgm:bulletEnabled val="1"/>
        </dgm:presLayoutVars>
      </dgm:prSet>
      <dgm:spPr/>
    </dgm:pt>
    <dgm:pt modelId="{8DF5B9DD-2EAE-47B3-8E16-3FA2BD19A083}" type="pres">
      <dgm:prSet presAssocID="{F65B09CD-BC16-4B71-B3AF-437CD3063FE4}" presName="sibTrans" presStyleCnt="0"/>
      <dgm:spPr/>
    </dgm:pt>
    <dgm:pt modelId="{C65151BE-DA34-4667-B549-EC43525C3FF2}" type="pres">
      <dgm:prSet presAssocID="{4CB1D9AE-C3E7-4D05-B60A-A5839B66257F}" presName="composite" presStyleCnt="0"/>
      <dgm:spPr/>
    </dgm:pt>
    <dgm:pt modelId="{82582CD3-6F25-4839-B5CD-59E085EE7CF9}" type="pres">
      <dgm:prSet presAssocID="{4CB1D9AE-C3E7-4D05-B60A-A5839B66257F}" presName="rect1" presStyleLbl="bgImgPlace1" presStyleIdx="1" presStyleCnt="4" custScaleY="150466" custLinFactNeighborY="-34523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46A44FE6-426A-49FF-82F4-0E33EDBE4697}" type="pres">
      <dgm:prSet presAssocID="{4CB1D9AE-C3E7-4D05-B60A-A5839B66257F}" presName="wedgeRectCallout1" presStyleLbl="node1" presStyleIdx="1" presStyleCnt="4" custScaleX="127573" custScaleY="343922" custLinFactY="36201" custLinFactNeighborY="100000">
        <dgm:presLayoutVars>
          <dgm:bulletEnabled val="1"/>
        </dgm:presLayoutVars>
      </dgm:prSet>
      <dgm:spPr/>
    </dgm:pt>
    <dgm:pt modelId="{5835D1E8-EB36-4217-99F6-5EA53FDFCC23}" type="pres">
      <dgm:prSet presAssocID="{C4A97B80-A0C2-4890-8D9C-9F9A448905A2}" presName="sibTrans" presStyleCnt="0"/>
      <dgm:spPr/>
    </dgm:pt>
    <dgm:pt modelId="{CF4CD524-66FB-45D4-888A-8DF4EB65E55B}" type="pres">
      <dgm:prSet presAssocID="{44D31543-2615-4469-AF46-61D7AA19A766}" presName="composite" presStyleCnt="0"/>
      <dgm:spPr/>
    </dgm:pt>
    <dgm:pt modelId="{2689B363-DF21-48B7-961E-AE76016241D0}" type="pres">
      <dgm:prSet presAssocID="{44D31543-2615-4469-AF46-61D7AA19A766}" presName="rect1" presStyleLbl="bgImgPlace1" presStyleIdx="2" presStyleCnt="4" custScaleY="150466" custLinFactNeighborY="-3452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041268C3-FC86-47A8-B964-4E4FB48EC098}" type="pres">
      <dgm:prSet presAssocID="{44D31543-2615-4469-AF46-61D7AA19A766}" presName="wedgeRectCallout1" presStyleLbl="node1" presStyleIdx="2" presStyleCnt="4" custScaleY="343922" custLinFactY="36201" custLinFactNeighborY="100000">
        <dgm:presLayoutVars>
          <dgm:bulletEnabled val="1"/>
        </dgm:presLayoutVars>
      </dgm:prSet>
      <dgm:spPr/>
    </dgm:pt>
    <dgm:pt modelId="{92FF3529-01BC-4D22-89A1-9AB6D75DABBB}" type="pres">
      <dgm:prSet presAssocID="{BDE4C380-F898-4116-B3A4-B0A05C099D77}" presName="sibTrans" presStyleCnt="0"/>
      <dgm:spPr/>
    </dgm:pt>
    <dgm:pt modelId="{992F7033-4DD8-469D-BDE3-427C4607516E}" type="pres">
      <dgm:prSet presAssocID="{7A846FB1-1C63-48BB-8E6B-CB69BDE8BA6F}" presName="composite" presStyleCnt="0"/>
      <dgm:spPr/>
    </dgm:pt>
    <dgm:pt modelId="{027EF167-1BD9-440E-B2CE-9F1F4DB31BB7}" type="pres">
      <dgm:prSet presAssocID="{7A846FB1-1C63-48BB-8E6B-CB69BDE8BA6F}" presName="rect1" presStyleLbl="bgImgPlace1" presStyleIdx="3" presStyleCnt="4" custScaleY="150466" custLinFactNeighborY="-34523"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1F8EE059-54B3-4B9F-8841-14F5573978EE}" type="pres">
      <dgm:prSet presAssocID="{7A846FB1-1C63-48BB-8E6B-CB69BDE8BA6F}" presName="wedgeRectCallout1" presStyleLbl="node1" presStyleIdx="3" presStyleCnt="4" custScaleX="173120" custScaleY="343922" custLinFactY="36201" custLinFactNeighborY="100000">
        <dgm:presLayoutVars>
          <dgm:bulletEnabled val="1"/>
        </dgm:presLayoutVars>
      </dgm:prSet>
      <dgm:spPr/>
    </dgm:pt>
  </dgm:ptLst>
  <dgm:cxnLst>
    <dgm:cxn modelId="{A42CB415-E1A4-40F5-984B-BF2F852375FA}" type="presOf" srcId="{44D31543-2615-4469-AF46-61D7AA19A766}" destId="{041268C3-FC86-47A8-B964-4E4FB48EC098}" srcOrd="0" destOrd="0" presId="urn:microsoft.com/office/officeart/2008/layout/BendingPictureCaptionList"/>
    <dgm:cxn modelId="{F4AF9021-83C5-4C13-8EC5-9EAE6851827C}" type="presOf" srcId="{4CB1D9AE-C3E7-4D05-B60A-A5839B66257F}" destId="{46A44FE6-426A-49FF-82F4-0E33EDBE4697}" srcOrd="0" destOrd="0" presId="urn:microsoft.com/office/officeart/2008/layout/BendingPictureCaptionList"/>
    <dgm:cxn modelId="{19F4AC29-F12A-43D6-A6C9-91EA31F79195}" srcId="{92833035-31F8-41D1-9AA0-65DC2A06C3D8}" destId="{44D31543-2615-4469-AF46-61D7AA19A766}" srcOrd="2" destOrd="0" parTransId="{280FD7F5-D8FC-4208-AC91-2CCAA8F7F439}" sibTransId="{BDE4C380-F898-4116-B3A4-B0A05C099D77}"/>
    <dgm:cxn modelId="{9C1DF94F-A70A-409C-B6FE-2F5407853158}" srcId="{92833035-31F8-41D1-9AA0-65DC2A06C3D8}" destId="{4CB1D9AE-C3E7-4D05-B60A-A5839B66257F}" srcOrd="1" destOrd="0" parTransId="{EF925FAC-930B-45C4-A5AC-D4152DA1DABB}" sibTransId="{C4A97B80-A0C2-4890-8D9C-9F9A448905A2}"/>
    <dgm:cxn modelId="{E2F4B088-23C9-4EED-8026-826B50C58D57}" srcId="{92833035-31F8-41D1-9AA0-65DC2A06C3D8}" destId="{A49E68EA-33E5-456B-9D25-58C4E0DB9026}" srcOrd="0" destOrd="0" parTransId="{805B81BD-933B-4279-8F22-6A9B285735D8}" sibTransId="{F65B09CD-BC16-4B71-B3AF-437CD3063FE4}"/>
    <dgm:cxn modelId="{635986DC-B609-4D66-AE5C-1F29482CDF3B}" srcId="{92833035-31F8-41D1-9AA0-65DC2A06C3D8}" destId="{7A846FB1-1C63-48BB-8E6B-CB69BDE8BA6F}" srcOrd="3" destOrd="0" parTransId="{F1688E31-F7BF-4B2E-ACC5-925C7A972AC2}" sibTransId="{B9BD4F8D-2CB8-4B6E-8C59-3247DDEB907E}"/>
    <dgm:cxn modelId="{094E4DE3-375E-47B7-A7F3-8B7404A16B0B}" type="presOf" srcId="{A49E68EA-33E5-456B-9D25-58C4E0DB9026}" destId="{82E28A1F-057F-422C-8BC5-7D24EAD1BA6E}" srcOrd="0" destOrd="0" presId="urn:microsoft.com/office/officeart/2008/layout/BendingPictureCaptionList"/>
    <dgm:cxn modelId="{D4F4A4EE-ED3D-445F-96EA-0DA41B30E427}" type="presOf" srcId="{7A846FB1-1C63-48BB-8E6B-CB69BDE8BA6F}" destId="{1F8EE059-54B3-4B9F-8841-14F5573978EE}" srcOrd="0" destOrd="0" presId="urn:microsoft.com/office/officeart/2008/layout/BendingPictureCaptionList"/>
    <dgm:cxn modelId="{7F16FAF1-B983-43A5-B3A4-18407856A309}" type="presOf" srcId="{92833035-31F8-41D1-9AA0-65DC2A06C3D8}" destId="{849C8DA9-69DC-48D5-A160-B65733D79606}" srcOrd="0" destOrd="0" presId="urn:microsoft.com/office/officeart/2008/layout/BendingPictureCaptionList"/>
    <dgm:cxn modelId="{67C1366E-E225-4B29-9780-44E5446C458A}" type="presParOf" srcId="{849C8DA9-69DC-48D5-A160-B65733D79606}" destId="{5F377C04-EB46-4E51-8487-52E909B1E371}" srcOrd="0" destOrd="0" presId="urn:microsoft.com/office/officeart/2008/layout/BendingPictureCaptionList"/>
    <dgm:cxn modelId="{21CAEB25-F9E7-4AF1-85FE-F0AD5C58007F}" type="presParOf" srcId="{5F377C04-EB46-4E51-8487-52E909B1E371}" destId="{9B51F407-7513-4C75-8FEE-7E19CBD2DF89}" srcOrd="0" destOrd="0" presId="urn:microsoft.com/office/officeart/2008/layout/BendingPictureCaptionList"/>
    <dgm:cxn modelId="{878B3F5A-F174-417D-A8AE-AE97C98ED1AB}" type="presParOf" srcId="{5F377C04-EB46-4E51-8487-52E909B1E371}" destId="{82E28A1F-057F-422C-8BC5-7D24EAD1BA6E}" srcOrd="1" destOrd="0" presId="urn:microsoft.com/office/officeart/2008/layout/BendingPictureCaptionList"/>
    <dgm:cxn modelId="{5B86C0F2-FEBF-433B-946D-36EF57661E9E}" type="presParOf" srcId="{849C8DA9-69DC-48D5-A160-B65733D79606}" destId="{8DF5B9DD-2EAE-47B3-8E16-3FA2BD19A083}" srcOrd="1" destOrd="0" presId="urn:microsoft.com/office/officeart/2008/layout/BendingPictureCaptionList"/>
    <dgm:cxn modelId="{CFF07C47-86E6-42BF-AF73-435D980875BE}" type="presParOf" srcId="{849C8DA9-69DC-48D5-A160-B65733D79606}" destId="{C65151BE-DA34-4667-B549-EC43525C3FF2}" srcOrd="2" destOrd="0" presId="urn:microsoft.com/office/officeart/2008/layout/BendingPictureCaptionList"/>
    <dgm:cxn modelId="{E4F69F9E-F0AE-4CE7-9747-94EF7D79BAA8}" type="presParOf" srcId="{C65151BE-DA34-4667-B549-EC43525C3FF2}" destId="{82582CD3-6F25-4839-B5CD-59E085EE7CF9}" srcOrd="0" destOrd="0" presId="urn:microsoft.com/office/officeart/2008/layout/BendingPictureCaptionList"/>
    <dgm:cxn modelId="{E03841FD-1657-4108-8E21-E69D052648B3}" type="presParOf" srcId="{C65151BE-DA34-4667-B549-EC43525C3FF2}" destId="{46A44FE6-426A-49FF-82F4-0E33EDBE4697}" srcOrd="1" destOrd="0" presId="urn:microsoft.com/office/officeart/2008/layout/BendingPictureCaptionList"/>
    <dgm:cxn modelId="{957DC6D4-DB50-4221-A058-0D9A02C865A7}" type="presParOf" srcId="{849C8DA9-69DC-48D5-A160-B65733D79606}" destId="{5835D1E8-EB36-4217-99F6-5EA53FDFCC23}" srcOrd="3" destOrd="0" presId="urn:microsoft.com/office/officeart/2008/layout/BendingPictureCaptionList"/>
    <dgm:cxn modelId="{B4528784-49DC-4698-90C3-2748C16466BE}" type="presParOf" srcId="{849C8DA9-69DC-48D5-A160-B65733D79606}" destId="{CF4CD524-66FB-45D4-888A-8DF4EB65E55B}" srcOrd="4" destOrd="0" presId="urn:microsoft.com/office/officeart/2008/layout/BendingPictureCaptionList"/>
    <dgm:cxn modelId="{D7A8ACB4-E4F0-4A22-A2CD-C9AFFBF7BAEF}" type="presParOf" srcId="{CF4CD524-66FB-45D4-888A-8DF4EB65E55B}" destId="{2689B363-DF21-48B7-961E-AE76016241D0}" srcOrd="0" destOrd="0" presId="urn:microsoft.com/office/officeart/2008/layout/BendingPictureCaptionList"/>
    <dgm:cxn modelId="{B907A83D-859C-48D1-A6F9-1F7F3396CB51}" type="presParOf" srcId="{CF4CD524-66FB-45D4-888A-8DF4EB65E55B}" destId="{041268C3-FC86-47A8-B964-4E4FB48EC098}" srcOrd="1" destOrd="0" presId="urn:microsoft.com/office/officeart/2008/layout/BendingPictureCaptionList"/>
    <dgm:cxn modelId="{C3B8A83B-7EBE-4A69-9B7B-930580940C65}" type="presParOf" srcId="{849C8DA9-69DC-48D5-A160-B65733D79606}" destId="{92FF3529-01BC-4D22-89A1-9AB6D75DABBB}" srcOrd="5" destOrd="0" presId="urn:microsoft.com/office/officeart/2008/layout/BendingPictureCaptionList"/>
    <dgm:cxn modelId="{1F399182-FEE2-414F-B634-21DC394E829D}" type="presParOf" srcId="{849C8DA9-69DC-48D5-A160-B65733D79606}" destId="{992F7033-4DD8-469D-BDE3-427C4607516E}" srcOrd="6" destOrd="0" presId="urn:microsoft.com/office/officeart/2008/layout/BendingPictureCaptionList"/>
    <dgm:cxn modelId="{DC7B4FED-6379-4941-A317-AF8D364FA5FF}" type="presParOf" srcId="{992F7033-4DD8-469D-BDE3-427C4607516E}" destId="{027EF167-1BD9-440E-B2CE-9F1F4DB31BB7}" srcOrd="0" destOrd="0" presId="urn:microsoft.com/office/officeart/2008/layout/BendingPictureCaptionList"/>
    <dgm:cxn modelId="{A4C723A5-8268-4E5A-9C25-502A00E2B845}" type="presParOf" srcId="{992F7033-4DD8-469D-BDE3-427C4607516E}" destId="{1F8EE059-54B3-4B9F-8841-14F5573978E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314C7D-34D2-42EF-87F1-EE1453A9F2BF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4F0334-CBA6-4CBD-82CD-33C56B729413}">
      <dgm:prSet custT="1"/>
      <dgm:spPr>
        <a:solidFill>
          <a:schemeClr val="bg2"/>
        </a:solidFill>
      </dgm:spPr>
      <dgm:t>
        <a:bodyPr/>
        <a:lstStyle/>
        <a:p>
          <a:pPr algn="l"/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je naš Ut</a:t>
          </a:r>
          <a:r>
            <a:rPr lang="hr-H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</a:t>
          </a: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ešitelj (</a:t>
          </a:r>
          <a:r>
            <a:rPr lang="hr-H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van 14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17)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62FE57-3AD8-490E-88FC-C8316E433866}" type="par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61B4D5-3C57-4548-B69F-E49354C7CD9C}" type="sib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8A6FC-EF2B-4E67-B005-4C69DD03F97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nam otkriva Isusa (</a:t>
          </a:r>
          <a:r>
            <a:rPr lang="hr-H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van 15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26)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819B8F-1C96-4A21-BFE6-9BCE6CE2CEA8}" type="par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90BFDC-1931-4964-AC5F-EA0E344FB971}" type="sib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B29081-C3F7-404E-BC3B-0EC2FDA475F1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Osuđuje na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gr</a:t>
          </a:r>
          <a:r>
            <a:rPr lang="hr-H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ij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eh (</a:t>
          </a:r>
          <a:r>
            <a:rPr lang="hr-H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van 16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BBF2D3-BF0D-40E4-9CD2-D4AEC5A70443}" type="par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F29483-6E7F-4F11-B743-5CBEB4AE1AAC}" type="sib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C0C966-28A0-4329-BF9E-CAD6E06B5CDB}">
      <dgm:prSet custT="1"/>
      <dgm:spPr/>
      <dgm:t>
        <a:bodyPr/>
        <a:lstStyle/>
        <a:p>
          <a:pPr algn="l"/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nas vodi u svu istinu (</a:t>
          </a:r>
          <a:r>
            <a:rPr lang="hr-H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van 16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13)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936D32-FF7D-4993-BE30-839408A9C3FE}" type="par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8A1735-A40B-43A6-8A2C-7D2F86ACB040}" type="sib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76B845-8E1D-43F4-AC2A-A5851DFAC1F8}" type="pres">
      <dgm:prSet presAssocID="{73314C7D-34D2-42EF-87F1-EE1453A9F2BF}" presName="linearFlow" presStyleCnt="0">
        <dgm:presLayoutVars>
          <dgm:dir/>
          <dgm:resizeHandles val="exact"/>
        </dgm:presLayoutVars>
      </dgm:prSet>
      <dgm:spPr/>
    </dgm:pt>
    <dgm:pt modelId="{FD1738AB-E811-494A-B0FE-A04B4E5763F4}" type="pres">
      <dgm:prSet presAssocID="{714F0334-CBA6-4CBD-82CD-33C56B729413}" presName="composite" presStyleCnt="0"/>
      <dgm:spPr/>
    </dgm:pt>
    <dgm:pt modelId="{BD7F966C-344C-4880-A71C-848E52194C0E}" type="pres">
      <dgm:prSet presAssocID="{714F0334-CBA6-4CBD-82CD-33C56B729413}" presName="imgShp" presStyleLbl="fgImgPlace1" presStyleIdx="0" presStyleCnt="4" custLinFactX="-100000" custLinFactNeighborX="-117218"/>
      <dgm:spPr/>
    </dgm:pt>
    <dgm:pt modelId="{E1EEA759-5146-4348-80E7-524FC380A559}" type="pres">
      <dgm:prSet presAssocID="{714F0334-CBA6-4CBD-82CD-33C56B729413}" presName="txShp" presStyleLbl="node1" presStyleIdx="0" presStyleCnt="4" custScaleX="134551">
        <dgm:presLayoutVars>
          <dgm:bulletEnabled val="1"/>
        </dgm:presLayoutVars>
      </dgm:prSet>
      <dgm:spPr/>
    </dgm:pt>
    <dgm:pt modelId="{2D635DA3-D7C3-42C8-9D18-A29643C7B119}" type="pres">
      <dgm:prSet presAssocID="{B561B4D5-3C57-4548-B69F-E49354C7CD9C}" presName="spacing" presStyleCnt="0"/>
      <dgm:spPr/>
    </dgm:pt>
    <dgm:pt modelId="{C0FDF3AB-8660-43BA-95FA-749C25EBCC47}" type="pres">
      <dgm:prSet presAssocID="{1FF8A6FC-EF2B-4E67-B005-4C69DD03F972}" presName="composite" presStyleCnt="0"/>
      <dgm:spPr/>
    </dgm:pt>
    <dgm:pt modelId="{07903487-9C75-4F36-BAAD-3999608CFCC1}" type="pres">
      <dgm:prSet presAssocID="{1FF8A6FC-EF2B-4E67-B005-4C69DD03F972}" presName="imgShp" presStyleLbl="fgImgPlace1" presStyleIdx="1" presStyleCnt="4" custLinFactX="-100000" custLinFactNeighborX="-117218"/>
      <dgm:spPr/>
    </dgm:pt>
    <dgm:pt modelId="{B6F811C8-8640-406C-A6AA-8E6DEC70BB3C}" type="pres">
      <dgm:prSet presAssocID="{1FF8A6FC-EF2B-4E67-B005-4C69DD03F972}" presName="txShp" presStyleLbl="node1" presStyleIdx="1" presStyleCnt="4" custScaleX="134551">
        <dgm:presLayoutVars>
          <dgm:bulletEnabled val="1"/>
        </dgm:presLayoutVars>
      </dgm:prSet>
      <dgm:spPr/>
    </dgm:pt>
    <dgm:pt modelId="{0CB5A3AB-4852-4AA2-A615-455E228D7036}" type="pres">
      <dgm:prSet presAssocID="{6190BFDC-1931-4964-AC5F-EA0E344FB971}" presName="spacing" presStyleCnt="0"/>
      <dgm:spPr/>
    </dgm:pt>
    <dgm:pt modelId="{52BD65F2-B2C4-498F-8F74-57368FA0F118}" type="pres">
      <dgm:prSet presAssocID="{B8B29081-C3F7-404E-BC3B-0EC2FDA475F1}" presName="composite" presStyleCnt="0"/>
      <dgm:spPr/>
    </dgm:pt>
    <dgm:pt modelId="{E82A5EE8-5D4A-48AE-B257-2340C0E1B182}" type="pres">
      <dgm:prSet presAssocID="{B8B29081-C3F7-404E-BC3B-0EC2FDA475F1}" presName="imgShp" presStyleLbl="fgImgPlace1" presStyleIdx="2" presStyleCnt="4" custLinFactX="-100000" custLinFactNeighborX="-117218"/>
      <dgm:spPr/>
    </dgm:pt>
    <dgm:pt modelId="{93173098-8883-40F7-B292-42DF22E34511}" type="pres">
      <dgm:prSet presAssocID="{B8B29081-C3F7-404E-BC3B-0EC2FDA475F1}" presName="txShp" presStyleLbl="node1" presStyleIdx="2" presStyleCnt="4" custScaleX="134551">
        <dgm:presLayoutVars>
          <dgm:bulletEnabled val="1"/>
        </dgm:presLayoutVars>
      </dgm:prSet>
      <dgm:spPr/>
    </dgm:pt>
    <dgm:pt modelId="{B23B91E0-2052-40C6-A316-BEEB2F3A95B4}" type="pres">
      <dgm:prSet presAssocID="{00F29483-6E7F-4F11-B743-5CBEB4AE1AAC}" presName="spacing" presStyleCnt="0"/>
      <dgm:spPr/>
    </dgm:pt>
    <dgm:pt modelId="{8427C215-FFB5-477A-A444-8A15E9A29F09}" type="pres">
      <dgm:prSet presAssocID="{36C0C966-28A0-4329-BF9E-CAD6E06B5CDB}" presName="composite" presStyleCnt="0"/>
      <dgm:spPr/>
    </dgm:pt>
    <dgm:pt modelId="{656187B0-B962-462C-A5AD-3ABA3D521DB8}" type="pres">
      <dgm:prSet presAssocID="{36C0C966-28A0-4329-BF9E-CAD6E06B5CDB}" presName="imgShp" presStyleLbl="fgImgPlace1" presStyleIdx="3" presStyleCnt="4" custLinFactX="-100000" custLinFactNeighborX="-117218"/>
      <dgm:spPr/>
    </dgm:pt>
    <dgm:pt modelId="{4423F01F-5BB6-4DE8-941B-A6ABD5E0C6CC}" type="pres">
      <dgm:prSet presAssocID="{36C0C966-28A0-4329-BF9E-CAD6E06B5CDB}" presName="txShp" presStyleLbl="node1" presStyleIdx="3" presStyleCnt="4" custScaleX="134551">
        <dgm:presLayoutVars>
          <dgm:bulletEnabled val="1"/>
        </dgm:presLayoutVars>
      </dgm:prSet>
      <dgm:spPr/>
    </dgm:pt>
  </dgm:ptLst>
  <dgm:cxnLst>
    <dgm:cxn modelId="{6F018005-EA72-49DE-9199-7BB86E7560A1}" type="presOf" srcId="{1FF8A6FC-EF2B-4E67-B005-4C69DD03F972}" destId="{B6F811C8-8640-406C-A6AA-8E6DEC70BB3C}" srcOrd="0" destOrd="0" presId="urn:microsoft.com/office/officeart/2005/8/layout/vList3"/>
    <dgm:cxn modelId="{A9A8391E-BCA0-4E83-A73B-1AAC1AFA38F3}" srcId="{73314C7D-34D2-42EF-87F1-EE1453A9F2BF}" destId="{B8B29081-C3F7-404E-BC3B-0EC2FDA475F1}" srcOrd="2" destOrd="0" parTransId="{64BBF2D3-BF0D-40E4-9CD2-D4AEC5A70443}" sibTransId="{00F29483-6E7F-4F11-B743-5CBEB4AE1AAC}"/>
    <dgm:cxn modelId="{6A3D9B22-749F-4251-A57C-08A7F5A8CC45}" type="presOf" srcId="{714F0334-CBA6-4CBD-82CD-33C56B729413}" destId="{E1EEA759-5146-4348-80E7-524FC380A559}" srcOrd="0" destOrd="0" presId="urn:microsoft.com/office/officeart/2005/8/layout/vList3"/>
    <dgm:cxn modelId="{02D85246-3F1C-4E2C-91C6-E6B879782FA3}" srcId="{73314C7D-34D2-42EF-87F1-EE1453A9F2BF}" destId="{714F0334-CBA6-4CBD-82CD-33C56B729413}" srcOrd="0" destOrd="0" parTransId="{3262FE57-3AD8-490E-88FC-C8316E433866}" sibTransId="{B561B4D5-3C57-4548-B69F-E49354C7CD9C}"/>
    <dgm:cxn modelId="{4CEA8AB8-923E-4A8A-B72F-0298793390F0}" srcId="{73314C7D-34D2-42EF-87F1-EE1453A9F2BF}" destId="{1FF8A6FC-EF2B-4E67-B005-4C69DD03F972}" srcOrd="1" destOrd="0" parTransId="{B6819B8F-1C96-4A21-BFE6-9BCE6CE2CEA8}" sibTransId="{6190BFDC-1931-4964-AC5F-EA0E344FB971}"/>
    <dgm:cxn modelId="{24B892BF-3AC2-4D48-B01D-988C90F92CB8}" type="presOf" srcId="{B8B29081-C3F7-404E-BC3B-0EC2FDA475F1}" destId="{93173098-8883-40F7-B292-42DF22E34511}" srcOrd="0" destOrd="0" presId="urn:microsoft.com/office/officeart/2005/8/layout/vList3"/>
    <dgm:cxn modelId="{996A99D9-7AAC-4E7A-A2AD-226CD562E02E}" type="presOf" srcId="{73314C7D-34D2-42EF-87F1-EE1453A9F2BF}" destId="{1C76B845-8E1D-43F4-AC2A-A5851DFAC1F8}" srcOrd="0" destOrd="0" presId="urn:microsoft.com/office/officeart/2005/8/layout/vList3"/>
    <dgm:cxn modelId="{BB115CEC-D154-402B-96FB-4C3DAB2C122E}" type="presOf" srcId="{36C0C966-28A0-4329-BF9E-CAD6E06B5CDB}" destId="{4423F01F-5BB6-4DE8-941B-A6ABD5E0C6CC}" srcOrd="0" destOrd="0" presId="urn:microsoft.com/office/officeart/2005/8/layout/vList3"/>
    <dgm:cxn modelId="{165CA7FA-5257-4158-8CB0-63F6CBEA1A63}" srcId="{73314C7D-34D2-42EF-87F1-EE1453A9F2BF}" destId="{36C0C966-28A0-4329-BF9E-CAD6E06B5CDB}" srcOrd="3" destOrd="0" parTransId="{6B936D32-FF7D-4993-BE30-839408A9C3FE}" sibTransId="{FE8A1735-A40B-43A6-8A2C-7D2F86ACB040}"/>
    <dgm:cxn modelId="{F220A713-9C56-4121-B995-7F22123DB4C8}" type="presParOf" srcId="{1C76B845-8E1D-43F4-AC2A-A5851DFAC1F8}" destId="{FD1738AB-E811-494A-B0FE-A04B4E5763F4}" srcOrd="0" destOrd="0" presId="urn:microsoft.com/office/officeart/2005/8/layout/vList3"/>
    <dgm:cxn modelId="{E276F37D-9619-42BC-8322-67902B73081F}" type="presParOf" srcId="{FD1738AB-E811-494A-B0FE-A04B4E5763F4}" destId="{BD7F966C-344C-4880-A71C-848E52194C0E}" srcOrd="0" destOrd="0" presId="urn:microsoft.com/office/officeart/2005/8/layout/vList3"/>
    <dgm:cxn modelId="{F8B89B63-5FFD-4BA7-95DF-F66E6EAD2C82}" type="presParOf" srcId="{FD1738AB-E811-494A-B0FE-A04B4E5763F4}" destId="{E1EEA759-5146-4348-80E7-524FC380A559}" srcOrd="1" destOrd="0" presId="urn:microsoft.com/office/officeart/2005/8/layout/vList3"/>
    <dgm:cxn modelId="{90E785F9-A919-409A-9D93-578DA8246EE3}" type="presParOf" srcId="{1C76B845-8E1D-43F4-AC2A-A5851DFAC1F8}" destId="{2D635DA3-D7C3-42C8-9D18-A29643C7B119}" srcOrd="1" destOrd="0" presId="urn:microsoft.com/office/officeart/2005/8/layout/vList3"/>
    <dgm:cxn modelId="{65B65F48-DC90-4037-A410-F47774D15362}" type="presParOf" srcId="{1C76B845-8E1D-43F4-AC2A-A5851DFAC1F8}" destId="{C0FDF3AB-8660-43BA-95FA-749C25EBCC47}" srcOrd="2" destOrd="0" presId="urn:microsoft.com/office/officeart/2005/8/layout/vList3"/>
    <dgm:cxn modelId="{B935DAB1-19E8-4997-B232-80AE05B7D48E}" type="presParOf" srcId="{C0FDF3AB-8660-43BA-95FA-749C25EBCC47}" destId="{07903487-9C75-4F36-BAAD-3999608CFCC1}" srcOrd="0" destOrd="0" presId="urn:microsoft.com/office/officeart/2005/8/layout/vList3"/>
    <dgm:cxn modelId="{D8683F97-6447-4FAD-BF0C-F1A745CB3186}" type="presParOf" srcId="{C0FDF3AB-8660-43BA-95FA-749C25EBCC47}" destId="{B6F811C8-8640-406C-A6AA-8E6DEC70BB3C}" srcOrd="1" destOrd="0" presId="urn:microsoft.com/office/officeart/2005/8/layout/vList3"/>
    <dgm:cxn modelId="{3C405982-D61E-413F-9160-4C4B919CF410}" type="presParOf" srcId="{1C76B845-8E1D-43F4-AC2A-A5851DFAC1F8}" destId="{0CB5A3AB-4852-4AA2-A615-455E228D7036}" srcOrd="3" destOrd="0" presId="urn:microsoft.com/office/officeart/2005/8/layout/vList3"/>
    <dgm:cxn modelId="{224AE7CF-80FB-4140-A863-1396908DFF88}" type="presParOf" srcId="{1C76B845-8E1D-43F4-AC2A-A5851DFAC1F8}" destId="{52BD65F2-B2C4-498F-8F74-57368FA0F118}" srcOrd="4" destOrd="0" presId="urn:microsoft.com/office/officeart/2005/8/layout/vList3"/>
    <dgm:cxn modelId="{FAF1B0D5-C06F-4A18-A346-E09FBB2740B9}" type="presParOf" srcId="{52BD65F2-B2C4-498F-8F74-57368FA0F118}" destId="{E82A5EE8-5D4A-48AE-B257-2340C0E1B182}" srcOrd="0" destOrd="0" presId="urn:microsoft.com/office/officeart/2005/8/layout/vList3"/>
    <dgm:cxn modelId="{E106547D-E568-4192-9211-FE0F4BDD5272}" type="presParOf" srcId="{52BD65F2-B2C4-498F-8F74-57368FA0F118}" destId="{93173098-8883-40F7-B292-42DF22E34511}" srcOrd="1" destOrd="0" presId="urn:microsoft.com/office/officeart/2005/8/layout/vList3"/>
    <dgm:cxn modelId="{B0378392-58C8-41CC-A2A4-DA3785762161}" type="presParOf" srcId="{1C76B845-8E1D-43F4-AC2A-A5851DFAC1F8}" destId="{B23B91E0-2052-40C6-A316-BEEB2F3A95B4}" srcOrd="5" destOrd="0" presId="urn:microsoft.com/office/officeart/2005/8/layout/vList3"/>
    <dgm:cxn modelId="{353D999B-302B-49F4-8499-9CB6E36C6DE6}" type="presParOf" srcId="{1C76B845-8E1D-43F4-AC2A-A5851DFAC1F8}" destId="{8427C215-FFB5-477A-A444-8A15E9A29F09}" srcOrd="6" destOrd="0" presId="urn:microsoft.com/office/officeart/2005/8/layout/vList3"/>
    <dgm:cxn modelId="{6FA44E6E-5F23-48ED-ABDB-432AB911E75D}" type="presParOf" srcId="{8427C215-FFB5-477A-A444-8A15E9A29F09}" destId="{656187B0-B962-462C-A5AD-3ABA3D521DB8}" srcOrd="0" destOrd="0" presId="urn:microsoft.com/office/officeart/2005/8/layout/vList3"/>
    <dgm:cxn modelId="{971C28E9-B6AF-44C5-8625-FE4894345C39}" type="presParOf" srcId="{8427C215-FFB5-477A-A444-8A15E9A29F09}" destId="{4423F01F-5BB6-4DE8-941B-A6ABD5E0C6C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5E718-CEB5-491D-9AD5-8D7C725915EA}">
      <dsp:nvSpPr>
        <dsp:cNvPr id="0" name=""/>
        <dsp:cNvSpPr/>
      </dsp:nvSpPr>
      <dsp:spPr>
        <a:xfrm>
          <a:off x="230969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C3890-2F1C-4339-9B26-1F22E4D6783C}">
      <dsp:nvSpPr>
        <dsp:cNvPr id="0" name=""/>
        <dsp:cNvSpPr/>
      </dsp:nvSpPr>
      <dsp:spPr>
        <a:xfrm>
          <a:off x="1226435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E1BD37-E2A3-48C9-B0D5-AA69475F4227}">
      <dsp:nvSpPr>
        <dsp:cNvPr id="0" name=""/>
        <dsp:cNvSpPr/>
      </dsp:nvSpPr>
      <dsp:spPr>
        <a:xfrm>
          <a:off x="272432" y="2238226"/>
          <a:ext cx="4247997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effectLst/>
            </a:rPr>
            <a:t>Ne </a:t>
          </a:r>
          <a:r>
            <a:rPr lang="en-US" sz="1800" b="1" kern="1200" noProof="0" dirty="0" err="1">
              <a:effectLst/>
            </a:rPr>
            <a:t>sm</a:t>
          </a:r>
          <a:r>
            <a:rPr lang="hr-HR" sz="1800" b="1" kern="1200" noProof="0" dirty="0">
              <a:effectLst/>
            </a:rPr>
            <a:t>ij</a:t>
          </a:r>
          <a:r>
            <a:rPr lang="en-US" sz="1800" b="1" kern="1200" noProof="0" dirty="0">
              <a:effectLst/>
            </a:rPr>
            <a:t>emo se </a:t>
          </a:r>
          <a:r>
            <a:rPr lang="en-US" sz="1800" b="1" kern="1200" noProof="0" dirty="0" err="1">
              <a:effectLst/>
            </a:rPr>
            <a:t>zadovoljiti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poluistinama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ili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površnim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proučavanjem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Biblije</a:t>
          </a:r>
          <a:r>
            <a:rPr lang="en-US" sz="1800" b="1" kern="1200" noProof="0" dirty="0">
              <a:effectLst/>
            </a:rPr>
            <a:t>. Moramo </a:t>
          </a:r>
          <a:r>
            <a:rPr lang="en-US" sz="1800" b="1" kern="1200" noProof="0" dirty="0" err="1">
              <a:effectLst/>
            </a:rPr>
            <a:t>odbaciti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ljudske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doktrine</a:t>
          </a:r>
          <a:r>
            <a:rPr lang="en-US" sz="1800" b="1" kern="1200" noProof="0" dirty="0">
              <a:effectLst/>
            </a:rPr>
            <a:t> (</a:t>
          </a:r>
          <a:r>
            <a:rPr lang="sr-Latn-RS" sz="1800" b="1" kern="1200" noProof="0" dirty="0">
              <a:effectLst/>
            </a:rPr>
            <a:t>učenja</a:t>
          </a:r>
          <a:r>
            <a:rPr lang="en-US" sz="1800" b="1" kern="1200" noProof="0" dirty="0">
              <a:effectLst/>
            </a:rPr>
            <a:t>) </a:t>
          </a:r>
          <a:r>
            <a:rPr lang="en-US" sz="1800" b="1" kern="1200" noProof="0" dirty="0" err="1">
              <a:effectLst/>
            </a:rPr>
            <a:t>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dublje</a:t>
          </a:r>
          <a:r>
            <a:rPr lang="en-US" sz="1800" b="1" kern="1200" noProof="0" dirty="0">
              <a:effectLst/>
            </a:rPr>
            <a:t> se </a:t>
          </a:r>
          <a:r>
            <a:rPr lang="en-US" sz="1800" b="1" kern="1200" noProof="0" dirty="0" err="1">
              <a:effectLst/>
            </a:rPr>
            <a:t>upustiti</a:t>
          </a:r>
          <a:r>
            <a:rPr lang="en-US" sz="1800" b="1" kern="1200" noProof="0" dirty="0">
              <a:effectLst/>
            </a:rPr>
            <a:t> u </a:t>
          </a:r>
          <a:r>
            <a:rPr lang="en-US" sz="1800" b="1" kern="1200" noProof="0" dirty="0" err="1">
              <a:effectLst/>
            </a:rPr>
            <a:t>naše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proučavanje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Biblije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kako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bismo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uklonili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sve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nesavršenosti</a:t>
          </a:r>
          <a:r>
            <a:rPr lang="en-US" sz="1800" b="1" kern="1200" noProof="0" dirty="0">
              <a:effectLst/>
            </a:rPr>
            <a:t> (</a:t>
          </a:r>
          <a:r>
            <a:rPr lang="en-US" sz="1800" b="1" kern="1200" noProof="0" dirty="0" err="1">
              <a:effectLst/>
            </a:rPr>
            <a:t>šljaku</a:t>
          </a:r>
          <a:r>
            <a:rPr lang="en-US" sz="1800" b="1" kern="1200" noProof="0" dirty="0">
              <a:effectLst/>
            </a:rPr>
            <a:t>) </a:t>
          </a:r>
          <a:r>
            <a:rPr lang="en-US" sz="1800" b="1" kern="1200" noProof="0" dirty="0" err="1">
              <a:effectLst/>
            </a:rPr>
            <a:t>iz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našeg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razum</a:t>
          </a:r>
          <a:r>
            <a:rPr lang="hr-HR" sz="1800" b="1" kern="1200" noProof="0" dirty="0">
              <a:effectLst/>
            </a:rPr>
            <a:t>ij</a:t>
          </a:r>
          <a:r>
            <a:rPr lang="en-US" sz="1800" b="1" kern="1200" noProof="0" dirty="0" err="1">
              <a:effectLst/>
            </a:rPr>
            <a:t>evanja</a:t>
          </a:r>
          <a:r>
            <a:rPr lang="en-US" sz="1800" b="1" kern="1200" noProof="0" dirty="0">
              <a:effectLst/>
            </a:rPr>
            <a:t> </a:t>
          </a:r>
          <a:r>
            <a:rPr lang="sr-Latn-RS" sz="1800" b="1" kern="1200" noProof="0" dirty="0">
              <a:effectLst/>
            </a:rPr>
            <a:t>Božje riječi</a:t>
          </a:r>
          <a:r>
            <a:rPr lang="en-US" sz="1800" b="1" kern="1200" noProof="0" dirty="0">
              <a:effectLst/>
            </a:rPr>
            <a:t>.</a:t>
          </a:r>
          <a:endParaRPr lang="en" sz="1800" kern="1200" noProof="0" dirty="0">
            <a:effectLst/>
          </a:endParaRPr>
        </a:p>
      </dsp:txBody>
      <dsp:txXfrm>
        <a:off x="272432" y="2238226"/>
        <a:ext cx="4247997" cy="1943598"/>
      </dsp:txXfrm>
    </dsp:sp>
    <dsp:sp modelId="{10C5EEBE-B0F8-415F-9669-66275EFF5A07}">
      <dsp:nvSpPr>
        <dsp:cNvPr id="0" name=""/>
        <dsp:cNvSpPr/>
      </dsp:nvSpPr>
      <dsp:spPr>
        <a:xfrm>
          <a:off x="223634" y="2042"/>
          <a:ext cx="4247996" cy="41797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Kupi 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pročišće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zlato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34" y="2042"/>
        <a:ext cx="4247996" cy="417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4E517-EA48-41E0-A50E-BF2C021E6CB4}">
      <dsp:nvSpPr>
        <dsp:cNvPr id="0" name=""/>
        <dsp:cNvSpPr/>
      </dsp:nvSpPr>
      <dsp:spPr>
        <a:xfrm>
          <a:off x="130601" y="420635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05B210-44CA-4A30-BF26-2DFCBD1223E3}">
      <dsp:nvSpPr>
        <dsp:cNvPr id="0" name=""/>
        <dsp:cNvSpPr/>
      </dsp:nvSpPr>
      <dsp:spPr>
        <a:xfrm>
          <a:off x="743902" y="546029"/>
          <a:ext cx="2355878" cy="169281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E80C00-F3B6-4F1A-85AE-64E63077D46A}">
      <dsp:nvSpPr>
        <dsp:cNvPr id="0" name=""/>
        <dsp:cNvSpPr/>
      </dsp:nvSpPr>
      <dsp:spPr>
        <a:xfrm>
          <a:off x="290846" y="2238840"/>
          <a:ext cx="3261992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effectLst/>
            </a:rPr>
            <a:t>Prihva</a:t>
          </a:r>
          <a:r>
            <a:rPr lang="hr-HR" sz="1800" b="1" kern="1200" noProof="0" dirty="0">
              <a:effectLst/>
            </a:rPr>
            <a:t>ć</a:t>
          </a:r>
          <a:r>
            <a:rPr lang="en-US" sz="1800" b="1" kern="1200" noProof="0" dirty="0" err="1">
              <a:effectLst/>
            </a:rPr>
            <a:t>anje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Isusove</a:t>
          </a:r>
          <a:r>
            <a:rPr lang="sr-Latn-RS" sz="1800" b="1" kern="1200" noProof="0" dirty="0">
              <a:effectLst/>
            </a:rPr>
            <a:t> pravedno-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sti</a:t>
          </a:r>
          <a:r>
            <a:rPr lang="en-US" sz="1800" b="1" kern="1200" noProof="0" dirty="0">
              <a:effectLst/>
            </a:rPr>
            <a:t> </a:t>
          </a:r>
          <a:r>
            <a:rPr lang="sr-Latn-RS" sz="1800" b="1" kern="1200" noProof="0" dirty="0">
              <a:effectLst/>
            </a:rPr>
            <a:t>je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jedini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način</a:t>
          </a:r>
          <a:r>
            <a:rPr lang="en-US" sz="1800" b="1" kern="1200" noProof="0" dirty="0">
              <a:effectLst/>
            </a:rPr>
            <a:t> </a:t>
          </a:r>
          <a:r>
            <a:rPr lang="sr-Latn-RS" sz="1800" b="1" kern="1200" noProof="0" dirty="0">
              <a:effectLst/>
            </a:rPr>
            <a:t>postizanja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spasenj</a:t>
          </a:r>
          <a:r>
            <a:rPr lang="hr-HR" sz="1800" b="1" kern="1200" noProof="0" dirty="0">
              <a:effectLst/>
            </a:rPr>
            <a:t>a</a:t>
          </a:r>
          <a:r>
            <a:rPr lang="en-US" sz="1800" b="1" kern="1200" noProof="0" dirty="0">
              <a:effectLst/>
            </a:rPr>
            <a:t>. </a:t>
          </a:r>
          <a:r>
            <a:rPr lang="en-US" sz="1800" b="1" kern="1200" noProof="0" dirty="0" err="1">
              <a:effectLst/>
            </a:rPr>
            <a:t>Pokušaj</a:t>
          </a:r>
          <a:r>
            <a:rPr lang="en-US" sz="1800" b="1" kern="1200" noProof="0" dirty="0">
              <a:effectLst/>
            </a:rPr>
            <a:t> da se </a:t>
          </a:r>
          <a:r>
            <a:rPr lang="en-US" sz="1800" b="1" kern="1200" noProof="0" dirty="0" err="1">
              <a:effectLst/>
            </a:rPr>
            <a:t>predstavimo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Bogu</a:t>
          </a:r>
          <a:r>
            <a:rPr lang="en-US" sz="1800" b="1" kern="1200" noProof="0" dirty="0">
              <a:effectLst/>
            </a:rPr>
            <a:t> s </a:t>
          </a:r>
          <a:r>
            <a:rPr lang="en-US" sz="1800" b="1" kern="1200" noProof="0" dirty="0" err="1">
              <a:effectLst/>
            </a:rPr>
            <a:t>naš</a:t>
          </a:r>
          <a:r>
            <a:rPr lang="sr-Latn-RS" sz="1800" b="1" kern="1200" noProof="0" dirty="0">
              <a:effectLst/>
            </a:rPr>
            <a:t>i</a:t>
          </a:r>
          <a:r>
            <a:rPr lang="en-US" sz="1800" b="1" kern="1200" noProof="0" dirty="0">
              <a:effectLst/>
            </a:rPr>
            <a:t>m </a:t>
          </a:r>
          <a:r>
            <a:rPr lang="hr-HR" sz="1800" b="1" kern="1200" noProof="0" dirty="0">
              <a:effectLst/>
            </a:rPr>
            <a:t>vlastit</a:t>
          </a:r>
          <a:r>
            <a:rPr lang="sr-Latn-RS" sz="1800" b="1" kern="1200" noProof="0" dirty="0">
              <a:effectLst/>
            </a:rPr>
            <a:t>i</a:t>
          </a:r>
          <a:r>
            <a:rPr lang="en-US" sz="1800" b="1" kern="1200" noProof="0" dirty="0">
              <a:effectLst/>
            </a:rPr>
            <a:t>m </a:t>
          </a:r>
          <a:r>
            <a:rPr lang="en-US" sz="1800" b="1" kern="1200" noProof="0" dirty="0" err="1">
              <a:effectLst/>
            </a:rPr>
            <a:t>praved</a:t>
          </a:r>
          <a:r>
            <a:rPr lang="sr-Latn-RS" sz="1800" b="1" kern="1200" noProof="0" dirty="0">
              <a:effectLst/>
            </a:rPr>
            <a:t>ni</a:t>
          </a:r>
          <a:r>
            <a:rPr lang="en-US" sz="1800" b="1" kern="1200" noProof="0" dirty="0">
              <a:effectLst/>
            </a:rPr>
            <a:t>m d</a:t>
          </a:r>
          <a:r>
            <a:rPr lang="hr-HR" sz="1800" b="1" kern="1200" noProof="0" dirty="0">
              <a:effectLst/>
            </a:rPr>
            <a:t>j</a:t>
          </a:r>
          <a:r>
            <a:rPr lang="en-US" sz="1800" b="1" kern="1200" noProof="0" dirty="0" err="1">
              <a:effectLst/>
            </a:rPr>
            <a:t>elima</a:t>
          </a:r>
          <a:r>
            <a:rPr lang="en-US" sz="1800" b="1" kern="1200" noProof="0" dirty="0">
              <a:effectLst/>
            </a:rPr>
            <a:t> je </a:t>
          </a:r>
          <a:r>
            <a:rPr lang="sr-Latn-RS" sz="1800" b="1" kern="1200" noProof="0" dirty="0">
              <a:effectLst/>
            </a:rPr>
            <a:t>pokušaj da se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pokažemo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goli</a:t>
          </a:r>
          <a:r>
            <a:rPr lang="en-US" sz="1800" b="1" kern="1200" noProof="0" dirty="0">
              <a:effectLst/>
            </a:rPr>
            <a:t> pred </a:t>
          </a:r>
          <a:r>
            <a:rPr lang="en-US" sz="1800" b="1" kern="1200" noProof="0" dirty="0" err="1">
              <a:effectLst/>
            </a:rPr>
            <a:t>Njim</a:t>
          </a:r>
          <a:r>
            <a:rPr lang="en-US" sz="1800" b="1" kern="1200" noProof="0" dirty="0">
              <a:effectLst/>
            </a:rPr>
            <a:t>.</a:t>
          </a:r>
          <a:endParaRPr lang="en" sz="1800" kern="1200" noProof="0" dirty="0">
            <a:effectLst/>
          </a:endParaRPr>
        </a:p>
      </dsp:txBody>
      <dsp:txXfrm>
        <a:off x="290846" y="2238840"/>
        <a:ext cx="3261992" cy="1943598"/>
      </dsp:txXfrm>
    </dsp:sp>
    <dsp:sp modelId="{793D965F-77CB-4830-98B7-9C2F5484B8FA}">
      <dsp:nvSpPr>
        <dsp:cNvPr id="0" name=""/>
        <dsp:cNvSpPr/>
      </dsp:nvSpPr>
      <dsp:spPr>
        <a:xfrm>
          <a:off x="133313" y="1428"/>
          <a:ext cx="3479459" cy="4204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Kupi b</a:t>
          </a:r>
          <a:r>
            <a:rPr lang="hr-H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ij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haljine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3313" y="1428"/>
        <a:ext cx="3479459" cy="420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415F4-ADED-4FAF-8BB4-1D211254539B}">
      <dsp:nvSpPr>
        <dsp:cNvPr id="0" name=""/>
        <dsp:cNvSpPr/>
      </dsp:nvSpPr>
      <dsp:spPr>
        <a:xfrm>
          <a:off x="389200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DBC0D4-80F9-47AA-A951-1D070173AFB6}">
      <dsp:nvSpPr>
        <dsp:cNvPr id="0" name=""/>
        <dsp:cNvSpPr/>
      </dsp:nvSpPr>
      <dsp:spPr>
        <a:xfrm>
          <a:off x="489926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553" b="-4728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67BC64-3A53-47F2-99AC-A9590D308343}">
      <dsp:nvSpPr>
        <dsp:cNvPr id="0" name=""/>
        <dsp:cNvSpPr/>
      </dsp:nvSpPr>
      <dsp:spPr>
        <a:xfrm>
          <a:off x="417919" y="2238226"/>
          <a:ext cx="2484006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noProof="0" dirty="0">
              <a:effectLst/>
            </a:rPr>
            <a:t>Trebamo p</a:t>
          </a:r>
          <a:r>
            <a:rPr lang="en-US" sz="1800" b="1" kern="1200" noProof="0" dirty="0" err="1">
              <a:effectLst/>
            </a:rPr>
            <a:t>rimi</a:t>
          </a:r>
          <a:r>
            <a:rPr lang="hr-HR" sz="1800" b="1" kern="1200" noProof="0" dirty="0">
              <a:effectLst/>
            </a:rPr>
            <a:t>ti</a:t>
          </a:r>
          <a:r>
            <a:rPr lang="en-US" sz="1800" b="1" kern="1200" noProof="0" dirty="0">
              <a:effectLst/>
            </a:rPr>
            <a:t> Duha </a:t>
          </a:r>
          <a:r>
            <a:rPr lang="en-US" sz="1800" b="1" kern="1200" noProof="0" dirty="0" err="1">
              <a:effectLst/>
            </a:rPr>
            <a:t>Svetoga</a:t>
          </a:r>
          <a:r>
            <a:rPr lang="en-US" sz="1800" b="1" kern="1200" noProof="0" dirty="0">
              <a:effectLst/>
            </a:rPr>
            <a:t>. Samo On </a:t>
          </a:r>
          <a:r>
            <a:rPr lang="en-US" sz="1800" b="1" kern="1200" noProof="0" dirty="0" err="1">
              <a:effectLst/>
            </a:rPr>
            <a:t>nam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može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dati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duhovno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rasuđivanje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ub</a:t>
          </a:r>
          <a:r>
            <a:rPr lang="hr-HR" sz="1800" b="1" kern="1200" noProof="0" dirty="0">
              <a:effectLst/>
            </a:rPr>
            <a:t>ij</a:t>
          </a:r>
          <a:r>
            <a:rPr lang="en-US" sz="1800" b="1" kern="1200" noProof="0" dirty="0" err="1">
              <a:effectLst/>
            </a:rPr>
            <a:t>editi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nas</a:t>
          </a:r>
          <a:r>
            <a:rPr lang="en-US" sz="1800" b="1" kern="1200" noProof="0" dirty="0">
              <a:effectLst/>
            </a:rPr>
            <a:t> u </a:t>
          </a:r>
          <a:r>
            <a:rPr lang="en-US" sz="1800" b="1" kern="1200" noProof="0" dirty="0" err="1">
              <a:effectLst/>
            </a:rPr>
            <a:t>naše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pravo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stanje</a:t>
          </a:r>
          <a:r>
            <a:rPr lang="en-US" sz="1800" b="1" kern="1200" noProof="0" dirty="0">
              <a:effectLst/>
            </a:rPr>
            <a:t> </a:t>
          </a:r>
          <a:r>
            <a:rPr lang="sr-Latn-RS" sz="1800" b="1" kern="1200" noProof="0" dirty="0">
              <a:effectLst/>
            </a:rPr>
            <a:t>             </a:t>
          </a:r>
          <a:r>
            <a:rPr lang="en-US" sz="1800" b="1" kern="1200" noProof="0" dirty="0">
              <a:effectLst/>
            </a:rPr>
            <a:t>(</a:t>
          </a:r>
          <a:r>
            <a:rPr lang="hr-HR" sz="1800" b="1" kern="1200" noProof="0" dirty="0">
              <a:effectLst/>
            </a:rPr>
            <a:t>I</a:t>
          </a:r>
          <a:r>
            <a:rPr lang="en-US" sz="1800" b="1" kern="1200" noProof="0" dirty="0">
              <a:effectLst/>
            </a:rPr>
            <a:t>van 16</a:t>
          </a:r>
          <a:r>
            <a:rPr lang="sr-Latn-RS" sz="1800" b="1" kern="1200" noProof="0" dirty="0">
              <a:effectLst/>
            </a:rPr>
            <a:t>,</a:t>
          </a:r>
          <a:r>
            <a:rPr lang="en-US" sz="1800" b="1" kern="1200" noProof="0" dirty="0">
              <a:effectLst/>
            </a:rPr>
            <a:t>8).</a:t>
          </a:r>
          <a:endParaRPr lang="en" sz="1800" kern="1200" noProof="0" dirty="0">
            <a:effectLst/>
          </a:endParaRPr>
        </a:p>
      </dsp:txBody>
      <dsp:txXfrm>
        <a:off x="417919" y="2238226"/>
        <a:ext cx="2484006" cy="1943598"/>
      </dsp:txXfrm>
    </dsp:sp>
    <dsp:sp modelId="{E987A411-ADF2-4352-9A3E-5F896F6B1B68}">
      <dsp:nvSpPr>
        <dsp:cNvPr id="0" name=""/>
        <dsp:cNvSpPr/>
      </dsp:nvSpPr>
      <dsp:spPr>
        <a:xfrm>
          <a:off x="387126" y="2042"/>
          <a:ext cx="2447993" cy="4179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Kupi 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mast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za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oči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7126" y="2042"/>
        <a:ext cx="2447993" cy="4179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1F407-7513-4C75-8FEE-7E19CBD2DF89}">
      <dsp:nvSpPr>
        <dsp:cNvPr id="0" name=""/>
        <dsp:cNvSpPr/>
      </dsp:nvSpPr>
      <dsp:spPr>
        <a:xfrm>
          <a:off x="542" y="75275"/>
          <a:ext cx="1454700" cy="1751064"/>
        </a:xfrm>
        <a:prstGeom prst="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E28A1F-057F-422C-8BC5-7D24EAD1BA6E}">
      <dsp:nvSpPr>
        <dsp:cNvPr id="0" name=""/>
        <dsp:cNvSpPr/>
      </dsp:nvSpPr>
      <dsp:spPr>
        <a:xfrm>
          <a:off x="131465" y="1798349"/>
          <a:ext cx="1294683" cy="140085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noProof="0" dirty="0"/>
            <a:t>Odlučio nas je   stvoriti</a:t>
          </a:r>
          <a:br>
            <a:rPr lang="pl-PL" sz="1800" b="1" kern="1200" noProof="0" dirty="0"/>
          </a:br>
          <a:r>
            <a:rPr lang="pl-PL" sz="1800" b="1" kern="1200" noProof="0" dirty="0"/>
            <a:t>(Post. 2,7</a:t>
          </a:r>
          <a:r>
            <a:rPr lang="en" sz="1800" b="1" kern="1200" noProof="0" dirty="0"/>
            <a:t>)</a:t>
          </a:r>
          <a:r>
            <a:rPr lang="hr-HR" sz="1800" b="1" kern="1200" noProof="0" dirty="0"/>
            <a:t>.</a:t>
          </a:r>
          <a:endParaRPr lang="en" sz="1800" kern="1200" noProof="0" dirty="0"/>
        </a:p>
      </dsp:txBody>
      <dsp:txXfrm>
        <a:off x="131465" y="1798349"/>
        <a:ext cx="1294683" cy="1400850"/>
      </dsp:txXfrm>
    </dsp:sp>
    <dsp:sp modelId="{82582CD3-6F25-4839-B5CD-59E085EE7CF9}">
      <dsp:nvSpPr>
        <dsp:cNvPr id="0" name=""/>
        <dsp:cNvSpPr/>
      </dsp:nvSpPr>
      <dsp:spPr>
        <a:xfrm>
          <a:off x="1648282" y="75275"/>
          <a:ext cx="1454700" cy="1751064"/>
        </a:xfrm>
        <a:prstGeom prst="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A44FE6-426A-49FF-82F4-0E33EDBE4697}">
      <dsp:nvSpPr>
        <dsp:cNvPr id="0" name=""/>
        <dsp:cNvSpPr/>
      </dsp:nvSpPr>
      <dsp:spPr>
        <a:xfrm>
          <a:off x="1600713" y="1798349"/>
          <a:ext cx="1651666" cy="140085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6563367"/>
                <a:satOff val="0"/>
                <a:lumOff val="114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6563367"/>
                <a:satOff val="0"/>
                <a:lumOff val="114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6563367"/>
                <a:satOff val="0"/>
                <a:lumOff val="114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noProof="0" dirty="0"/>
            <a:t>On nas traži kada  zgriješimo       (Post.3,8.9).</a:t>
          </a:r>
          <a:endParaRPr lang="en" sz="1800" kern="1200" noProof="0" dirty="0"/>
        </a:p>
      </dsp:txBody>
      <dsp:txXfrm>
        <a:off x="1600713" y="1798349"/>
        <a:ext cx="1651666" cy="1400850"/>
      </dsp:txXfrm>
    </dsp:sp>
    <dsp:sp modelId="{2689B363-DF21-48B7-961E-AE76016241D0}">
      <dsp:nvSpPr>
        <dsp:cNvPr id="0" name=""/>
        <dsp:cNvSpPr/>
      </dsp:nvSpPr>
      <dsp:spPr>
        <a:xfrm>
          <a:off x="3397850" y="75275"/>
          <a:ext cx="1454700" cy="1751064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1268C3-FC86-47A8-B964-4E4FB48EC098}">
      <dsp:nvSpPr>
        <dsp:cNvPr id="0" name=""/>
        <dsp:cNvSpPr/>
      </dsp:nvSpPr>
      <dsp:spPr>
        <a:xfrm>
          <a:off x="3528773" y="1798349"/>
          <a:ext cx="1294683" cy="140085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noProof="0" dirty="0"/>
            <a:t>D</a:t>
          </a:r>
          <a:r>
            <a:rPr lang="en-US" sz="1800" b="1" kern="1200" noProof="0" dirty="0" err="1"/>
            <a:t>ao</a:t>
          </a:r>
          <a:r>
            <a:rPr lang="en-US" sz="1800" b="1" kern="1200" noProof="0" dirty="0"/>
            <a:t> </a:t>
          </a:r>
          <a:r>
            <a:rPr lang="sr-Latn-RS" sz="1800" b="1" kern="1200" noProof="0" dirty="0"/>
            <a:t>se ra-zapeti da</a:t>
          </a:r>
          <a:r>
            <a:rPr lang="en-US" sz="1800" b="1" kern="1200" noProof="0" dirty="0"/>
            <a:t> </a:t>
          </a:r>
          <a:r>
            <a:rPr lang="sr-Latn-RS" sz="1800" b="1" kern="1200" noProof="0" dirty="0"/>
            <a:t>nas </a:t>
          </a:r>
          <a:r>
            <a:rPr lang="en-US" sz="1800" b="1" kern="1200" noProof="0" dirty="0" err="1"/>
            <a:t>spasi</a:t>
          </a:r>
          <a:r>
            <a:rPr lang="en-US" sz="1800" b="1" kern="1200" noProof="0" dirty="0"/>
            <a:t> (</a:t>
          </a:r>
          <a:r>
            <a:rPr lang="hr-HR" sz="1800" b="1" kern="1200" noProof="0" dirty="0"/>
            <a:t>I</a:t>
          </a:r>
          <a:r>
            <a:rPr lang="en-US" sz="1800" b="1" kern="1200" noProof="0" dirty="0"/>
            <a:t>v</a:t>
          </a:r>
          <a:r>
            <a:rPr lang="sr-Latn-RS" sz="1800" b="1" kern="1200" noProof="0" dirty="0"/>
            <a:t>.</a:t>
          </a:r>
          <a:r>
            <a:rPr lang="en-US" sz="1800" b="1" kern="1200" noProof="0" dirty="0"/>
            <a:t> 3</a:t>
          </a:r>
          <a:r>
            <a:rPr lang="sr-Latn-RS" sz="1800" b="1" kern="1200" noProof="0" dirty="0"/>
            <a:t>,</a:t>
          </a:r>
          <a:r>
            <a:rPr lang="en-US" sz="1800" b="1" kern="1200" noProof="0" dirty="0"/>
            <a:t>16)</a:t>
          </a:r>
          <a:r>
            <a:rPr lang="hr-HR" sz="1800" b="1" kern="1200" noProof="0" dirty="0"/>
            <a:t>.</a:t>
          </a:r>
          <a:endParaRPr lang="en" sz="1800" kern="1200" noProof="0" dirty="0"/>
        </a:p>
      </dsp:txBody>
      <dsp:txXfrm>
        <a:off x="3528773" y="1798349"/>
        <a:ext cx="1294683" cy="1400850"/>
      </dsp:txXfrm>
    </dsp:sp>
    <dsp:sp modelId="{027EF167-1BD9-440E-B2CE-9F1F4DB31BB7}">
      <dsp:nvSpPr>
        <dsp:cNvPr id="0" name=""/>
        <dsp:cNvSpPr/>
      </dsp:nvSpPr>
      <dsp:spPr>
        <a:xfrm>
          <a:off x="5340435" y="75275"/>
          <a:ext cx="1454700" cy="1751064"/>
        </a:xfrm>
        <a:prstGeom prst="rect">
          <a:avLst/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8EE059-54B3-4B9F-8841-14F5573978EE}">
      <dsp:nvSpPr>
        <dsp:cNvPr id="0" name=""/>
        <dsp:cNvSpPr/>
      </dsp:nvSpPr>
      <dsp:spPr>
        <a:xfrm>
          <a:off x="4998021" y="1798349"/>
          <a:ext cx="2241356" cy="140085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noProof="0" dirty="0"/>
            <a:t>Ž</a:t>
          </a:r>
          <a:r>
            <a:rPr lang="en-US" sz="1800" b="1" kern="1200" noProof="0" dirty="0" err="1"/>
            <a:t>eli</a:t>
          </a:r>
          <a:r>
            <a:rPr lang="en-US" sz="1800" b="1" kern="1200" noProof="0" dirty="0"/>
            <a:t> </a:t>
          </a:r>
          <a:r>
            <a:rPr lang="en-US" sz="1800" b="1" kern="1200" noProof="0" dirty="0" err="1"/>
            <a:t>nam</a:t>
          </a:r>
          <a:r>
            <a:rPr lang="en-US" sz="1800" b="1" kern="1200" noProof="0" dirty="0"/>
            <a:t> da</a:t>
          </a:r>
          <a:r>
            <a:rPr lang="hr-HR" sz="1800" b="1" kern="1200" noProof="0" dirty="0"/>
            <a:t>ti</a:t>
          </a:r>
          <a:r>
            <a:rPr lang="en-US" sz="1800" b="1" kern="1200" noProof="0" dirty="0"/>
            <a:t> </a:t>
          </a:r>
          <a:r>
            <a:rPr lang="en-US" sz="1800" b="1" kern="1200" noProof="0" dirty="0" err="1"/>
            <a:t>nagradu</a:t>
          </a:r>
          <a:r>
            <a:rPr lang="en-US" sz="1800" b="1" kern="1200" noProof="0" dirty="0"/>
            <a:t>: da s</a:t>
          </a:r>
          <a:r>
            <a:rPr lang="hr-HR" sz="1800" b="1" kern="1200" noProof="0" dirty="0"/>
            <a:t>j</a:t>
          </a:r>
          <a:r>
            <a:rPr lang="en-US" sz="1800" b="1" kern="1200" noProof="0" dirty="0" err="1"/>
            <a:t>edimo</a:t>
          </a:r>
          <a:r>
            <a:rPr lang="en-US" sz="1800" b="1" kern="1200" noProof="0" dirty="0"/>
            <a:t> s </a:t>
          </a:r>
          <a:r>
            <a:rPr lang="en-US" sz="1800" b="1" kern="1200" noProof="0" dirty="0" err="1"/>
            <a:t>Njim</a:t>
          </a:r>
          <a:r>
            <a:rPr lang="en-US" sz="1800" b="1" kern="1200" noProof="0" dirty="0"/>
            <a:t>, </a:t>
          </a:r>
          <a:r>
            <a:rPr lang="en-US" sz="1800" b="1" kern="1200" noProof="0" dirty="0" err="1"/>
            <a:t>i</a:t>
          </a:r>
          <a:r>
            <a:rPr lang="en-US" sz="1800" b="1" kern="1200" noProof="0" dirty="0"/>
            <a:t> </a:t>
          </a:r>
          <a:r>
            <a:rPr lang="en-US" sz="1800" b="1" kern="1200" noProof="0" dirty="0" err="1"/>
            <a:t>uživamo</a:t>
          </a:r>
          <a:r>
            <a:rPr lang="en-US" sz="1800" b="1" kern="1200" noProof="0" dirty="0"/>
            <a:t> v</a:t>
          </a:r>
          <a:r>
            <a:rPr lang="hr-HR" sz="1800" b="1" kern="1200" noProof="0" dirty="0"/>
            <a:t>j</a:t>
          </a:r>
          <a:r>
            <a:rPr lang="en-US" sz="1800" b="1" kern="1200" noProof="0" dirty="0" err="1"/>
            <a:t>ečnost</a:t>
          </a:r>
          <a:r>
            <a:rPr lang="en-US" sz="1800" b="1" kern="1200" noProof="0" dirty="0"/>
            <a:t> u </a:t>
          </a:r>
          <a:r>
            <a:rPr lang="en-US" sz="1800" b="1" kern="1200" noProof="0" dirty="0" err="1"/>
            <a:t>Njegovom</a:t>
          </a:r>
          <a:r>
            <a:rPr lang="en-US" sz="1800" b="1" kern="1200" noProof="0" dirty="0"/>
            <a:t> </a:t>
          </a:r>
          <a:r>
            <a:rPr lang="en-US" sz="1800" b="1" kern="1200" noProof="0" dirty="0" err="1"/>
            <a:t>društvu</a:t>
          </a:r>
          <a:r>
            <a:rPr lang="en-US" sz="1800" b="1" kern="1200" noProof="0" dirty="0"/>
            <a:t> (Ot</a:t>
          </a:r>
          <a:r>
            <a:rPr lang="sr-Latn-RS" sz="1800" b="1" kern="1200" noProof="0" dirty="0"/>
            <a:t>k</a:t>
          </a:r>
          <a:r>
            <a:rPr lang="en-US" sz="1800" b="1" kern="1200" noProof="0" dirty="0"/>
            <a:t>. 3</a:t>
          </a:r>
          <a:r>
            <a:rPr lang="sr-Latn-RS" sz="1800" b="1" kern="1200" noProof="0" dirty="0"/>
            <a:t>,</a:t>
          </a:r>
          <a:r>
            <a:rPr lang="en-US" sz="1800" b="1" kern="1200" noProof="0" dirty="0"/>
            <a:t>21)</a:t>
          </a:r>
          <a:r>
            <a:rPr lang="sr-Latn-RS" sz="1800" b="1" kern="1200" noProof="0" dirty="0"/>
            <a:t>.</a:t>
          </a:r>
          <a:endParaRPr lang="en" sz="1800" kern="1200" noProof="0" dirty="0"/>
        </a:p>
      </dsp:txBody>
      <dsp:txXfrm>
        <a:off x="4998021" y="1798349"/>
        <a:ext cx="2241356" cy="14008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EA759-5146-4348-80E7-524FC380A559}">
      <dsp:nvSpPr>
        <dsp:cNvPr id="0" name=""/>
        <dsp:cNvSpPr/>
      </dsp:nvSpPr>
      <dsp:spPr>
        <a:xfrm rot="10800000">
          <a:off x="281565" y="579"/>
          <a:ext cx="4788004" cy="431526"/>
        </a:xfrm>
        <a:prstGeom prst="homePlate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je naš Ut</a:t>
          </a:r>
          <a:r>
            <a:rPr lang="hr-H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</a:t>
          </a: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ešitelj (</a:t>
          </a:r>
          <a:r>
            <a:rPr lang="hr-H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van 14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17)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579"/>
        <a:ext cx="4680123" cy="431526"/>
      </dsp:txXfrm>
    </dsp:sp>
    <dsp:sp modelId="{BD7F966C-344C-4880-A71C-848E52194C0E}">
      <dsp:nvSpPr>
        <dsp:cNvPr id="0" name=""/>
        <dsp:cNvSpPr/>
      </dsp:nvSpPr>
      <dsp:spPr>
        <a:xfrm>
          <a:off x="0" y="579"/>
          <a:ext cx="431526" cy="431526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F811C8-8640-406C-A6AA-8E6DEC70BB3C}">
      <dsp:nvSpPr>
        <dsp:cNvPr id="0" name=""/>
        <dsp:cNvSpPr/>
      </dsp:nvSpPr>
      <dsp:spPr>
        <a:xfrm rot="10800000">
          <a:off x="281565" y="558955"/>
          <a:ext cx="4788004" cy="431526"/>
        </a:xfrm>
        <a:prstGeom prst="homePlate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nam otkriva Isusa (</a:t>
          </a:r>
          <a:r>
            <a:rPr lang="hr-H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van 15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26)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558955"/>
        <a:ext cx="4680123" cy="431526"/>
      </dsp:txXfrm>
    </dsp:sp>
    <dsp:sp modelId="{07903487-9C75-4F36-BAAD-3999608CFCC1}">
      <dsp:nvSpPr>
        <dsp:cNvPr id="0" name=""/>
        <dsp:cNvSpPr/>
      </dsp:nvSpPr>
      <dsp:spPr>
        <a:xfrm>
          <a:off x="0" y="558955"/>
          <a:ext cx="431526" cy="431526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3173098-8883-40F7-B292-42DF22E34511}">
      <dsp:nvSpPr>
        <dsp:cNvPr id="0" name=""/>
        <dsp:cNvSpPr/>
      </dsp:nvSpPr>
      <dsp:spPr>
        <a:xfrm rot="10800000">
          <a:off x="281565" y="1117332"/>
          <a:ext cx="4788004" cy="431526"/>
        </a:xfrm>
        <a:prstGeom prst="homePlate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Osuđuje na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gr</a:t>
          </a:r>
          <a:r>
            <a:rPr lang="hr-H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ij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eh (</a:t>
          </a:r>
          <a:r>
            <a:rPr lang="hr-H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van 16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1117332"/>
        <a:ext cx="4680123" cy="431526"/>
      </dsp:txXfrm>
    </dsp:sp>
    <dsp:sp modelId="{E82A5EE8-5D4A-48AE-B257-2340C0E1B182}">
      <dsp:nvSpPr>
        <dsp:cNvPr id="0" name=""/>
        <dsp:cNvSpPr/>
      </dsp:nvSpPr>
      <dsp:spPr>
        <a:xfrm>
          <a:off x="0" y="1117332"/>
          <a:ext cx="431526" cy="431526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423F01F-5BB6-4DE8-941B-A6ABD5E0C6CC}">
      <dsp:nvSpPr>
        <dsp:cNvPr id="0" name=""/>
        <dsp:cNvSpPr/>
      </dsp:nvSpPr>
      <dsp:spPr>
        <a:xfrm rot="10800000">
          <a:off x="281565" y="1675708"/>
          <a:ext cx="4788004" cy="43152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nas vodi u svu istinu (</a:t>
          </a:r>
          <a:r>
            <a:rPr lang="hr-H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van 16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13)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1675708"/>
        <a:ext cx="4680123" cy="431526"/>
      </dsp:txXfrm>
    </dsp:sp>
    <dsp:sp modelId="{656187B0-B962-462C-A5AD-3ABA3D521DB8}">
      <dsp:nvSpPr>
        <dsp:cNvPr id="0" name=""/>
        <dsp:cNvSpPr/>
      </dsp:nvSpPr>
      <dsp:spPr>
        <a:xfrm>
          <a:off x="0" y="1675708"/>
          <a:ext cx="431526" cy="431526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6D64E-17A0-44FE-9ADB-A820596A736D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24DD7-B08F-467A-AB1D-5D5C55AB6F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7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98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756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47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05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0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0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82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3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5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5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40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9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4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4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90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11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microsoft.com/office/2007/relationships/diagramDrawing" Target="../diagrams/drawing5.xml"/><Relationship Id="rId4" Type="http://schemas.microsoft.com/office/2007/relationships/hdphoto" Target="../media/hdphoto15.wdp"/><Relationship Id="rId9" Type="http://schemas.openxmlformats.org/officeDocument/2006/relationships/diagramColors" Target="../diagrams/colors5.xml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21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8.jp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11" Type="http://schemas.openxmlformats.org/officeDocument/2006/relationships/image" Target="../media/image34.jpeg"/><Relationship Id="rId5" Type="http://schemas.microsoft.com/office/2007/relationships/hdphoto" Target="../media/hdphoto12.wdp"/><Relationship Id="rId10" Type="http://schemas.microsoft.com/office/2007/relationships/diagramDrawing" Target="../diagrams/drawing4.xml"/><Relationship Id="rId4" Type="http://schemas.openxmlformats.org/officeDocument/2006/relationships/image" Target="../media/image29.png"/><Relationship Id="rId9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A85B5-6090-28B9-0052-E7D93E6B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5B5879D-7B73-4A79-5D07-C180C3AC7DE1}"/>
              </a:ext>
            </a:extLst>
          </p:cNvPr>
          <p:cNvSpPr txBox="1"/>
          <p:nvPr/>
        </p:nvSpPr>
        <p:spPr>
          <a:xfrm>
            <a:off x="3971924" y="-7620"/>
            <a:ext cx="8029575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prstMaterial="powder">
              <a:bevelT w="38100" h="38100" prst="slop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/>
                    </a:gs>
                    <a:gs pos="4000">
                      <a:srgbClr val="0F9ED5">
                        <a:lumMod val="60000"/>
                        <a:lumOff val="4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SOUČAVANJE</a:t>
            </a:r>
            <a:r>
              <a:rPr kumimoji="0" lang="es-ES" sz="80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/>
                    </a:gs>
                    <a:gs pos="4000">
                      <a:srgbClr val="0F9ED5">
                        <a:lumMod val="60000"/>
                        <a:lumOff val="4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SA </a:t>
            </a:r>
            <a:r>
              <a:rPr kumimoji="0" lang="es-ES" sz="80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/>
                    </a:gs>
                    <a:gs pos="4000">
                      <a:srgbClr val="0F9ED5">
                        <a:lumMod val="60000"/>
                        <a:lumOff val="4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STVARNOŠĆU</a:t>
            </a:r>
            <a:endParaRPr kumimoji="0" lang="es-ES" sz="8000" b="1" i="0" u="none" strike="noStrike" kern="1200" cap="none" spc="0" normalizeH="0" baseline="0" noProof="0" dirty="0">
              <a:ln w="12700" cmpd="sng">
                <a:solidFill>
                  <a:srgbClr val="0F9ED5"/>
                </a:solidFill>
                <a:prstDash val="solid"/>
              </a:ln>
              <a:gradFill>
                <a:gsLst>
                  <a:gs pos="0">
                    <a:srgbClr val="0F9ED5"/>
                  </a:gs>
                  <a:gs pos="4000">
                    <a:srgbClr val="0F9ED5">
                      <a:lumMod val="60000"/>
                      <a:lumOff val="40000"/>
                    </a:srgbClr>
                  </a:gs>
                  <a:gs pos="87000">
                    <a:srgbClr val="0F9ED5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3018E4-0EA2-89A9-B734-F8712482EFBD}"/>
              </a:ext>
            </a:extLst>
          </p:cNvPr>
          <p:cNvSpPr txBox="1"/>
          <p:nvPr/>
        </p:nvSpPr>
        <p:spPr>
          <a:xfrm>
            <a:off x="0" y="6316980"/>
            <a:ext cx="3011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travnja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2026.</a:t>
            </a:r>
          </a:p>
        </p:txBody>
      </p:sp>
    </p:spTree>
    <p:extLst>
      <p:ext uri="{BB962C8B-B14F-4D97-AF65-F5344CB8AC3E}">
        <p14:creationId xmlns:p14="http://schemas.microsoft.com/office/powerpoint/2010/main" val="2986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95ABA5B7-62E9-F0FD-391F-E6EABEED3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32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41693D-08A8-533A-EB20-5626FE634BCF}"/>
              </a:ext>
            </a:extLst>
          </p:cNvPr>
          <p:cNvSpPr txBox="1"/>
          <p:nvPr/>
        </p:nvSpPr>
        <p:spPr>
          <a:xfrm>
            <a:off x="0" y="-190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Latn-RS" sz="4400" b="1" noProof="0" dirty="0">
                <a:ln/>
                <a:solidFill>
                  <a:schemeClr val="accent4"/>
                </a:solidFill>
              </a:rPr>
              <a:t>LOZA I TRS</a:t>
            </a:r>
            <a:endParaRPr lang="en" sz="44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E6C2DD-DDF9-ECCD-D953-0EA33403FC56}"/>
              </a:ext>
            </a:extLst>
          </p:cNvPr>
          <p:cNvSpPr txBox="1"/>
          <p:nvPr/>
        </p:nvSpPr>
        <p:spPr>
          <a:xfrm>
            <a:off x="614361" y="578910"/>
            <a:ext cx="10963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 sam </a:t>
            </a:r>
            <a:r>
              <a:rPr lang="sr-Latn-R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trs,</a:t>
            </a:r>
            <a:r>
              <a:rPr lang="sr-Latn-RS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vi ste mladice</a:t>
            </a:r>
            <a:r>
              <a:rPr lang="sr-Latn-R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sr-Latn-RS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Tko ostaje u meni i ja u njemu, rodi mnogo roda</a:t>
            </a:r>
            <a:r>
              <a:rPr lang="sr-Latn-R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sr-Latn-RS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r-Latn-R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</a:t>
            </a:r>
            <a:r>
              <a:rPr lang="sr-Latn-RS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er bez mene ne možete ništa učiniti</a:t>
            </a:r>
            <a:r>
              <a:rPr lang="en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sr-Latn-RS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van</a:t>
            </a:r>
            <a:r>
              <a:rPr lang="en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</a:t>
            </a:r>
            <a:r>
              <a:rPr lang="sr-Latn-RS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5)</a:t>
            </a:r>
            <a:endParaRPr lang="en" b="1" noProof="0" dirty="0">
              <a:solidFill>
                <a:srgbClr val="FFCB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9DCA9F-033F-F536-7B48-70B4563A8A87}"/>
              </a:ext>
            </a:extLst>
          </p:cNvPr>
          <p:cNvSpPr txBox="1"/>
          <p:nvPr/>
        </p:nvSpPr>
        <p:spPr>
          <a:xfrm>
            <a:off x="149601" y="1417438"/>
            <a:ext cx="7008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Neposredno prije svoje smrti, Isus je izjavio da je on ”Trs", i da su njegovi učenici ”mladice". Što je mislio time reći?</a:t>
            </a:r>
            <a:endParaRPr lang="en" sz="2000" b="1" noProof="0" dirty="0"/>
          </a:p>
        </p:txBody>
      </p:sp>
      <p:pic>
        <p:nvPicPr>
          <p:cNvPr id="6" name="Imagen 5" descr="Imagen que contiene exterior, hombre, fruta, parado&#10;&#10;El contenido generado por IA puede ser incorrecto.">
            <a:extLst>
              <a:ext uri="{FF2B5EF4-FFF2-40B4-BE49-F238E27FC236}">
                <a16:creationId xmlns:a16="http://schemas.microsoft.com/office/drawing/2014/main" id="{22148B84-B143-01AC-F0AF-1C2C4CD0C7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17" y="1360288"/>
            <a:ext cx="4416834" cy="24777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gradFill flip="none" rotWithShape="1">
              <a:gsLst>
                <a:gs pos="0">
                  <a:srgbClr val="008000"/>
                </a:gs>
                <a:gs pos="80000">
                  <a:srgbClr val="008000"/>
                </a:gs>
                <a:gs pos="89000">
                  <a:srgbClr val="FFCB7F"/>
                </a:gs>
                <a:gs pos="100000">
                  <a:srgbClr val="FFCB7F"/>
                </a:gs>
              </a:gsLst>
              <a:lin ang="18900000" scaled="1"/>
              <a:tileRect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persona, mujer, tabla, banca&#10;&#10;El contenido generado por IA puede ser incorrecto.">
            <a:extLst>
              <a:ext uri="{FF2B5EF4-FFF2-40B4-BE49-F238E27FC236}">
                <a16:creationId xmlns:a16="http://schemas.microsoft.com/office/drawing/2014/main" id="{9CD64795-343B-D953-736F-9BD570CE2D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6"/>
          <a:stretch>
            <a:fillRect/>
          </a:stretch>
        </p:blipFill>
        <p:spPr>
          <a:xfrm>
            <a:off x="186814" y="4444181"/>
            <a:ext cx="2280609" cy="2305665"/>
          </a:xfrm>
          <a:prstGeom prst="ellipse">
            <a:avLst/>
          </a:prstGeom>
          <a:ln w="190500" cap="rnd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573444EE-5C87-DE82-D557-9713A42DF7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0477" y="4104394"/>
            <a:ext cx="2691922" cy="2552010"/>
          </a:xfrm>
          <a:prstGeom prst="roundRect">
            <a:avLst>
              <a:gd name="adj" fmla="val 9176"/>
            </a:avLst>
          </a:prstGeom>
          <a:solidFill>
            <a:srgbClr val="FFFFFF"/>
          </a:solidFill>
          <a:ln w="76200" cap="sq">
            <a:solidFill>
              <a:srgbClr val="A5A9E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2EE8674-3BC6-4C0C-61C1-122CC33CDA50}"/>
              </a:ext>
            </a:extLst>
          </p:cNvPr>
          <p:cNvSpPr txBox="1"/>
          <p:nvPr/>
        </p:nvSpPr>
        <p:spPr>
          <a:xfrm>
            <a:off x="2602956" y="4595346"/>
            <a:ext cx="6696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Ostati</a:t>
            </a:r>
            <a:r>
              <a:rPr lang="en-US" sz="2000" b="1" dirty="0"/>
              <a:t> u </a:t>
            </a:r>
            <a:r>
              <a:rPr lang="en-US" sz="2000" b="1" dirty="0" err="1"/>
              <a:t>Isusu</a:t>
            </a:r>
            <a:r>
              <a:rPr lang="en-US" sz="2000" b="1" dirty="0"/>
              <a:t> je </a:t>
            </a:r>
            <a:r>
              <a:rPr lang="en-US" sz="2000" b="1" dirty="0" err="1"/>
              <a:t>prot</a:t>
            </a:r>
            <a:r>
              <a:rPr lang="sr-Latn-RS" sz="2000" b="1" dirty="0"/>
              <a:t>u</a:t>
            </a:r>
            <a:r>
              <a:rPr lang="en-US" sz="2000" b="1" dirty="0" err="1"/>
              <a:t>otrov</a:t>
            </a:r>
            <a:r>
              <a:rPr lang="en-US" sz="2000" b="1" dirty="0"/>
              <a:t> za </a:t>
            </a:r>
            <a:r>
              <a:rPr lang="en-US" sz="2000" b="1" dirty="0" err="1"/>
              <a:t>Laodi</a:t>
            </a:r>
            <a:r>
              <a:rPr lang="hr-HR" sz="2000" b="1" dirty="0"/>
              <a:t>c</a:t>
            </a:r>
            <a:r>
              <a:rPr lang="en-US" sz="2000" b="1" dirty="0" err="1"/>
              <a:t>ejsk</a:t>
            </a:r>
            <a:r>
              <a:rPr lang="sr-Latn-RS" sz="2000" b="1" dirty="0"/>
              <a:t>u</a:t>
            </a:r>
            <a:r>
              <a:rPr lang="en-US" sz="2000" b="1" dirty="0"/>
              <a:t> </a:t>
            </a:r>
            <a:r>
              <a:rPr lang="en-US" sz="2000" b="1" dirty="0" err="1"/>
              <a:t>mlakost</a:t>
            </a:r>
            <a:r>
              <a:rPr lang="en-US" sz="2000" b="1" dirty="0"/>
              <a:t>. </a:t>
            </a:r>
            <a:r>
              <a:rPr lang="en-US" sz="2000" b="1" dirty="0" err="1"/>
              <a:t>Št</a:t>
            </a:r>
            <a:r>
              <a:rPr lang="hr-HR" sz="2000" b="1" dirty="0"/>
              <a:t>o</a:t>
            </a:r>
            <a:r>
              <a:rPr lang="en-US" sz="2000" b="1" dirty="0" err="1"/>
              <a:t>više</a:t>
            </a:r>
            <a:r>
              <a:rPr lang="en-US" sz="2000" b="1" dirty="0"/>
              <a:t>, to je </a:t>
            </a:r>
            <a:r>
              <a:rPr lang="en-US" sz="2000" b="1" dirty="0" err="1"/>
              <a:t>izvor</a:t>
            </a:r>
            <a:r>
              <a:rPr lang="en-US" sz="2000" b="1" dirty="0"/>
              <a:t> </a:t>
            </a:r>
            <a:r>
              <a:rPr lang="en-US" sz="2000" b="1" dirty="0" err="1"/>
              <a:t>radosti</a:t>
            </a:r>
            <a:r>
              <a:rPr lang="en-US" sz="2000" b="1" dirty="0"/>
              <a:t> (</a:t>
            </a:r>
            <a:r>
              <a:rPr lang="hr-HR" sz="2000" b="1" dirty="0"/>
              <a:t>I</a:t>
            </a:r>
            <a:r>
              <a:rPr lang="en-US" sz="2000" b="1" dirty="0"/>
              <a:t>van 5</a:t>
            </a:r>
            <a:r>
              <a:rPr lang="sr-Latn-RS" sz="2000" b="1" dirty="0"/>
              <a:t>,</a:t>
            </a:r>
            <a:r>
              <a:rPr lang="en-US" sz="2000" b="1" dirty="0"/>
              <a:t>11). Ali </a:t>
            </a:r>
            <a:r>
              <a:rPr lang="en-US" sz="2000" b="1" dirty="0" err="1"/>
              <a:t>kako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ostati</a:t>
            </a:r>
            <a:r>
              <a:rPr lang="en-US" sz="2000" b="1" dirty="0"/>
              <a:t> u </a:t>
            </a:r>
            <a:r>
              <a:rPr lang="en-US" sz="2000" b="1" dirty="0" err="1"/>
              <a:t>Isusu</a:t>
            </a:r>
            <a:r>
              <a:rPr lang="en-US" sz="2000" b="1" dirty="0"/>
              <a:t>?</a:t>
            </a:r>
            <a:endParaRPr lang="en" sz="2000" b="1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BDDA05-5DEA-F3DF-12E7-00C8EDE6B893}"/>
              </a:ext>
            </a:extLst>
          </p:cNvPr>
          <p:cNvSpPr txBox="1"/>
          <p:nvPr/>
        </p:nvSpPr>
        <p:spPr>
          <a:xfrm>
            <a:off x="2602955" y="5611009"/>
            <a:ext cx="6696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Čineći</a:t>
            </a:r>
            <a:r>
              <a:rPr lang="en-US" sz="2000" b="1" dirty="0"/>
              <a:t> ono </a:t>
            </a:r>
            <a:r>
              <a:rPr lang="en-US" sz="2000" b="1" dirty="0" err="1"/>
              <a:t>što</a:t>
            </a:r>
            <a:r>
              <a:rPr lang="en-US" sz="2000" b="1" dirty="0"/>
              <a:t> Mu je po </a:t>
            </a:r>
            <a:r>
              <a:rPr lang="en-US" sz="2000" b="1" dirty="0" err="1"/>
              <a:t>volji</a:t>
            </a:r>
            <a:r>
              <a:rPr lang="en-US" sz="2000" b="1" dirty="0"/>
              <a:t>, to jest, </a:t>
            </a:r>
            <a:r>
              <a:rPr lang="en-US" sz="2000" b="1" dirty="0" err="1"/>
              <a:t>držeći</a:t>
            </a:r>
            <a:r>
              <a:rPr lang="en-US" sz="2000" b="1" dirty="0"/>
              <a:t> </a:t>
            </a:r>
            <a:r>
              <a:rPr lang="en-US" sz="2000" b="1" dirty="0" err="1"/>
              <a:t>Njegove</a:t>
            </a:r>
            <a:r>
              <a:rPr lang="en-US" sz="2000" b="1" dirty="0"/>
              <a:t> </a:t>
            </a:r>
            <a:r>
              <a:rPr lang="en-US" sz="2000" b="1" dirty="0" err="1"/>
              <a:t>zapov</a:t>
            </a:r>
            <a:r>
              <a:rPr lang="hr-HR" sz="2000" b="1" dirty="0"/>
              <a:t>ijed</a:t>
            </a:r>
            <a:r>
              <a:rPr lang="en-US" sz="2000" b="1" dirty="0" err="1"/>
              <a:t>i</a:t>
            </a:r>
            <a:r>
              <a:rPr lang="en-US" sz="2000" b="1" dirty="0"/>
              <a:t> (</a:t>
            </a:r>
            <a:r>
              <a:rPr lang="hr-HR" sz="2000" b="1" dirty="0"/>
              <a:t>I</a:t>
            </a:r>
            <a:r>
              <a:rPr lang="en-US" sz="2000" b="1" dirty="0"/>
              <a:t>van 15</a:t>
            </a:r>
            <a:r>
              <a:rPr lang="sr-Latn-RS" sz="2000" b="1" dirty="0"/>
              <a:t>,</a:t>
            </a:r>
            <a:r>
              <a:rPr lang="en-US" sz="2000" b="1" dirty="0"/>
              <a:t>10). Ovo je </a:t>
            </a:r>
            <a:r>
              <a:rPr lang="en-US" sz="2000" b="1" dirty="0" err="1"/>
              <a:t>ljubavni</a:t>
            </a:r>
            <a:r>
              <a:rPr lang="en-US" sz="2000" b="1" dirty="0"/>
              <a:t> </a:t>
            </a:r>
            <a:r>
              <a:rPr lang="en-US" sz="2000" b="1" dirty="0" err="1"/>
              <a:t>odgovor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ljubav</a:t>
            </a:r>
            <a:r>
              <a:rPr lang="en-US" sz="2000" b="1" dirty="0"/>
              <a:t> </a:t>
            </a:r>
            <a:r>
              <a:rPr lang="en-US" sz="2000" b="1" dirty="0" err="1"/>
              <a:t>koju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je Bog </a:t>
            </a:r>
            <a:r>
              <a:rPr lang="en-US" sz="2000" b="1" dirty="0" err="1"/>
              <a:t>pokazao</a:t>
            </a:r>
            <a:r>
              <a:rPr lang="en-US" sz="2000" b="1" dirty="0"/>
              <a:t> (1</a:t>
            </a:r>
            <a:r>
              <a:rPr lang="sr-Latn-RS" sz="2000" b="1" dirty="0"/>
              <a:t>.</a:t>
            </a:r>
            <a:r>
              <a:rPr lang="en-US" sz="2000" b="1" dirty="0"/>
              <a:t> </a:t>
            </a:r>
            <a:r>
              <a:rPr lang="hr-HR" sz="2000" b="1" dirty="0"/>
              <a:t>I</a:t>
            </a:r>
            <a:r>
              <a:rPr lang="en-US" sz="2000" b="1" dirty="0"/>
              <a:t>van</a:t>
            </a:r>
            <a:r>
              <a:rPr lang="sr-Latn-RS" sz="2000" b="1" dirty="0"/>
              <a:t>.</a:t>
            </a:r>
            <a:r>
              <a:rPr lang="en-US" sz="2000" b="1" dirty="0"/>
              <a:t> 4</a:t>
            </a:r>
            <a:r>
              <a:rPr lang="sr-Latn-RS" sz="2000" b="1" dirty="0"/>
              <a:t>,</a:t>
            </a:r>
            <a:r>
              <a:rPr lang="en-US" sz="2000" b="1" dirty="0"/>
              <a:t>19).</a:t>
            </a:r>
            <a:endParaRPr lang="en" sz="2000" b="1" noProof="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D7B9897-07BA-6226-421E-8A2550257C02}"/>
              </a:ext>
            </a:extLst>
          </p:cNvPr>
          <p:cNvSpPr txBox="1"/>
          <p:nvPr/>
        </p:nvSpPr>
        <p:spPr>
          <a:xfrm>
            <a:off x="149601" y="2433101"/>
            <a:ext cx="72540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 dirty="0"/>
              <a:t>Mladica</a:t>
            </a:r>
            <a:r>
              <a:rPr lang="en-US" sz="2000" b="1" dirty="0"/>
              <a:t> </a:t>
            </a:r>
            <a:r>
              <a:rPr lang="en-US" sz="2000" b="1" dirty="0" err="1"/>
              <a:t>može</a:t>
            </a:r>
            <a:r>
              <a:rPr lang="en-US" sz="2000" b="1" dirty="0"/>
              <a:t> </a:t>
            </a:r>
            <a:r>
              <a:rPr lang="en-US" sz="2000" b="1" dirty="0" err="1"/>
              <a:t>živ</a:t>
            </a:r>
            <a:r>
              <a:rPr lang="hr-HR" sz="2000" b="1" dirty="0"/>
              <a:t>jeti</a:t>
            </a:r>
            <a:r>
              <a:rPr lang="en-US" sz="2000" b="1" dirty="0"/>
              <a:t> </a:t>
            </a:r>
            <a:r>
              <a:rPr lang="en-US" sz="2000" b="1" dirty="0" err="1"/>
              <a:t>neko</a:t>
            </a:r>
            <a:r>
              <a:rPr lang="en-US" sz="2000" b="1" dirty="0"/>
              <a:t> </a:t>
            </a:r>
            <a:r>
              <a:rPr lang="en-US" sz="2000" b="1" dirty="0" err="1"/>
              <a:t>vr</a:t>
            </a:r>
            <a:r>
              <a:rPr lang="hr-HR" sz="2000" b="1" dirty="0"/>
              <a:t>ij</a:t>
            </a:r>
            <a:r>
              <a:rPr lang="en-US" sz="2000" b="1" dirty="0" err="1"/>
              <a:t>eme</a:t>
            </a:r>
            <a:r>
              <a:rPr lang="en-US" sz="2000" b="1" dirty="0"/>
              <a:t> bez </a:t>
            </a:r>
            <a:r>
              <a:rPr lang="en-US" sz="2000" b="1" dirty="0" err="1"/>
              <a:t>vezivanja</a:t>
            </a:r>
            <a:r>
              <a:rPr lang="en-US" sz="2000" b="1" dirty="0"/>
              <a:t> za </a:t>
            </a:r>
            <a:r>
              <a:rPr lang="sr-Latn-RS" sz="2000" b="1" dirty="0"/>
              <a:t>trs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kraju</a:t>
            </a:r>
            <a:r>
              <a:rPr lang="en-US" sz="2000" b="1" dirty="0"/>
              <a:t>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uvenuti</a:t>
            </a:r>
            <a:r>
              <a:rPr lang="en-US" sz="2000" b="1" dirty="0"/>
              <a:t>. Da ne </a:t>
            </a:r>
            <a:r>
              <a:rPr lang="en-US" sz="2000" b="1" dirty="0" err="1"/>
              <a:t>bismo</a:t>
            </a:r>
            <a:r>
              <a:rPr lang="en-US" sz="2000" b="1" dirty="0"/>
              <a:t> </a:t>
            </a:r>
            <a:r>
              <a:rPr lang="en-US" sz="2000" b="1" dirty="0" err="1"/>
              <a:t>izgubili</a:t>
            </a:r>
            <a:r>
              <a:rPr lang="en-US" sz="2000" b="1" dirty="0"/>
              <a:t> v</a:t>
            </a:r>
            <a:r>
              <a:rPr lang="hr-HR" sz="2000" b="1" dirty="0"/>
              <a:t>j</a:t>
            </a:r>
            <a:r>
              <a:rPr lang="en-US" sz="2000" b="1" dirty="0" err="1"/>
              <a:t>ečni</a:t>
            </a:r>
            <a:r>
              <a:rPr lang="en-US" sz="2000" b="1" dirty="0"/>
              <a:t> </a:t>
            </a:r>
            <a:r>
              <a:rPr lang="en-US" sz="2000" b="1" dirty="0" err="1"/>
              <a:t>život</a:t>
            </a:r>
            <a:r>
              <a:rPr lang="en-US" sz="2000" b="1" dirty="0"/>
              <a:t>, Isus </a:t>
            </a:r>
            <a:r>
              <a:rPr lang="en-US" sz="2000" b="1" dirty="0" err="1"/>
              <a:t>nas</a:t>
            </a:r>
            <a:r>
              <a:rPr lang="en-US" sz="2000" b="1" dirty="0"/>
              <a:t> </a:t>
            </a:r>
            <a:r>
              <a:rPr lang="en-US" sz="2000" b="1" dirty="0" err="1"/>
              <a:t>moli</a:t>
            </a:r>
            <a:r>
              <a:rPr lang="en-US" sz="2000" b="1" dirty="0"/>
              <a:t>:</a:t>
            </a:r>
            <a:r>
              <a:rPr lang="hr-HR" sz="2000" b="1" dirty="0"/>
              <a:t> ”</a:t>
            </a:r>
            <a:r>
              <a:rPr lang="en-US" sz="2000" b="1" dirty="0" err="1"/>
              <a:t>Ostanite</a:t>
            </a:r>
            <a:r>
              <a:rPr lang="en-US" sz="2000" b="1" dirty="0"/>
              <a:t> u </a:t>
            </a:r>
            <a:r>
              <a:rPr lang="en-US" sz="2000" b="1" dirty="0" err="1"/>
              <a:t>meni</a:t>
            </a:r>
            <a:r>
              <a:rPr lang="sr-Latn-RS" sz="2000" b="1" dirty="0"/>
              <a:t>“ </a:t>
            </a:r>
            <a:r>
              <a:rPr lang="en-US" sz="2000" b="1" dirty="0"/>
              <a:t>(</a:t>
            </a:r>
            <a:r>
              <a:rPr lang="hr-HR" sz="2000" b="1" dirty="0"/>
              <a:t>I</a:t>
            </a:r>
            <a:r>
              <a:rPr lang="en-US" sz="2000" b="1" dirty="0"/>
              <a:t>van 15</a:t>
            </a:r>
            <a:r>
              <a:rPr lang="sr-Latn-RS" sz="2000" b="1" dirty="0"/>
              <a:t>,</a:t>
            </a:r>
            <a:r>
              <a:rPr lang="en-US" sz="2000" b="1" dirty="0"/>
              <a:t>4). U 11 </a:t>
            </a:r>
            <a:r>
              <a:rPr lang="en-US" sz="2000" b="1" dirty="0" err="1"/>
              <a:t>stihova</a:t>
            </a:r>
            <a:r>
              <a:rPr lang="en-US" sz="2000" b="1" dirty="0"/>
              <a:t> u </a:t>
            </a:r>
            <a:r>
              <a:rPr lang="en-US" sz="2000" b="1" dirty="0" err="1"/>
              <a:t>kojima</a:t>
            </a:r>
            <a:r>
              <a:rPr lang="en-US" sz="2000" b="1" dirty="0"/>
              <a:t> Isus </a:t>
            </a:r>
            <a:r>
              <a:rPr lang="en-US" sz="2000" b="1" dirty="0" err="1"/>
              <a:t>govori</a:t>
            </a:r>
            <a:r>
              <a:rPr lang="en-US" sz="2000" b="1" dirty="0"/>
              <a:t> </a:t>
            </a:r>
            <a:r>
              <a:rPr lang="en-US" sz="2000" b="1" dirty="0" err="1"/>
              <a:t>ovu</a:t>
            </a:r>
            <a:r>
              <a:rPr lang="en-US" sz="2000" b="1" dirty="0"/>
              <a:t> </a:t>
            </a:r>
            <a:r>
              <a:rPr lang="en-US" sz="2000" b="1" dirty="0" err="1"/>
              <a:t>priču</a:t>
            </a:r>
            <a:r>
              <a:rPr lang="en-US" sz="2000" b="1" dirty="0"/>
              <a:t> o </a:t>
            </a:r>
            <a:r>
              <a:rPr lang="sr-Latn-RS" sz="2000" b="1" dirty="0"/>
              <a:t>trsu i </a:t>
            </a:r>
            <a:r>
              <a:rPr lang="en-US" sz="2000" b="1" dirty="0" err="1"/>
              <a:t>vinovoj</a:t>
            </a:r>
            <a:r>
              <a:rPr lang="en-US" sz="2000" b="1" dirty="0"/>
              <a:t> </a:t>
            </a:r>
            <a:r>
              <a:rPr lang="en-US" sz="2000" b="1" dirty="0" err="1"/>
              <a:t>lozi</a:t>
            </a:r>
            <a:r>
              <a:rPr lang="en-US" sz="2000" b="1" dirty="0"/>
              <a:t>, </a:t>
            </a:r>
            <a:r>
              <a:rPr lang="sr-Latn-RS" sz="2000" b="1" dirty="0"/>
              <a:t>O</a:t>
            </a:r>
            <a:r>
              <a:rPr lang="en-US" sz="2000" b="1" dirty="0"/>
              <a:t>n </a:t>
            </a:r>
            <a:r>
              <a:rPr lang="en-US" sz="2000" b="1" dirty="0" err="1"/>
              <a:t>koristi</a:t>
            </a:r>
            <a:r>
              <a:rPr lang="en-US" sz="2000" b="1" dirty="0"/>
              <a:t> glagol "</a:t>
            </a:r>
            <a:r>
              <a:rPr lang="en-US" sz="2000" b="1" dirty="0" err="1"/>
              <a:t>ostati</a:t>
            </a:r>
            <a:r>
              <a:rPr lang="en-US" sz="2000" b="1" dirty="0"/>
              <a:t>" 10 puta. To mora </a:t>
            </a:r>
            <a:r>
              <a:rPr lang="en-US" sz="2000" b="1" dirty="0" err="1"/>
              <a:t>biti</a:t>
            </a:r>
            <a:r>
              <a:rPr lang="en-US" sz="2000" b="1" dirty="0"/>
              <a:t> </a:t>
            </a:r>
            <a:r>
              <a:rPr lang="en-US" sz="2000" b="1" dirty="0" err="1"/>
              <a:t>nešto</a:t>
            </a:r>
            <a:r>
              <a:rPr lang="en-US" sz="2000" b="1" dirty="0"/>
              <a:t> </a:t>
            </a:r>
            <a:r>
              <a:rPr lang="en-US" sz="2000" b="1" dirty="0" err="1"/>
              <a:t>zaista</a:t>
            </a:r>
            <a:r>
              <a:rPr lang="en-US" sz="2000" b="1" dirty="0"/>
              <a:t> </a:t>
            </a:r>
            <a:r>
              <a:rPr lang="sr-Latn-RS" sz="2000" b="1" dirty="0"/>
              <a:t>vrlo </a:t>
            </a:r>
            <a:r>
              <a:rPr lang="en-US" sz="2000" b="1" dirty="0" err="1"/>
              <a:t>važno</a:t>
            </a:r>
            <a:r>
              <a:rPr lang="en-US" sz="2000" b="1" dirty="0"/>
              <a:t>.</a:t>
            </a:r>
            <a:endParaRPr lang="en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7031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6000" r="-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77D95C2D-420A-DD11-E8C4-21E0E0F2CB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058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CCEA48-909E-F750-9CFE-17E83E9C1C33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spc="100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GROŽĐAANI SOK</a:t>
            </a:r>
            <a:endParaRPr lang="en" sz="4400" b="1" spc="1000" noProof="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C8439-2DDA-00F9-13A3-333158AEA595}"/>
              </a:ext>
            </a:extLst>
          </p:cNvPr>
          <p:cNvSpPr txBox="1"/>
          <p:nvPr/>
        </p:nvSpPr>
        <p:spPr>
          <a:xfrm>
            <a:off x="814387" y="533251"/>
            <a:ext cx="10563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Ostan</a:t>
            </a:r>
            <a:r>
              <a:rPr lang="sr-Latn-RS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ite u meni i ja ću ostati u vama. Kao što </a:t>
            </a:r>
            <a:r>
              <a:rPr lang="sr-Latn-R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mladica</a:t>
            </a:r>
            <a:r>
              <a:rPr lang="sr-Latn-RS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ne može sama od sebe, ako ne ostane na trsu, roditi roda, tako ni vi, ako ne ostanete u meni</a:t>
            </a:r>
            <a:r>
              <a:rPr lang="en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sr-Latn-RS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van</a:t>
            </a:r>
            <a:r>
              <a:rPr lang="en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</a:t>
            </a:r>
            <a:r>
              <a:rPr lang="sr-Latn-RS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E16A47-6DB3-8316-C8C4-CB3D55D54DEB}"/>
              </a:ext>
            </a:extLst>
          </p:cNvPr>
          <p:cNvSpPr txBox="1"/>
          <p:nvPr/>
        </p:nvSpPr>
        <p:spPr>
          <a:xfrm>
            <a:off x="3262773" y="1266869"/>
            <a:ext cx="8750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Zimi</a:t>
            </a:r>
            <a:r>
              <a:rPr lang="en-US" sz="2000" b="1" dirty="0"/>
              <a:t>, </a:t>
            </a:r>
            <a:r>
              <a:rPr lang="sr-Latn-RS" sz="2000" b="1" dirty="0"/>
              <a:t>loze</a:t>
            </a:r>
            <a:r>
              <a:rPr lang="en-US" sz="2000" b="1" dirty="0"/>
              <a:t> s</a:t>
            </a:r>
            <a:r>
              <a:rPr lang="sr-Latn-RS" sz="2000" b="1" dirty="0"/>
              <a:t>u pričvršćene na trsu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ne </a:t>
            </a:r>
            <a:r>
              <a:rPr lang="en-US" sz="2000" b="1" dirty="0" err="1"/>
              <a:t>donose</a:t>
            </a:r>
            <a:r>
              <a:rPr lang="en-US" sz="2000" b="1" dirty="0"/>
              <a:t> </a:t>
            </a:r>
            <a:r>
              <a:rPr lang="en-US" sz="2000" b="1" dirty="0" err="1"/>
              <a:t>plodove</a:t>
            </a:r>
            <a:r>
              <a:rPr lang="en-US" sz="2000" b="1" dirty="0"/>
              <a:t>. </a:t>
            </a:r>
            <a:r>
              <a:rPr lang="en-US" sz="2000" b="1" dirty="0" err="1"/>
              <a:t>Zašto</a:t>
            </a:r>
            <a:r>
              <a:rPr lang="en-US" sz="2000" b="1" dirty="0"/>
              <a:t>? </a:t>
            </a:r>
            <a:r>
              <a:rPr lang="en-US" sz="2000" b="1" dirty="0" err="1"/>
              <a:t>Zato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ne </a:t>
            </a:r>
            <a:r>
              <a:rPr lang="en-US" sz="2000" b="1" dirty="0" err="1"/>
              <a:t>primaju</a:t>
            </a:r>
            <a:r>
              <a:rPr lang="en-US" sz="2000" b="1" dirty="0"/>
              <a:t> </a:t>
            </a:r>
            <a:r>
              <a:rPr lang="en-US" sz="2000" b="1" dirty="0" err="1"/>
              <a:t>sok</a:t>
            </a:r>
            <a:r>
              <a:rPr lang="sr-Latn-RS" sz="2000" b="1" dirty="0"/>
              <a:t> iz trsa</a:t>
            </a:r>
            <a:r>
              <a:rPr lang="en-US" sz="2000" b="1" dirty="0"/>
              <a:t>.</a:t>
            </a:r>
            <a:endParaRPr lang="en" sz="2000" b="1" noProof="0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1498EF3-F62D-864E-49ED-A8C11DD97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104562"/>
              </p:ext>
            </p:extLst>
          </p:nvPr>
        </p:nvGraphicFramePr>
        <p:xfrm>
          <a:off x="135267" y="4750185"/>
          <a:ext cx="5351136" cy="210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Imagen 6" descr="Un árbol con hojas verdes&#10;&#10;El contenido generado por IA puede ser incorrecto.">
            <a:extLst>
              <a:ext uri="{FF2B5EF4-FFF2-40B4-BE49-F238E27FC236}">
                <a16:creationId xmlns:a16="http://schemas.microsoft.com/office/drawing/2014/main" id="{C474E92F-80F2-6C53-B8AE-928C3C7DA1E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59" y="2736720"/>
            <a:ext cx="2825546" cy="1883697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arado, viendo, árbol, cadena&#10;&#10;El contenido generado por IA puede ser incorrecto.">
            <a:extLst>
              <a:ext uri="{FF2B5EF4-FFF2-40B4-BE49-F238E27FC236}">
                <a16:creationId xmlns:a16="http://schemas.microsoft.com/office/drawing/2014/main" id="{5FF31CDF-4175-8A68-10E8-CB9CA098087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1136033"/>
            <a:ext cx="2927627" cy="164679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3D904B76-20EF-002F-987C-6971618F7F06}"/>
              </a:ext>
            </a:extLst>
          </p:cNvPr>
          <p:cNvGrpSpPr/>
          <p:nvPr/>
        </p:nvGrpSpPr>
        <p:grpSpPr>
          <a:xfrm>
            <a:off x="5348752" y="4750185"/>
            <a:ext cx="3755922" cy="2042282"/>
            <a:chOff x="5476568" y="4750185"/>
            <a:chExt cx="3755922" cy="204228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A949A37-EBB6-DAD3-0482-A54E0FE2C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6568" y="4750185"/>
              <a:ext cx="3755922" cy="20422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BDA492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60B1B60-D627-0773-0CA9-30765D7878DD}"/>
                </a:ext>
              </a:extLst>
            </p:cNvPr>
            <p:cNvSpPr/>
            <p:nvPr/>
          </p:nvSpPr>
          <p:spPr>
            <a:xfrm>
              <a:off x="6784258" y="5309419"/>
              <a:ext cx="993058" cy="99305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" noProof="0" dirty="0"/>
            </a:p>
          </p:txBody>
        </p:sp>
      </p:grpSp>
      <p:pic>
        <p:nvPicPr>
          <p:cNvPr id="15" name="Imagen 1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54B660E-9F52-4430-2C63-C5A4B8493A6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652" y="4750185"/>
            <a:ext cx="2741197" cy="2042282"/>
          </a:xfrm>
          <a:prstGeom prst="snip2DiagRect">
            <a:avLst>
              <a:gd name="adj1" fmla="val 1492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D6DB97-933E-4321-6B4B-13DDCC1293F1}"/>
              </a:ext>
            </a:extLst>
          </p:cNvPr>
          <p:cNvSpPr txBox="1"/>
          <p:nvPr/>
        </p:nvSpPr>
        <p:spPr>
          <a:xfrm>
            <a:off x="3262773" y="3842101"/>
            <a:ext cx="8929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istom</a:t>
            </a:r>
            <a:r>
              <a:rPr lang="en-US" sz="2000" b="1" dirty="0"/>
              <a:t> </a:t>
            </a:r>
            <a:r>
              <a:rPr lang="en-US" sz="2000" b="1" dirty="0" err="1"/>
              <a:t>govoru</a:t>
            </a:r>
            <a:r>
              <a:rPr lang="en-US" sz="2000" b="1" dirty="0"/>
              <a:t> (</a:t>
            </a:r>
            <a:r>
              <a:rPr lang="hr-HR" sz="2000" b="1" dirty="0"/>
              <a:t>I</a:t>
            </a:r>
            <a:r>
              <a:rPr lang="en-US" sz="2000" b="1" dirty="0"/>
              <a:t>van 14</a:t>
            </a:r>
            <a:r>
              <a:rPr lang="sr-Latn-RS" sz="2000" b="1" dirty="0"/>
              <a:t>,</a:t>
            </a:r>
            <a:r>
              <a:rPr lang="en-US" sz="2000" b="1" dirty="0"/>
              <a:t>17), Isus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daje</a:t>
            </a:r>
            <a:r>
              <a:rPr lang="en-US" sz="2000" b="1" dirty="0"/>
              <a:t> </a:t>
            </a:r>
            <a:r>
              <a:rPr lang="en-US" sz="2000" b="1" dirty="0" err="1"/>
              <a:t>objašnjenje</a:t>
            </a:r>
            <a:r>
              <a:rPr lang="en-US" sz="2000" b="1" dirty="0"/>
              <a:t>: Sveti Duh je </a:t>
            </a:r>
            <a:r>
              <a:rPr lang="en-US" sz="2000" b="1" dirty="0" err="1"/>
              <a:t>onaj</a:t>
            </a:r>
            <a:r>
              <a:rPr lang="en-US" sz="2000" b="1" dirty="0"/>
              <a:t> koji d</a:t>
            </a:r>
            <a:r>
              <a:rPr lang="hr-HR" sz="2000" b="1" dirty="0"/>
              <a:t>j</a:t>
            </a:r>
            <a:r>
              <a:rPr lang="en-US" sz="2000" b="1" dirty="0" err="1"/>
              <a:t>eluje</a:t>
            </a:r>
            <a:r>
              <a:rPr lang="en-US" sz="2000" b="1" dirty="0"/>
              <a:t> u nama </a:t>
            </a:r>
            <a:r>
              <a:rPr lang="sr-Latn-RS" sz="2000" b="1" dirty="0"/>
              <a:t>dok smo na trsu, i </a:t>
            </a:r>
            <a:r>
              <a:rPr lang="en-US" sz="2000" b="1" dirty="0"/>
              <a:t>da</a:t>
            </a:r>
            <a:r>
              <a:rPr lang="sr-Latn-RS" sz="2000" b="1" dirty="0"/>
              <a:t>je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život</a:t>
            </a:r>
            <a:r>
              <a:rPr lang="en-US" sz="2000" b="1" dirty="0"/>
              <a:t>, </a:t>
            </a:r>
            <a:r>
              <a:rPr lang="en-US" sz="2000" b="1" dirty="0" err="1"/>
              <a:t>ako</a:t>
            </a:r>
            <a:r>
              <a:rPr lang="en-US" sz="2000" b="1" dirty="0"/>
              <a:t> </a:t>
            </a:r>
            <a:r>
              <a:rPr lang="sr-Latn-RS" sz="2000" b="1" dirty="0"/>
              <a:t>odlučimo da to </a:t>
            </a:r>
            <a:r>
              <a:rPr lang="en-US" sz="2000" b="1" dirty="0" err="1"/>
              <a:t>želimo</a:t>
            </a:r>
            <a:r>
              <a:rPr lang="en-US" sz="2000" b="1" dirty="0"/>
              <a:t>.</a:t>
            </a:r>
            <a:endParaRPr lang="en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0323626-5266-9D2B-513B-7E6F88E90677}"/>
              </a:ext>
            </a:extLst>
          </p:cNvPr>
          <p:cNvSpPr txBox="1"/>
          <p:nvPr/>
        </p:nvSpPr>
        <p:spPr>
          <a:xfrm>
            <a:off x="3262773" y="3086282"/>
            <a:ext cx="8929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Bez </a:t>
            </a:r>
            <a:r>
              <a:rPr lang="en-US" sz="2000" b="1" dirty="0" err="1"/>
              <a:t>obzira</a:t>
            </a:r>
            <a:r>
              <a:rPr lang="en-US" sz="2000" b="1" dirty="0"/>
              <a:t> da li </a:t>
            </a:r>
            <a:r>
              <a:rPr lang="en-US" sz="2000" b="1" dirty="0" err="1"/>
              <a:t>smo</a:t>
            </a:r>
            <a:r>
              <a:rPr lang="en-US" sz="2000" b="1" dirty="0"/>
              <a:t> n</a:t>
            </a:r>
            <a:r>
              <a:rPr lang="hr-HR" sz="2000" b="1" dirty="0"/>
              <a:t>j</a:t>
            </a:r>
            <a:r>
              <a:rPr lang="en-US" sz="2000" b="1" dirty="0" err="1"/>
              <a:t>ežni</a:t>
            </a:r>
            <a:r>
              <a:rPr lang="en-US" sz="2000" b="1" dirty="0"/>
              <a:t> </a:t>
            </a:r>
            <a:r>
              <a:rPr lang="en-US" sz="2000" b="1" dirty="0" err="1"/>
              <a:t>izdanci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</a:t>
            </a:r>
            <a:r>
              <a:rPr lang="en-US" sz="2000" b="1" dirty="0" err="1"/>
              <a:t>slomljene</a:t>
            </a:r>
            <a:r>
              <a:rPr lang="en-US" sz="2000" b="1" dirty="0"/>
              <a:t> </a:t>
            </a:r>
            <a:r>
              <a:rPr lang="sr-Latn-RS" sz="2000" b="1" dirty="0"/>
              <a:t>loz</a:t>
            </a:r>
            <a:r>
              <a:rPr lang="en-US" sz="2000" b="1" dirty="0"/>
              <a:t>e, </a:t>
            </a:r>
            <a:r>
              <a:rPr lang="en-US" sz="2000" b="1" dirty="0" err="1"/>
              <a:t>jedn</a:t>
            </a:r>
            <a:r>
              <a:rPr lang="sr-Latn-RS" sz="2000" b="1" dirty="0"/>
              <a:t>o je ovdje</a:t>
            </a:r>
            <a:r>
              <a:rPr lang="en-US" sz="2000" b="1" dirty="0"/>
              <a:t> </a:t>
            </a:r>
            <a:r>
              <a:rPr lang="en-US" sz="2000" b="1" dirty="0" err="1"/>
              <a:t>jasn</a:t>
            </a:r>
            <a:r>
              <a:rPr lang="sr-Latn-RS" sz="2000" b="1" dirty="0"/>
              <a:t>o</a:t>
            </a:r>
            <a:r>
              <a:rPr lang="en-US" sz="2000" b="1" dirty="0"/>
              <a:t>: </a:t>
            </a:r>
            <a:r>
              <a:rPr lang="en-US" sz="2000" b="1" dirty="0" err="1"/>
              <a:t>potreban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je </a:t>
            </a:r>
            <a:r>
              <a:rPr lang="en-US" sz="2000" b="1" dirty="0" err="1"/>
              <a:t>sok</a:t>
            </a:r>
            <a:r>
              <a:rPr lang="en-US" sz="2000" b="1" dirty="0"/>
              <a:t> </a:t>
            </a:r>
            <a:r>
              <a:rPr lang="sr-Latn-RS" sz="2000" b="1" dirty="0"/>
              <a:t>samog trsa</a:t>
            </a:r>
            <a:r>
              <a:rPr lang="en-US" sz="2000" b="1" dirty="0"/>
              <a:t>. S </a:t>
            </a:r>
            <a:r>
              <a:rPr lang="en-US" sz="2000" b="1" dirty="0" err="1"/>
              <a:t>čime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u</a:t>
            </a:r>
            <a:r>
              <a:rPr lang="hr-HR" sz="2000" b="1" dirty="0"/>
              <a:t>s</a:t>
            </a:r>
            <a:r>
              <a:rPr lang="en-US" sz="2000" b="1" dirty="0" err="1"/>
              <a:t>porediti</a:t>
            </a:r>
            <a:r>
              <a:rPr lang="en-US" sz="2000" b="1" dirty="0"/>
              <a:t> </a:t>
            </a:r>
            <a:r>
              <a:rPr lang="en-US" sz="2000" b="1" dirty="0" err="1"/>
              <a:t>ovaj</a:t>
            </a:r>
            <a:r>
              <a:rPr lang="en-US" sz="2000" b="1" dirty="0"/>
              <a:t> </a:t>
            </a:r>
            <a:r>
              <a:rPr lang="en-US" sz="2000" b="1" dirty="0" err="1"/>
              <a:t>sok</a:t>
            </a:r>
            <a:r>
              <a:rPr lang="en-US" sz="2000" b="1" dirty="0"/>
              <a:t>?</a:t>
            </a:r>
            <a:endParaRPr lang="en" sz="2000" b="1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C42FB7-567B-1779-CA29-9BCD951521AE}"/>
              </a:ext>
            </a:extLst>
          </p:cNvPr>
          <p:cNvSpPr txBox="1"/>
          <p:nvPr/>
        </p:nvSpPr>
        <p:spPr>
          <a:xfrm>
            <a:off x="3262770" y="2022687"/>
            <a:ext cx="89292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Tek </a:t>
            </a:r>
            <a:r>
              <a:rPr lang="en-US" sz="2000" b="1" dirty="0" err="1"/>
              <a:t>kada</a:t>
            </a:r>
            <a:r>
              <a:rPr lang="en-US" sz="2000" b="1" dirty="0"/>
              <a:t> </a:t>
            </a:r>
            <a:r>
              <a:rPr lang="en-US" sz="2000" b="1" dirty="0" err="1"/>
              <a:t>dođe</a:t>
            </a:r>
            <a:r>
              <a:rPr lang="en-US" sz="2000" b="1" dirty="0"/>
              <a:t> </a:t>
            </a:r>
            <a:r>
              <a:rPr lang="en-US" sz="2000" b="1" dirty="0" err="1"/>
              <a:t>prol</a:t>
            </a:r>
            <a:r>
              <a:rPr lang="hr-HR" sz="2000" b="1" dirty="0"/>
              <a:t>j</a:t>
            </a:r>
            <a:r>
              <a:rPr lang="en-US" sz="2000" b="1" dirty="0" err="1"/>
              <a:t>eće</a:t>
            </a:r>
            <a:r>
              <a:rPr lang="en-US" sz="2000" b="1" dirty="0"/>
              <a:t>, on</a:t>
            </a:r>
            <a:r>
              <a:rPr lang="hr-HR" sz="2000" b="1" dirty="0"/>
              <a:t>e</a:t>
            </a:r>
            <a:r>
              <a:rPr lang="en-US" sz="2000" b="1" dirty="0"/>
              <a:t> </a:t>
            </a:r>
            <a:r>
              <a:rPr lang="en-US" sz="2000" b="1" dirty="0" err="1"/>
              <a:t>primaju</a:t>
            </a:r>
            <a:r>
              <a:rPr lang="en-US" sz="2000" b="1" dirty="0"/>
              <a:t> </a:t>
            </a:r>
            <a:r>
              <a:rPr lang="en-US" sz="2000" b="1" dirty="0" err="1"/>
              <a:t>sok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sr-Latn-RS" sz="2000" b="1" dirty="0"/>
              <a:t>trsa</a:t>
            </a:r>
            <a:r>
              <a:rPr lang="en-US" sz="2000" b="1" dirty="0"/>
              <a:t>, a </a:t>
            </a:r>
            <a:r>
              <a:rPr lang="en-US" sz="2000" b="1" dirty="0" err="1"/>
              <a:t>zatim</a:t>
            </a:r>
            <a:r>
              <a:rPr lang="en-US" sz="2000" b="1" dirty="0"/>
              <a:t> se </a:t>
            </a:r>
            <a:r>
              <a:rPr lang="en-US" sz="2000" b="1" dirty="0" err="1"/>
              <a:t>pojavljuju</a:t>
            </a:r>
            <a:r>
              <a:rPr lang="en-US" sz="2000" b="1" dirty="0"/>
              <a:t> </a:t>
            </a:r>
            <a:r>
              <a:rPr lang="en-US" sz="2000" b="1" dirty="0" err="1"/>
              <a:t>izdanci</a:t>
            </a:r>
            <a:r>
              <a:rPr lang="en-US" sz="2000" b="1" dirty="0"/>
              <a:t> </a:t>
            </a:r>
            <a:r>
              <a:rPr lang="sr-Latn-RS" sz="2000" b="1" dirty="0"/>
              <a:t>i budući grozdovi</a:t>
            </a:r>
            <a:r>
              <a:rPr lang="en-US" sz="2000" b="1" dirty="0"/>
              <a:t>. </a:t>
            </a:r>
            <a:r>
              <a:rPr lang="en-US" sz="2000" b="1" dirty="0" err="1"/>
              <a:t>Grčka</a:t>
            </a:r>
            <a:r>
              <a:rPr lang="en-US" sz="2000" b="1" dirty="0"/>
              <a:t> r</a:t>
            </a:r>
            <a:r>
              <a:rPr lang="hr-HR" sz="2000" b="1" dirty="0"/>
              <a:t>ij</a:t>
            </a:r>
            <a:r>
              <a:rPr lang="en-US" sz="2000" b="1" dirty="0" err="1"/>
              <a:t>eč</a:t>
            </a:r>
            <a:r>
              <a:rPr lang="en-US" sz="2000" b="1" dirty="0"/>
              <a:t> </a:t>
            </a:r>
            <a:r>
              <a:rPr lang="en-US" sz="2000" b="1" dirty="0" err="1"/>
              <a:t>koju</a:t>
            </a:r>
            <a:r>
              <a:rPr lang="en-US" sz="2000" b="1" dirty="0"/>
              <a:t> </a:t>
            </a:r>
            <a:r>
              <a:rPr lang="en-US" sz="2000" b="1" dirty="0" err="1"/>
              <a:t>koristi</a:t>
            </a:r>
            <a:r>
              <a:rPr lang="en-US" sz="2000" b="1" dirty="0"/>
              <a:t> </a:t>
            </a:r>
            <a:r>
              <a:rPr lang="hr-HR" sz="2000" b="1" dirty="0"/>
              <a:t>I</a:t>
            </a:r>
            <a:r>
              <a:rPr lang="en-US" sz="2000" b="1" dirty="0"/>
              <a:t>van </a:t>
            </a:r>
            <a:r>
              <a:rPr lang="en-US" sz="2000" b="1" dirty="0" err="1"/>
              <a:t>može</a:t>
            </a:r>
            <a:r>
              <a:rPr lang="en-US" sz="2000" b="1" dirty="0"/>
              <a:t> se </a:t>
            </a:r>
            <a:r>
              <a:rPr lang="en-US" sz="2000" b="1" dirty="0" err="1"/>
              <a:t>odnositi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sr-Latn-RS" sz="2000" b="1" dirty="0"/>
              <a:t>loz</a:t>
            </a:r>
            <a:r>
              <a:rPr lang="en-US" sz="2000" b="1" dirty="0"/>
              <a:t>e </a:t>
            </a:r>
            <a:r>
              <a:rPr lang="en-US" sz="2000" b="1" dirty="0" err="1"/>
              <a:t>koje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odlomljene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kalemljene</a:t>
            </a:r>
            <a:r>
              <a:rPr lang="en-US" sz="2000" b="1" dirty="0"/>
              <a:t> </a:t>
            </a:r>
            <a:r>
              <a:rPr lang="en-US" sz="2000" b="1" dirty="0" err="1"/>
              <a:t>nazad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vinovu</a:t>
            </a:r>
            <a:r>
              <a:rPr lang="en-US" sz="2000" b="1" dirty="0"/>
              <a:t> </a:t>
            </a:r>
            <a:r>
              <a:rPr lang="en-US" sz="2000" b="1" dirty="0" err="1"/>
              <a:t>lozu</a:t>
            </a:r>
            <a:r>
              <a:rPr lang="en-US" sz="2000" b="1" dirty="0"/>
              <a:t>.</a:t>
            </a:r>
            <a:endParaRPr lang="en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0449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Graphic spid="10" grpId="0" uiExpand="1">
        <p:bldSub>
          <a:bldDgm bld="one"/>
        </p:bldSub>
      </p:bldGraphic>
      <p:bldP spid="6" grpId="0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3DD041-F01F-F9A2-8B15-DE348F0DA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FEECF5-6771-BEF3-C216-7072F8CAB8CB}"/>
              </a:ext>
            </a:extLst>
          </p:cNvPr>
          <p:cNvSpPr txBox="1"/>
          <p:nvPr/>
        </p:nvSpPr>
        <p:spPr>
          <a:xfrm>
            <a:off x="995680" y="965200"/>
            <a:ext cx="1008527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400" b="1" noProof="0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Zlato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koje</a:t>
            </a:r>
            <a:r>
              <a:rPr lang="en-US" sz="2400" b="1" dirty="0">
                <a:latin typeface="Constantia" panose="02030602050306030303" pitchFamily="18" charset="0"/>
              </a:rPr>
              <a:t> se </a:t>
            </a:r>
            <a:r>
              <a:rPr lang="en-US" sz="2400" b="1" dirty="0" err="1">
                <a:latin typeface="Constantia" panose="02030602050306030303" pitchFamily="18" charset="0"/>
              </a:rPr>
              <a:t>ovd</a:t>
            </a:r>
            <a:r>
              <a:rPr lang="hr-HR" sz="2400" b="1" dirty="0">
                <a:latin typeface="Constantia" panose="02030602050306030303" pitchFamily="18" charset="0"/>
              </a:rPr>
              <a:t>j</a:t>
            </a:r>
            <a:r>
              <a:rPr lang="en-US" sz="2400" b="1" dirty="0">
                <a:latin typeface="Constantia" panose="02030602050306030303" pitchFamily="18" charset="0"/>
              </a:rPr>
              <a:t>e </a:t>
            </a:r>
            <a:r>
              <a:rPr lang="en-US" sz="2400" b="1" dirty="0" err="1">
                <a:latin typeface="Constantia" panose="02030602050306030303" pitchFamily="18" charset="0"/>
              </a:rPr>
              <a:t>preporučuje</a:t>
            </a:r>
            <a:r>
              <a:rPr lang="en-US" sz="2400" b="1" dirty="0">
                <a:latin typeface="Constantia" panose="02030602050306030303" pitchFamily="18" charset="0"/>
              </a:rPr>
              <a:t> k</a:t>
            </a:r>
            <a:r>
              <a:rPr lang="sr-Latn-RS" sz="2400" b="1" dirty="0">
                <a:latin typeface="Constantia" panose="02030602050306030303" pitchFamily="18" charset="0"/>
              </a:rPr>
              <a:t>oje je pročišće</a:t>
            </a:r>
            <a:r>
              <a:rPr lang="en-US" sz="2400" b="1" dirty="0">
                <a:latin typeface="Constantia" panose="02030602050306030303" pitchFamily="18" charset="0"/>
              </a:rPr>
              <a:t>no u </a:t>
            </a:r>
            <a:r>
              <a:rPr lang="en-US" sz="2400" b="1" dirty="0" err="1">
                <a:latin typeface="Constantia" panose="02030602050306030303" pitchFamily="18" charset="0"/>
              </a:rPr>
              <a:t>vatri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en-US" sz="2400" b="1" dirty="0" err="1">
                <a:latin typeface="Constantia" panose="02030602050306030303" pitchFamily="18" charset="0"/>
              </a:rPr>
              <a:t>vjera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ljubav</a:t>
            </a:r>
            <a:r>
              <a:rPr lang="en-US" sz="2400" b="1" dirty="0">
                <a:latin typeface="Constantia" panose="02030602050306030303" pitchFamily="18" charset="0"/>
              </a:rPr>
              <a:t>. To </a:t>
            </a:r>
            <a:r>
              <a:rPr lang="sr-Latn-RS" sz="2400" b="1" dirty="0">
                <a:latin typeface="Constantia" panose="02030602050306030303" pitchFamily="18" charset="0"/>
              </a:rPr>
              <a:t>obogaćuje srce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jer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sr-Latn-RS" sz="2400" b="1" dirty="0">
                <a:latin typeface="Constantia" panose="02030602050306030303" pitchFamily="18" charset="0"/>
              </a:rPr>
              <a:t>pro</a:t>
            </a:r>
            <a:r>
              <a:rPr lang="en-US" sz="2400" b="1" dirty="0" err="1">
                <a:latin typeface="Constantia" panose="02030602050306030303" pitchFamily="18" charset="0"/>
              </a:rPr>
              <a:t>čišć</a:t>
            </a:r>
            <a:r>
              <a:rPr lang="sr-Latn-RS" sz="2400" b="1" dirty="0">
                <a:latin typeface="Constantia" panose="02030602050306030303" pitchFamily="18" charset="0"/>
              </a:rPr>
              <a:t>avano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dok</a:t>
            </a:r>
            <a:r>
              <a:rPr lang="en-US" sz="2400" b="1" dirty="0"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latin typeface="Constantia" panose="02030602050306030303" pitchFamily="18" charset="0"/>
              </a:rPr>
              <a:t>postane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čist</a:t>
            </a:r>
            <a:r>
              <a:rPr lang="sr-Latn-RS" sz="2400" b="1" dirty="0">
                <a:latin typeface="Constantia" panose="02030602050306030303" pitchFamily="18" charset="0"/>
              </a:rPr>
              <a:t>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što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en-US" sz="2400" b="1" dirty="0" err="1">
                <a:latin typeface="Constantia" panose="02030602050306030303" pitchFamily="18" charset="0"/>
              </a:rPr>
              <a:t>više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pročišćavano</a:t>
            </a:r>
            <a:r>
              <a:rPr lang="en-US" sz="2400" b="1" dirty="0">
                <a:latin typeface="Constantia" panose="02030602050306030303" pitchFamily="18" charset="0"/>
              </a:rPr>
              <a:t>, to je </a:t>
            </a:r>
            <a:r>
              <a:rPr lang="en-US" sz="2400" b="1" dirty="0" err="1">
                <a:latin typeface="Constantia" panose="02030602050306030303" pitchFamily="18" charset="0"/>
              </a:rPr>
              <a:t>sjajniji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</a:t>
            </a:r>
            <a:r>
              <a:rPr lang="sr-Latn-RS" sz="2400" b="1" dirty="0">
                <a:latin typeface="Constantia" panose="02030602050306030303" pitchFamily="18" charset="0"/>
              </a:rPr>
              <a:t>gov sjaj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Bijela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haljina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en-US" sz="2400" b="1" dirty="0" err="1">
                <a:latin typeface="Constantia" panose="02030602050306030303" pitchFamily="18" charset="0"/>
              </a:rPr>
              <a:t>čisto</a:t>
            </a:r>
            <a:r>
              <a:rPr lang="hr-HR" sz="2400" b="1" dirty="0">
                <a:latin typeface="Constantia" panose="02030602050306030303" pitchFamily="18" charset="0"/>
              </a:rPr>
              <a:t>ć</a:t>
            </a:r>
            <a:r>
              <a:rPr lang="en-US" sz="2400" b="1" dirty="0">
                <a:latin typeface="Constantia" panose="02030602050306030303" pitchFamily="18" charset="0"/>
              </a:rPr>
              <a:t>a </a:t>
            </a:r>
            <a:r>
              <a:rPr lang="en-US" sz="2400" b="1" dirty="0" err="1">
                <a:latin typeface="Constantia" panose="02030602050306030303" pitchFamily="18" charset="0"/>
              </a:rPr>
              <a:t>karaktera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K</a:t>
            </a:r>
            <a:r>
              <a:rPr lang="en-US" sz="2400" b="1" dirty="0" err="1">
                <a:latin typeface="Constantia" panose="02030602050306030303" pitchFamily="18" charset="0"/>
              </a:rPr>
              <a:t>ristova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pravednost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koja</a:t>
            </a:r>
            <a:r>
              <a:rPr lang="en-US" sz="2400" b="1" dirty="0">
                <a:latin typeface="Constantia" panose="02030602050306030303" pitchFamily="18" charset="0"/>
              </a:rPr>
              <a:t> se </a:t>
            </a:r>
            <a:r>
              <a:rPr lang="en-US" sz="2400" b="1" dirty="0" err="1">
                <a:latin typeface="Constantia" panose="02030602050306030303" pitchFamily="18" charset="0"/>
              </a:rPr>
              <a:t>daje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grešniku</a:t>
            </a:r>
            <a:r>
              <a:rPr lang="en-US" sz="2400" b="1" dirty="0">
                <a:latin typeface="Constantia" panose="02030602050306030303" pitchFamily="18" charset="0"/>
              </a:rPr>
              <a:t>. Ovo je </a:t>
            </a:r>
            <a:r>
              <a:rPr lang="en-US" sz="2400" b="1" dirty="0" err="1">
                <a:latin typeface="Constantia" panose="02030602050306030303" pitchFamily="18" charset="0"/>
              </a:rPr>
              <a:t>zaista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haljina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nebeske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teksture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koja</a:t>
            </a:r>
            <a:r>
              <a:rPr lang="en-US" sz="2400" b="1" dirty="0">
                <a:latin typeface="Constantia" panose="02030602050306030303" pitchFamily="18" charset="0"/>
              </a:rPr>
              <a:t> se </a:t>
            </a:r>
            <a:r>
              <a:rPr lang="en-US" sz="2400" b="1" dirty="0" err="1">
                <a:latin typeface="Constantia" panose="02030602050306030303" pitchFamily="18" charset="0"/>
              </a:rPr>
              <a:t>može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kupiti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samo</a:t>
            </a:r>
            <a:r>
              <a:rPr lang="en-US" sz="2400" b="1" dirty="0">
                <a:latin typeface="Constantia" panose="02030602050306030303" pitchFamily="18" charset="0"/>
              </a:rPr>
              <a:t> od </a:t>
            </a:r>
            <a:r>
              <a:rPr lang="hr-HR" sz="2400" b="1" dirty="0">
                <a:latin typeface="Constantia" panose="02030602050306030303" pitchFamily="18" charset="0"/>
              </a:rPr>
              <a:t>K</a:t>
            </a:r>
            <a:r>
              <a:rPr lang="en-US" sz="2400" b="1" dirty="0" err="1">
                <a:latin typeface="Constantia" panose="02030602050306030303" pitchFamily="18" charset="0"/>
              </a:rPr>
              <a:t>rista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život</a:t>
            </a:r>
            <a:r>
              <a:rPr lang="sr-Latn-RS" sz="2400" b="1" dirty="0">
                <a:latin typeface="Constantia" panose="02030602050306030303" pitchFamily="18" charset="0"/>
              </a:rPr>
              <a:t>om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voljne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poslušnosti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sr-Latn-RS" sz="2400" b="1" dirty="0">
                <a:latin typeface="Constantia" panose="02030602050306030303" pitchFamily="18" charset="0"/>
              </a:rPr>
              <a:t>M</a:t>
            </a:r>
            <a:r>
              <a:rPr lang="en-US" sz="2400" b="1" dirty="0" err="1">
                <a:latin typeface="Constantia" panose="02030602050306030303" pitchFamily="18" charset="0"/>
              </a:rPr>
              <a:t>ast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za oči </a:t>
            </a:r>
            <a:r>
              <a:rPr lang="en-US" sz="2400" b="1" dirty="0">
                <a:latin typeface="Constantia" panose="02030602050306030303" pitchFamily="18" charset="0"/>
              </a:rPr>
              <a:t>je </a:t>
            </a:r>
            <a:r>
              <a:rPr lang="en-US" sz="2400" b="1" dirty="0" err="1">
                <a:latin typeface="Constantia" panose="02030602050306030303" pitchFamily="18" charset="0"/>
              </a:rPr>
              <a:t>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mudrost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milost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koja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omogućava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razlik</a:t>
            </a:r>
            <a:r>
              <a:rPr lang="hr-HR" sz="2400" b="1" dirty="0">
                <a:latin typeface="Constantia" panose="02030602050306030303" pitchFamily="18" charset="0"/>
              </a:rPr>
              <a:t>ovati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između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dobra,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otkri</a:t>
            </a:r>
            <a:r>
              <a:rPr lang="sr-Latn-RS" sz="2400" b="1" dirty="0">
                <a:latin typeface="Constantia" panose="02030602050306030303" pitchFamily="18" charset="0"/>
              </a:rPr>
              <a:t>va</a:t>
            </a:r>
            <a:r>
              <a:rPr lang="en-US" sz="2400" b="1" dirty="0">
                <a:latin typeface="Constantia" panose="02030602050306030303" pitchFamily="18" charset="0"/>
              </a:rPr>
              <a:t> gr</a:t>
            </a:r>
            <a:r>
              <a:rPr lang="hr-HR" sz="2400" b="1" dirty="0">
                <a:latin typeface="Constantia" panose="02030602050306030303" pitchFamily="18" charset="0"/>
              </a:rPr>
              <a:t>ij</a:t>
            </a:r>
            <a:r>
              <a:rPr lang="en-US" sz="2400" b="1" dirty="0">
                <a:latin typeface="Constantia" panose="02030602050306030303" pitchFamily="18" charset="0"/>
              </a:rPr>
              <a:t>eh pod </a:t>
            </a:r>
            <a:r>
              <a:rPr lang="en-US" sz="2400" b="1" dirty="0" err="1">
                <a:latin typeface="Constantia" panose="02030602050306030303" pitchFamily="18" charset="0"/>
              </a:rPr>
              <a:t>bilo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kojom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maskom</a:t>
            </a:r>
            <a:r>
              <a:rPr lang="en-US" sz="2400" b="1" dirty="0">
                <a:latin typeface="Constantia" panose="02030602050306030303" pitchFamily="18" charset="0"/>
              </a:rPr>
              <a:t>. Bog je dao </a:t>
            </a:r>
            <a:r>
              <a:rPr lang="en-US" sz="2400" b="1" dirty="0" err="1">
                <a:latin typeface="Constantia" panose="02030602050306030303" pitchFamily="18" charset="0"/>
              </a:rPr>
              <a:t>Svojoj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crkvi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oči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koje</a:t>
            </a:r>
            <a:r>
              <a:rPr lang="en-US" sz="2400" b="1" dirty="0">
                <a:latin typeface="Constantia" panose="02030602050306030303" pitchFamily="18" charset="0"/>
              </a:rPr>
              <a:t> On </a:t>
            </a:r>
            <a:r>
              <a:rPr lang="en-US" sz="2400" b="1" dirty="0" err="1">
                <a:latin typeface="Constantia" panose="02030602050306030303" pitchFamily="18" charset="0"/>
              </a:rPr>
              <a:t>zaht</a:t>
            </a:r>
            <a:r>
              <a:rPr lang="hr-HR" sz="2400" b="1" dirty="0">
                <a:latin typeface="Constantia" panose="02030602050306030303" pitchFamily="18" charset="0"/>
              </a:rPr>
              <a:t>ij</a:t>
            </a:r>
            <a:r>
              <a:rPr lang="en-US" sz="2400" b="1" dirty="0" err="1">
                <a:latin typeface="Constantia" panose="02030602050306030303" pitchFamily="18" charset="0"/>
              </a:rPr>
              <a:t>eva</a:t>
            </a:r>
            <a:r>
              <a:rPr lang="en-US" sz="2400" b="1" dirty="0">
                <a:latin typeface="Constantia" panose="02030602050306030303" pitchFamily="18" charset="0"/>
              </a:rPr>
              <a:t> od </a:t>
            </a:r>
            <a:r>
              <a:rPr lang="en-US" sz="2400" b="1" dirty="0" err="1">
                <a:latin typeface="Constantia" panose="02030602050306030303" pitchFamily="18" charset="0"/>
              </a:rPr>
              <a:t>njih</a:t>
            </a:r>
            <a:r>
              <a:rPr lang="en-US" sz="2400" b="1" dirty="0">
                <a:latin typeface="Constantia" panose="02030602050306030303" pitchFamily="18" charset="0"/>
              </a:rPr>
              <a:t> da </a:t>
            </a:r>
            <a:r>
              <a:rPr lang="sr-Latn-RS" sz="2400" b="1" dirty="0">
                <a:latin typeface="Constantia" panose="02030602050306030303" pitchFamily="18" charset="0"/>
              </a:rPr>
              <a:t>ih </a:t>
            </a:r>
            <a:r>
              <a:rPr lang="en-US" sz="2400" b="1" dirty="0" err="1">
                <a:latin typeface="Constantia" panose="02030602050306030303" pitchFamily="18" charset="0"/>
              </a:rPr>
              <a:t>pomažu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mudrošću</a:t>
            </a:r>
            <a:r>
              <a:rPr lang="en-US" sz="2400" b="1" dirty="0">
                <a:latin typeface="Constantia" panose="02030602050306030303" pitchFamily="18" charset="0"/>
              </a:rPr>
              <a:t>, da bi </a:t>
            </a:r>
            <a:r>
              <a:rPr lang="en-US" sz="2400" b="1" dirty="0" err="1">
                <a:latin typeface="Constantia" panose="02030602050306030303" pitchFamily="18" charset="0"/>
              </a:rPr>
              <a:t>mogli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jasno</a:t>
            </a:r>
            <a:r>
              <a:rPr lang="en-US" sz="2400" b="1" dirty="0">
                <a:latin typeface="Constantia" panose="02030602050306030303" pitchFamily="18" charset="0"/>
              </a:rPr>
              <a:t> vid</a:t>
            </a:r>
            <a:r>
              <a:rPr lang="hr-HR" sz="2400" b="1" dirty="0">
                <a:latin typeface="Constantia" panose="02030602050306030303" pitchFamily="18" charset="0"/>
              </a:rPr>
              <a:t>j</a:t>
            </a:r>
            <a:r>
              <a:rPr lang="en-US" sz="2400" b="1" dirty="0" err="1">
                <a:latin typeface="Constantia" panose="02030602050306030303" pitchFamily="18" charset="0"/>
              </a:rPr>
              <a:t>eti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ali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mnogi</a:t>
            </a:r>
            <a:r>
              <a:rPr lang="en-US" sz="2400" b="1" dirty="0">
                <a:latin typeface="Constantia" panose="02030602050306030303" pitchFamily="18" charset="0"/>
              </a:rPr>
              <a:t> bi </a:t>
            </a:r>
            <a:r>
              <a:rPr lang="en-US" sz="2400" b="1" dirty="0" err="1">
                <a:latin typeface="Constantia" panose="02030602050306030303" pitchFamily="18" charset="0"/>
              </a:rPr>
              <a:t>iskopali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oči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crkve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kad</a:t>
            </a:r>
            <a:r>
              <a:rPr lang="en-US" sz="2400" b="1" dirty="0">
                <a:latin typeface="Constantia" panose="02030602050306030303" pitchFamily="18" charset="0"/>
              </a:rPr>
              <a:t> bi </a:t>
            </a:r>
            <a:r>
              <a:rPr lang="en-US" sz="2400" b="1" dirty="0" err="1">
                <a:latin typeface="Constantia" panose="02030602050306030303" pitchFamily="18" charset="0"/>
              </a:rPr>
              <a:t>mogli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jer</a:t>
            </a:r>
            <a:r>
              <a:rPr lang="en-US" sz="2400" b="1" dirty="0"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latin typeface="Constantia" panose="02030602050306030303" pitchFamily="18" charset="0"/>
              </a:rPr>
              <a:t>žele</a:t>
            </a:r>
            <a:r>
              <a:rPr lang="en-US" sz="2400" b="1" dirty="0">
                <a:latin typeface="Constantia" panose="02030602050306030303" pitchFamily="18" charset="0"/>
              </a:rPr>
              <a:t> da </a:t>
            </a:r>
            <a:r>
              <a:rPr lang="en-US" sz="2400" b="1" dirty="0" err="1">
                <a:latin typeface="Constantia" panose="02030602050306030303" pitchFamily="18" charset="0"/>
              </a:rPr>
              <a:t>njihova</a:t>
            </a:r>
            <a:r>
              <a:rPr lang="en-US" sz="2400" b="1" dirty="0">
                <a:latin typeface="Constantia" panose="02030602050306030303" pitchFamily="18" charset="0"/>
              </a:rPr>
              <a:t> d</a:t>
            </a:r>
            <a:r>
              <a:rPr lang="hr-HR" sz="2400" b="1" dirty="0">
                <a:latin typeface="Constantia" panose="02030602050306030303" pitchFamily="18" charset="0"/>
              </a:rPr>
              <a:t>j</a:t>
            </a:r>
            <a:r>
              <a:rPr lang="en-US" sz="2400" b="1" dirty="0" err="1">
                <a:latin typeface="Constantia" panose="02030602050306030303" pitchFamily="18" charset="0"/>
              </a:rPr>
              <a:t>ela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izađu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</a:t>
            </a:r>
            <a:r>
              <a:rPr lang="en-US" sz="2400" b="1" dirty="0">
                <a:latin typeface="Constantia" panose="02030602050306030303" pitchFamily="18" charset="0"/>
              </a:rPr>
              <a:t> vid</a:t>
            </a:r>
            <a:r>
              <a:rPr lang="hr-HR" sz="2400" b="1" dirty="0">
                <a:latin typeface="Constantia" panose="02030602050306030303" pitchFamily="18" charset="0"/>
              </a:rPr>
              <a:t>j</a:t>
            </a:r>
            <a:r>
              <a:rPr lang="en-US" sz="2400" b="1" dirty="0" err="1">
                <a:latin typeface="Constantia" panose="02030602050306030303" pitchFamily="18" charset="0"/>
              </a:rPr>
              <a:t>elo</a:t>
            </a:r>
            <a:r>
              <a:rPr lang="en-US" sz="2400" b="1" dirty="0">
                <a:latin typeface="Constantia" panose="02030602050306030303" pitchFamily="18" charset="0"/>
              </a:rPr>
              <a:t>, da ne bi </a:t>
            </a:r>
            <a:r>
              <a:rPr lang="en-US" sz="2400" b="1" dirty="0" err="1">
                <a:latin typeface="Constantia" panose="02030602050306030303" pitchFamily="18" charset="0"/>
              </a:rPr>
              <a:t>bil</a:t>
            </a:r>
            <a:r>
              <a:rPr lang="sr-Latn-RS" sz="2400" b="1" dirty="0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ukoren</a:t>
            </a:r>
            <a:r>
              <a:rPr lang="sr-Latn-RS" sz="2400" b="1" dirty="0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Božanska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očna</a:t>
            </a:r>
            <a:r>
              <a:rPr lang="en-US" sz="2400" b="1" dirty="0">
                <a:latin typeface="Constantia" panose="02030602050306030303" pitchFamily="18" charset="0"/>
              </a:rPr>
              <a:t> mast </a:t>
            </a:r>
            <a:r>
              <a:rPr lang="en-US" sz="2400" b="1" dirty="0" err="1">
                <a:latin typeface="Constantia" panose="02030602050306030303" pitchFamily="18" charset="0"/>
              </a:rPr>
              <a:t>će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dati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jasnoću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našem </a:t>
            </a:r>
            <a:r>
              <a:rPr lang="en-US" sz="2400" b="1" dirty="0" err="1">
                <a:latin typeface="Constantia" panose="02030602050306030303" pitchFamily="18" charset="0"/>
              </a:rPr>
              <a:t>razum</a:t>
            </a:r>
            <a:r>
              <a:rPr lang="hr-HR" sz="2400" b="1" dirty="0">
                <a:latin typeface="Constantia" panose="02030602050306030303" pitchFamily="18" charset="0"/>
              </a:rPr>
              <a:t>ij</a:t>
            </a:r>
            <a:r>
              <a:rPr lang="en-US" sz="2400" b="1" dirty="0" err="1">
                <a:latin typeface="Constantia" panose="02030602050306030303" pitchFamily="18" charset="0"/>
              </a:rPr>
              <a:t>evanju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hr-HR" sz="2400" b="1" dirty="0">
                <a:latin typeface="Constantia" panose="02030602050306030303" pitchFamily="18" charset="0"/>
              </a:rPr>
              <a:t>K</a:t>
            </a:r>
            <a:r>
              <a:rPr lang="en-US" sz="2400" b="1" dirty="0" err="1">
                <a:latin typeface="Constantia" panose="02030602050306030303" pitchFamily="18" charset="0"/>
              </a:rPr>
              <a:t>rist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en-US" sz="2400" b="1" dirty="0" err="1">
                <a:latin typeface="Constantia" panose="02030602050306030303" pitchFamily="18" charset="0"/>
              </a:rPr>
              <a:t>čuvar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sv</a:t>
            </a:r>
            <a:r>
              <a:rPr lang="sr-Latn-RS" sz="2400" b="1" dirty="0">
                <a:latin typeface="Constantia" panose="02030602050306030303" pitchFamily="18" charset="0"/>
              </a:rPr>
              <a:t>oje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milosti</a:t>
            </a:r>
            <a:r>
              <a:rPr lang="en-US" sz="2400" b="1" dirty="0">
                <a:latin typeface="Constantia" panose="02030602050306030303" pitchFamily="18" charset="0"/>
              </a:rPr>
              <a:t>. On </a:t>
            </a:r>
            <a:r>
              <a:rPr lang="en-US" sz="2400" b="1" dirty="0" err="1">
                <a:latin typeface="Constantia" panose="02030602050306030303" pitchFamily="18" charset="0"/>
              </a:rPr>
              <a:t>kaže</a:t>
            </a:r>
            <a:r>
              <a:rPr lang="en-US" sz="2400" b="1" dirty="0">
                <a:latin typeface="Constantia" panose="02030602050306030303" pitchFamily="18" charset="0"/>
              </a:rPr>
              <a:t>: "Kupi od </a:t>
            </a:r>
            <a:r>
              <a:rPr lang="en-US" sz="2400" b="1" dirty="0" err="1">
                <a:latin typeface="Constantia" panose="02030602050306030303" pitchFamily="18" charset="0"/>
              </a:rPr>
              <a:t>mene</a:t>
            </a:r>
            <a:r>
              <a:rPr lang="en-US" sz="2400" b="1" dirty="0">
                <a:latin typeface="Constantia" panose="02030602050306030303" pitchFamily="18" charset="0"/>
              </a:rPr>
              <a:t>" (</a:t>
            </a:r>
            <a:r>
              <a:rPr lang="en-US" sz="2400" b="1" dirty="0" err="1">
                <a:latin typeface="Constantia" panose="02030602050306030303" pitchFamily="18" charset="0"/>
              </a:rPr>
              <a:t>Otk</a:t>
            </a:r>
            <a:r>
              <a:rPr lang="sr-Latn-RS" sz="2400" b="1" dirty="0">
                <a:latin typeface="Constantia" panose="02030602050306030303" pitchFamily="18" charset="0"/>
              </a:rPr>
              <a:t>.</a:t>
            </a:r>
            <a:r>
              <a:rPr lang="en-US" sz="2400" b="1" dirty="0">
                <a:latin typeface="Constantia" panose="02030602050306030303" pitchFamily="18" charset="0"/>
              </a:rPr>
              <a:t> 3</a:t>
            </a:r>
            <a:r>
              <a:rPr lang="sr-Latn-RS" sz="2400" b="1" dirty="0">
                <a:latin typeface="Constantia" panose="02030602050306030303" pitchFamily="18" charset="0"/>
              </a:rPr>
              <a:t>,</a:t>
            </a:r>
            <a:r>
              <a:rPr lang="en-US" sz="2400" b="1" dirty="0">
                <a:latin typeface="Constantia" panose="02030602050306030303" pitchFamily="18" charset="0"/>
              </a:rPr>
              <a:t>18)."</a:t>
            </a:r>
            <a:endParaRPr lang="en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69F3CF-93BC-2EB7-245A-6EF03279E880}"/>
              </a:ext>
            </a:extLst>
          </p:cNvPr>
          <p:cNvSpPr txBox="1"/>
          <p:nvPr/>
        </p:nvSpPr>
        <p:spPr>
          <a:xfrm>
            <a:off x="5092729" y="6056289"/>
            <a:ext cx="6103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noProof="0" dirty="0"/>
              <a:t>E</a:t>
            </a:r>
            <a:r>
              <a:rPr lang="sr-Latn-RS" sz="1600" b="1" noProof="0" dirty="0"/>
              <a:t>llen G. </a:t>
            </a:r>
            <a:r>
              <a:rPr lang="sr-Latn-RS" sz="1600" b="1" dirty="0"/>
              <a:t>White</a:t>
            </a:r>
            <a:r>
              <a:rPr lang="sr-Latn-RS" sz="1600" b="1" noProof="0" dirty="0"/>
              <a:t>, </a:t>
            </a:r>
            <a:r>
              <a:rPr lang="en-US" sz="1600" i="1" dirty="0" err="1"/>
              <a:t>Sv</a:t>
            </a:r>
            <a:r>
              <a:rPr lang="hr-HR" sz="1600" i="1" dirty="0"/>
              <a:t>j</a:t>
            </a:r>
            <a:r>
              <a:rPr lang="en-US" sz="1600" i="1" dirty="0" err="1"/>
              <a:t>edočanstva</a:t>
            </a:r>
            <a:r>
              <a:rPr lang="en-US" sz="1600" i="1" dirty="0"/>
              <a:t> za </a:t>
            </a:r>
            <a:r>
              <a:rPr lang="en-US" sz="1600" i="1" dirty="0" err="1"/>
              <a:t>Crkvu</a:t>
            </a:r>
            <a:r>
              <a:rPr lang="en" sz="1600" b="1" noProof="0" dirty="0"/>
              <a:t>, vol. 4, </a:t>
            </a:r>
            <a:r>
              <a:rPr lang="sr-Latn-RS" sz="1600" b="1" noProof="0" dirty="0"/>
              <a:t>str</a:t>
            </a:r>
            <a:r>
              <a:rPr lang="en" sz="1600" b="1" noProof="0" dirty="0"/>
              <a:t>. 88</a:t>
            </a:r>
            <a:r>
              <a:rPr lang="sr-Latn-RS" sz="1600" b="1" noProof="0" dirty="0"/>
              <a:t>. </a:t>
            </a:r>
            <a:r>
              <a:rPr lang="sr-Latn-RS" sz="1600" b="1" dirty="0"/>
              <a:t>u izvorniku</a:t>
            </a:r>
            <a:r>
              <a:rPr lang="sr-Latn-RS" sz="1600" b="1" noProof="0" dirty="0"/>
              <a:t>.</a:t>
            </a:r>
            <a:endParaRPr lang="en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28791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" noProof="0" dirty="0"/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8608281" y="573286"/>
            <a:ext cx="3489263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Kao </a:t>
            </a:r>
            <a:r>
              <a:rPr lang="sr-Latn-R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je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Otac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vol</a:t>
            </a:r>
            <a:r>
              <a:rPr lang="hr-H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mene</a:t>
            </a:r>
            <a:r>
              <a:rPr lang="hr-H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sr-Latn-R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ja </a:t>
            </a:r>
            <a:r>
              <a:rPr lang="hr-H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vol</a:t>
            </a:r>
            <a:r>
              <a:rPr lang="hr-H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vas</a:t>
            </a:r>
            <a:r>
              <a:rPr lang="sr-Latn-R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Ostanite u mojoj ljubavi</a:t>
            </a:r>
            <a:r>
              <a:rPr lang="en" sz="4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</a:t>
            </a:r>
          </a:p>
          <a:p>
            <a:pPr algn="ctr">
              <a:spcBef>
                <a:spcPts val="1200"/>
              </a:spcBef>
            </a:pPr>
            <a:r>
              <a:rPr lang="en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sr-Latn-RS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</a:t>
            </a:r>
            <a:r>
              <a:rPr lang="en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15</a:t>
            </a:r>
            <a:r>
              <a:rPr lang="sr-Latn-RS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 </a:t>
            </a:r>
            <a:r>
              <a:rPr lang="sr-Latn-R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HSP</a:t>
            </a:r>
            <a:r>
              <a:rPr lang="en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n" sz="4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027202-A60C-C66A-5FDC-01A770F02C84}"/>
              </a:ext>
            </a:extLst>
          </p:cNvPr>
          <p:cNvSpPr txBox="1"/>
          <p:nvPr/>
        </p:nvSpPr>
        <p:spPr>
          <a:xfrm>
            <a:off x="6353175" y="3554493"/>
            <a:ext cx="5772150" cy="32470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rgbClr val="6C176A"/>
                </a:solidFill>
              </a:rPr>
              <a:t>Božja</a:t>
            </a:r>
            <a:r>
              <a:rPr lang="en-US" sz="2000" b="1" dirty="0">
                <a:solidFill>
                  <a:srgbClr val="6C176A"/>
                </a:solidFill>
              </a:rPr>
              <a:t> </a:t>
            </a:r>
            <a:r>
              <a:rPr lang="sr-Latn-RS" sz="2000" b="1" dirty="0">
                <a:solidFill>
                  <a:srgbClr val="6C176A"/>
                </a:solidFill>
              </a:rPr>
              <a:t>poruka (</a:t>
            </a:r>
            <a:r>
              <a:rPr lang="en-US" sz="2000" b="1" dirty="0" err="1">
                <a:solidFill>
                  <a:srgbClr val="6C176A"/>
                </a:solidFill>
              </a:rPr>
              <a:t>Otkrivenje</a:t>
            </a:r>
            <a:r>
              <a:rPr lang="en-US" sz="2000" b="1" dirty="0">
                <a:solidFill>
                  <a:srgbClr val="6C176A"/>
                </a:solidFill>
              </a:rPr>
              <a:t> 3</a:t>
            </a:r>
            <a:r>
              <a:rPr lang="sr-Latn-RS" sz="2000" b="1" dirty="0">
                <a:solidFill>
                  <a:srgbClr val="6C176A"/>
                </a:solidFill>
              </a:rPr>
              <a:t>,</a:t>
            </a:r>
            <a:r>
              <a:rPr lang="en-US" sz="2000" b="1" dirty="0">
                <a:solidFill>
                  <a:srgbClr val="6C176A"/>
                </a:solidFill>
              </a:rPr>
              <a:t>14-22):</a:t>
            </a:r>
            <a:endParaRPr lang="sr-Latn-RS" sz="2000" b="1" dirty="0">
              <a:solidFill>
                <a:srgbClr val="6C176A"/>
              </a:solidFill>
            </a:endParaRPr>
          </a:p>
          <a:p>
            <a:pPr>
              <a:spcBef>
                <a:spcPts val="600"/>
              </a:spcBef>
            </a:pPr>
            <a:r>
              <a:rPr lang="sr-Latn-RS" sz="2000" b="1" noProof="0" dirty="0">
                <a:solidFill>
                  <a:srgbClr val="6C176A"/>
                </a:solidFill>
              </a:rPr>
              <a:t>         </a:t>
            </a:r>
            <a:r>
              <a:rPr lang="en-US" sz="2000" b="1" dirty="0" err="1"/>
              <a:t>Evaluacija</a:t>
            </a:r>
            <a:r>
              <a:rPr lang="en-US" sz="2000" b="1" dirty="0"/>
              <a:t> (</a:t>
            </a:r>
            <a:r>
              <a:rPr lang="sr-Latn-RS" sz="2000" b="1" dirty="0"/>
              <a:t>rd</a:t>
            </a:r>
            <a:r>
              <a:rPr lang="en-US" sz="2000" b="1" dirty="0"/>
              <a:t>. 14-17)</a:t>
            </a:r>
            <a:r>
              <a:rPr lang="sr-Latn-R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sr-Latn-RS" sz="2000" b="1" noProof="0" dirty="0"/>
              <a:t>         </a:t>
            </a:r>
            <a:r>
              <a:rPr lang="en-US" sz="2000" b="1" dirty="0"/>
              <a:t>R</a:t>
            </a:r>
            <a:r>
              <a:rPr lang="hr-HR" sz="2000" b="1" dirty="0"/>
              <a:t>j</a:t>
            </a:r>
            <a:r>
              <a:rPr lang="en-US" sz="2000" b="1" dirty="0" err="1"/>
              <a:t>ešenje</a:t>
            </a:r>
            <a:r>
              <a:rPr lang="en-US" sz="2000" b="1" dirty="0"/>
              <a:t> (</a:t>
            </a:r>
            <a:r>
              <a:rPr lang="sr-Latn-RS" sz="2000" b="1" dirty="0"/>
              <a:t>rd</a:t>
            </a:r>
            <a:r>
              <a:rPr lang="en-US" sz="2000" b="1" dirty="0"/>
              <a:t>. 18</a:t>
            </a:r>
            <a:r>
              <a:rPr lang="en" sz="2000" b="1" noProof="0" dirty="0"/>
              <a:t>)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Rezultat</a:t>
            </a:r>
            <a:r>
              <a:rPr lang="en-US" sz="2000" b="1" dirty="0"/>
              <a:t> (</a:t>
            </a:r>
            <a:r>
              <a:rPr lang="sr-Latn-RS" sz="2000" b="1" dirty="0"/>
              <a:t>rd</a:t>
            </a:r>
            <a:r>
              <a:rPr lang="en-US" sz="2000" b="1" dirty="0"/>
              <a:t>. 19</a:t>
            </a:r>
            <a:r>
              <a:rPr lang="sr-Latn-RS" sz="2000" b="1" dirty="0"/>
              <a:t>.</a:t>
            </a:r>
            <a:r>
              <a:rPr lang="en-US" sz="2000" b="1" dirty="0"/>
              <a:t>20</a:t>
            </a:r>
            <a:r>
              <a:rPr lang="en" sz="2000" b="1" noProof="0" dirty="0"/>
              <a:t>)</a:t>
            </a:r>
            <a:r>
              <a:rPr lang="sr-Latn-RS" sz="2000" b="1" noProof="0" dirty="0"/>
              <a:t>.</a:t>
            </a:r>
            <a:endParaRPr lang="en" sz="2000" b="1" noProof="0" dirty="0"/>
          </a:p>
          <a:p>
            <a:pPr lvl="1">
              <a:spcBef>
                <a:spcPts val="600"/>
              </a:spcBef>
            </a:pPr>
            <a:r>
              <a:rPr lang="en-US" sz="2000" b="1" dirty="0"/>
              <a:t>Zadovoljenje (</a:t>
            </a:r>
            <a:r>
              <a:rPr lang="sr-Latn-RS" sz="2000" b="1" dirty="0"/>
              <a:t>rd</a:t>
            </a:r>
            <a:r>
              <a:rPr lang="en-US" sz="2000" b="1" dirty="0"/>
              <a:t>. 21</a:t>
            </a:r>
            <a:r>
              <a:rPr lang="sr-Latn-RS" sz="2000" b="1" dirty="0"/>
              <a:t>.</a:t>
            </a:r>
            <a:r>
              <a:rPr lang="en-US" sz="2000" b="1" dirty="0"/>
              <a:t>22</a:t>
            </a:r>
            <a:r>
              <a:rPr lang="en" sz="2000" b="1" noProof="0" dirty="0"/>
              <a:t>)</a:t>
            </a:r>
            <a:r>
              <a:rPr lang="sr-Latn-RS" sz="2000" b="1" noProof="0" dirty="0"/>
              <a:t>.</a:t>
            </a:r>
            <a:endParaRPr lang="en" sz="2000" b="1" noProof="0" dirty="0"/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801C21"/>
                </a:solidFill>
              </a:rPr>
              <a:t>Prov</a:t>
            </a:r>
            <a:r>
              <a:rPr lang="hr-HR" sz="2000" b="1" dirty="0">
                <a:solidFill>
                  <a:srgbClr val="801C21"/>
                </a:solidFill>
              </a:rPr>
              <a:t>j</a:t>
            </a:r>
            <a:r>
              <a:rPr lang="en-US" sz="2000" b="1" dirty="0">
                <a:solidFill>
                  <a:srgbClr val="801C21"/>
                </a:solidFill>
              </a:rPr>
              <a:t>era </a:t>
            </a:r>
            <a:r>
              <a:rPr lang="en-US" sz="2000" b="1" dirty="0" err="1">
                <a:solidFill>
                  <a:srgbClr val="801C21"/>
                </a:solidFill>
              </a:rPr>
              <a:t>stvarnosti</a:t>
            </a:r>
            <a:r>
              <a:rPr lang="en-US" sz="2000" b="1" dirty="0">
                <a:solidFill>
                  <a:srgbClr val="801C21"/>
                </a:solidFill>
              </a:rPr>
              <a:t> (</a:t>
            </a:r>
            <a:r>
              <a:rPr lang="hr-HR" sz="2000" b="1" dirty="0">
                <a:solidFill>
                  <a:srgbClr val="801C21"/>
                </a:solidFill>
              </a:rPr>
              <a:t>I</a:t>
            </a:r>
            <a:r>
              <a:rPr lang="en-US" sz="2000" b="1" dirty="0">
                <a:solidFill>
                  <a:srgbClr val="801C21"/>
                </a:solidFill>
              </a:rPr>
              <a:t>van 15</a:t>
            </a:r>
            <a:r>
              <a:rPr lang="sr-Latn-RS" sz="2000" b="1" dirty="0">
                <a:solidFill>
                  <a:srgbClr val="801C21"/>
                </a:solidFill>
              </a:rPr>
              <a:t>,</a:t>
            </a:r>
            <a:r>
              <a:rPr lang="en-US" sz="2000" b="1" dirty="0">
                <a:solidFill>
                  <a:srgbClr val="801C21"/>
                </a:solidFill>
              </a:rPr>
              <a:t>1-11</a:t>
            </a:r>
            <a:r>
              <a:rPr lang="en" sz="2000" b="1" noProof="0" dirty="0">
                <a:solidFill>
                  <a:srgbClr val="801C21"/>
                </a:solidFill>
              </a:rPr>
              <a:t>):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Grana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vinova</a:t>
            </a:r>
            <a:r>
              <a:rPr lang="en-US" sz="2000" b="1" dirty="0"/>
              <a:t> </a:t>
            </a:r>
            <a:r>
              <a:rPr lang="en-US" sz="2000" b="1" dirty="0" err="1"/>
              <a:t>loza</a:t>
            </a:r>
            <a:r>
              <a:rPr lang="sr-Latn-RS" sz="2000" b="1" dirty="0"/>
              <a:t>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sr-Latn-RS" sz="2000" b="1" dirty="0"/>
              <a:t>Grožđani s</a:t>
            </a:r>
            <a:r>
              <a:rPr lang="en-US" sz="2000" b="1" dirty="0"/>
              <a:t>ok</a:t>
            </a:r>
            <a:r>
              <a:rPr lang="sr-Latn-RS" sz="2000" b="1" dirty="0"/>
              <a:t>.</a:t>
            </a:r>
            <a:endParaRPr lang="en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816E7F-26BC-8344-DCDD-04E4420E9EEC}"/>
              </a:ext>
            </a:extLst>
          </p:cNvPr>
          <p:cNvSpPr txBox="1"/>
          <p:nvPr/>
        </p:nvSpPr>
        <p:spPr>
          <a:xfrm>
            <a:off x="161925" y="144781"/>
            <a:ext cx="873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Svako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razvio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</a:t>
            </a:r>
            <a:r>
              <a:rPr lang="hr-HR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čiji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Bogom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Ali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slažemo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stvari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ovaj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treba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rast</a:t>
            </a:r>
            <a:r>
              <a:rPr lang="sr-Latn-R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400" b="1" noProof="0" dirty="0">
              <a:solidFill>
                <a:schemeClr val="bg1"/>
              </a:solidFill>
              <a:effectLst>
                <a:glow rad="88900">
                  <a:srgbClr val="2C3D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Hombre y mujer sentado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23674B02-C444-6637-CDE6-8ABDE90F9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96350" y="175007"/>
            <a:ext cx="3043238" cy="325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4B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 pastel con velas encima de una cama&#10;&#10;El contenido generado por IA puede ser incorrecto.">
            <a:extLst>
              <a:ext uri="{FF2B5EF4-FFF2-40B4-BE49-F238E27FC236}">
                <a16:creationId xmlns:a16="http://schemas.microsoft.com/office/drawing/2014/main" id="{12F4DF40-EC45-234D-D5C8-FA1B682346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252" y="3519063"/>
            <a:ext cx="4938713" cy="3149534"/>
          </a:xfrm>
          <a:prstGeom prst="snip2DiagRect">
            <a:avLst>
              <a:gd name="adj1" fmla="val 409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6618B5-FF32-F6B5-2E7A-CAD585CC59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7" y="3523166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17958877-5F3A-49A6-0DD4-B4CFA9E193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7" y="5580343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Forma, Flecha&#10;&#10;El contenido generado por IA puede ser incorrecto.">
            <a:extLst>
              <a:ext uri="{FF2B5EF4-FFF2-40B4-BE49-F238E27FC236}">
                <a16:creationId xmlns:a16="http://schemas.microsoft.com/office/drawing/2014/main" id="{C09101AD-2F48-D3B2-E91C-F5EE9AC5493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5190319"/>
            <a:ext cx="443206" cy="177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, Flecha&#10;&#10;El contenido generado por IA puede ser incorrecto.">
            <a:extLst>
              <a:ext uri="{FF2B5EF4-FFF2-40B4-BE49-F238E27FC236}">
                <a16:creationId xmlns:a16="http://schemas.microsoft.com/office/drawing/2014/main" id="{3D636B5F-E2DC-51D7-4718-D0E9C74748A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6491140"/>
            <a:ext cx="443205" cy="1774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F1BC002F-C491-EA87-3637-2735E9C74B7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815404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&#10;&#10;El contenido generado por IA puede ser incorrecto.">
            <a:extLst>
              <a:ext uri="{FF2B5EF4-FFF2-40B4-BE49-F238E27FC236}">
                <a16:creationId xmlns:a16="http://schemas.microsoft.com/office/drawing/2014/main" id="{3A6B7D49-5012-5570-36A5-A8EE872881B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439725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2BC010B1-A3D4-DC0E-EDEF-DBB12952156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04576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480529E0-75CC-774F-5DEE-00D1CE3169D6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611015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62548E4-E066-FA50-C8D4-BD7F9770EE6F}"/>
              </a:ext>
            </a:extLst>
          </p:cNvPr>
          <p:cNvSpPr txBox="1"/>
          <p:nvPr/>
        </p:nvSpPr>
        <p:spPr>
          <a:xfrm>
            <a:off x="161925" y="1769278"/>
            <a:ext cx="83915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dao op</a:t>
            </a:r>
            <a:r>
              <a:rPr lang="hr-HR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poruku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duhovnom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stanju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crkve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ovoj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završnoj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života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Sada je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nama da se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ispitamo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vidimo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koji d</a:t>
            </a:r>
            <a:r>
              <a:rPr lang="hr-HR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poruke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ojača</a:t>
            </a:r>
            <a:r>
              <a:rPr lang="hr-HR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produbi</a:t>
            </a:r>
            <a:r>
              <a:rPr lang="hr-HR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Bogom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400" b="1" noProof="0" dirty="0">
              <a:solidFill>
                <a:schemeClr val="bg1"/>
              </a:solidFill>
              <a:effectLst>
                <a:glow rad="88900">
                  <a:srgbClr val="2C3D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6C3F8B-058A-3F6D-D08F-EC7F3A50662B}"/>
              </a:ext>
            </a:extLst>
          </p:cNvPr>
          <p:cNvSpPr txBox="1"/>
          <p:nvPr/>
        </p:nvSpPr>
        <p:spPr>
          <a:xfrm>
            <a:off x="161925" y="959451"/>
            <a:ext cx="8391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korak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koji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</a:t>
            </a:r>
            <a:r>
              <a:rPr lang="hr-HR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duzeti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rasli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da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</a:t>
            </a:r>
            <a:r>
              <a:rPr lang="hr-HR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esni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trenutne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situacije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400" b="1" noProof="0" dirty="0">
              <a:solidFill>
                <a:schemeClr val="bg1"/>
              </a:solidFill>
              <a:effectLst>
                <a:glow rad="88900">
                  <a:srgbClr val="2C3D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8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80368E-B91C-D125-D1EE-384020E0FDC5}"/>
              </a:ext>
            </a:extLst>
          </p:cNvPr>
          <p:cNvSpPr txBox="1"/>
          <p:nvPr/>
        </p:nvSpPr>
        <p:spPr>
          <a:xfrm>
            <a:off x="0" y="775020"/>
            <a:ext cx="9567512" cy="38670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sr-Latn-RS" sz="11500" dirty="0">
                <a:ln w="0"/>
                <a:solidFill>
                  <a:srgbClr val="B0175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BOŽJA</a:t>
            </a:r>
            <a:r>
              <a:rPr lang="en-US" sz="11500" dirty="0">
                <a:ln w="0"/>
                <a:solidFill>
                  <a:srgbClr val="B0175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r-Latn-RS" sz="11500" dirty="0">
                <a:ln w="0"/>
                <a:solidFill>
                  <a:srgbClr val="B0175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PORUKA</a:t>
            </a:r>
            <a:endParaRPr lang="en" sz="11500" noProof="0" dirty="0">
              <a:ln w="0"/>
              <a:solidFill>
                <a:srgbClr val="B0175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AE4776-720B-E5F6-68A2-EC1F49EE8DB5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sr-Latn-RS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Otkrivenje</a:t>
            </a:r>
            <a:r>
              <a:rPr lang="en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</a:t>
            </a:r>
            <a:r>
              <a:rPr lang="sr-Latn-RS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en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14-22)</a:t>
            </a:r>
            <a:r>
              <a:rPr lang="sr-Latn-RS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" sz="4800" noProof="0" dirty="0">
              <a:ln w="0"/>
              <a:solidFill>
                <a:srgbClr val="33792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0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13B6E350-8C57-5B9C-B101-68124CD528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7365300" cy="1768025"/>
          </a:xfrm>
          <a:prstGeom prst="rect">
            <a:avLst/>
          </a:prstGeom>
          <a:gradFill flip="none" rotWithShape="1">
            <a:gsLst>
              <a:gs pos="62000">
                <a:schemeClr val="accent1">
                  <a:lumMod val="67000"/>
                </a:schemeClr>
              </a:gs>
              <a:gs pos="6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E9008E-BE6C-4A00-19C4-EEF42A2F4827}"/>
              </a:ext>
            </a:extLst>
          </p:cNvPr>
          <p:cNvSpPr txBox="1"/>
          <p:nvPr/>
        </p:nvSpPr>
        <p:spPr>
          <a:xfrm>
            <a:off x="1" y="-29496"/>
            <a:ext cx="7365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spc="60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PROCIJEN</a:t>
            </a:r>
            <a:r>
              <a:rPr lang="en-US" sz="4400" b="1" spc="60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endParaRPr lang="en" sz="4400" b="1" spc="600" noProof="0" dirty="0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7D9322-7126-B72A-E0CD-D5A21DE6104E}"/>
              </a:ext>
            </a:extLst>
          </p:cNvPr>
          <p:cNvSpPr txBox="1"/>
          <p:nvPr/>
        </p:nvSpPr>
        <p:spPr>
          <a:xfrm>
            <a:off x="0" y="714977"/>
            <a:ext cx="7365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 tvrd</a:t>
            </a:r>
            <a:r>
              <a:rPr lang="sr-Latn-RS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iš: ’Bogat sam, </a:t>
            </a:r>
            <a:r>
              <a:rPr lang="sr-Latn-R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nagomila</a:t>
            </a:r>
            <a:r>
              <a:rPr lang="sr-Latn-RS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sam </a:t>
            </a:r>
            <a:r>
              <a:rPr lang="sr-Latn-R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bogatstvo;</a:t>
            </a:r>
            <a:r>
              <a:rPr lang="sr-Latn-RS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ništa mi ne treba; a ne znaš da si upravo ti nesretan, i </a:t>
            </a:r>
            <a:r>
              <a:rPr lang="sr-Latn-R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bijed</a:t>
            </a:r>
            <a:r>
              <a:rPr lang="sr-Latn-RS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an, i siromašan, i slijep, i go.</a:t>
            </a:r>
            <a:r>
              <a:rPr lang="en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Otkrivenje</a:t>
            </a:r>
            <a:r>
              <a:rPr lang="en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sr-Latn-RS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161D01-84D6-9956-BDC4-9C660646BB55}"/>
              </a:ext>
            </a:extLst>
          </p:cNvPr>
          <p:cNvSpPr txBox="1"/>
          <p:nvPr/>
        </p:nvSpPr>
        <p:spPr>
          <a:xfrm>
            <a:off x="211157" y="1768025"/>
            <a:ext cx="7154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Poruka</a:t>
            </a:r>
            <a:r>
              <a:rPr lang="en-US" sz="2000" b="1" dirty="0"/>
              <a:t> </a:t>
            </a:r>
            <a:r>
              <a:rPr lang="sr-Latn-RS" sz="2000" b="1" dirty="0"/>
              <a:t>na </a:t>
            </a:r>
            <a:r>
              <a:rPr lang="en-US" sz="2000" b="1" dirty="0" err="1"/>
              <a:t>sedam</a:t>
            </a:r>
            <a:r>
              <a:rPr lang="en-US" sz="2000" b="1" dirty="0"/>
              <a:t> </a:t>
            </a:r>
            <a:r>
              <a:rPr lang="en-US" sz="2000" b="1" dirty="0" err="1"/>
              <a:t>crkava</a:t>
            </a:r>
            <a:r>
              <a:rPr lang="en-US" sz="2000" b="1" dirty="0"/>
              <a:t> </a:t>
            </a:r>
            <a:r>
              <a:rPr lang="en-US" sz="2000" b="1" dirty="0" err="1"/>
              <a:t>predstavlja</a:t>
            </a:r>
            <a:r>
              <a:rPr lang="en-US" sz="2000" b="1" dirty="0"/>
              <a:t> </a:t>
            </a:r>
            <a:r>
              <a:rPr lang="en-US" sz="2000" b="1" dirty="0" err="1"/>
              <a:t>stanje</a:t>
            </a:r>
            <a:r>
              <a:rPr lang="en-US" sz="2000" b="1" dirty="0"/>
              <a:t> </a:t>
            </a:r>
            <a:r>
              <a:rPr lang="en-US" sz="2000" b="1" dirty="0" err="1"/>
              <a:t>crkve</a:t>
            </a:r>
            <a:r>
              <a:rPr lang="en-US" sz="2000" b="1" dirty="0"/>
              <a:t> </a:t>
            </a:r>
            <a:r>
              <a:rPr lang="sr-Latn-RS" sz="2000" b="1" dirty="0"/>
              <a:t>svijeta </a:t>
            </a:r>
            <a:r>
              <a:rPr lang="en-US" sz="2000" b="1" dirty="0"/>
              <a:t>od </a:t>
            </a:r>
            <a:r>
              <a:rPr lang="en-US" sz="2000" b="1" dirty="0" err="1"/>
              <a:t>apostolskih</a:t>
            </a:r>
            <a:r>
              <a:rPr lang="en-US" sz="2000" b="1" dirty="0"/>
              <a:t> </a:t>
            </a:r>
            <a:r>
              <a:rPr lang="en-US" sz="2000" b="1" dirty="0" err="1"/>
              <a:t>vremena</a:t>
            </a:r>
            <a:r>
              <a:rPr lang="en-US" sz="2000" b="1" dirty="0"/>
              <a:t> do </a:t>
            </a:r>
            <a:r>
              <a:rPr lang="en-US" sz="2000" b="1" dirty="0" err="1"/>
              <a:t>danas</a:t>
            </a:r>
            <a:r>
              <a:rPr lang="sr-Latn-RS" sz="2000" b="1" dirty="0"/>
              <a:t> </a:t>
            </a:r>
            <a:r>
              <a:rPr lang="en-US" sz="2000" b="1" dirty="0"/>
              <a:t>(</a:t>
            </a:r>
            <a:r>
              <a:rPr lang="en-US" sz="2000" b="1" dirty="0" err="1"/>
              <a:t>Otk</a:t>
            </a:r>
            <a:r>
              <a:rPr lang="sr-Latn-RS" sz="2000" b="1" dirty="0"/>
              <a:t>. 3,</a:t>
            </a:r>
            <a:r>
              <a:rPr lang="en-US" sz="2000" b="1" dirty="0"/>
              <a:t> 2</a:t>
            </a:r>
            <a:r>
              <a:rPr lang="sr-Latn-RS" sz="2000" b="1" dirty="0"/>
              <a:t>.</a:t>
            </a:r>
            <a:r>
              <a:rPr lang="en-US" sz="2000" b="1" dirty="0"/>
              <a:t>3). </a:t>
            </a:r>
            <a:r>
              <a:rPr lang="en-US" sz="2000" b="1" dirty="0" err="1"/>
              <a:t>Predstavljajući</a:t>
            </a:r>
            <a:r>
              <a:rPr lang="en-US" sz="2000" b="1" dirty="0"/>
              <a:t> </a:t>
            </a:r>
            <a:r>
              <a:rPr lang="en-US" sz="2000" b="1" dirty="0" err="1"/>
              <a:t>poruku</a:t>
            </a:r>
            <a:r>
              <a:rPr lang="en-US" sz="2000" b="1" dirty="0"/>
              <a:t> za </a:t>
            </a:r>
            <a:r>
              <a:rPr lang="en-US" sz="2000" b="1" dirty="0" err="1"/>
              <a:t>naše</a:t>
            </a:r>
            <a:r>
              <a:rPr lang="en-US" sz="2000" b="1" dirty="0"/>
              <a:t> </a:t>
            </a:r>
            <a:r>
              <a:rPr lang="en-US" sz="2000" b="1" dirty="0" err="1"/>
              <a:t>vr</a:t>
            </a:r>
            <a:r>
              <a:rPr lang="hr-HR" sz="2000" b="1" dirty="0"/>
              <a:t>ij</a:t>
            </a:r>
            <a:r>
              <a:rPr lang="en-US" sz="2000" b="1" dirty="0" err="1"/>
              <a:t>eme</a:t>
            </a:r>
            <a:r>
              <a:rPr lang="en-US" sz="2000" b="1" dirty="0"/>
              <a:t> (</a:t>
            </a:r>
            <a:r>
              <a:rPr lang="en-US" sz="2000" b="1" dirty="0" err="1"/>
              <a:t>Laodi</a:t>
            </a:r>
            <a:r>
              <a:rPr lang="hr-HR" sz="2000" b="1" dirty="0"/>
              <a:t>c</a:t>
            </a:r>
            <a:r>
              <a:rPr lang="en-US" sz="2000" b="1" dirty="0" err="1"/>
              <a:t>eja</a:t>
            </a:r>
            <a:r>
              <a:rPr lang="en-US" sz="2000" b="1" dirty="0"/>
              <a:t>), Isus se </a:t>
            </a:r>
            <a:r>
              <a:rPr lang="en-US" sz="2000" b="1" dirty="0" err="1"/>
              <a:t>predstavlja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"Am</a:t>
            </a:r>
            <a:r>
              <a:rPr lang="hr-HR" sz="2000" b="1" dirty="0"/>
              <a:t>e</a:t>
            </a:r>
            <a:r>
              <a:rPr lang="en-US" sz="2000" b="1" dirty="0"/>
              <a:t>n, </a:t>
            </a:r>
            <a:r>
              <a:rPr lang="hr-HR" sz="2000" b="1" dirty="0"/>
              <a:t>Vj</a:t>
            </a:r>
            <a:r>
              <a:rPr lang="en-US" sz="2000" b="1" dirty="0" err="1"/>
              <a:t>erni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istiniti</a:t>
            </a:r>
            <a:r>
              <a:rPr lang="en-US" sz="2000" b="1" dirty="0"/>
              <a:t> </a:t>
            </a:r>
            <a:r>
              <a:rPr lang="hr-HR" sz="2000" b="1" dirty="0"/>
              <a:t>Svj</a:t>
            </a:r>
            <a:r>
              <a:rPr lang="en-US" sz="2000" b="1" dirty="0" err="1"/>
              <a:t>edok</a:t>
            </a:r>
            <a:r>
              <a:rPr lang="en-US" sz="2000" b="1" dirty="0"/>
              <a:t>" (</a:t>
            </a:r>
            <a:r>
              <a:rPr lang="en-US" sz="2000" b="1" dirty="0" err="1"/>
              <a:t>Otkr</a:t>
            </a:r>
            <a:r>
              <a:rPr lang="en-US" sz="2000" b="1" dirty="0"/>
              <a:t>. 3</a:t>
            </a:r>
            <a:r>
              <a:rPr lang="sr-Latn-RS" sz="2000" b="1" dirty="0"/>
              <a:t>,</a:t>
            </a:r>
            <a:r>
              <a:rPr lang="en-US" sz="2000" b="1" dirty="0"/>
              <a:t>14).</a:t>
            </a:r>
            <a:endParaRPr lang="en" sz="2000" b="1" noProof="0" dirty="0"/>
          </a:p>
        </p:txBody>
      </p:sp>
      <p:pic>
        <p:nvPicPr>
          <p:cNvPr id="6" name="Imagen 5" descr="Imagen que contiene tabla, lentes, hombre, sostener&#10;&#10;El contenido generado por IA puede ser incorrecto.">
            <a:extLst>
              <a:ext uri="{FF2B5EF4-FFF2-40B4-BE49-F238E27FC236}">
                <a16:creationId xmlns:a16="http://schemas.microsoft.com/office/drawing/2014/main" id="{206B8656-0B3A-F827-CDB1-0FAC41847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731" y="168792"/>
            <a:ext cx="4522768" cy="3016121"/>
          </a:xfrm>
          <a:prstGeom prst="roundRect">
            <a:avLst>
              <a:gd name="adj" fmla="val 1177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EDB3D725-EC83-9A9A-C9C8-8BB2B4B8F3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733" y="3433932"/>
            <a:ext cx="2244558" cy="3280508"/>
          </a:xfrm>
          <a:prstGeom prst="round2DiagRect">
            <a:avLst>
              <a:gd name="adj1" fmla="val 897"/>
              <a:gd name="adj2" fmla="val 14018"/>
            </a:avLst>
          </a:prstGeom>
          <a:ln w="38100" cap="sq">
            <a:solidFill>
              <a:schemeClr val="accent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Un hombre en traje con la mano en la cara&#10;&#10;El contenido generado por IA puede ser incorrecto.">
            <a:extLst>
              <a:ext uri="{FF2B5EF4-FFF2-40B4-BE49-F238E27FC236}">
                <a16:creationId xmlns:a16="http://schemas.microsoft.com/office/drawing/2014/main" id="{1DDB1424-B823-4CFB-B445-371556E5BB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97" y="3433932"/>
            <a:ext cx="2184400" cy="3276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DA0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1C7D5C7-46E2-ECB0-C016-90909F6A172A}"/>
              </a:ext>
            </a:extLst>
          </p:cNvPr>
          <p:cNvSpPr txBox="1"/>
          <p:nvPr/>
        </p:nvSpPr>
        <p:spPr>
          <a:xfrm>
            <a:off x="4897357" y="3406366"/>
            <a:ext cx="72915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Kada </a:t>
            </a:r>
            <a:r>
              <a:rPr lang="en-US" sz="2000" b="1" dirty="0" err="1"/>
              <a:t>pogledamo</a:t>
            </a:r>
            <a:r>
              <a:rPr lang="en-US" sz="2000" b="1" dirty="0"/>
              <a:t> </a:t>
            </a:r>
            <a:r>
              <a:rPr lang="en-US" sz="2000" b="1" dirty="0" err="1"/>
              <a:t>sebe</a:t>
            </a:r>
            <a:r>
              <a:rPr lang="en-US" sz="2000" b="1" dirty="0"/>
              <a:t> </a:t>
            </a:r>
            <a:r>
              <a:rPr lang="en-US" sz="2000" b="1" dirty="0" err="1"/>
              <a:t>vidimo</a:t>
            </a:r>
            <a:r>
              <a:rPr lang="en-US" sz="2000" b="1" dirty="0"/>
              <a:t> </a:t>
            </a:r>
            <a:r>
              <a:rPr lang="en-US" sz="2000" b="1" dirty="0" err="1"/>
              <a:t>našu</a:t>
            </a:r>
            <a:r>
              <a:rPr lang="en-US" sz="2000" b="1" dirty="0"/>
              <a:t> </a:t>
            </a:r>
            <a:r>
              <a:rPr lang="sr-Latn-RS" sz="2000" b="1" dirty="0"/>
              <a:t>i</a:t>
            </a:r>
            <a:r>
              <a:rPr lang="en-US" sz="2000" b="1" dirty="0" err="1"/>
              <a:t>stinu</a:t>
            </a:r>
            <a:r>
              <a:rPr lang="en-US" sz="2000" b="1" dirty="0"/>
              <a:t>: "</a:t>
            </a:r>
            <a:r>
              <a:rPr lang="en-US" sz="2000" b="1" dirty="0" err="1"/>
              <a:t>Bogat</a:t>
            </a:r>
            <a:r>
              <a:rPr lang="en-US" sz="2000" b="1" dirty="0"/>
              <a:t> </a:t>
            </a:r>
            <a:r>
              <a:rPr lang="en-US" sz="2000" b="1" dirty="0" err="1"/>
              <a:t>sam</a:t>
            </a:r>
            <a:r>
              <a:rPr lang="en-US" sz="2000" b="1" dirty="0"/>
              <a:t>,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obogatio</a:t>
            </a:r>
            <a:r>
              <a:rPr lang="en-US" sz="2000" b="1" dirty="0"/>
              <a:t> </a:t>
            </a:r>
            <a:r>
              <a:rPr lang="en-US" sz="2000" b="1" dirty="0" err="1"/>
              <a:t>sam</a:t>
            </a:r>
            <a:r>
              <a:rPr lang="en-US" sz="2000" b="1" dirty="0"/>
              <a:t> se,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ništa</a:t>
            </a:r>
            <a:r>
              <a:rPr lang="en-US" sz="2000" b="1" dirty="0"/>
              <a:t> mi ne </a:t>
            </a:r>
            <a:r>
              <a:rPr lang="en-US" sz="2000" b="1" dirty="0" err="1"/>
              <a:t>treb</a:t>
            </a:r>
            <a:r>
              <a:rPr lang="hr-HR" sz="2000" b="1" dirty="0"/>
              <a:t>a</a:t>
            </a:r>
            <a:r>
              <a:rPr lang="en-US" sz="2000" b="1" dirty="0"/>
              <a:t>" (</a:t>
            </a:r>
            <a:r>
              <a:rPr lang="en-US" sz="2000" b="1" dirty="0" err="1"/>
              <a:t>Otk</a:t>
            </a:r>
            <a:r>
              <a:rPr lang="en-US" sz="2000" b="1" dirty="0"/>
              <a:t>. 3</a:t>
            </a:r>
            <a:r>
              <a:rPr lang="sr-Latn-RS" sz="2000" b="1" dirty="0"/>
              <a:t>,</a:t>
            </a:r>
            <a:r>
              <a:rPr lang="en-US" sz="2000" b="1" dirty="0"/>
              <a:t>17a).</a:t>
            </a:r>
            <a:endParaRPr lang="en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BB07C4-269A-E4FC-0453-B88FACB542EC}"/>
              </a:ext>
            </a:extLst>
          </p:cNvPr>
          <p:cNvSpPr txBox="1"/>
          <p:nvPr/>
        </p:nvSpPr>
        <p:spPr>
          <a:xfrm>
            <a:off x="4914921" y="5144166"/>
            <a:ext cx="49007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Sada je </a:t>
            </a:r>
            <a:r>
              <a:rPr lang="en-US" sz="2000" b="1" dirty="0" err="1"/>
              <a:t>vr</a:t>
            </a:r>
            <a:r>
              <a:rPr lang="hr-HR" sz="2000" b="1" dirty="0"/>
              <a:t>ij</a:t>
            </a:r>
            <a:r>
              <a:rPr lang="en-US" sz="2000" b="1" dirty="0" err="1"/>
              <a:t>eme</a:t>
            </a:r>
            <a:r>
              <a:rPr lang="en-US" sz="2000" b="1" dirty="0"/>
              <a:t> da proc</a:t>
            </a:r>
            <a:r>
              <a:rPr lang="hr-HR" sz="2000" b="1" dirty="0"/>
              <a:t>ij</a:t>
            </a:r>
            <a:r>
              <a:rPr lang="en-US" sz="2000" b="1" dirty="0" err="1"/>
              <a:t>enimo</a:t>
            </a:r>
            <a:r>
              <a:rPr lang="sr-Latn-RS" sz="2000" b="1" dirty="0"/>
              <a:t>:</a:t>
            </a:r>
            <a:r>
              <a:rPr lang="en-US" sz="2000" b="1" dirty="0"/>
              <a:t> </a:t>
            </a:r>
            <a:r>
              <a:rPr lang="hr-HR" sz="2000" b="1" dirty="0"/>
              <a:t>Je</a:t>
            </a:r>
            <a:r>
              <a:rPr lang="en-US" sz="2000" b="1" dirty="0" err="1"/>
              <a:t>sam</a:t>
            </a:r>
            <a:r>
              <a:rPr lang="hr-HR" sz="2000" b="1" dirty="0"/>
              <a:t> li</a:t>
            </a:r>
            <a:r>
              <a:rPr lang="en-US" sz="2000" b="1" dirty="0"/>
              <a:t> </a:t>
            </a:r>
            <a:r>
              <a:rPr lang="en-US" sz="2000" b="1" dirty="0" err="1"/>
              <a:t>sv</a:t>
            </a:r>
            <a:r>
              <a:rPr lang="hr-HR" sz="2000" b="1" dirty="0"/>
              <a:t>ij</a:t>
            </a:r>
            <a:r>
              <a:rPr lang="en-US" sz="2000" b="1" dirty="0" err="1"/>
              <a:t>estan</a:t>
            </a:r>
            <a:r>
              <a:rPr lang="en-US" sz="2000" b="1" dirty="0"/>
              <a:t> </a:t>
            </a:r>
            <a:r>
              <a:rPr lang="en-US" sz="2000" b="1" dirty="0" err="1"/>
              <a:t>št</a:t>
            </a:r>
            <a:r>
              <a:rPr lang="hr-HR" sz="2000" b="1" dirty="0"/>
              <a:t>o</a:t>
            </a:r>
            <a:r>
              <a:rPr lang="en-US" sz="2000" b="1" dirty="0"/>
              <a:t> </a:t>
            </a:r>
            <a:r>
              <a:rPr lang="en-US" sz="2000" b="1" dirty="0" err="1"/>
              <a:t>zaista</a:t>
            </a:r>
            <a:r>
              <a:rPr lang="en-US" sz="2000" b="1" dirty="0"/>
              <a:t> imam,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št</a:t>
            </a:r>
            <a:r>
              <a:rPr lang="hr-HR" sz="2000" b="1" dirty="0"/>
              <a:t>o</a:t>
            </a:r>
            <a:r>
              <a:rPr lang="en-US" sz="2000" b="1" dirty="0"/>
              <a:t> mi je </a:t>
            </a:r>
            <a:r>
              <a:rPr lang="en-US" sz="2000" b="1" dirty="0" err="1"/>
              <a:t>još</a:t>
            </a:r>
            <a:r>
              <a:rPr lang="en-US" sz="2000" b="1" dirty="0"/>
              <a:t> </a:t>
            </a:r>
            <a:r>
              <a:rPr lang="en-US" sz="2000" b="1" dirty="0" err="1"/>
              <a:t>potrebno</a:t>
            </a:r>
            <a:r>
              <a:rPr lang="en-US" sz="2000" b="1" dirty="0"/>
              <a:t>? Koliko </a:t>
            </a:r>
            <a:r>
              <a:rPr lang="en-US" sz="2000" b="1" dirty="0" err="1"/>
              <a:t>sam</a:t>
            </a:r>
            <a:r>
              <a:rPr lang="en-US" sz="2000" b="1" dirty="0"/>
              <a:t> </a:t>
            </a:r>
            <a:r>
              <a:rPr lang="hr-HR" sz="2000" b="1" dirty="0"/>
              <a:t>na</a:t>
            </a:r>
            <a:r>
              <a:rPr lang="en-US" sz="2000" b="1" dirty="0" err="1"/>
              <a:t>rastao</a:t>
            </a:r>
            <a:r>
              <a:rPr lang="en-US" sz="2000" b="1" dirty="0"/>
              <a:t> u </a:t>
            </a:r>
            <a:r>
              <a:rPr lang="en-US" sz="2000" b="1" dirty="0" err="1"/>
              <a:t>svom</a:t>
            </a:r>
            <a:r>
              <a:rPr lang="en-US" sz="2000" b="1" dirty="0"/>
              <a:t> </a:t>
            </a:r>
            <a:r>
              <a:rPr lang="en-US" sz="2000" b="1" dirty="0" err="1"/>
              <a:t>odnosu</a:t>
            </a:r>
            <a:r>
              <a:rPr lang="en-US" sz="2000" b="1" dirty="0"/>
              <a:t> s </a:t>
            </a:r>
            <a:r>
              <a:rPr lang="en-US" sz="2000" b="1" dirty="0" err="1"/>
              <a:t>Isusom</a:t>
            </a:r>
            <a:r>
              <a:rPr lang="en-US" sz="2000" b="1" dirty="0"/>
              <a:t>? </a:t>
            </a:r>
            <a:r>
              <a:rPr lang="hr-HR" sz="2000" b="1" dirty="0"/>
              <a:t>Mij</a:t>
            </a:r>
            <a:r>
              <a:rPr lang="en-US" sz="2000" b="1" dirty="0" err="1"/>
              <a:t>enjam</a:t>
            </a:r>
            <a:r>
              <a:rPr lang="en-US" sz="2000" b="1" dirty="0"/>
              <a:t> </a:t>
            </a:r>
            <a:r>
              <a:rPr lang="hr-HR" sz="2000" b="1" dirty="0"/>
              <a:t>li se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bolje</a:t>
            </a:r>
            <a:r>
              <a:rPr lang="sr-Latn-RS" sz="2000" b="1" dirty="0"/>
              <a:t>, ili</a:t>
            </a:r>
            <a:r>
              <a:rPr lang="en-US" sz="2000" b="1" dirty="0"/>
              <a:t>?</a:t>
            </a:r>
            <a:endParaRPr lang="en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0078B0-259F-FDE1-77AA-48AC7BA2AD4F}"/>
              </a:ext>
            </a:extLst>
          </p:cNvPr>
          <p:cNvSpPr txBox="1"/>
          <p:nvPr/>
        </p:nvSpPr>
        <p:spPr>
          <a:xfrm>
            <a:off x="4897357" y="4121377"/>
            <a:ext cx="4900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Ali Isus </a:t>
            </a:r>
            <a:r>
              <a:rPr lang="en-US" sz="2000" b="1" dirty="0" err="1"/>
              <a:t>vidi</a:t>
            </a:r>
            <a:r>
              <a:rPr lang="en-US" sz="2000" b="1" dirty="0"/>
              <a:t> </a:t>
            </a:r>
            <a:r>
              <a:rPr lang="en-US" sz="2000" b="1" dirty="0" err="1"/>
              <a:t>istinu</a:t>
            </a:r>
            <a:r>
              <a:rPr lang="en-US" sz="2000" b="1" dirty="0"/>
              <a:t>, </a:t>
            </a:r>
            <a:r>
              <a:rPr lang="en-US" sz="2000" b="1" dirty="0" err="1"/>
              <a:t>našu</a:t>
            </a:r>
            <a:r>
              <a:rPr lang="en-US" sz="2000" b="1" dirty="0"/>
              <a:t> </a:t>
            </a:r>
            <a:r>
              <a:rPr lang="en-US" sz="2000" b="1" dirty="0" err="1"/>
              <a:t>stvarnost</a:t>
            </a:r>
            <a:r>
              <a:rPr lang="en-US" sz="2000" b="1" dirty="0"/>
              <a:t>: "Ti </a:t>
            </a:r>
            <a:r>
              <a:rPr lang="en-US" sz="2000" b="1" dirty="0" err="1"/>
              <a:t>si</a:t>
            </a:r>
            <a:r>
              <a:rPr lang="en-US" sz="2000" b="1" dirty="0"/>
              <a:t> </a:t>
            </a:r>
            <a:r>
              <a:rPr lang="sr-Latn-RS" sz="2000" b="1" dirty="0"/>
              <a:t>nesretan</a:t>
            </a:r>
            <a:r>
              <a:rPr lang="en-US" sz="2000" b="1" dirty="0"/>
              <a:t>, </a:t>
            </a:r>
            <a:r>
              <a:rPr lang="sr-Latn-RS" sz="2000" b="1" dirty="0"/>
              <a:t>bijed</a:t>
            </a:r>
            <a:r>
              <a:rPr lang="en-US" sz="2000" b="1" dirty="0"/>
              <a:t>an, </a:t>
            </a:r>
            <a:r>
              <a:rPr lang="en-US" sz="2000" b="1" dirty="0" err="1"/>
              <a:t>siromašan</a:t>
            </a:r>
            <a:r>
              <a:rPr lang="en-US" sz="2000" b="1" dirty="0"/>
              <a:t>, </a:t>
            </a:r>
            <a:r>
              <a:rPr lang="en-US" sz="2000" b="1" dirty="0" err="1"/>
              <a:t>sl</a:t>
            </a:r>
            <a:r>
              <a:rPr lang="hr-HR" sz="2000" b="1" dirty="0"/>
              <a:t>ij</a:t>
            </a:r>
            <a:r>
              <a:rPr lang="en-US" sz="2000" b="1" dirty="0"/>
              <a:t>ep </a:t>
            </a:r>
            <a:r>
              <a:rPr lang="en-US" sz="2000" b="1" dirty="0" err="1"/>
              <a:t>i</a:t>
            </a:r>
            <a:r>
              <a:rPr lang="en-US" sz="2000" b="1" dirty="0"/>
              <a:t> go" (</a:t>
            </a:r>
            <a:r>
              <a:rPr lang="en-US" sz="2000" b="1" dirty="0" err="1"/>
              <a:t>Otkr</a:t>
            </a:r>
            <a:r>
              <a:rPr lang="en-US" sz="2000" b="1" dirty="0"/>
              <a:t>. 3</a:t>
            </a:r>
            <a:r>
              <a:rPr lang="sr-Latn-RS" sz="2000" b="1" dirty="0"/>
              <a:t>,</a:t>
            </a:r>
            <a:r>
              <a:rPr lang="en-US" sz="2000" b="1" dirty="0"/>
              <a:t>17b).</a:t>
            </a:r>
            <a:endParaRPr lang="en" sz="2000" b="1" noProof="0" dirty="0"/>
          </a:p>
        </p:txBody>
      </p:sp>
      <p:pic>
        <p:nvPicPr>
          <p:cNvPr id="18" name="Imagen 17" descr="Hombre sentado en una silla&#10;&#10;El contenido generado por IA puede ser incorrecto.">
            <a:extLst>
              <a:ext uri="{FF2B5EF4-FFF2-40B4-BE49-F238E27FC236}">
                <a16:creationId xmlns:a16="http://schemas.microsoft.com/office/drawing/2014/main" id="{FD553147-BFAA-A922-A90B-784FF44C08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0"/>
          <a:stretch>
            <a:fillRect/>
          </a:stretch>
        </p:blipFill>
        <p:spPr>
          <a:xfrm>
            <a:off x="9931400" y="4213444"/>
            <a:ext cx="2136075" cy="24970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30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D7C22-86B0-5ABB-59E0-5CB74B34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C27A1A4A-B0DB-4C02-57BA-E80B8424D9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6050" y="0"/>
            <a:ext cx="9505949" cy="1746145"/>
          </a:xfrm>
          <a:prstGeom prst="rect">
            <a:avLst/>
          </a:prstGeom>
          <a:gradFill>
            <a:gsLst>
              <a:gs pos="60000">
                <a:schemeClr val="accent2">
                  <a:lumMod val="20000"/>
                  <a:lumOff val="80000"/>
                </a:schemeClr>
              </a:gs>
              <a:gs pos="63000">
                <a:srgbClr val="8179AB"/>
              </a:gs>
              <a:gs pos="100000">
                <a:srgbClr val="8179A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pic>
        <p:nvPicPr>
          <p:cNvPr id="23" name="Imagen 2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74252BF-2B02-A1F7-237A-7ACABD2D9F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5" y="153935"/>
            <a:ext cx="2693891" cy="22574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0FEDB3-6784-F5F6-E837-673D381295CA}"/>
              </a:ext>
            </a:extLst>
          </p:cNvPr>
          <p:cNvSpPr txBox="1"/>
          <p:nvPr/>
        </p:nvSpPr>
        <p:spPr>
          <a:xfrm>
            <a:off x="2686051" y="0"/>
            <a:ext cx="95059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4400" b="1" spc="1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hr-HR" sz="4400" b="1" spc="1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4400" b="1" spc="1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EŠENjE</a:t>
            </a:r>
            <a:endParaRPr lang="en" sz="4400" b="1" spc="10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380D5A2-530C-651C-3AE0-18E95BB05B50}"/>
              </a:ext>
            </a:extLst>
          </p:cNvPr>
          <p:cNvSpPr txBox="1"/>
          <p:nvPr/>
        </p:nvSpPr>
        <p:spPr>
          <a:xfrm>
            <a:off x="2783452" y="798873"/>
            <a:ext cx="9324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r-Latn-RS" sz="16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Savetujem ti da od mene kupiš u vatri žeženog zlata, da se obogatiš; i da se obučeš u bijele haljine, i da sakriješ svoju sramotnu golotinju, zatim pomasti da pomažeš svoje oči da bi vidio.</a:t>
            </a:r>
            <a:r>
              <a:rPr lang="en" sz="16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" sz="12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sr-Latn-RS" sz="1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Otkrivenje</a:t>
            </a:r>
            <a:r>
              <a:rPr lang="en" sz="12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sr-Latn-RS" sz="12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2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18)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445B1D-8B00-D797-E05F-24188BAAFB07}"/>
              </a:ext>
            </a:extLst>
          </p:cNvPr>
          <p:cNvSpPr txBox="1"/>
          <p:nvPr/>
        </p:nvSpPr>
        <p:spPr>
          <a:xfrm>
            <a:off x="2686051" y="1775577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Pošto</a:t>
            </a:r>
            <a:r>
              <a:rPr lang="en-US" sz="2000" b="1" dirty="0"/>
              <a:t> </a:t>
            </a:r>
            <a:r>
              <a:rPr lang="en-US" sz="2000" b="1" dirty="0" err="1"/>
              <a:t>os</a:t>
            </a:r>
            <a:r>
              <a:rPr lang="hr-HR" sz="2000" b="1" dirty="0"/>
              <a:t>j</a:t>
            </a:r>
            <a:r>
              <a:rPr lang="en-US" sz="2000" b="1" dirty="0" err="1"/>
              <a:t>ećaj</a:t>
            </a:r>
            <a:r>
              <a:rPr lang="en-US" sz="2000" b="1" dirty="0"/>
              <a:t> </a:t>
            </a:r>
            <a:r>
              <a:rPr lang="sr-Latn-RS" sz="2000" b="1" dirty="0"/>
              <a:t>zadovoljstva</a:t>
            </a:r>
            <a:r>
              <a:rPr lang="en-US" sz="2000" b="1" dirty="0"/>
              <a:t> s </a:t>
            </a:r>
            <a:r>
              <a:rPr lang="en-US" sz="2000" b="1" dirty="0" err="1"/>
              <a:t>našom</a:t>
            </a:r>
            <a:r>
              <a:rPr lang="en-US" sz="2000" b="1" dirty="0"/>
              <a:t> </a:t>
            </a:r>
            <a:r>
              <a:rPr lang="en-US" sz="2000" b="1" dirty="0" err="1"/>
              <a:t>situacijom</a:t>
            </a:r>
            <a:r>
              <a:rPr lang="en-US" sz="2000" b="1" dirty="0"/>
              <a:t> </a:t>
            </a:r>
            <a:r>
              <a:rPr lang="en-US" sz="2000" b="1" dirty="0" err="1"/>
              <a:t>proizvodi</a:t>
            </a:r>
            <a:r>
              <a:rPr lang="en-US" sz="2000" b="1" dirty="0"/>
              <a:t> </a:t>
            </a:r>
            <a:r>
              <a:rPr lang="en-US" sz="2000" b="1" dirty="0" err="1"/>
              <a:t>apatiju</a:t>
            </a:r>
            <a:r>
              <a:rPr lang="en-US" sz="2000" b="1" dirty="0"/>
              <a:t> (</a:t>
            </a:r>
            <a:r>
              <a:rPr lang="en-US" sz="2000" b="1" dirty="0" err="1"/>
              <a:t>mlakost</a:t>
            </a:r>
            <a:r>
              <a:rPr lang="en-US" sz="2000" b="1" dirty="0"/>
              <a:t>), Isus </a:t>
            </a:r>
            <a:r>
              <a:rPr lang="en-US" sz="2000" b="1" dirty="0" err="1"/>
              <a:t>nam</a:t>
            </a:r>
            <a:r>
              <a:rPr lang="en-US" sz="2000" b="1" dirty="0"/>
              <a:t> sav</a:t>
            </a:r>
            <a:r>
              <a:rPr lang="hr-HR" sz="2000" b="1" dirty="0"/>
              <a:t>j</a:t>
            </a:r>
            <a:r>
              <a:rPr lang="en-US" sz="2000" b="1" dirty="0" err="1"/>
              <a:t>etuje</a:t>
            </a:r>
            <a:r>
              <a:rPr lang="en-US" sz="2000" b="1" dirty="0"/>
              <a:t> da </a:t>
            </a:r>
            <a:r>
              <a:rPr lang="en-US" sz="2000" b="1" dirty="0" err="1"/>
              <a:t>uradimo</a:t>
            </a:r>
            <a:r>
              <a:rPr lang="en-US" sz="2000" b="1" dirty="0"/>
              <a:t> tri </a:t>
            </a:r>
            <a:r>
              <a:rPr lang="en-US" sz="2000" b="1" dirty="0" err="1"/>
              <a:t>stvari</a:t>
            </a:r>
            <a:r>
              <a:rPr lang="en-US" sz="2000" b="1" dirty="0"/>
              <a:t>:</a:t>
            </a:r>
            <a:endParaRPr lang="en" sz="2000" b="1" noProof="0" dirty="0"/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B491CD9-D59B-EB6B-4EB7-36E14C38B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623995"/>
              </p:ext>
            </p:extLst>
          </p:nvPr>
        </p:nvGraphicFramePr>
        <p:xfrm>
          <a:off x="280220" y="2502067"/>
          <a:ext cx="4744064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044C5969-A23F-C26C-99D2-7F9500ED7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4121726"/>
              </p:ext>
            </p:extLst>
          </p:nvPr>
        </p:nvGraphicFramePr>
        <p:xfrm>
          <a:off x="5171771" y="2502068"/>
          <a:ext cx="3746087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73CC3B52-D738-D799-F145-52DC43D6E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4848916"/>
              </p:ext>
            </p:extLst>
          </p:nvPr>
        </p:nvGraphicFramePr>
        <p:xfrm>
          <a:off x="8819374" y="2502067"/>
          <a:ext cx="3289053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7486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18" grpId="0" uiExpand="1">
        <p:bldSub>
          <a:bldDgm bld="one"/>
        </p:bldSub>
      </p:bldGraphic>
      <p:bldGraphic spid="19" grpId="0" uiExpand="1">
        <p:bldSub>
          <a:bldDgm bld="one"/>
        </p:bldSub>
      </p:bldGraphic>
      <p:bldGraphic spid="20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CBB92C-65EB-3E58-CAF6-232FBF18EDBD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Latn-RS" sz="4400" b="1" spc="1000" noProof="0" dirty="0">
                <a:ln/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</a:t>
            </a:r>
            <a:endParaRPr lang="en" sz="4400" b="1" spc="1000" noProof="0" dirty="0">
              <a:ln/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BCCD5C-4172-42CC-60B3-53D32C94DF74}"/>
              </a:ext>
            </a:extLst>
          </p:cNvPr>
          <p:cNvSpPr txBox="1"/>
          <p:nvPr/>
        </p:nvSpPr>
        <p:spPr>
          <a:xfrm>
            <a:off x="1052512" y="656876"/>
            <a:ext cx="10086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sr-Latn-RS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 tko čuje moj glas i otvori vrata, ući ću k njemu i večerati s njim, i on sa mnom.</a:t>
            </a:r>
            <a:r>
              <a:rPr lang="en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Otkrivenje</a:t>
            </a:r>
            <a:r>
              <a:rPr lang="en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sr-Latn-RS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829ADF-8BCB-B96C-C4D4-37F19020841F}"/>
              </a:ext>
            </a:extLst>
          </p:cNvPr>
          <p:cNvSpPr txBox="1"/>
          <p:nvPr/>
        </p:nvSpPr>
        <p:spPr>
          <a:xfrm>
            <a:off x="304797" y="1672539"/>
            <a:ext cx="7367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Postoji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problem.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ećam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dobro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duhovno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Isus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se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poboljša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Međutim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nisam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promenom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nikada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neću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prom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eniti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Nikada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neću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kupi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već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mislim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imam.</a:t>
            </a:r>
            <a:endParaRPr lang="en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edificio, exterior, persona, hombre&#10;&#10;El contenido generado por IA puede ser incorrecto.">
            <a:extLst>
              <a:ext uri="{FF2B5EF4-FFF2-40B4-BE49-F238E27FC236}">
                <a16:creationId xmlns:a16="http://schemas.microsoft.com/office/drawing/2014/main" id="{6E45E3E0-F1AD-5BA1-338A-A02272D314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20841" y="1512763"/>
            <a:ext cx="4177082" cy="5247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FD6E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61A028-8827-6D26-FFB0-C64077C0CFFF}"/>
              </a:ext>
            </a:extLst>
          </p:cNvPr>
          <p:cNvSpPr txBox="1"/>
          <p:nvPr/>
        </p:nvSpPr>
        <p:spPr>
          <a:xfrm>
            <a:off x="304792" y="5540726"/>
            <a:ext cx="73672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mog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tvog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srca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strpljivo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On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miješ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tvoj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 da imam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Odluka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otvori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 svoje srce, svoj um,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moja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samo moja i tvoja odluka!</a:t>
            </a:r>
            <a:endParaRPr lang="en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CF9460-3BA7-0CC7-F4FC-CEEC531CBCF6}"/>
              </a:ext>
            </a:extLst>
          </p:cNvPr>
          <p:cNvSpPr txBox="1"/>
          <p:nvPr/>
        </p:nvSpPr>
        <p:spPr>
          <a:xfrm>
            <a:off x="304795" y="4217286"/>
            <a:ext cx="73672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Isusov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ukor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nužno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On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više voli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način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dijaloga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mirno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nama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razgovara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... „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stojim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vratima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kucam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Ako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čuje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otvori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ući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njemu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večera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Otk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20).</a:t>
            </a:r>
            <a:endParaRPr lang="en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42E1793-AB39-CB92-4D6F-54157F255C62}"/>
              </a:ext>
            </a:extLst>
          </p:cNvPr>
          <p:cNvSpPr txBox="1"/>
          <p:nvPr/>
        </p:nvSpPr>
        <p:spPr>
          <a:xfrm>
            <a:off x="304794" y="3098800"/>
            <a:ext cx="73672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r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ešio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Isus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”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Koliko god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 korim i karam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“, On dalje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dodaje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"P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rema tome budi revan i obrati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se" 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Otk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19).</a:t>
            </a:r>
            <a:endParaRPr lang="en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79CF9-0187-CF52-75C5-AC3E5952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B149576-598E-0DC6-1990-F6224DCFAC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65753"/>
          </a:xfrm>
          <a:prstGeom prst="rect">
            <a:avLst/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000" t="-12000" r="-40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F0FA9E-112E-B965-C7FE-B3A50B49BFC6}"/>
              </a:ext>
            </a:extLst>
          </p:cNvPr>
          <p:cNvSpPr txBox="1"/>
          <p:nvPr/>
        </p:nvSpPr>
        <p:spPr>
          <a:xfrm>
            <a:off x="0" y="-19664"/>
            <a:ext cx="121920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1000" dirty="0">
                <a:ln w="6600">
                  <a:solidFill>
                    <a:srgbClr val="547D1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7D11"/>
                  </a:outerShdw>
                </a:effectLst>
              </a:rPr>
              <a:t>ZADOVOLJ</a:t>
            </a:r>
            <a:r>
              <a:rPr lang="sr-Latn-RS" sz="4400" b="1" spc="1000" dirty="0">
                <a:ln w="6600">
                  <a:solidFill>
                    <a:srgbClr val="547D1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7D11"/>
                  </a:outerShdw>
                </a:effectLst>
              </a:rPr>
              <a:t>STVO</a:t>
            </a:r>
            <a:endParaRPr lang="en" sz="4400" b="1" spc="1000" noProof="0" dirty="0">
              <a:ln w="6600">
                <a:solidFill>
                  <a:srgbClr val="547D1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547D1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2B08B5-03F1-7D10-2A0D-78868031B585}"/>
              </a:ext>
            </a:extLst>
          </p:cNvPr>
          <p:cNvSpPr txBox="1"/>
          <p:nvPr/>
        </p:nvSpPr>
        <p:spPr>
          <a:xfrm>
            <a:off x="1238250" y="589926"/>
            <a:ext cx="97155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rgbClr val="652F00"/>
                </a:solidFill>
                <a:latin typeface="Comic Sans MS" panose="030F0702030302020204" pitchFamily="66" charset="0"/>
              </a:rPr>
              <a:t>Pobjedniku ću dati da sjedne sa mnom na mome prijestolu, kao što i ja pobijedih i sjedoh sa svojim Ocem na njegovu prijestolu.</a:t>
            </a:r>
            <a:r>
              <a:rPr lang="en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rgbClr val="652F00"/>
                </a:solidFill>
                <a:latin typeface="Comic Sans MS" panose="030F0702030302020204" pitchFamily="66" charset="0"/>
              </a:rPr>
              <a:t>Otkrivenje</a:t>
            </a:r>
            <a:r>
              <a:rPr lang="en" sz="1400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 3</a:t>
            </a:r>
            <a:r>
              <a:rPr lang="sr-Latn-RS" sz="1400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,</a:t>
            </a:r>
            <a:r>
              <a:rPr lang="en" sz="1400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5C6960-1860-D76D-4B0B-11C89FA21BEC}"/>
              </a:ext>
            </a:extLst>
          </p:cNvPr>
          <p:cNvSpPr txBox="1"/>
          <p:nvPr/>
        </p:nvSpPr>
        <p:spPr>
          <a:xfrm>
            <a:off x="314326" y="1322188"/>
            <a:ext cx="8240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Isus </a:t>
            </a:r>
            <a:r>
              <a:rPr lang="en-US" sz="2000" b="1" dirty="0" err="1"/>
              <a:t>zna</a:t>
            </a:r>
            <a:r>
              <a:rPr lang="en-US" sz="2000" b="1" dirty="0"/>
              <a:t> da put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lak</a:t>
            </a:r>
            <a:r>
              <a:rPr lang="en-US" sz="2000" b="1" dirty="0"/>
              <a:t>. On </a:t>
            </a:r>
            <a:r>
              <a:rPr lang="en-US" sz="2000" b="1" dirty="0" err="1"/>
              <a:t>zna</a:t>
            </a:r>
            <a:r>
              <a:rPr lang="en-US" sz="2000" b="1" dirty="0"/>
              <a:t> </a:t>
            </a:r>
            <a:r>
              <a:rPr lang="en-US" sz="2000" b="1" dirty="0" err="1"/>
              <a:t>naše</a:t>
            </a:r>
            <a:r>
              <a:rPr lang="en-US" sz="2000" b="1" dirty="0"/>
              <a:t> </a:t>
            </a:r>
            <a:r>
              <a:rPr lang="en-US" sz="2000" b="1" dirty="0" err="1"/>
              <a:t>napore</a:t>
            </a:r>
            <a:r>
              <a:rPr lang="en-US" sz="2000" b="1" dirty="0"/>
              <a:t> da </a:t>
            </a:r>
            <a:r>
              <a:rPr lang="en-US" sz="2000" b="1" dirty="0" err="1"/>
              <a:t>kupimo</a:t>
            </a:r>
            <a:r>
              <a:rPr lang="en-US" sz="2000" b="1" dirty="0"/>
              <a:t> </a:t>
            </a:r>
            <a:r>
              <a:rPr lang="en-US" sz="2000" b="1" dirty="0" err="1"/>
              <a:t>zlato</a:t>
            </a:r>
            <a:r>
              <a:rPr lang="en-US" sz="2000" b="1" dirty="0"/>
              <a:t>, </a:t>
            </a:r>
            <a:r>
              <a:rPr lang="sr-Latn-RS" sz="2000" b="1" dirty="0"/>
              <a:t>odijelo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m</a:t>
            </a:r>
            <a:r>
              <a:rPr lang="sr-Latn-RS" sz="2000" b="1" dirty="0"/>
              <a:t>ast</a:t>
            </a:r>
            <a:r>
              <a:rPr lang="en-US" sz="2000" b="1" dirty="0"/>
              <a:t> za </a:t>
            </a:r>
            <a:r>
              <a:rPr lang="en-US" sz="2000" b="1" dirty="0" err="1"/>
              <a:t>oči</a:t>
            </a:r>
            <a:r>
              <a:rPr lang="en-US" sz="2000" b="1" dirty="0"/>
              <a:t>. On </a:t>
            </a:r>
            <a:r>
              <a:rPr lang="en-US" sz="2000" b="1" dirty="0" err="1"/>
              <a:t>zna</a:t>
            </a:r>
            <a:r>
              <a:rPr lang="en-US" sz="2000" b="1" dirty="0"/>
              <a:t> </a:t>
            </a:r>
            <a:r>
              <a:rPr lang="en-US" sz="2000" b="1" dirty="0" err="1"/>
              <a:t>naše</a:t>
            </a:r>
            <a:r>
              <a:rPr lang="en-US" sz="2000" b="1" dirty="0"/>
              <a:t> </a:t>
            </a:r>
            <a:r>
              <a:rPr lang="en-US" sz="2000" b="1" dirty="0" err="1"/>
              <a:t>borbe</a:t>
            </a:r>
            <a:r>
              <a:rPr lang="en-US" sz="2000" b="1" dirty="0"/>
              <a:t> da pr</a:t>
            </a:r>
            <a:r>
              <a:rPr lang="hr-HR" sz="2000" b="1" dirty="0"/>
              <a:t>omijeni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sr-Latn-RS" sz="2000" b="1" dirty="0"/>
              <a:t>naše stanje </a:t>
            </a:r>
            <a:r>
              <a:rPr lang="en-US" sz="2000" b="1" dirty="0" err="1"/>
              <a:t>mlakost</a:t>
            </a:r>
            <a:r>
              <a:rPr lang="sr-Latn-RS" sz="2000" b="1" dirty="0"/>
              <a:t>i</a:t>
            </a:r>
            <a:r>
              <a:rPr lang="en-US" sz="2000" b="1" dirty="0"/>
              <a:t>, </a:t>
            </a:r>
            <a:r>
              <a:rPr lang="sr-Latn-RS" sz="2000" b="1" dirty="0"/>
              <a:t>i </a:t>
            </a:r>
            <a:r>
              <a:rPr lang="en-US" sz="2000" b="1" dirty="0" err="1"/>
              <a:t>otvorimo</a:t>
            </a:r>
            <a:r>
              <a:rPr lang="en-US" sz="2000" b="1" dirty="0"/>
              <a:t> </a:t>
            </a:r>
            <a:r>
              <a:rPr lang="en-US" sz="2000" b="1" dirty="0" err="1"/>
              <a:t>vrata</a:t>
            </a:r>
            <a:r>
              <a:rPr lang="sr-Latn-RS" sz="2000" b="1" dirty="0"/>
              <a:t> naših srca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povežemo</a:t>
            </a:r>
            <a:r>
              <a:rPr lang="en-US" sz="2000" b="1" dirty="0"/>
              <a:t> se s </a:t>
            </a:r>
            <a:r>
              <a:rPr lang="en-US" sz="2000" b="1" dirty="0" err="1"/>
              <a:t>Njim</a:t>
            </a:r>
            <a:r>
              <a:rPr lang="en-US" sz="2000" b="1" dirty="0"/>
              <a:t>. </a:t>
            </a:r>
            <a:r>
              <a:rPr lang="en-US" sz="2000" b="1" dirty="0" err="1"/>
              <a:t>Zato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On </a:t>
            </a:r>
            <a:r>
              <a:rPr lang="en-US" sz="2000" b="1" dirty="0" err="1"/>
              <a:t>kaže</a:t>
            </a:r>
            <a:r>
              <a:rPr lang="en-US" sz="2000" b="1" dirty="0"/>
              <a:t>: Vi </a:t>
            </a:r>
            <a:r>
              <a:rPr lang="en-US" sz="2000" b="1" dirty="0" err="1"/>
              <a:t>možete</a:t>
            </a:r>
            <a:r>
              <a:rPr lang="en-US" sz="2000" b="1" dirty="0"/>
              <a:t> </a:t>
            </a:r>
            <a:r>
              <a:rPr lang="en-US" sz="2000" b="1" dirty="0" err="1"/>
              <a:t>pob</a:t>
            </a:r>
            <a:r>
              <a:rPr lang="hr-HR" sz="2000" b="1" dirty="0"/>
              <a:t>ij</a:t>
            </a:r>
            <a:r>
              <a:rPr lang="en-US" sz="2000" b="1" dirty="0" err="1"/>
              <a:t>editi</a:t>
            </a:r>
            <a:r>
              <a:rPr lang="en-US" sz="2000" b="1" dirty="0"/>
              <a:t>, </a:t>
            </a:r>
            <a:r>
              <a:rPr lang="en-US" sz="2000" b="1" dirty="0" err="1"/>
              <a:t>baš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en-US" sz="2000" b="1" dirty="0" err="1"/>
              <a:t>sam</a:t>
            </a:r>
            <a:r>
              <a:rPr lang="en-US" sz="2000" b="1" dirty="0"/>
              <a:t> ja </a:t>
            </a:r>
            <a:r>
              <a:rPr lang="en-US" sz="2000" b="1" dirty="0" err="1"/>
              <a:t>pob</a:t>
            </a:r>
            <a:r>
              <a:rPr lang="hr-HR" sz="2000" b="1" dirty="0"/>
              <a:t>ij</a:t>
            </a:r>
            <a:r>
              <a:rPr lang="en-US" sz="2000" b="1" dirty="0" err="1"/>
              <a:t>edio</a:t>
            </a:r>
            <a:r>
              <a:rPr lang="en-US" sz="2000" b="1" dirty="0"/>
              <a:t> (</a:t>
            </a:r>
            <a:r>
              <a:rPr lang="en-US" sz="2000" b="1" dirty="0" err="1"/>
              <a:t>Otk</a:t>
            </a:r>
            <a:r>
              <a:rPr lang="sr-Latn-RS" sz="2000" b="1" dirty="0"/>
              <a:t>.</a:t>
            </a:r>
            <a:r>
              <a:rPr lang="en-US" sz="2000" b="1" dirty="0"/>
              <a:t> 3</a:t>
            </a:r>
            <a:r>
              <a:rPr lang="sr-Latn-RS" sz="2000" b="1" dirty="0"/>
              <a:t>,</a:t>
            </a:r>
            <a:r>
              <a:rPr lang="en-US" sz="2000" b="1" dirty="0"/>
              <a:t>21)</a:t>
            </a:r>
            <a:r>
              <a:rPr lang="sr-Latn-RS" sz="2000" b="1" dirty="0"/>
              <a:t>!</a:t>
            </a:r>
            <a:endParaRPr lang="en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A8C1E2C-3982-7302-9213-FE34274D7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207198"/>
              </p:ext>
            </p:extLst>
          </p:nvPr>
        </p:nvGraphicFramePr>
        <p:xfrm>
          <a:off x="389910" y="3585058"/>
          <a:ext cx="7239921" cy="319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Imagen 10" descr="Estatua de una persona&#10;&#10;El contenido generado por IA puede ser incorrecto.">
            <a:extLst>
              <a:ext uri="{FF2B5EF4-FFF2-40B4-BE49-F238E27FC236}">
                <a16:creationId xmlns:a16="http://schemas.microsoft.com/office/drawing/2014/main" id="{FED99226-53F2-AB3D-BBDC-79B269440DF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1423126"/>
            <a:ext cx="3322576" cy="25545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77F32C-2821-A9A1-8697-D0D3D5E44DEB}"/>
              </a:ext>
            </a:extLst>
          </p:cNvPr>
          <p:cNvSpPr txBox="1"/>
          <p:nvPr/>
        </p:nvSpPr>
        <p:spPr>
          <a:xfrm>
            <a:off x="314325" y="2893277"/>
            <a:ext cx="8052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On </a:t>
            </a:r>
            <a:r>
              <a:rPr lang="en-US" sz="2000" b="1" dirty="0" err="1"/>
              <a:t>takođe</a:t>
            </a:r>
            <a:r>
              <a:rPr lang="hr-HR" sz="2000" b="1" dirty="0"/>
              <a:t>r</a:t>
            </a:r>
            <a:r>
              <a:rPr lang="en-US" sz="2000" b="1" dirty="0"/>
              <a:t> </a:t>
            </a:r>
            <a:r>
              <a:rPr lang="en-US" sz="2000" b="1" dirty="0" err="1"/>
              <a:t>zna</a:t>
            </a:r>
            <a:r>
              <a:rPr lang="en-US" sz="2000" b="1" dirty="0"/>
              <a:t> da </a:t>
            </a:r>
            <a:r>
              <a:rPr lang="en-US" sz="2000" b="1" dirty="0" err="1"/>
              <a:t>nikada</a:t>
            </a:r>
            <a:r>
              <a:rPr lang="en-US" sz="2000" b="1" dirty="0"/>
              <a:t> </a:t>
            </a:r>
            <a:r>
              <a:rPr lang="en-US" sz="2000" b="1" dirty="0" err="1"/>
              <a:t>nećemo</a:t>
            </a:r>
            <a:r>
              <a:rPr lang="en-US" sz="2000" b="1" dirty="0"/>
              <a:t> pr</a:t>
            </a:r>
            <a:r>
              <a:rPr lang="hr-HR" sz="2000" b="1" dirty="0"/>
              <a:t>o</a:t>
            </a:r>
            <a:r>
              <a:rPr lang="en-US" sz="2000" b="1" dirty="0" err="1"/>
              <a:t>duzeti</a:t>
            </a:r>
            <a:r>
              <a:rPr lang="en-US" sz="2000" b="1" dirty="0"/>
              <a:t> </a:t>
            </a:r>
            <a:r>
              <a:rPr lang="en-US" sz="2000" b="1" dirty="0" err="1"/>
              <a:t>prvi</a:t>
            </a:r>
            <a:r>
              <a:rPr lang="en-US" sz="2000" b="1" dirty="0"/>
              <a:t> </a:t>
            </a:r>
            <a:r>
              <a:rPr lang="en-US" sz="2000" b="1" dirty="0" err="1"/>
              <a:t>korak</a:t>
            </a:r>
            <a:r>
              <a:rPr lang="en-US" sz="2000" b="1" dirty="0"/>
              <a:t>. Bog je </a:t>
            </a:r>
            <a:r>
              <a:rPr lang="en-US" sz="2000" b="1" dirty="0" err="1"/>
              <a:t>uv</a:t>
            </a:r>
            <a:r>
              <a:rPr lang="hr-HR" sz="2000" b="1" dirty="0"/>
              <a:t>ij</a:t>
            </a:r>
            <a:r>
              <a:rPr lang="en-US" sz="2000" b="1" dirty="0"/>
              <a:t>ek </a:t>
            </a:r>
            <a:r>
              <a:rPr lang="en-US" sz="2000" b="1" dirty="0" err="1"/>
              <a:t>preuz</a:t>
            </a:r>
            <a:r>
              <a:rPr lang="sr-Latn-RS" sz="2000" b="1" dirty="0"/>
              <a:t>ima</a:t>
            </a:r>
            <a:r>
              <a:rPr lang="en-US" sz="2000" b="1" dirty="0"/>
              <a:t>o </a:t>
            </a:r>
            <a:r>
              <a:rPr lang="en-US" sz="2000" b="1" dirty="0" err="1"/>
              <a:t>inicijativu</a:t>
            </a:r>
            <a:r>
              <a:rPr lang="sr-Latn-RS" sz="2000" b="1" dirty="0"/>
              <a:t>, pa to čini i danas. On poduzima prvi korak-</a:t>
            </a:r>
            <a:endParaRPr lang="en" sz="2000" b="1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C2B843-060C-CCBD-11AC-2B975296A9AF}"/>
              </a:ext>
            </a:extLst>
          </p:cNvPr>
          <p:cNvSpPr txBox="1"/>
          <p:nvPr/>
        </p:nvSpPr>
        <p:spPr>
          <a:xfrm>
            <a:off x="7826479" y="4119714"/>
            <a:ext cx="42573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Ključ</a:t>
            </a:r>
            <a:r>
              <a:rPr lang="en-US" sz="2000" b="1" dirty="0"/>
              <a:t> </a:t>
            </a:r>
            <a:r>
              <a:rPr lang="en-US" sz="2000" b="1" dirty="0" err="1"/>
              <a:t>ovog</a:t>
            </a:r>
            <a:r>
              <a:rPr lang="en-US" sz="2000" b="1" dirty="0"/>
              <a:t> </a:t>
            </a:r>
            <a:r>
              <a:rPr lang="en-US" sz="2000" b="1" dirty="0" err="1"/>
              <a:t>božanskog</a:t>
            </a:r>
            <a:r>
              <a:rPr lang="en-US" sz="2000" b="1" dirty="0"/>
              <a:t> </a:t>
            </a:r>
            <a:r>
              <a:rPr lang="en-US" sz="2000" b="1" dirty="0" err="1"/>
              <a:t>ponašanja</a:t>
            </a:r>
            <a:r>
              <a:rPr lang="en-US" sz="2000" b="1" dirty="0"/>
              <a:t> (</a:t>
            </a:r>
            <a:r>
              <a:rPr lang="en-US" sz="2000" b="1" dirty="0" err="1"/>
              <a:t>koje</a:t>
            </a:r>
            <a:r>
              <a:rPr lang="en-US" sz="2000" b="1" dirty="0"/>
              <a:t> ne </a:t>
            </a:r>
            <a:r>
              <a:rPr lang="en-US" sz="2000" b="1" dirty="0" err="1"/>
              <a:t>zaslužujemo</a:t>
            </a:r>
            <a:r>
              <a:rPr lang="en-US" sz="2000" b="1" dirty="0"/>
              <a:t>) je </a:t>
            </a:r>
            <a:r>
              <a:rPr lang="en-US" sz="2000" b="1" dirty="0" err="1"/>
              <a:t>ljubav</a:t>
            </a:r>
            <a:r>
              <a:rPr lang="en-US" sz="2000" b="1" dirty="0"/>
              <a:t>: "</a:t>
            </a:r>
            <a:r>
              <a:rPr lang="en-US" sz="2000" b="1" dirty="0" err="1"/>
              <a:t>Ljub</a:t>
            </a:r>
            <a:r>
              <a:rPr lang="sr-Latn-RS" sz="2000" b="1" dirty="0"/>
              <a:t>m</a:t>
            </a:r>
            <a:r>
              <a:rPr lang="en-US" sz="2000" b="1" dirty="0"/>
              <a:t> vas v</a:t>
            </a:r>
            <a:r>
              <a:rPr lang="hr-HR" sz="2000" b="1" dirty="0"/>
              <a:t>j</a:t>
            </a:r>
            <a:r>
              <a:rPr lang="en-US" sz="2000" b="1" dirty="0" err="1"/>
              <a:t>ečnom</a:t>
            </a:r>
            <a:r>
              <a:rPr lang="en-US" sz="2000" b="1" dirty="0"/>
              <a:t> </a:t>
            </a:r>
            <a:r>
              <a:rPr lang="en-US" sz="2000" b="1" dirty="0" err="1"/>
              <a:t>ljubavlju</a:t>
            </a:r>
            <a:r>
              <a:rPr lang="en-US" sz="2000" b="1" dirty="0"/>
              <a:t>" (Je</a:t>
            </a:r>
            <a:r>
              <a:rPr lang="sr-Latn-RS" sz="2000" b="1" dirty="0"/>
              <a:t>r.</a:t>
            </a:r>
            <a:r>
              <a:rPr lang="en-US" sz="2000" b="1" dirty="0"/>
              <a:t> 31</a:t>
            </a:r>
            <a:r>
              <a:rPr lang="sr-Latn-RS" sz="2000" b="1" dirty="0"/>
              <a:t>,</a:t>
            </a:r>
            <a:r>
              <a:rPr lang="en-US" sz="2000" b="1" dirty="0"/>
              <a:t>3). On </a:t>
            </a:r>
            <a:r>
              <a:rPr lang="en-US" sz="2000" b="1" dirty="0" err="1"/>
              <a:t>želi</a:t>
            </a:r>
            <a:r>
              <a:rPr lang="en-US" sz="2000" b="1" dirty="0"/>
              <a:t> </a:t>
            </a:r>
            <a:r>
              <a:rPr lang="en-US" sz="2000" b="1" dirty="0" err="1"/>
              <a:t>ima</a:t>
            </a:r>
            <a:r>
              <a:rPr lang="hr-HR" sz="2000" b="1" dirty="0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odnos</a:t>
            </a:r>
            <a:r>
              <a:rPr lang="en-US" sz="2000" b="1" dirty="0"/>
              <a:t> s nama. </a:t>
            </a:r>
            <a:r>
              <a:rPr lang="hr-HR" sz="2000" b="1" dirty="0"/>
              <a:t> Ž</a:t>
            </a:r>
            <a:r>
              <a:rPr lang="en-US" sz="2000" b="1" dirty="0" err="1"/>
              <a:t>elim</a:t>
            </a:r>
            <a:r>
              <a:rPr lang="en-US" sz="2000" b="1" dirty="0"/>
              <a:t> </a:t>
            </a:r>
            <a:r>
              <a:rPr lang="hr-HR" sz="2000" b="1" dirty="0"/>
              <a:t>li</a:t>
            </a:r>
            <a:r>
              <a:rPr lang="en-US" sz="2000" b="1" dirty="0"/>
              <a:t> </a:t>
            </a:r>
            <a:r>
              <a:rPr lang="en-US" sz="2000" b="1" dirty="0" err="1"/>
              <a:t>ima</a:t>
            </a:r>
            <a:r>
              <a:rPr lang="hr-HR" sz="2000" b="1" dirty="0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odnos</a:t>
            </a:r>
            <a:r>
              <a:rPr lang="en-US" sz="2000" b="1" dirty="0"/>
              <a:t> s </a:t>
            </a:r>
            <a:r>
              <a:rPr lang="en-US" sz="2000" b="1" dirty="0" err="1"/>
              <a:t>Njim</a:t>
            </a:r>
            <a:r>
              <a:rPr lang="en-US" sz="2000" b="1" dirty="0"/>
              <a:t>? </a:t>
            </a:r>
            <a:r>
              <a:rPr lang="hr-HR" sz="2000" b="1" dirty="0"/>
              <a:t>Hoću</a:t>
            </a:r>
            <a:r>
              <a:rPr lang="en-US" sz="2000" b="1" dirty="0"/>
              <a:t> li</a:t>
            </a:r>
            <a:r>
              <a:rPr lang="hr-HR" sz="2000" b="1" dirty="0"/>
              <a:t> Mu </a:t>
            </a:r>
            <a:r>
              <a:rPr lang="en-US" sz="2000" b="1" dirty="0" err="1"/>
              <a:t>otvoriti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srce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vol</a:t>
            </a:r>
            <a:r>
              <a:rPr lang="hr-HR" sz="2000" b="1" dirty="0"/>
              <a:t>j</a:t>
            </a:r>
            <a:r>
              <a:rPr lang="sr-Latn-RS" sz="2000" b="1" dirty="0"/>
              <a:t>eti</a:t>
            </a:r>
            <a:r>
              <a:rPr lang="en-US" sz="2000" b="1" dirty="0"/>
              <a:t> Ga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On </a:t>
            </a:r>
            <a:r>
              <a:rPr lang="en-US" sz="2000" b="1" dirty="0" err="1"/>
              <a:t>voli</a:t>
            </a:r>
            <a:r>
              <a:rPr lang="en-US" sz="2000" b="1" dirty="0"/>
              <a:t> </a:t>
            </a:r>
            <a:r>
              <a:rPr lang="en-US" sz="2000" b="1" dirty="0" err="1"/>
              <a:t>mene</a:t>
            </a:r>
            <a:r>
              <a:rPr lang="en-US" sz="2000" b="1" dirty="0"/>
              <a:t>?</a:t>
            </a:r>
            <a:r>
              <a:rPr lang="sr-Latn-RS" sz="2000" b="1" dirty="0"/>
              <a:t> Moram to odlučiti!</a:t>
            </a:r>
            <a:endParaRPr lang="en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950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6C7CC-AFE6-6FCC-D973-4D07B547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E6B445-F4EA-CCE0-103F-6BC866A1D070}"/>
              </a:ext>
            </a:extLst>
          </p:cNvPr>
          <p:cNvSpPr txBox="1"/>
          <p:nvPr/>
        </p:nvSpPr>
        <p:spPr>
          <a:xfrm>
            <a:off x="0" y="1013145"/>
            <a:ext cx="9567512" cy="38670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en-US" sz="11500" spc="600" dirty="0">
                <a:ln w="0"/>
                <a:solidFill>
                  <a:srgbClr val="0C8A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PROVERA STVARNOSTI</a:t>
            </a:r>
            <a:endParaRPr lang="en" sz="11500" spc="600" noProof="0" dirty="0">
              <a:ln w="0"/>
              <a:solidFill>
                <a:srgbClr val="0C8A4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CD1882-8F4E-D88D-C340-FE9C1FDFE096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 noProof="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sr-Latn-RS" sz="4800" noProof="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sr-Latn-RS" sz="480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</a:t>
            </a:r>
            <a:r>
              <a:rPr lang="en" sz="4800" noProof="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 15</a:t>
            </a:r>
            <a:r>
              <a:rPr lang="sr-Latn-RS" sz="4800" noProof="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en" sz="4800" noProof="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1-11)</a:t>
            </a:r>
          </a:p>
        </p:txBody>
      </p:sp>
    </p:spTree>
    <p:extLst>
      <p:ext uri="{BB962C8B-B14F-4D97-AF65-F5344CB8AC3E}">
        <p14:creationId xmlns:p14="http://schemas.microsoft.com/office/powerpoint/2010/main" val="33659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1876</Words>
  <Application>Microsoft Office PowerPoint</Application>
  <PresentationFormat>Panorámica</PresentationFormat>
  <Paragraphs>71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</vt:lpstr>
      <vt:lpstr>Comic Sans MS</vt:lpstr>
      <vt:lpstr>Arial</vt:lpstr>
      <vt:lpstr>Constantia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108</cp:revision>
  <dcterms:created xsi:type="dcterms:W3CDTF">2026-02-21T18:00:10Z</dcterms:created>
  <dcterms:modified xsi:type="dcterms:W3CDTF">2026-03-29T17:37:14Z</dcterms:modified>
</cp:coreProperties>
</file>