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C00000"/>
              </a:solidFill>
            </a:rPr>
            <a:t>Primjeri</a:t>
          </a:r>
          <a:r>
            <a:rPr lang="en-US" sz="2400" b="1" dirty="0">
              <a:solidFill>
                <a:srgbClr val="C00000"/>
              </a:solidFill>
            </a:rPr>
            <a:t> </a:t>
          </a:r>
          <a:r>
            <a:rPr lang="en-US" sz="2400" b="1" dirty="0" err="1">
              <a:solidFill>
                <a:srgbClr val="C00000"/>
              </a:solidFill>
            </a:rPr>
            <a:t>ponosa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-US" sz="2000" b="1" dirty="0"/>
            <a:t>Lucifer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-US" sz="2000" b="1" dirty="0" err="1"/>
            <a:t>Isusovi</a:t>
          </a:r>
          <a:r>
            <a:rPr lang="en-US" sz="2000" b="1" dirty="0"/>
            <a:t> </a:t>
          </a:r>
          <a:r>
            <a:rPr lang="en-US" sz="2000" b="1" dirty="0" err="1"/>
            <a:t>učenici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chemeClr val="accent4">
                  <a:lumMod val="75000"/>
                </a:schemeClr>
              </a:solidFill>
            </a:rPr>
            <a:t>Primjeri</a:t>
          </a:r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4">
                  <a:lumMod val="75000"/>
                </a:schemeClr>
              </a:solidFill>
            </a:rPr>
            <a:t>poniznosti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-US" sz="2000" b="1" dirty="0" err="1"/>
            <a:t>Poreznik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-US" sz="2000" b="1" dirty="0"/>
            <a:t>Mojsije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-US" sz="2000" b="1" dirty="0"/>
            <a:t>Isus je, </a:t>
          </a:r>
          <a:r>
            <a:rPr lang="en-US" sz="2000" b="1" dirty="0" err="1"/>
            <a:t>savršen</a:t>
          </a:r>
          <a:r>
            <a:rPr lang="en-US" sz="2000" b="1" dirty="0"/>
            <a:t> </a:t>
          </a:r>
          <a:r>
            <a:rPr lang="en-US" sz="2000" b="1" dirty="0" err="1"/>
            <a:t>primjer</a:t>
          </a:r>
          <a:r>
            <a:rPr lang="en-US" sz="2000" b="1" dirty="0"/>
            <a:t>.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accent2">
                  <a:lumMod val="50000"/>
                </a:schemeClr>
              </a:solidFill>
            </a:rPr>
            <a:t>Nećemo druge smatrati inferiornima (Fil</a:t>
          </a:r>
          <a:r>
            <a:rPr lang="hr-HR" sz="2000" b="1" dirty="0">
              <a:solidFill>
                <a:schemeClr val="accent2">
                  <a:lumMod val="50000"/>
                </a:schemeClr>
              </a:solidFill>
            </a:rPr>
            <a:t>ip.</a:t>
          </a:r>
          <a:r>
            <a:rPr lang="it-IT" sz="2000" b="1" dirty="0">
              <a:solidFill>
                <a:schemeClr val="accent2">
                  <a:lumMod val="50000"/>
                </a:schemeClr>
              </a:solidFill>
            </a:rPr>
            <a:t> 2</a:t>
          </a:r>
          <a:r>
            <a:rPr lang="hr-HR" sz="2000" b="1" dirty="0">
              <a:solidFill>
                <a:schemeClr val="accent2">
                  <a:lumMod val="50000"/>
                </a:schemeClr>
              </a:solidFill>
            </a:rPr>
            <a:t>,</a:t>
          </a:r>
          <a:r>
            <a:rPr lang="it-IT" sz="2000" b="1" dirty="0">
              <a:solidFill>
                <a:schemeClr val="accent2">
                  <a:lumMod val="50000"/>
                </a:schemeClr>
              </a:solidFill>
            </a:rPr>
            <a:t>3)</a:t>
          </a:r>
          <a:r>
            <a:rPr lang="hr-HR" sz="2000" b="1" dirty="0">
              <a:solidFill>
                <a:schemeClr val="accent2">
                  <a:lumMod val="50000"/>
                </a:schemeClr>
              </a:solidFill>
            </a:rPr>
            <a:t>.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rgbClr val="7D7A00"/>
              </a:solidFill>
            </a:rPr>
            <a:t>Nećemo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tražiti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javno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priznanje</a:t>
          </a:r>
          <a:r>
            <a:rPr lang="en-US" sz="2000" b="1" dirty="0">
              <a:solidFill>
                <a:srgbClr val="7D7A00"/>
              </a:solidFill>
            </a:rPr>
            <a:t> (Luka 14</a:t>
          </a:r>
          <a:r>
            <a:rPr lang="hr-HR" sz="2000" b="1" dirty="0">
              <a:solidFill>
                <a:srgbClr val="7D7A00"/>
              </a:solidFill>
            </a:rPr>
            <a:t>,</a:t>
          </a:r>
          <a:r>
            <a:rPr lang="en-US" sz="2000" b="1" dirty="0">
              <a:solidFill>
                <a:srgbClr val="7D7A00"/>
              </a:solidFill>
            </a:rPr>
            <a:t>7-11)</a:t>
          </a:r>
          <a:r>
            <a:rPr lang="hr-HR" sz="2000" b="1" dirty="0">
              <a:solidFill>
                <a:srgbClr val="7D7A00"/>
              </a:solidFill>
            </a:rPr>
            <a:t>.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accent4">
                  <a:lumMod val="50000"/>
                </a:schemeClr>
              </a:solidFill>
            </a:rPr>
            <a:t>Dopustit ćemo drugima da nam daju priznanje (Izr. 27,2).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Primit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ćemo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Božju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milost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(Jakov 4</a:t>
          </a:r>
          <a:r>
            <a:rPr lang="hr-HR" sz="2000" b="1" dirty="0">
              <a:solidFill>
                <a:schemeClr val="accent5">
                  <a:lumMod val="50000"/>
                </a:schemeClr>
              </a:solidFill>
            </a:rPr>
            <a:t>,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6)</a:t>
          </a:r>
          <a:r>
            <a:rPr lang="hr-HR" sz="2000" b="1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accent6">
                  <a:lumMod val="50000"/>
                </a:schemeClr>
              </a:solidFill>
            </a:rPr>
            <a:t>Tu milost ćemo prenijeti drugima (1. Pet</a:t>
          </a:r>
          <a:r>
            <a:rPr lang="hr-HR" sz="2000" b="1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it-IT" sz="2000" b="1" dirty="0">
              <a:solidFill>
                <a:schemeClr val="accent6">
                  <a:lumMod val="50000"/>
                </a:schemeClr>
              </a:solidFill>
            </a:rPr>
            <a:t> 4</a:t>
          </a:r>
          <a:r>
            <a:rPr lang="hr-HR" sz="2000" b="1" dirty="0">
              <a:solidFill>
                <a:schemeClr val="accent6">
                  <a:lumMod val="50000"/>
                </a:schemeClr>
              </a:solidFill>
            </a:rPr>
            <a:t>,</a:t>
          </a:r>
          <a:r>
            <a:rPr lang="it-IT" sz="2000" b="1" dirty="0">
              <a:solidFill>
                <a:schemeClr val="accent6">
                  <a:lumMod val="50000"/>
                </a:schemeClr>
              </a:solidFill>
            </a:rPr>
            <a:t>10)</a:t>
          </a:r>
          <a:r>
            <a:rPr lang="hr-HR" sz="2000" b="1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</a:rPr>
            <a:t>Primjeri</a:t>
          </a:r>
          <a:r>
            <a:rPr lang="en-US" sz="2400" b="1" kern="1200" dirty="0">
              <a:solidFill>
                <a:srgbClr val="C00000"/>
              </a:solidFill>
            </a:rPr>
            <a:t> </a:t>
          </a:r>
          <a:r>
            <a:rPr lang="en-US" sz="2400" b="1" kern="1200" dirty="0" err="1">
              <a:solidFill>
                <a:srgbClr val="C00000"/>
              </a:solidFill>
            </a:rPr>
            <a:t>ponosa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Lucifer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Isusovi</a:t>
          </a:r>
          <a:r>
            <a:rPr lang="en-US" sz="2000" b="1" kern="1200" dirty="0"/>
            <a:t> </a:t>
          </a:r>
          <a:r>
            <a:rPr lang="en-US" sz="2000" b="1" kern="1200" dirty="0" err="1"/>
            <a:t>učenici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4">
                  <a:lumMod val="75000"/>
                </a:schemeClr>
              </a:solidFill>
            </a:rPr>
            <a:t>Primjeri</a:t>
          </a: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4">
                  <a:lumMod val="75000"/>
                </a:schemeClr>
              </a:solidFill>
            </a:rPr>
            <a:t>poniznosti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Poreznik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Mojsije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Isus je, </a:t>
          </a:r>
          <a:r>
            <a:rPr lang="en-US" sz="2000" b="1" kern="1200" dirty="0" err="1"/>
            <a:t>savršen</a:t>
          </a:r>
          <a:r>
            <a:rPr lang="en-US" sz="2000" b="1" kern="1200" dirty="0"/>
            <a:t> </a:t>
          </a:r>
          <a:r>
            <a:rPr lang="en-US" sz="2000" b="1" kern="1200" dirty="0" err="1"/>
            <a:t>primjer</a:t>
          </a:r>
          <a:r>
            <a:rPr lang="en-US" sz="2000" b="1" kern="1200" dirty="0"/>
            <a:t>.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2">
                  <a:lumMod val="50000"/>
                </a:schemeClr>
              </a:solidFill>
            </a:rPr>
            <a:t>Nećemo druge smatrati inferiornima (Fil</a:t>
          </a:r>
          <a:r>
            <a:rPr lang="hr-HR" sz="2000" b="1" kern="1200" dirty="0">
              <a:solidFill>
                <a:schemeClr val="accent2">
                  <a:lumMod val="50000"/>
                </a:schemeClr>
              </a:solidFill>
            </a:rPr>
            <a:t>ip.</a:t>
          </a:r>
          <a:r>
            <a:rPr lang="it-IT" sz="2000" b="1" kern="1200" dirty="0">
              <a:solidFill>
                <a:schemeClr val="accent2">
                  <a:lumMod val="50000"/>
                </a:schemeClr>
              </a:solidFill>
            </a:rPr>
            <a:t> 2</a:t>
          </a:r>
          <a:r>
            <a:rPr lang="hr-HR" sz="2000" b="1" kern="1200" dirty="0">
              <a:solidFill>
                <a:schemeClr val="accent2">
                  <a:lumMod val="50000"/>
                </a:schemeClr>
              </a:solidFill>
            </a:rPr>
            <a:t>,</a:t>
          </a:r>
          <a:r>
            <a:rPr lang="it-IT" sz="2000" b="1" kern="1200" dirty="0">
              <a:solidFill>
                <a:schemeClr val="accent2">
                  <a:lumMod val="50000"/>
                </a:schemeClr>
              </a:solidFill>
            </a:rPr>
            <a:t>3)</a:t>
          </a:r>
          <a:r>
            <a:rPr lang="hr-HR" sz="2000" b="1" kern="1200" dirty="0">
              <a:solidFill>
                <a:schemeClr val="accent2">
                  <a:lumMod val="50000"/>
                </a:schemeClr>
              </a:solidFill>
            </a:rPr>
            <a:t>.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7D7A00"/>
              </a:solidFill>
            </a:rPr>
            <a:t>Nećemo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tražiti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javno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priznanje</a:t>
          </a:r>
          <a:r>
            <a:rPr lang="en-US" sz="2000" b="1" kern="1200" dirty="0">
              <a:solidFill>
                <a:srgbClr val="7D7A00"/>
              </a:solidFill>
            </a:rPr>
            <a:t> (Luka 14</a:t>
          </a:r>
          <a:r>
            <a:rPr lang="hr-HR" sz="2000" b="1" kern="1200" dirty="0">
              <a:solidFill>
                <a:srgbClr val="7D7A00"/>
              </a:solidFill>
            </a:rPr>
            <a:t>,</a:t>
          </a:r>
          <a:r>
            <a:rPr lang="en-US" sz="2000" b="1" kern="1200" dirty="0">
              <a:solidFill>
                <a:srgbClr val="7D7A00"/>
              </a:solidFill>
            </a:rPr>
            <a:t>7-11)</a:t>
          </a:r>
          <a:r>
            <a:rPr lang="hr-HR" sz="2000" b="1" kern="1200" dirty="0">
              <a:solidFill>
                <a:srgbClr val="7D7A00"/>
              </a:solidFill>
            </a:rPr>
            <a:t>.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4">
                  <a:lumMod val="50000"/>
                </a:schemeClr>
              </a:solidFill>
            </a:rPr>
            <a:t>Dopustit ćemo drugima da nam daju priznanje (Izr. 27,2).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Primit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ćemo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Božju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milost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(Jakov 4</a:t>
          </a:r>
          <a:r>
            <a:rPr lang="hr-HR" sz="2000" b="1" kern="1200" dirty="0">
              <a:solidFill>
                <a:schemeClr val="accent5">
                  <a:lumMod val="50000"/>
                </a:schemeClr>
              </a:solidFill>
            </a:rPr>
            <a:t>,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6)</a:t>
          </a:r>
          <a:r>
            <a:rPr lang="hr-HR" sz="2000" b="1" kern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6">
                  <a:lumMod val="50000"/>
                </a:schemeClr>
              </a:solidFill>
            </a:rPr>
            <a:t>Tu milost ćemo prenijeti drugima (1. Pet</a:t>
          </a:r>
          <a:r>
            <a:rPr lang="hr-HR" sz="20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it-IT" sz="2000" b="1" kern="1200" dirty="0">
              <a:solidFill>
                <a:schemeClr val="accent6">
                  <a:lumMod val="50000"/>
                </a:schemeClr>
              </a:solidFill>
            </a:rPr>
            <a:t> 4</a:t>
          </a:r>
          <a:r>
            <a:rPr lang="hr-HR" sz="2000" b="1" kern="1200" dirty="0">
              <a:solidFill>
                <a:schemeClr val="accent6">
                  <a:lumMod val="50000"/>
                </a:schemeClr>
              </a:solidFill>
            </a:rPr>
            <a:t>,</a:t>
          </a:r>
          <a:r>
            <a:rPr lang="it-IT" sz="2000" b="1" kern="1200" dirty="0">
              <a:solidFill>
                <a:schemeClr val="accent6">
                  <a:lumMod val="50000"/>
                </a:schemeClr>
              </a:solidFill>
            </a:rPr>
            <a:t>10)</a:t>
          </a:r>
          <a:r>
            <a:rPr lang="hr-HR" sz="20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17255-1681-4954-8613-FEF527D3CC43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8541-2B07-4CA4-82F9-2D1ADC5E7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-15028" y="986874"/>
            <a:ext cx="4918132" cy="4114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err="1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PONOS</a:t>
            </a:r>
            <a:r>
              <a:rPr kumimoji="0" lang="es-ES" sz="6000" b="1" i="0" u="none" strike="noStrike" kern="1200" cap="none" spc="0" normalizeH="0" baseline="0" noProof="0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6000" b="1" i="0" u="none" strike="noStrike" kern="1200" cap="none" spc="0" normalizeH="0" baseline="0" noProof="0" dirty="0" err="1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NASUPROT</a:t>
            </a:r>
            <a:r>
              <a:rPr kumimoji="0" lang="es-ES" sz="6000" b="1" i="0" u="none" strike="noStrike" kern="1200" cap="none" spc="0" normalizeH="0" baseline="0" noProof="0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6000" b="1" i="0" u="none" strike="noStrike" kern="1200" cap="none" spc="0" normalizeH="0" baseline="0" noProof="0" dirty="0" err="1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PONIZNOSTI</a:t>
            </a:r>
            <a:endParaRPr kumimoji="0" lang="es-ES" sz="6000" b="1" i="0" u="none" strike="noStrike" kern="1200" cap="none" spc="0" normalizeH="0" baseline="0" noProof="0" dirty="0">
              <a:ln w="0"/>
              <a:gradFill>
                <a:gsLst>
                  <a:gs pos="41000">
                    <a:srgbClr val="FFC000"/>
                  </a:gs>
                  <a:gs pos="14000">
                    <a:srgbClr val="00CC00">
                      <a:lumMod val="60000"/>
                      <a:lumOff val="40000"/>
                    </a:srgbClr>
                  </a:gs>
                  <a:gs pos="67000">
                    <a:srgbClr val="FFFF66"/>
                  </a:gs>
                  <a:gs pos="100000">
                    <a:srgbClr val="FFFF6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travnja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ISUSE, SAVRŠEN PRIMJER</a:t>
            </a:r>
            <a:endParaRPr lang="en" sz="44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Ponizi sam sebe postavši poslušan do smrti,i to do smrti na križu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Nitko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imao</a:t>
            </a:r>
            <a:r>
              <a:rPr lang="en-US" sz="2000" b="1" dirty="0"/>
              <a:t>—</a:t>
            </a:r>
            <a:r>
              <a:rPr lang="en-US" sz="2000" b="1" dirty="0" err="1"/>
              <a:t>niti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ikada</a:t>
            </a:r>
            <a:r>
              <a:rPr lang="en-US" sz="2000" b="1" dirty="0"/>
              <a:t> </a:t>
            </a:r>
            <a:r>
              <a:rPr lang="en-US" sz="2000" b="1" dirty="0" err="1"/>
              <a:t>imati</a:t>
            </a:r>
            <a:r>
              <a:rPr lang="en-US" sz="2000" b="1" dirty="0"/>
              <a:t>—</a:t>
            </a:r>
            <a:r>
              <a:rPr lang="en-US" sz="2000" b="1" dirty="0" err="1"/>
              <a:t>veličinu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je Isus </a:t>
            </a:r>
            <a:r>
              <a:rPr lang="en-US" sz="2000" b="1" dirty="0" err="1"/>
              <a:t>posjedovao</a:t>
            </a:r>
            <a:r>
              <a:rPr lang="en-US" sz="2000" b="1" dirty="0"/>
              <a:t>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inkarnacije</a:t>
            </a:r>
            <a:r>
              <a:rPr lang="en-US" sz="2000" b="1" dirty="0"/>
              <a:t>. Ipak, </a:t>
            </a:r>
            <a:r>
              <a:rPr lang="en-US" sz="2000" b="1" dirty="0" err="1"/>
              <a:t>odrekao</a:t>
            </a:r>
            <a:r>
              <a:rPr lang="en-US" sz="2000" b="1" dirty="0"/>
              <a:t> se</a:t>
            </a:r>
            <a:r>
              <a:rPr lang="hr-HR" sz="2000" b="1" dirty="0"/>
              <a:t> s</a:t>
            </a:r>
            <a:r>
              <a:rPr lang="en-US" sz="2000" b="1" dirty="0" err="1"/>
              <a:t>ve</a:t>
            </a:r>
            <a:r>
              <a:rPr lang="hr-HR" sz="2000" b="1" dirty="0"/>
              <a:t>-</a:t>
            </a:r>
            <a:r>
              <a:rPr lang="en-US" sz="2000" b="1" dirty="0"/>
              <a:t> </a:t>
            </a:r>
            <a:r>
              <a:rPr lang="hr-HR" sz="2000" b="1" dirty="0"/>
              <a:t>ga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nama. </a:t>
            </a:r>
            <a:r>
              <a:rPr lang="en-US" sz="2000" b="1" dirty="0" err="1"/>
              <a:t>Suočeni</a:t>
            </a:r>
            <a:r>
              <a:rPr lang="en-US" sz="2000" b="1" dirty="0"/>
              <a:t> s </a:t>
            </a:r>
            <a:r>
              <a:rPr lang="en-US" sz="2000" b="1" dirty="0" err="1"/>
              <a:t>takvim</a:t>
            </a:r>
            <a:r>
              <a:rPr lang="en-US" sz="2000" b="1" dirty="0"/>
              <a:t> </a:t>
            </a:r>
            <a:r>
              <a:rPr lang="en-US" sz="2000" b="1" dirty="0" err="1"/>
              <a:t>poniženjem</a:t>
            </a:r>
            <a:r>
              <a:rPr lang="en-US" sz="2000" b="1" dirty="0"/>
              <a:t>,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,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jesmo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ikada</a:t>
            </a:r>
            <a:r>
              <a:rPr lang="en-US" sz="2000" b="1" dirty="0"/>
              <a:t> </a:t>
            </a:r>
            <a:r>
              <a:rPr lang="en-US" sz="2000" b="1" dirty="0" err="1"/>
              <a:t>mogli</a:t>
            </a:r>
            <a:r>
              <a:rPr lang="en-US" sz="2000" b="1" dirty="0"/>
              <a:t> </a:t>
            </a:r>
            <a:r>
              <a:rPr lang="en-US" sz="2000" b="1" dirty="0" err="1"/>
              <a:t>postati</a:t>
            </a:r>
            <a:r>
              <a:rPr lang="en-US" sz="2000" b="1" dirty="0"/>
              <a:t> </a:t>
            </a:r>
            <a:r>
              <a:rPr lang="en-US" sz="2000" b="1" dirty="0" err="1"/>
              <a:t>blijedi</a:t>
            </a:r>
            <a:r>
              <a:rPr lang="en-US" sz="2000" b="1" dirty="0"/>
              <a:t> u </a:t>
            </a:r>
            <a:r>
              <a:rPr lang="en-US" sz="2000" b="1" dirty="0" err="1"/>
              <a:t>usporedbi</a:t>
            </a:r>
            <a:r>
              <a:rPr lang="hr-HR" sz="2000" b="1" dirty="0"/>
              <a:t> s Njim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pl-PL" sz="2000" b="1" dirty="0"/>
              <a:t>Razmišljajte i živite onako kako je razmišljao i živio Isus Krist" (Filip. 2,5 SHP).</a:t>
            </a:r>
            <a:endParaRPr lang="en" sz="2000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Isus se </a:t>
            </a:r>
            <a:r>
              <a:rPr lang="en-US" sz="2000" b="1" dirty="0" err="1">
                <a:solidFill>
                  <a:prstClr val="black"/>
                </a:solidFill>
              </a:rPr>
              <a:t>odrekao</a:t>
            </a:r>
            <a:r>
              <a:rPr lang="en-US" sz="2000" b="1" dirty="0">
                <a:solidFill>
                  <a:prstClr val="black"/>
                </a:solidFill>
              </a:rPr>
              <a:t> Neba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bi </a:t>
            </a:r>
            <a:r>
              <a:rPr lang="en-US" sz="2000" b="1" dirty="0" err="1">
                <a:solidFill>
                  <a:prstClr val="black"/>
                </a:solidFill>
              </a:rPr>
              <a:t>umro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čovječanstvo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nadi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ćemo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razumjeti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čin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milosti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odgovoriti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poziv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odnos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 err="1">
                <a:solidFill>
                  <a:prstClr val="black"/>
                </a:solidFill>
              </a:rPr>
              <a:t>jim</a:t>
            </a:r>
            <a:r>
              <a:rPr lang="en-US" sz="2000" b="1" dirty="0">
                <a:solidFill>
                  <a:prstClr val="black"/>
                </a:solidFill>
              </a:rPr>
              <a:t> (Filip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2,5-8). On je, bez </a:t>
            </a:r>
            <a:r>
              <a:rPr lang="en-US" sz="2000" b="1" dirty="0" err="1">
                <a:solidFill>
                  <a:prstClr val="black"/>
                </a:solidFill>
              </a:rPr>
              <a:t>sumnje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savršen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primjer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poniznosti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2" y="4897301"/>
            <a:ext cx="5773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Slijedeći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primjer</a:t>
            </a:r>
            <a:r>
              <a:rPr lang="en-US" sz="2000" b="1" dirty="0">
                <a:solidFill>
                  <a:prstClr val="black"/>
                </a:solidFill>
              </a:rPr>
              <a:t>, "Ne </a:t>
            </a:r>
            <a:r>
              <a:rPr lang="hr-HR" sz="2000" b="1" dirty="0">
                <a:solidFill>
                  <a:prstClr val="black"/>
                </a:solidFill>
              </a:rPr>
              <a:t>činite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ništa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iz sebi-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čnosti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 ni iz ponosa.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>
                <a:solidFill>
                  <a:prstClr val="black"/>
                </a:solidFill>
              </a:rPr>
              <a:t>ego u </a:t>
            </a:r>
            <a:r>
              <a:rPr lang="hr-HR" sz="2000" b="1" dirty="0">
                <a:solidFill>
                  <a:prstClr val="black"/>
                </a:solidFill>
              </a:rPr>
              <a:t>poniznosti smatrajte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jedan </a:t>
            </a:r>
            <a:r>
              <a:rPr lang="en-US" sz="2000" b="1" dirty="0">
                <a:solidFill>
                  <a:prstClr val="black"/>
                </a:solidFill>
              </a:rPr>
              <a:t>drug</a:t>
            </a:r>
            <a:r>
              <a:rPr lang="hr-HR" sz="2000" b="1" dirty="0">
                <a:solidFill>
                  <a:prstClr val="black"/>
                </a:solidFill>
              </a:rPr>
              <a:t>oga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bolj</a:t>
            </a:r>
            <a:r>
              <a:rPr lang="hr-HR" sz="2000" b="1" dirty="0">
                <a:solidFill>
                  <a:prstClr val="black"/>
                </a:solidFill>
              </a:rPr>
              <a:t>im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sebe</a:t>
            </a:r>
            <a:r>
              <a:rPr lang="en-US" sz="2000" b="1" dirty="0">
                <a:solidFill>
                  <a:prstClr val="black"/>
                </a:solidFill>
              </a:rPr>
              <a:t>. Ne</a:t>
            </a:r>
            <a:r>
              <a:rPr lang="hr-HR" sz="2000" b="1" dirty="0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ni</a:t>
            </a:r>
            <a:r>
              <a:rPr lang="en-US" sz="2000" b="1" dirty="0" err="1">
                <a:solidFill>
                  <a:prstClr val="black"/>
                </a:solidFill>
              </a:rPr>
              <a:t>tko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ne gleda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vlastitu korist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hr-HR" sz="2000" b="1" dirty="0">
                <a:solidFill>
                  <a:prstClr val="black"/>
                </a:solidFill>
              </a:rPr>
              <a:t>nego i korist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drugih</a:t>
            </a:r>
            <a:r>
              <a:rPr lang="en-US" sz="2000" b="1" dirty="0">
                <a:solidFill>
                  <a:prstClr val="black"/>
                </a:solidFill>
              </a:rPr>
              <a:t>" (Fil</a:t>
            </a:r>
            <a:r>
              <a:rPr lang="hr-HR" sz="2000" b="1" dirty="0">
                <a:solidFill>
                  <a:prstClr val="black"/>
                </a:solidFill>
              </a:rPr>
              <a:t>ip.</a:t>
            </a:r>
            <a:r>
              <a:rPr lang="en-US" sz="2000" b="1" dirty="0">
                <a:solidFill>
                  <a:prstClr val="black"/>
                </a:solidFill>
              </a:rPr>
              <a:t> 2,3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89652"/>
            <a:ext cx="829668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“</a:t>
            </a:r>
            <a:r>
              <a:rPr lang="hr-HR" sz="1700" b="1" dirty="0">
                <a:latin typeface="Comic Sans MS" panose="030F0702030302020204" pitchFamily="66" charset="0"/>
              </a:rPr>
              <a:t>BOŽ</a:t>
            </a:r>
            <a:r>
              <a:rPr lang="en-US" sz="1700" b="1" dirty="0">
                <a:latin typeface="Comic Sans MS" panose="030F0702030302020204" pitchFamily="66" charset="0"/>
              </a:rPr>
              <a:t>E, </a:t>
            </a:r>
            <a:r>
              <a:rPr lang="hr-HR" sz="1700" b="1" dirty="0">
                <a:latin typeface="Comic Sans MS" panose="030F0702030302020204" pitchFamily="66" charset="0"/>
              </a:rPr>
              <a:t>za</a:t>
            </a:r>
            <a:r>
              <a:rPr lang="en-US" sz="1700" b="1" dirty="0" err="1">
                <a:latin typeface="Comic Sans MS" panose="030F0702030302020204" pitchFamily="66" charset="0"/>
              </a:rPr>
              <a:t>hval</a:t>
            </a:r>
            <a:r>
              <a:rPr lang="hr-HR" sz="1700" b="1" dirty="0">
                <a:latin typeface="Comic Sans MS" panose="030F0702030302020204" pitchFamily="66" charset="0"/>
              </a:rPr>
              <a:t>jujem ti cijelim srcem svojim;</a:t>
            </a:r>
            <a:r>
              <a:rPr lang="en-US" sz="1700" b="1" dirty="0">
                <a:latin typeface="Comic Sans MS" panose="030F0702030302020204" pitchFamily="66" charset="0"/>
              </a:rPr>
              <a:t> 
pred </a:t>
            </a:r>
            <a:r>
              <a:rPr lang="hr-HR" sz="1700" b="1" dirty="0">
                <a:latin typeface="Comic Sans MS" panose="030F0702030302020204" pitchFamily="66" charset="0"/>
              </a:rPr>
              <a:t>drugim </a:t>
            </a:r>
            <a:r>
              <a:rPr lang="en-US" sz="1700" b="1" dirty="0" err="1">
                <a:latin typeface="Comic Sans MS" panose="030F0702030302020204" pitchFamily="66" charset="0"/>
              </a:rPr>
              <a:t>bogovima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pje</a:t>
            </a:r>
            <a:r>
              <a:rPr lang="hr-HR" sz="1700" b="1" dirty="0">
                <a:latin typeface="Comic Sans MS" panose="030F0702030302020204" pitchFamily="66" charset="0"/>
              </a:rPr>
              <a:t>smom te slavim</a:t>
            </a:r>
            <a:r>
              <a:rPr lang="en-US" sz="1700" b="1" dirty="0">
                <a:latin typeface="Comic Sans MS" panose="030F0702030302020204" pitchFamily="66" charset="0"/>
              </a:rPr>
              <a:t>.
</a:t>
            </a:r>
            <a:r>
              <a:rPr lang="hr-HR" sz="1700" b="1" dirty="0">
                <a:latin typeface="Comic Sans MS" panose="030F0702030302020204" pitchFamily="66" charset="0"/>
              </a:rPr>
              <a:t>Klanjam se pred tvojim svetim Hramom,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en-US" sz="1700" b="1" dirty="0" err="1">
                <a:latin typeface="Comic Sans MS" panose="030F0702030302020204" pitchFamily="66" charset="0"/>
              </a:rPr>
              <a:t>tvoje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ime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slavim za ljubav i vjernost.</a:t>
            </a:r>
            <a:r>
              <a:rPr lang="en-US" sz="1700" b="1" dirty="0">
                <a:latin typeface="Comic Sans MS" panose="030F0702030302020204" pitchFamily="66" charset="0"/>
              </a:rPr>
              <a:t> 
</a:t>
            </a:r>
            <a:r>
              <a:rPr lang="hr-HR" sz="1700" b="1" dirty="0">
                <a:latin typeface="Comic Sans MS" panose="030F0702030302020204" pitchFamily="66" charset="0"/>
              </a:rPr>
              <a:t>J</a:t>
            </a:r>
            <a:r>
              <a:rPr lang="en-US" sz="1700" b="1" dirty="0">
                <a:latin typeface="Comic Sans MS" panose="030F0702030302020204" pitchFamily="66" charset="0"/>
              </a:rPr>
              <a:t>er</a:t>
            </a:r>
            <a:r>
              <a:rPr lang="hr-HR" sz="1700" b="1" dirty="0">
                <a:latin typeface="Comic Sans MS" panose="030F0702030302020204" pitchFamily="66" charset="0"/>
              </a:rPr>
              <a:t>, tvoje ime i obećanje od svega su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vredniji.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hr-HR" sz="1700" b="1" dirty="0">
                <a:latin typeface="Comic Sans MS" panose="030F0702030302020204" pitchFamily="66" charset="0"/>
              </a:rPr>
              <a:t>Odgovorio si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k</a:t>
            </a:r>
            <a:r>
              <a:rPr lang="en-US" sz="1700" b="1" dirty="0">
                <a:latin typeface="Comic Sans MS" panose="030F0702030302020204" pitchFamily="66" charset="0"/>
              </a:rPr>
              <a:t>ad </a:t>
            </a:r>
            <a:r>
              <a:rPr lang="en-US" sz="1700" b="1" dirty="0" err="1">
                <a:latin typeface="Comic Sans MS" panose="030F0702030302020204" pitchFamily="66" charset="0"/>
              </a:rPr>
              <a:t>sam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uporno </a:t>
            </a:r>
            <a:r>
              <a:rPr lang="en-US" sz="1700" b="1" dirty="0" err="1">
                <a:latin typeface="Comic Sans MS" panose="030F0702030302020204" pitchFamily="66" charset="0"/>
              </a:rPr>
              <a:t>zvao</a:t>
            </a:r>
            <a:r>
              <a:rPr lang="en-US" sz="1700" b="1" dirty="0">
                <a:latin typeface="Comic Sans MS" panose="030F0702030302020204" pitchFamily="66" charset="0"/>
              </a:rPr>
              <a:t>;
</a:t>
            </a:r>
            <a:r>
              <a:rPr lang="hr-HR" sz="1700" b="1" dirty="0">
                <a:latin typeface="Comic Sans MS" panose="030F0702030302020204" pitchFamily="66" charset="0"/>
              </a:rPr>
              <a:t>Ohrabrio si me i dušu mi osnažio</a:t>
            </a:r>
            <a:r>
              <a:rPr lang="en-US" sz="1700" b="1" dirty="0">
                <a:latin typeface="Comic Sans MS" panose="030F0702030302020204" pitchFamily="66" charset="0"/>
              </a:rPr>
              <a:t>.                                                                                      </a:t>
            </a:r>
            <a:r>
              <a:rPr lang="hr-HR" sz="1700" b="1" dirty="0">
                <a:latin typeface="Comic Sans MS" panose="030F0702030302020204" pitchFamily="66" charset="0"/>
              </a:rPr>
              <a:t>Slavit će </a:t>
            </a:r>
            <a:r>
              <a:rPr lang="en-US" sz="1700" b="1" dirty="0" err="1">
                <a:latin typeface="Comic Sans MS" panose="030F0702030302020204" pitchFamily="66" charset="0"/>
              </a:rPr>
              <a:t>te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svi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kraljevi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na </a:t>
            </a:r>
            <a:r>
              <a:rPr lang="en-US" sz="1700" b="1" dirty="0" err="1">
                <a:latin typeface="Comic Sans MS" panose="030F0702030302020204" pitchFamily="66" charset="0"/>
              </a:rPr>
              <a:t>zemlj</a:t>
            </a:r>
            <a:r>
              <a:rPr lang="hr-HR" sz="1700" b="1" dirty="0">
                <a:latin typeface="Comic Sans MS" panose="030F0702030302020204" pitchFamily="66" charset="0"/>
              </a:rPr>
              <a:t>i</a:t>
            </a:r>
            <a:r>
              <a:rPr lang="en-US" sz="1700" b="1" dirty="0">
                <a:latin typeface="Comic Sans MS" panose="030F0702030302020204" pitchFamily="66" charset="0"/>
              </a:rPr>
              <a:t>,
Kad </a:t>
            </a:r>
            <a:r>
              <a:rPr lang="en-US" sz="1700" b="1" dirty="0" err="1">
                <a:latin typeface="Comic Sans MS" panose="030F0702030302020204" pitchFamily="66" charset="0"/>
              </a:rPr>
              <a:t>čuju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Bože, tvoja obećanja</a:t>
            </a:r>
            <a:r>
              <a:rPr lang="en-US" sz="1700" b="1" dirty="0">
                <a:latin typeface="Comic Sans MS" panose="030F0702030302020204" pitchFamily="66" charset="0"/>
              </a:rPr>
              <a:t>.                                                                    </a:t>
            </a:r>
            <a:r>
              <a:rPr lang="hr-HR" sz="1700" b="1" dirty="0">
                <a:latin typeface="Comic Sans MS" panose="030F0702030302020204" pitchFamily="66" charset="0"/>
              </a:rPr>
              <a:t>P</a:t>
            </a:r>
            <a:r>
              <a:rPr lang="en-US" sz="1700" b="1" dirty="0" err="1">
                <a:latin typeface="Comic Sans MS" panose="030F0702030302020204" pitchFamily="66" charset="0"/>
              </a:rPr>
              <a:t>jeva</a:t>
            </a:r>
            <a:r>
              <a:rPr lang="hr-HR" sz="1700" b="1" dirty="0">
                <a:latin typeface="Comic Sans MS" panose="030F0702030302020204" pitchFamily="66" charset="0"/>
              </a:rPr>
              <a:t>t će </a:t>
            </a:r>
            <a:r>
              <a:rPr lang="en-US" sz="1700" b="1" dirty="0">
                <a:latin typeface="Comic Sans MS" panose="030F0702030302020204" pitchFamily="66" charset="0"/>
              </a:rPr>
              <a:t> o </a:t>
            </a:r>
            <a:r>
              <a:rPr lang="hr-HR" sz="1700" b="1" dirty="0">
                <a:latin typeface="Comic Sans MS" panose="030F0702030302020204" pitchFamily="66" charset="0"/>
              </a:rPr>
              <a:t>Božjim djelima</a:t>
            </a:r>
            <a:r>
              <a:rPr lang="en-US" sz="1700" b="1" dirty="0">
                <a:latin typeface="Comic Sans MS" panose="030F0702030302020204" pitchFamily="66" charset="0"/>
              </a:rPr>
              <a:t>,
</a:t>
            </a:r>
            <a:r>
              <a:rPr lang="en-US" sz="1700" b="1" dirty="0" err="1">
                <a:latin typeface="Comic Sans MS" panose="030F0702030302020204" pitchFamily="66" charset="0"/>
              </a:rPr>
              <a:t>jer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velika</a:t>
            </a:r>
            <a:r>
              <a:rPr lang="hr-HR" sz="1700" b="1" dirty="0">
                <a:latin typeface="Comic Sans MS" panose="030F0702030302020204" pitchFamily="66" charset="0"/>
              </a:rPr>
              <a:t> je Božja slava</a:t>
            </a:r>
            <a:r>
              <a:rPr lang="en-US" sz="1700" b="1" dirty="0">
                <a:latin typeface="Comic Sans MS" panose="030F0702030302020204" pitchFamily="66" charset="0"/>
              </a:rPr>
              <a:t>.                                                                 </a:t>
            </a:r>
            <a:r>
              <a:rPr lang="en-US" sz="1700" b="1" dirty="0" err="1">
                <a:latin typeface="Comic Sans MS" panose="030F0702030302020204" pitchFamily="66" charset="0"/>
              </a:rPr>
              <a:t>Iako</a:t>
            </a:r>
            <a:r>
              <a:rPr lang="en-US" sz="1700" b="1" dirty="0">
                <a:latin typeface="Comic Sans MS" panose="030F0702030302020204" pitchFamily="66" charset="0"/>
              </a:rPr>
              <a:t> je </a:t>
            </a:r>
            <a:r>
              <a:rPr lang="hr-HR" sz="1700" b="1" dirty="0">
                <a:latin typeface="Comic Sans MS" panose="030F0702030302020204" pitchFamily="66" charset="0"/>
              </a:rPr>
              <a:t>Bog visoko</a:t>
            </a:r>
            <a:r>
              <a:rPr lang="en-US" sz="1700" b="1" dirty="0">
                <a:latin typeface="Comic Sans MS" panose="030F0702030302020204" pitchFamily="66" charset="0"/>
              </a:rPr>
              <a:t> u</a:t>
            </a:r>
            <a:r>
              <a:rPr lang="hr-HR" sz="1700" b="1" dirty="0">
                <a:latin typeface="Comic Sans MS" panose="030F0702030302020204" pitchFamily="66" charset="0"/>
              </a:rPr>
              <a:t>zvišen,</a:t>
            </a:r>
          </a:p>
          <a:p>
            <a:pPr marL="542925" indent="-542925">
              <a:spcBef>
                <a:spcPts val="600"/>
              </a:spcBef>
            </a:pPr>
            <a:r>
              <a:rPr lang="hr-HR" sz="1700" b="1" dirty="0">
                <a:latin typeface="Comic Sans MS" panose="030F0702030302020204" pitchFamily="66" charset="0"/>
              </a:rPr>
              <a:t>Na ponizne on svraća pažnju;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hr-HR" sz="1700" b="1" dirty="0">
                <a:latin typeface="Comic Sans MS" panose="030F0702030302020204" pitchFamily="66" charset="0"/>
              </a:rPr>
              <a:t>ohole već izdaleka prepoznaje.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hr-HR" sz="1700" b="1" dirty="0">
                <a:latin typeface="Comic Sans MS" panose="030F0702030302020204" pitchFamily="66" charset="0"/>
              </a:rPr>
              <a:t>U</a:t>
            </a:r>
            <a:r>
              <a:rPr lang="en-US" sz="1700" b="1" dirty="0" err="1">
                <a:latin typeface="Comic Sans MS" panose="030F0702030302020204" pitchFamily="66" charset="0"/>
              </a:rPr>
              <a:t>sred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nevolje</a:t>
            </a:r>
            <a:r>
              <a:rPr lang="hr-HR" sz="1700" b="1" dirty="0">
                <a:latin typeface="Comic Sans MS" panose="030F0702030302020204" pitchFamily="66" charset="0"/>
              </a:rPr>
              <a:t> život moj čuvaš</a:t>
            </a:r>
            <a:r>
              <a:rPr lang="en-US" sz="1700" b="1" dirty="0">
                <a:latin typeface="Comic Sans MS" panose="030F0702030302020204" pitchFamily="66" charset="0"/>
              </a:rPr>
              <a:t>,
</a:t>
            </a:r>
            <a:r>
              <a:rPr lang="hr-HR" sz="1700" b="1" dirty="0">
                <a:latin typeface="Comic Sans MS" panose="030F0702030302020204" pitchFamily="66" charset="0"/>
              </a:rPr>
              <a:t>od bijesa neprijatelja me braniš.</a:t>
            </a:r>
            <a:r>
              <a:rPr lang="en-US" sz="1700" b="1" dirty="0">
                <a:latin typeface="Comic Sans MS" panose="030F0702030302020204" pitchFamily="66" charset="0"/>
              </a:rPr>
              <a:t>                                                                                    
</a:t>
            </a:r>
            <a:r>
              <a:rPr lang="hr-HR" sz="1700" b="1" dirty="0">
                <a:latin typeface="Comic Sans MS" panose="030F0702030302020204" pitchFamily="66" charset="0"/>
              </a:rPr>
              <a:t>Znam Bože, dovršit ćeš što si obećao</a:t>
            </a:r>
            <a:r>
              <a:rPr lang="en-US" sz="1700" b="1" dirty="0">
                <a:latin typeface="Comic Sans MS" panose="030F0702030302020204" pitchFamily="66" charset="0"/>
              </a:rPr>
              <a:t>.
</a:t>
            </a:r>
            <a:r>
              <a:rPr lang="hr-HR" sz="1700" b="1" dirty="0">
                <a:latin typeface="Comic Sans MS" panose="030F0702030302020204" pitchFamily="66" charset="0"/>
              </a:rPr>
              <a:t>T</a:t>
            </a:r>
            <a:r>
              <a:rPr lang="en-US" sz="1700" b="1" dirty="0" err="1">
                <a:latin typeface="Comic Sans MS" panose="030F0702030302020204" pitchFamily="66" charset="0"/>
              </a:rPr>
              <a:t>voja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vjerna </a:t>
            </a:r>
            <a:r>
              <a:rPr lang="en-US" sz="1700" b="1" dirty="0" err="1">
                <a:latin typeface="Comic Sans MS" panose="030F0702030302020204" pitchFamily="66" charset="0"/>
              </a:rPr>
              <a:t>ljubav</a:t>
            </a:r>
            <a:r>
              <a:rPr lang="hr-HR" sz="1700" b="1" dirty="0">
                <a:latin typeface="Comic Sans MS" panose="030F0702030302020204" pitchFamily="66" charset="0"/>
              </a:rPr>
              <a:t> zauvijek </a:t>
            </a:r>
            <a:r>
              <a:rPr lang="en-US" sz="1700" b="1" dirty="0" err="1">
                <a:latin typeface="Comic Sans MS" panose="030F0702030302020204" pitchFamily="66" charset="0"/>
              </a:rPr>
              <a:t>traje</a:t>
            </a:r>
            <a:r>
              <a:rPr lang="hr-HR" sz="1700" b="1" dirty="0">
                <a:latin typeface="Comic Sans MS" panose="030F0702030302020204" pitchFamily="66" charset="0"/>
              </a:rPr>
              <a:t>.</a:t>
            </a:r>
            <a:r>
              <a:rPr lang="en-US" sz="1700" b="1" dirty="0">
                <a:latin typeface="Comic Sans MS" panose="030F0702030302020204" pitchFamily="66" charset="0"/>
              </a:rPr>
              <a:t>
Ne </a:t>
            </a:r>
            <a:r>
              <a:rPr lang="hr-HR" sz="1700" b="1" dirty="0">
                <a:latin typeface="Comic Sans MS" panose="030F0702030302020204" pitchFamily="66" charset="0"/>
              </a:rPr>
              <a:t>ostavlj</a:t>
            </a:r>
            <a:r>
              <a:rPr lang="en-US" sz="1700" b="1" dirty="0" err="1">
                <a:latin typeface="Comic Sans MS" panose="030F0702030302020204" pitchFamily="66" charset="0"/>
              </a:rPr>
              <a:t>aj</a:t>
            </a:r>
            <a:r>
              <a:rPr lang="hr-HR" sz="1700" b="1" dirty="0">
                <a:latin typeface="Comic Sans MS" panose="030F0702030302020204" pitchFamily="66" charset="0"/>
              </a:rPr>
              <a:t>, Bože, one koje si stvorio.</a:t>
            </a:r>
            <a:r>
              <a:rPr lang="en-US" sz="1700" b="1" dirty="0">
                <a:latin typeface="Comic Sans MS" panose="030F0702030302020204" pitchFamily="66" charset="0"/>
              </a:rPr>
              <a:t>"</a:t>
            </a:r>
            <a:endParaRPr lang="en" sz="17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Psalm 138 </a:t>
            </a:r>
            <a:r>
              <a:rPr lang="hr-HR" b="1" dirty="0">
                <a:solidFill>
                  <a:srgbClr val="789ABF"/>
                </a:solidFill>
              </a:rPr>
              <a:t>SHP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595121" y="1300480"/>
            <a:ext cx="90627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U </a:t>
            </a:r>
            <a:r>
              <a:rPr lang="en-US" sz="2600" b="1" dirty="0" err="1">
                <a:latin typeface="Constantia" panose="02030602050306030303" pitchFamily="18" charset="0"/>
              </a:rPr>
              <a:t>samoljublju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samouzdizanju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ponosu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postoji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velika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slabost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hr-HR" sz="2600" b="1" dirty="0">
                <a:latin typeface="Constantia" panose="02030602050306030303" pitchFamily="18" charset="0"/>
              </a:rPr>
              <a:t>a</a:t>
            </a:r>
            <a:r>
              <a:rPr lang="en-US" sz="2600" b="1" dirty="0">
                <a:latin typeface="Constantia" panose="02030602050306030303" pitchFamily="18" charset="0"/>
              </a:rPr>
              <a:t>li u </a:t>
            </a:r>
            <a:r>
              <a:rPr lang="en-US" sz="2600" b="1" dirty="0" err="1">
                <a:latin typeface="Constantia" panose="02030602050306030303" pitchFamily="18" charset="0"/>
              </a:rPr>
              <a:t>poniznosti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postoji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velika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snaga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Naše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pravo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dostojanstvo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održava</a:t>
            </a:r>
            <a:r>
              <a:rPr lang="en-US" sz="2600" b="1" dirty="0">
                <a:latin typeface="Constantia" panose="02030602050306030303" pitchFamily="18" charset="0"/>
              </a:rPr>
              <a:t> se </a:t>
            </a:r>
            <a:r>
              <a:rPr lang="en-US" sz="2600" b="1" dirty="0" err="1">
                <a:latin typeface="Constantia" panose="02030602050306030303" pitchFamily="18" charset="0"/>
              </a:rPr>
              <a:t>kada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mislimo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najviše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sebi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nego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kad</a:t>
            </a:r>
            <a:r>
              <a:rPr lang="en-US" sz="2600" b="1" dirty="0">
                <a:latin typeface="Constantia" panose="02030602050306030303" pitchFamily="18" charset="0"/>
              </a:rPr>
              <a:t> je Bog u </a:t>
            </a:r>
            <a:r>
              <a:rPr lang="en-US" sz="2600" b="1" dirty="0" err="1">
                <a:latin typeface="Constantia" panose="02030602050306030303" pitchFamily="18" charset="0"/>
              </a:rPr>
              <a:t>svim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našim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mislima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naša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srca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sjaje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ljubavlju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prema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našem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Otkupitelju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ljubavlju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prema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bližnjima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Jednostavnost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karaktera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skromnost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srca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donijet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sreću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dok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samouvjerenost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donijeti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nezadovoljstvo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žaljenje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stalno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razočaranje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Učenje</a:t>
            </a:r>
            <a:r>
              <a:rPr lang="en-US" sz="2600" b="1" dirty="0">
                <a:latin typeface="Constantia" panose="02030602050306030303" pitchFamily="18" charset="0"/>
              </a:rPr>
              <a:t> da </a:t>
            </a:r>
            <a:r>
              <a:rPr lang="en-US" sz="2600" b="1" dirty="0" err="1">
                <a:latin typeface="Constantia" panose="02030602050306030303" pitchFamily="18" charset="0"/>
              </a:rPr>
              <a:t>manje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mislimo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sebi</a:t>
            </a:r>
            <a:r>
              <a:rPr lang="en-US" sz="2600" b="1" dirty="0">
                <a:latin typeface="Constantia" panose="02030602050306030303" pitchFamily="18" charset="0"/>
              </a:rPr>
              <a:t>, a </a:t>
            </a:r>
            <a:r>
              <a:rPr lang="en-US" sz="2600" b="1" dirty="0" err="1">
                <a:latin typeface="Constantia" panose="02030602050306030303" pitchFamily="18" charset="0"/>
              </a:rPr>
              <a:t>više</a:t>
            </a:r>
            <a:r>
              <a:rPr lang="en-US" sz="2600" b="1" dirty="0">
                <a:latin typeface="Constantia" panose="02030602050306030303" pitchFamily="18" charset="0"/>
              </a:rPr>
              <a:t> o tome da </a:t>
            </a:r>
            <a:r>
              <a:rPr lang="en-US" sz="2600" b="1" dirty="0" err="1">
                <a:latin typeface="Constantia" panose="02030602050306030303" pitchFamily="18" charset="0"/>
              </a:rPr>
              <a:t>usrećimo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druge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donijet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božansku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snagu</a:t>
            </a:r>
            <a:r>
              <a:rPr lang="en-US" sz="2600" b="1" dirty="0">
                <a:latin typeface="Constantia" panose="02030602050306030303" pitchFamily="18" charset="0"/>
              </a:rPr>
              <a:t>."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4470761" y="5960741"/>
            <a:ext cx="626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hr-HR" sz="1600" i="1" dirty="0"/>
              <a:t>Svjedočanstva za Crkvu</a:t>
            </a:r>
            <a:r>
              <a:rPr lang="en" sz="1600" b="1" dirty="0"/>
              <a:t>, vol. 3, </a:t>
            </a:r>
            <a:r>
              <a:rPr lang="hr-HR" sz="1600" b="1" dirty="0"/>
              <a:t>str</a:t>
            </a:r>
            <a:r>
              <a:rPr lang="en" sz="1600" b="1" dirty="0"/>
              <a:t>. 476</a:t>
            </a:r>
            <a:r>
              <a:rPr lang="hr-HR" sz="1600" b="1" dirty="0"/>
              <a:t>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279128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Jer</a:t>
            </a:r>
            <a:r>
              <a:rPr lang="hr-HR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, sva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tko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tko 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se 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uz</a:t>
            </a:r>
            <a:r>
              <a:rPr lang="hr-HR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visuj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e, bit 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će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poni</a:t>
            </a:r>
            <a:r>
              <a:rPr lang="hr-HR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že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n, a 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onaj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tko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poniz</a:t>
            </a:r>
            <a:r>
              <a:rPr lang="hr-HR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bit 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će</a:t>
            </a:r>
            <a:r>
              <a:rPr lang="es-E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uz</a:t>
            </a:r>
            <a:r>
              <a:rPr lang="hr-HR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višen.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Luk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11, </a:t>
            </a:r>
            <a:r>
              <a:rPr lang="hr-HR" sz="1600" b="1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SHP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889240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73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Što je vrijedno kod mene? To je teško pitanje za odgovoriti.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411709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Što ako šutim jer mi nedostaje samopouzdanja?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739311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Ako ne </a:t>
            </a:r>
            <a:r>
              <a:rPr lang="en-US" sz="2000" b="1" dirty="0" err="1"/>
              <a:t>kažem</a:t>
            </a:r>
            <a:r>
              <a:rPr lang="en-US" sz="2000" b="1" dirty="0"/>
              <a:t> </a:t>
            </a:r>
            <a:r>
              <a:rPr lang="en-US" sz="2000" b="1" dirty="0" err="1"/>
              <a:t>ništa</a:t>
            </a:r>
            <a:r>
              <a:rPr lang="en-US" sz="2000" b="1" dirty="0"/>
              <a:t> (</a:t>
            </a:r>
            <a:r>
              <a:rPr lang="en-US" sz="2000" b="1" dirty="0" err="1"/>
              <a:t>ponizan</a:t>
            </a:r>
            <a:r>
              <a:rPr lang="en-US" sz="2000" b="1" dirty="0"/>
              <a:t> </a:t>
            </a:r>
            <a:r>
              <a:rPr lang="en-US" sz="2000" b="1" dirty="0" err="1"/>
              <a:t>stav</a:t>
            </a:r>
            <a:r>
              <a:rPr lang="en-US" sz="2000" b="1" dirty="0"/>
              <a:t>), </a:t>
            </a:r>
            <a:r>
              <a:rPr lang="en-US" sz="2000" b="1" dirty="0" err="1"/>
              <a:t>priznajem</a:t>
            </a:r>
            <a:r>
              <a:rPr lang="en-US" sz="2000" b="1" dirty="0"/>
              <a:t> da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jesam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imam </a:t>
            </a:r>
            <a:r>
              <a:rPr lang="en-US" sz="2000" b="1" dirty="0" err="1"/>
              <a:t>dolazi</a:t>
            </a:r>
            <a:r>
              <a:rPr lang="en-US" sz="2000" b="1" dirty="0"/>
              <a:t> od Boga.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374690"/>
            <a:ext cx="69910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Što ako puno govorim jer me Bog smatra svojim djetetom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5" y="702293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Puno govoriti (ponosna pozicija), priznajem da sam sve što jesam i što imam postigao sam.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PRIMJERI PONOSA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 ništa od onoga što je u svijetu: požuda tijela, požuda očiju, požuda zbog imetka,  ne dolazi od Oca, nego dolazi od svijeta.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hr-HR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Ivanova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Ako </a:t>
            </a:r>
            <a:r>
              <a:rPr lang="en-US" sz="2000" b="1" dirty="0" err="1"/>
              <a:t>govorimo</a:t>
            </a:r>
            <a:r>
              <a:rPr lang="en-US" sz="2000" b="1" dirty="0"/>
              <a:t> o </a:t>
            </a:r>
            <a:r>
              <a:rPr lang="en-US" sz="2000" b="1" dirty="0" err="1"/>
              <a:t>ponosu</a:t>
            </a:r>
            <a:r>
              <a:rPr lang="en-US" sz="2000" b="1" dirty="0"/>
              <a:t>,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govoriti</a:t>
            </a:r>
            <a:r>
              <a:rPr lang="en-US" sz="2000" b="1" dirty="0"/>
              <a:t> o </a:t>
            </a:r>
            <a:r>
              <a:rPr lang="en-US" sz="2000" b="1" dirty="0" err="1"/>
              <a:t>onome</a:t>
            </a:r>
            <a:r>
              <a:rPr lang="en-US" sz="2000" b="1" dirty="0"/>
              <a:t> u </a:t>
            </a:r>
            <a:r>
              <a:rPr lang="en-US" sz="2000" b="1" dirty="0" err="1"/>
              <a:t>kojem</a:t>
            </a:r>
            <a:r>
              <a:rPr lang="en-US" sz="2000" b="1" dirty="0"/>
              <a:t> se taj </a:t>
            </a:r>
            <a:r>
              <a:rPr lang="en-US" sz="2000" b="1" dirty="0" err="1"/>
              <a:t>osjećaj</a:t>
            </a:r>
            <a:r>
              <a:rPr lang="en-US" sz="2000" b="1" dirty="0"/>
              <a:t> </a:t>
            </a:r>
            <a:r>
              <a:rPr lang="en-US" sz="2000" b="1" dirty="0" err="1"/>
              <a:t>prvi</a:t>
            </a:r>
            <a:r>
              <a:rPr lang="en-US" sz="2000" b="1" dirty="0"/>
              <a:t> put </a:t>
            </a:r>
            <a:r>
              <a:rPr lang="en-US" sz="2000" b="1" dirty="0" err="1"/>
              <a:t>pojavio</a:t>
            </a:r>
            <a:r>
              <a:rPr lang="en-US" sz="2000" b="1" dirty="0"/>
              <a:t>: </a:t>
            </a:r>
            <a:r>
              <a:rPr lang="en-US" sz="2000" b="1" dirty="0" err="1"/>
              <a:t>Luciferu</a:t>
            </a:r>
            <a:r>
              <a:rPr lang="en-US" sz="2000" b="1" dirty="0"/>
              <a:t>. </a:t>
            </a:r>
            <a:r>
              <a:rPr lang="en-US" sz="2000" b="1" dirty="0" err="1"/>
              <a:t>Odlučio</a:t>
            </a:r>
            <a:r>
              <a:rPr lang="en-US" sz="2000" b="1" dirty="0"/>
              <a:t> je ne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zadovoljan</a:t>
            </a:r>
            <a:r>
              <a:rPr lang="en-US" sz="2000" b="1" dirty="0"/>
              <a:t> </a:t>
            </a:r>
            <a:r>
              <a:rPr lang="en-US" sz="2000" b="1" dirty="0" err="1"/>
              <a:t>svojom</a:t>
            </a:r>
            <a:r>
              <a:rPr lang="en-US" sz="2000" b="1" dirty="0"/>
              <a:t> </a:t>
            </a:r>
            <a:r>
              <a:rPr lang="en-US" sz="2000" b="1" dirty="0" err="1"/>
              <a:t>pozicijom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je </a:t>
            </a:r>
            <a:r>
              <a:rPr lang="en-US" sz="2000" b="1" dirty="0" err="1"/>
              <a:t>želio</a:t>
            </a:r>
            <a:r>
              <a:rPr lang="en-US" sz="2000" b="1" dirty="0"/>
              <a:t> </a:t>
            </a:r>
            <a:r>
              <a:rPr lang="en-US" sz="2000" b="1" dirty="0" err="1"/>
              <a:t>napredovati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višu</a:t>
            </a:r>
            <a:r>
              <a:rPr lang="en-US" sz="2000" b="1" dirty="0"/>
              <a:t>. S </a:t>
            </a:r>
            <a:r>
              <a:rPr lang="en-US" sz="2000" b="1" dirty="0" err="1"/>
              <a:t>vremenom</a:t>
            </a:r>
            <a:r>
              <a:rPr lang="en-US" sz="2000" b="1" dirty="0"/>
              <a:t> je </a:t>
            </a:r>
            <a:r>
              <a:rPr lang="en-US" sz="2000" b="1" dirty="0" err="1"/>
              <a:t>želio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toliko</a:t>
            </a:r>
            <a:r>
              <a:rPr lang="en-US" sz="2000" b="1" dirty="0"/>
              <a:t> </a:t>
            </a:r>
            <a:r>
              <a:rPr lang="en-US" sz="2000" b="1" dirty="0" err="1"/>
              <a:t>uzvišen</a:t>
            </a:r>
            <a:r>
              <a:rPr lang="en-US" sz="2000" b="1" dirty="0"/>
              <a:t> da je </a:t>
            </a:r>
            <a:r>
              <a:rPr lang="en-US" sz="2000" b="1" dirty="0" err="1"/>
              <a:t>žudio</a:t>
            </a:r>
            <a:r>
              <a:rPr lang="en-US" sz="2000" b="1" dirty="0"/>
              <a:t> </a:t>
            </a:r>
            <a:r>
              <a:rPr lang="en-US" sz="2000" b="1" dirty="0" err="1"/>
              <a:t>zauzeti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tron</a:t>
            </a:r>
            <a:r>
              <a:rPr lang="en-US" sz="2000" b="1" dirty="0"/>
              <a:t> (</a:t>
            </a:r>
            <a:r>
              <a:rPr lang="en-US" sz="2000" b="1" dirty="0" err="1"/>
              <a:t>Izaija</a:t>
            </a:r>
            <a:r>
              <a:rPr lang="en-US" sz="2000" b="1" dirty="0"/>
              <a:t> 14</a:t>
            </a:r>
            <a:r>
              <a:rPr lang="hr-HR" sz="2000" b="1" dirty="0"/>
              <a:t>,</a:t>
            </a:r>
            <a:r>
              <a:rPr lang="en-US" sz="2000" b="1" dirty="0"/>
              <a:t>12-14).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svaka</a:t>
            </a:r>
            <a:r>
              <a:rPr lang="en-US" sz="2000" b="1" dirty="0"/>
              <a:t> </a:t>
            </a:r>
            <a:r>
              <a:rPr lang="en-US" sz="2000" b="1" dirty="0" err="1"/>
              <a:t>težnja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. </a:t>
            </a:r>
            <a:r>
              <a:rPr lang="en-US" sz="2000" b="1" dirty="0" err="1"/>
              <a:t>Zadovoljstvo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proizlazi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djetetovog</a:t>
            </a:r>
            <a:r>
              <a:rPr lang="en-US" sz="2000" b="1" dirty="0"/>
              <a:t> </a:t>
            </a:r>
            <a:r>
              <a:rPr lang="en-US" sz="2000" b="1" dirty="0" err="1"/>
              <a:t>uspjeha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osobne</a:t>
            </a:r>
            <a:r>
              <a:rPr lang="en-US" sz="2000" b="1" dirty="0"/>
              <a:t> </a:t>
            </a:r>
            <a:r>
              <a:rPr lang="en-US" sz="2000" b="1" dirty="0" err="1"/>
              <a:t>ambicije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nužno</a:t>
            </a:r>
            <a:r>
              <a:rPr lang="en-US" sz="2000" b="1" dirty="0"/>
              <a:t> </a:t>
            </a:r>
            <a:r>
              <a:rPr lang="en-US" sz="2000" b="1" dirty="0" err="1"/>
              <a:t>nezdrav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"</a:t>
            </a:r>
            <a:r>
              <a:rPr lang="en-US" sz="2000" b="1" dirty="0" err="1">
                <a:solidFill>
                  <a:prstClr val="black"/>
                </a:solidFill>
              </a:rPr>
              <a:t>Naslijedili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želju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radimo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god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sviđa</a:t>
            </a:r>
            <a:r>
              <a:rPr lang="en-US" sz="2000" b="1" dirty="0">
                <a:solidFill>
                  <a:prstClr val="black"/>
                </a:solidFill>
              </a:rPr>
              <a:t>, da </a:t>
            </a:r>
            <a:r>
              <a:rPr lang="en-US" sz="2000" b="1" dirty="0" err="1">
                <a:solidFill>
                  <a:prstClr val="black"/>
                </a:solidFill>
              </a:rPr>
              <a:t>posjedujemo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god </a:t>
            </a:r>
            <a:r>
              <a:rPr lang="en-US" sz="2000" b="1" dirty="0" err="1">
                <a:solidFill>
                  <a:prstClr val="black"/>
                </a:solidFill>
              </a:rPr>
              <a:t>želimo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steknemo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položaje</a:t>
            </a:r>
            <a:r>
              <a:rPr lang="en-US" sz="2000" b="1" dirty="0">
                <a:solidFill>
                  <a:prstClr val="black"/>
                </a:solidFill>
              </a:rPr>
              <a:t> koji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omogućuju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stjecanje</a:t>
            </a:r>
            <a:r>
              <a:rPr lang="en-US" sz="2000" b="1" dirty="0">
                <a:solidFill>
                  <a:prstClr val="black"/>
                </a:solidFill>
              </a:rPr>
              <a:t> slave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bogatstva</a:t>
            </a:r>
            <a:r>
              <a:rPr lang="en-US" sz="2000" b="1" dirty="0">
                <a:solidFill>
                  <a:prstClr val="black"/>
                </a:solidFill>
              </a:rPr>
              <a:t>. To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svijet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nudi</a:t>
            </a:r>
            <a:r>
              <a:rPr lang="en-US" sz="2000" b="1" dirty="0">
                <a:solidFill>
                  <a:prstClr val="black"/>
                </a:solidFill>
              </a:rPr>
              <a:t>! (1. Ivanova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Važno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zapamtiti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naša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imovina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vještine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postignuća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određuju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vrijednost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Ponos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sastoji</a:t>
            </a:r>
            <a:r>
              <a:rPr lang="en-US" sz="2000" b="1" dirty="0">
                <a:solidFill>
                  <a:prstClr val="black"/>
                </a:solidFill>
              </a:rPr>
              <a:t> u tome da ne </a:t>
            </a:r>
            <a:r>
              <a:rPr lang="en-US" sz="2000" b="1" dirty="0" err="1">
                <a:solidFill>
                  <a:prstClr val="black"/>
                </a:solidFill>
              </a:rPr>
              <a:t>dajemo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slavu</a:t>
            </a:r>
            <a:r>
              <a:rPr lang="en-US" sz="2000" b="1" dirty="0">
                <a:solidFill>
                  <a:prstClr val="black"/>
                </a:solidFill>
              </a:rPr>
              <a:t> za ono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čini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našim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životima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ISUSOVI UČENICI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93040" y="662387"/>
            <a:ext cx="1238504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Isto je tako, nakon jela, uzeo čašu i rekao: </a:t>
            </a:r>
            <a:r>
              <a:rPr lang="hr-HR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‘Ova je čaša novi Savez u mojoj krvi, koja se prolijeva za vas.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</a:t>
            </a:r>
            <a:r>
              <a:rPr lang="hr-HR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22</a:t>
            </a:r>
            <a:r>
              <a:rPr lang="hr-HR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24</a:t>
            </a:r>
            <a:r>
              <a:rPr lang="hr-HR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SHP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Proveli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od tri </a:t>
            </a:r>
            <a:r>
              <a:rPr lang="en-US" sz="2000" b="1" dirty="0" err="1"/>
              <a:t>godine</a:t>
            </a:r>
            <a:r>
              <a:rPr lang="en-US" sz="2000" b="1" dirty="0"/>
              <a:t> s </a:t>
            </a:r>
            <a:r>
              <a:rPr lang="en-US" sz="2000" b="1" dirty="0" err="1"/>
              <a:t>Isusom</a:t>
            </a:r>
            <a:r>
              <a:rPr lang="en-US" sz="2000" b="1" dirty="0"/>
              <a:t>. </a:t>
            </a:r>
            <a:r>
              <a:rPr lang="en-US" sz="2000" b="1" dirty="0" err="1"/>
              <a:t>Upravo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je </a:t>
            </a:r>
            <a:r>
              <a:rPr lang="en-US" sz="2000" b="1" dirty="0" err="1"/>
              <a:t>oprao</a:t>
            </a:r>
            <a:r>
              <a:rPr lang="en-US" sz="2000" b="1" dirty="0"/>
              <a:t> </a:t>
            </a:r>
            <a:r>
              <a:rPr lang="en-US" sz="2000" b="1" dirty="0" err="1"/>
              <a:t>noge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ispričao</a:t>
            </a:r>
            <a:r>
              <a:rPr lang="en-US" sz="2000" b="1" dirty="0"/>
              <a:t> </a:t>
            </a:r>
            <a:r>
              <a:rPr lang="hr-HR" sz="2000" b="1" dirty="0"/>
              <a:t>sve o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krvi</a:t>
            </a:r>
            <a:r>
              <a:rPr lang="en-US" sz="2000" b="1" dirty="0"/>
              <a:t>. Ipak,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večerali</a:t>
            </a:r>
            <a:r>
              <a:rPr lang="en-US" sz="2000" b="1" dirty="0"/>
              <a:t>, </a:t>
            </a:r>
            <a:r>
              <a:rPr lang="en-US" sz="2000" b="1" dirty="0" err="1"/>
              <a:t>njihov</a:t>
            </a:r>
            <a:r>
              <a:rPr lang="en-US" sz="2000" b="1" dirty="0"/>
              <a:t> </a:t>
            </a:r>
            <a:r>
              <a:rPr lang="en-US" sz="2000" b="1" dirty="0" err="1"/>
              <a:t>razgovor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imao</a:t>
            </a:r>
            <a:r>
              <a:rPr lang="en-US" sz="2000" b="1" dirty="0"/>
              <a:t> </a:t>
            </a:r>
            <a:r>
              <a:rPr lang="en-US" sz="2000" b="1" dirty="0" err="1"/>
              <a:t>nikakve</a:t>
            </a:r>
            <a:r>
              <a:rPr lang="en-US" sz="2000" b="1" dirty="0"/>
              <a:t> </a:t>
            </a:r>
            <a:r>
              <a:rPr lang="en-US" sz="2000" b="1" dirty="0" err="1"/>
              <a:t>veze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svime</a:t>
            </a:r>
            <a:r>
              <a:rPr lang="en-US" sz="2000" b="1" dirty="0"/>
              <a:t> time: </a:t>
            </a:r>
            <a:r>
              <a:rPr lang="en-US" sz="2000" b="1" dirty="0" err="1"/>
              <a:t>tko</a:t>
            </a:r>
            <a:r>
              <a:rPr lang="en-US" sz="2000" b="1" dirty="0"/>
              <a:t> je od </a:t>
            </a:r>
            <a:r>
              <a:rPr lang="en-US" sz="2000" b="1" dirty="0" err="1"/>
              <a:t>njih</a:t>
            </a:r>
            <a:r>
              <a:rPr lang="en-US" sz="2000" b="1" dirty="0"/>
              <a:t> </a:t>
            </a:r>
            <a:r>
              <a:rPr lang="hr-HR" sz="2000" b="1" dirty="0"/>
              <a:t>naj</a:t>
            </a:r>
            <a:r>
              <a:rPr lang="en-US" sz="2000" b="1" dirty="0" err="1"/>
              <a:t>veći</a:t>
            </a:r>
            <a:r>
              <a:rPr lang="en-US" sz="2000" b="1" dirty="0"/>
              <a:t>? (Luka 22</a:t>
            </a:r>
            <a:r>
              <a:rPr lang="hr-HR" sz="2000" b="1" dirty="0"/>
              <a:t>,</a:t>
            </a:r>
            <a:r>
              <a:rPr lang="en-US" sz="2000" b="1" dirty="0"/>
              <a:t>24</a:t>
            </a:r>
            <a:r>
              <a:rPr lang="hr-HR" sz="2000" b="1" dirty="0"/>
              <a:t> SHP</a:t>
            </a:r>
            <a:r>
              <a:rPr lang="en-US" sz="2000" b="1" dirty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571191"/>
            <a:ext cx="38222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Njihov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naveo</a:t>
            </a:r>
            <a:r>
              <a:rPr lang="en-US" sz="2000" b="1" dirty="0"/>
              <a:t> da </a:t>
            </a:r>
            <a:r>
              <a:rPr lang="en-US" sz="2000" b="1" dirty="0" err="1"/>
              <a:t>vjeruju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zaslužuju</a:t>
            </a:r>
            <a:r>
              <a:rPr lang="en-US" sz="2000" b="1" dirty="0"/>
              <a:t> </a:t>
            </a:r>
            <a:r>
              <a:rPr lang="en-US" sz="2000" b="1" dirty="0" err="1"/>
              <a:t>prvo</a:t>
            </a:r>
            <a:r>
              <a:rPr lang="en-US" sz="2000" b="1" dirty="0"/>
              <a:t> </a:t>
            </a:r>
            <a:r>
              <a:rPr lang="en-US" sz="2000" b="1" dirty="0" err="1"/>
              <a:t>mjesto</a:t>
            </a:r>
            <a:r>
              <a:rPr lang="en-US" sz="2000" b="1" dirty="0"/>
              <a:t>. Nisu </a:t>
            </a:r>
            <a:r>
              <a:rPr lang="en-US" sz="2000" b="1" dirty="0" err="1"/>
              <a:t>shvatili</a:t>
            </a:r>
            <a:r>
              <a:rPr lang="en-US" sz="2000" b="1" dirty="0"/>
              <a:t> </a:t>
            </a:r>
            <a:r>
              <a:rPr lang="en-US" sz="2000" b="1" dirty="0" err="1"/>
              <a:t>ozbiljnost</a:t>
            </a:r>
            <a:r>
              <a:rPr lang="en-US" sz="2000" b="1" dirty="0"/>
              <a:t> </a:t>
            </a:r>
            <a:r>
              <a:rPr lang="en-US" sz="2000" b="1" dirty="0" err="1"/>
              <a:t>svojih</a:t>
            </a:r>
            <a:r>
              <a:rPr lang="en-US" sz="2000" b="1" dirty="0"/>
              <a:t> </a:t>
            </a:r>
            <a:r>
              <a:rPr lang="en-US" sz="2000" b="1" dirty="0" err="1"/>
              <a:t>osjećaja</a:t>
            </a:r>
            <a:r>
              <a:rPr lang="en-US" sz="2000" b="1" dirty="0"/>
              <a:t>. </a:t>
            </a:r>
            <a:r>
              <a:rPr lang="en-US" sz="2000" b="1" dirty="0" err="1"/>
              <a:t>Gurali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Boga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svojih</a:t>
            </a:r>
            <a:r>
              <a:rPr lang="en-US" sz="2000" b="1" dirty="0"/>
              <a:t> </a:t>
            </a:r>
            <a:r>
              <a:rPr lang="en-US" sz="2000" b="1" dirty="0" err="1"/>
              <a:t>srca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ponosa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Isus je </a:t>
            </a:r>
            <a:r>
              <a:rPr lang="en-US" sz="2000" b="1" dirty="0" err="1"/>
              <a:t>odmah</a:t>
            </a:r>
            <a:r>
              <a:rPr lang="en-US" sz="2000" b="1" dirty="0"/>
              <a:t> </a:t>
            </a:r>
            <a:r>
              <a:rPr lang="en-US" sz="2000" b="1" dirty="0" err="1"/>
              <a:t>prešao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stvar</a:t>
            </a:r>
            <a:r>
              <a:rPr lang="en-US" sz="2000" b="1" dirty="0"/>
              <a:t>: "Ja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vama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Onaj</a:t>
            </a:r>
            <a:r>
              <a:rPr lang="en-US" sz="2000" b="1" dirty="0"/>
              <a:t> koji </a:t>
            </a:r>
            <a:r>
              <a:rPr lang="en-US" sz="2000" b="1" dirty="0" err="1"/>
              <a:t>služi</a:t>
            </a:r>
            <a:r>
              <a:rPr lang="en-US" sz="2000" b="1" dirty="0"/>
              <a:t>" (Luka 22</a:t>
            </a:r>
            <a:r>
              <a:rPr lang="hr-HR" sz="2000" b="1" dirty="0"/>
              <a:t>,</a:t>
            </a:r>
            <a:r>
              <a:rPr lang="en-US" sz="2000" b="1" dirty="0"/>
              <a:t>27). </a:t>
            </a:r>
            <a:r>
              <a:rPr lang="en-US" sz="2000" b="1" dirty="0" err="1"/>
              <a:t>Drugim</a:t>
            </a:r>
            <a:r>
              <a:rPr lang="en-US" sz="2000" b="1" dirty="0"/>
              <a:t> </a:t>
            </a:r>
            <a:r>
              <a:rPr lang="en-US" sz="2000" b="1" dirty="0" err="1"/>
              <a:t>riječima</a:t>
            </a:r>
            <a:r>
              <a:rPr lang="en-US" sz="2000" b="1" dirty="0"/>
              <a:t>: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želiš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velik</a:t>
            </a:r>
            <a:r>
              <a:rPr lang="en-US" sz="2000" b="1" dirty="0"/>
              <a:t>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Gospodara</a:t>
            </a:r>
            <a:r>
              <a:rPr lang="en-US" sz="2000" b="1" dirty="0"/>
              <a:t>, </a:t>
            </a:r>
            <a:r>
              <a:rPr lang="en-US" sz="2000" b="1" dirty="0" err="1"/>
              <a:t>služi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govori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zaslužujemo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drugi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služe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bolji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njih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Potrebna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Božja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milost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postanemo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ponizni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sluge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PRIMJERI PONIZNOSTI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POREZNIK</a:t>
            </a:r>
            <a:endParaRPr lang="en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00665A"/>
                </a:solidFill>
                <a:latin typeface="Comic Sans MS" panose="030F0702030302020204" pitchFamily="66" charset="0"/>
              </a:rPr>
              <a:t>A carinik, ostajući daleko, ne usudi se ni očiju podignuti prema nebu, već se udarao u prsa i molio: ‘Bože, smiluj se meni grešniku!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(Luke 18</a:t>
            </a:r>
            <a:r>
              <a:rPr lang="hr-HR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Farizej</a:t>
            </a:r>
            <a:r>
              <a:rPr lang="en-US" sz="2000" b="1" dirty="0"/>
              <a:t> je </a:t>
            </a:r>
            <a:r>
              <a:rPr lang="en-US" sz="2000" b="1" dirty="0" err="1"/>
              <a:t>Bogu</a:t>
            </a:r>
            <a:r>
              <a:rPr lang="en-US" sz="2000" b="1" dirty="0"/>
              <a:t> </a:t>
            </a:r>
            <a:r>
              <a:rPr lang="en-US" sz="2000" b="1" dirty="0" err="1"/>
              <a:t>govorio</a:t>
            </a:r>
            <a:r>
              <a:rPr lang="en-US" sz="2000" b="1" dirty="0"/>
              <a:t> o </a:t>
            </a:r>
            <a:r>
              <a:rPr lang="en-US" sz="2000" b="1" dirty="0" err="1"/>
              <a:t>dobrim</a:t>
            </a:r>
            <a:r>
              <a:rPr lang="en-US" sz="2000" b="1" dirty="0"/>
              <a:t> </a:t>
            </a:r>
            <a:r>
              <a:rPr lang="en-US" sz="2000" b="1" dirty="0" err="1"/>
              <a:t>djelima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</a:t>
            </a:r>
            <a:r>
              <a:rPr lang="en-US" sz="2000" b="1" dirty="0" err="1"/>
              <a:t>učinio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zaslugama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imao</a:t>
            </a:r>
            <a:r>
              <a:rPr lang="en-US" sz="2000" b="1" dirty="0"/>
              <a:t> pred </a:t>
            </a:r>
            <a:r>
              <a:rPr lang="en-US" sz="2000" b="1" dirty="0" err="1"/>
              <a:t>Nebom</a:t>
            </a:r>
            <a:r>
              <a:rPr lang="en-US" sz="2000" b="1" dirty="0"/>
              <a:t>. Ali Isus je </a:t>
            </a:r>
            <a:r>
              <a:rPr lang="en-US" sz="2000" b="1" dirty="0" err="1"/>
              <a:t>rekao</a:t>
            </a:r>
            <a:r>
              <a:rPr lang="en-US" sz="2000" b="1" dirty="0"/>
              <a:t> da je "</a:t>
            </a:r>
            <a:r>
              <a:rPr lang="en-US" sz="2000" b="1" dirty="0" err="1"/>
              <a:t>molio</a:t>
            </a:r>
            <a:r>
              <a:rPr lang="en-US" sz="2000" b="1" dirty="0"/>
              <a:t> </a:t>
            </a:r>
            <a:r>
              <a:rPr lang="en-US" sz="2000" b="1" dirty="0" err="1"/>
              <a:t>samoga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", a ne Boga (Luka 18,11</a:t>
            </a:r>
            <a:r>
              <a:rPr lang="hr-HR" sz="2000" b="1" dirty="0"/>
              <a:t>.</a:t>
            </a:r>
            <a:r>
              <a:rPr lang="en-US" sz="2000" b="1" dirty="0"/>
              <a:t>12). </a:t>
            </a:r>
            <a:r>
              <a:rPr lang="en-US" sz="2000" b="1" dirty="0" err="1"/>
              <a:t>Savršen</a:t>
            </a:r>
            <a:r>
              <a:rPr lang="en-US" sz="2000" b="1" dirty="0"/>
              <a:t> </a:t>
            </a:r>
            <a:r>
              <a:rPr lang="en-US" sz="2000" b="1" dirty="0" err="1"/>
              <a:t>primjer</a:t>
            </a:r>
            <a:r>
              <a:rPr lang="en-US" sz="2000" b="1" dirty="0"/>
              <a:t> </a:t>
            </a:r>
            <a:r>
              <a:rPr lang="en-US" sz="2000" b="1" dirty="0" err="1"/>
              <a:t>ponosa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201052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Carinik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molio</a:t>
            </a:r>
            <a:r>
              <a:rPr lang="en-US" sz="2000" b="1" dirty="0">
                <a:solidFill>
                  <a:prstClr val="black"/>
                </a:solidFill>
              </a:rPr>
              <a:t> Boga za </a:t>
            </a:r>
            <a:r>
              <a:rPr lang="en-US" sz="2000" b="1" dirty="0" err="1">
                <a:solidFill>
                  <a:prstClr val="black"/>
                </a:solidFill>
              </a:rPr>
              <a:t>pomoć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je bio </a:t>
            </a:r>
            <a:r>
              <a:rPr lang="en-US" sz="2000" b="1" dirty="0" err="1">
                <a:solidFill>
                  <a:prstClr val="black"/>
                </a:solidFill>
              </a:rPr>
              <a:t>grešnik</a:t>
            </a:r>
            <a:r>
              <a:rPr lang="en-US" sz="2000" b="1" dirty="0">
                <a:solidFill>
                  <a:prstClr val="black"/>
                </a:solidFill>
              </a:rPr>
              <a:t> (Luka 18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13).                          </a:t>
            </a:r>
            <a:r>
              <a:rPr lang="en-US" sz="2000" b="1" dirty="0" err="1">
                <a:solidFill>
                  <a:prstClr val="black"/>
                </a:solidFill>
              </a:rPr>
              <a:t>Ponizno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predstavivši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Bogu</a:t>
            </a:r>
            <a:r>
              <a:rPr lang="en-US" sz="2000" b="1" dirty="0">
                <a:solidFill>
                  <a:prstClr val="black"/>
                </a:solidFill>
              </a:rPr>
              <a:t>, "</a:t>
            </a:r>
            <a:r>
              <a:rPr lang="en-US" sz="2000" b="1" dirty="0" err="1">
                <a:solidFill>
                  <a:prstClr val="black"/>
                </a:solidFill>
              </a:rPr>
              <a:t>sišao</a:t>
            </a:r>
            <a:r>
              <a:rPr lang="en-US" sz="2000" b="1" dirty="0">
                <a:solidFill>
                  <a:prstClr val="black"/>
                </a:solidFill>
              </a:rPr>
              <a:t> je u </a:t>
            </a:r>
            <a:r>
              <a:rPr lang="en-US" sz="2000" b="1" dirty="0" err="1">
                <a:solidFill>
                  <a:prstClr val="black"/>
                </a:solidFill>
              </a:rPr>
              <a:t>svoju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kuću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opravdan</a:t>
            </a:r>
            <a:r>
              <a:rPr lang="en-US" sz="2000" b="1" dirty="0">
                <a:solidFill>
                  <a:prstClr val="black"/>
                </a:solidFill>
              </a:rPr>
              <a:t>",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svatko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tko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uzdigne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poniziti</a:t>
            </a:r>
            <a:r>
              <a:rPr lang="en-US" sz="2000" b="1" dirty="0">
                <a:solidFill>
                  <a:prstClr val="black"/>
                </a:solidFill>
              </a:rPr>
              <a:t>, a </a:t>
            </a:r>
            <a:r>
              <a:rPr lang="en-US" sz="2000" b="1" dirty="0" err="1">
                <a:solidFill>
                  <a:prstClr val="black"/>
                </a:solidFill>
              </a:rPr>
              <a:t>tko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ponizi</a:t>
            </a:r>
            <a:r>
              <a:rPr lang="en-US" sz="2000" b="1" dirty="0">
                <a:solidFill>
                  <a:prstClr val="black"/>
                </a:solidFill>
              </a:rPr>
              <a:t> bit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uzvišen</a:t>
            </a:r>
            <a:r>
              <a:rPr lang="en-US" sz="2000" b="1" dirty="0">
                <a:solidFill>
                  <a:prstClr val="black"/>
                </a:solidFill>
              </a:rPr>
              <a:t>" (Luka 18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Prava </a:t>
            </a:r>
            <a:r>
              <a:rPr lang="en-US" sz="2000" b="1" dirty="0" err="1"/>
              <a:t>poniznost</a:t>
            </a:r>
            <a:r>
              <a:rPr lang="en-US" sz="2000" b="1" dirty="0"/>
              <a:t> </a:t>
            </a:r>
            <a:r>
              <a:rPr lang="en-US" sz="2000" b="1" dirty="0" err="1"/>
              <a:t>počinje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priznamo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grijeh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tražimo</a:t>
            </a:r>
            <a:r>
              <a:rPr lang="en-US" sz="2000" b="1" dirty="0"/>
              <a:t> </a:t>
            </a:r>
            <a:r>
              <a:rPr lang="en-US" sz="2000" b="1" dirty="0" err="1"/>
              <a:t>Kristovu</a:t>
            </a:r>
            <a:r>
              <a:rPr lang="en-US" sz="2000" b="1" dirty="0"/>
              <a:t> </a:t>
            </a:r>
            <a:r>
              <a:rPr lang="en-US" sz="2000" b="1" dirty="0" err="1"/>
              <a:t>pomoć</a:t>
            </a:r>
            <a:r>
              <a:rPr lang="en-US" sz="2000" b="1" dirty="0"/>
              <a:t>. Onda...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MOJSIJE</a:t>
            </a:r>
            <a:endParaRPr lang="en" sz="4400" b="1" dirty="0">
              <a:ln w="13462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Vjerom Mojsije, kad odraste, odbi da ga nazivaju sinom faraonove kćeri, RDIJE JE ODABRAO DA BUDE ZLOSTAVLJAN ZAJEDNO S Božjim narodom nego da ima časovito grešno uživanje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(Hebre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jima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795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Mojsije je bio </a:t>
            </a:r>
            <a:r>
              <a:rPr lang="en-US" sz="2000" b="1" dirty="0" err="1"/>
              <a:t>obučen</a:t>
            </a:r>
            <a:r>
              <a:rPr lang="en-US" sz="2000" b="1" dirty="0"/>
              <a:t> da </a:t>
            </a:r>
            <a:r>
              <a:rPr lang="en-US" sz="2000" b="1" dirty="0" err="1"/>
              <a:t>postane</a:t>
            </a:r>
            <a:r>
              <a:rPr lang="hr-HR" sz="2000" b="1" dirty="0"/>
              <a:t> slje-</a:t>
            </a:r>
            <a:r>
              <a:rPr lang="en-US" sz="2000" b="1" dirty="0"/>
              <a:t> </a:t>
            </a:r>
            <a:r>
              <a:rPr lang="en-US" sz="2000" b="1" dirty="0" err="1"/>
              <a:t>deći</a:t>
            </a:r>
            <a:r>
              <a:rPr lang="en-US" sz="2000" b="1" dirty="0"/>
              <a:t> </a:t>
            </a:r>
            <a:r>
              <a:rPr lang="en-US" sz="2000" b="1" dirty="0" err="1"/>
              <a:t>faraon</a:t>
            </a:r>
            <a:r>
              <a:rPr lang="en-US" sz="2000" b="1" dirty="0"/>
              <a:t> </a:t>
            </a:r>
            <a:r>
              <a:rPr lang="en-US" sz="2000" b="1" dirty="0" err="1"/>
              <a:t>Egipta</a:t>
            </a:r>
            <a:r>
              <a:rPr lang="en-US" sz="2000" b="1" dirty="0"/>
              <a:t>. Bio je </a:t>
            </a:r>
            <a:r>
              <a:rPr lang="en-US" sz="2000" b="1" dirty="0" err="1"/>
              <a:t>izvrstan</a:t>
            </a:r>
            <a:r>
              <a:rPr lang="hr-HR" sz="2000" b="1" dirty="0"/>
              <a:t> stra-</a:t>
            </a:r>
            <a:r>
              <a:rPr lang="en-US" sz="2000" b="1" dirty="0"/>
              <a:t> teg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imao</a:t>
            </a:r>
            <a:r>
              <a:rPr lang="en-US" sz="2000" b="1" dirty="0"/>
              <a:t> je </a:t>
            </a:r>
            <a:r>
              <a:rPr lang="en-US" sz="2000" b="1" dirty="0" err="1"/>
              <a:t>veliku</a:t>
            </a:r>
            <a:r>
              <a:rPr lang="en-US" sz="2000" b="1" dirty="0"/>
              <a:t> </a:t>
            </a:r>
            <a:r>
              <a:rPr lang="en-US" sz="2000" b="1" dirty="0" err="1"/>
              <a:t>intelektualnu</a:t>
            </a:r>
            <a:r>
              <a:rPr lang="hr-HR" sz="2000" b="1" dirty="0"/>
              <a:t> sposo-</a:t>
            </a:r>
            <a:r>
              <a:rPr lang="en-US" sz="2000" b="1" dirty="0"/>
              <a:t> </a:t>
            </a:r>
            <a:r>
              <a:rPr lang="en-US" sz="2000" b="1" dirty="0" err="1"/>
              <a:t>bnost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7</a:t>
            </a:r>
            <a:r>
              <a:rPr lang="hr-HR" sz="2000" b="1" dirty="0"/>
              <a:t>,</a:t>
            </a:r>
            <a:r>
              <a:rPr lang="en-US" sz="2000" b="1" dirty="0"/>
              <a:t>22). Sa 40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odlučio</a:t>
            </a:r>
            <a:r>
              <a:rPr lang="en-US" sz="2000" b="1" dirty="0"/>
              <a:t> je </a:t>
            </a:r>
            <a:r>
              <a:rPr lang="en-US" sz="2000" b="1" dirty="0" err="1"/>
              <a:t>sve</a:t>
            </a:r>
            <a:r>
              <a:rPr lang="en-US" sz="2000" b="1" dirty="0"/>
              <a:t> to </a:t>
            </a:r>
            <a:r>
              <a:rPr lang="en-US" sz="2000" b="1" dirty="0" err="1"/>
              <a:t>ostaviti</a:t>
            </a:r>
            <a:r>
              <a:rPr lang="en-US" sz="2000" b="1" dirty="0"/>
              <a:t> po </a:t>
            </a:r>
            <a:r>
              <a:rPr lang="en-US" sz="2000" b="1" dirty="0" err="1"/>
              <a:t>strani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pridružiti</a:t>
            </a:r>
            <a:r>
              <a:rPr lang="en-US" sz="2000" b="1" dirty="0"/>
              <a:t> se </a:t>
            </a:r>
            <a:r>
              <a:rPr lang="en-US" sz="2000" b="1" dirty="0" err="1"/>
              <a:t>svom</a:t>
            </a:r>
            <a:r>
              <a:rPr lang="en-US" sz="2000" b="1" dirty="0"/>
              <a:t> </a:t>
            </a:r>
            <a:r>
              <a:rPr lang="en-US" sz="2000" b="1" dirty="0" err="1"/>
              <a:t>narodu</a:t>
            </a:r>
            <a:r>
              <a:rPr lang="en-US" sz="2000" b="1" dirty="0"/>
              <a:t> </a:t>
            </a:r>
            <a:r>
              <a:rPr lang="en-US" b="1" dirty="0"/>
              <a:t>(He</a:t>
            </a:r>
            <a:r>
              <a:rPr lang="hr-HR" b="1" dirty="0"/>
              <a:t>b.</a:t>
            </a:r>
            <a:r>
              <a:rPr lang="en-US" b="1" dirty="0"/>
              <a:t> 11</a:t>
            </a:r>
            <a:r>
              <a:rPr lang="hr-HR" b="1" dirty="0"/>
              <a:t>,</a:t>
            </a:r>
            <a:r>
              <a:rPr lang="en-US" b="1" dirty="0"/>
              <a:t>24</a:t>
            </a:r>
            <a:r>
              <a:rPr lang="hr-HR" b="1" dirty="0"/>
              <a:t>.</a:t>
            </a:r>
            <a:r>
              <a:rPr lang="en-US" b="1" dirty="0"/>
              <a:t>25).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987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6"/>
            <a:ext cx="8615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Još</a:t>
            </a:r>
            <a:r>
              <a:rPr lang="en-US" sz="2000" b="1" dirty="0"/>
              <a:t> 40 </a:t>
            </a:r>
            <a:r>
              <a:rPr lang="en-US" sz="2000" b="1" dirty="0" err="1"/>
              <a:t>godina</a:t>
            </a:r>
            <a:r>
              <a:rPr lang="en-US" sz="2000" b="1" dirty="0"/>
              <a:t> u </a:t>
            </a:r>
            <a:r>
              <a:rPr lang="en-US" sz="2000" b="1" dirty="0" err="1"/>
              <a:t>zajedništvu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u </a:t>
            </a:r>
            <a:r>
              <a:rPr lang="en-US" sz="2000" b="1" dirty="0" err="1"/>
              <a:t>pustinji</a:t>
            </a:r>
            <a:r>
              <a:rPr lang="en-US" sz="2000" b="1" dirty="0"/>
              <a:t> </a:t>
            </a:r>
            <a:r>
              <a:rPr lang="en-US" sz="2000" b="1" dirty="0" err="1"/>
              <a:t>učinilo</a:t>
            </a:r>
            <a:r>
              <a:rPr lang="en-US" sz="2000" b="1" dirty="0"/>
              <a:t> ga je </a:t>
            </a:r>
            <a:r>
              <a:rPr lang="en-US" sz="2000" b="1" dirty="0" err="1"/>
              <a:t>vrlo</a:t>
            </a:r>
            <a:r>
              <a:rPr lang="en-US" sz="2000" b="1" dirty="0"/>
              <a:t> </a:t>
            </a:r>
            <a:r>
              <a:rPr lang="en-US" sz="2000" b="1" dirty="0" err="1"/>
              <a:t>poniznim</a:t>
            </a:r>
            <a:r>
              <a:rPr lang="en-US" sz="2000" b="1" dirty="0"/>
              <a:t> </a:t>
            </a:r>
            <a:r>
              <a:rPr lang="en-US" sz="2000" b="1" dirty="0" err="1"/>
              <a:t>čovjekom</a:t>
            </a:r>
            <a:r>
              <a:rPr lang="en-US" sz="2000" b="1" dirty="0"/>
              <a:t> (Br</a:t>
            </a:r>
            <a:r>
              <a:rPr lang="hr-HR" sz="2000" b="1" dirty="0"/>
              <a:t>.</a:t>
            </a:r>
            <a:r>
              <a:rPr lang="en-US" sz="2000" b="1" dirty="0"/>
              <a:t> 12</a:t>
            </a:r>
            <a:r>
              <a:rPr lang="hr-HR" sz="2000" b="1" dirty="0"/>
              <a:t>,</a:t>
            </a:r>
            <a:r>
              <a:rPr lang="en-US" sz="2000" b="1" dirty="0"/>
              <a:t>3). Sada ga je Bog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koristiti</a:t>
            </a:r>
            <a:r>
              <a:rPr lang="en-US" sz="2000" b="1" dirty="0"/>
              <a:t> za </a:t>
            </a:r>
            <a:r>
              <a:rPr lang="en-US" sz="2000" b="1" dirty="0" err="1"/>
              <a:t>slanje</a:t>
            </a:r>
            <a:r>
              <a:rPr lang="en-US" sz="2000" b="1" dirty="0"/>
              <a:t> </a:t>
            </a:r>
            <a:r>
              <a:rPr lang="hr-HR" sz="2000" b="1" dirty="0"/>
              <a:t>zala</a:t>
            </a:r>
            <a:r>
              <a:rPr lang="en-US" sz="2000" b="1" dirty="0"/>
              <a:t>; </a:t>
            </a:r>
            <a:r>
              <a:rPr lang="en-US" sz="2000" b="1" dirty="0" err="1"/>
              <a:t>preći</a:t>
            </a:r>
            <a:r>
              <a:rPr lang="en-US" sz="2000" b="1" dirty="0"/>
              <a:t> more; </a:t>
            </a:r>
            <a:r>
              <a:rPr lang="en-US" sz="2000" b="1" dirty="0" err="1"/>
              <a:t>primiti</a:t>
            </a:r>
            <a:r>
              <a:rPr lang="en-US" sz="2000" b="1" dirty="0"/>
              <a:t> </a:t>
            </a:r>
            <a:r>
              <a:rPr lang="en-US" sz="2000" b="1" dirty="0" err="1"/>
              <a:t>Deset</a:t>
            </a:r>
            <a:r>
              <a:rPr lang="en-US" sz="2000" b="1" dirty="0"/>
              <a:t> </a:t>
            </a:r>
            <a:r>
              <a:rPr lang="en-US" sz="2000" b="1" dirty="0" err="1"/>
              <a:t>zapovijedi</a:t>
            </a:r>
            <a:r>
              <a:rPr lang="en-US" sz="2000" b="1" dirty="0"/>
              <a:t>; </a:t>
            </a:r>
            <a:r>
              <a:rPr lang="en-US" sz="2000" b="1" dirty="0" err="1"/>
              <a:t>razgovarati</a:t>
            </a:r>
            <a:r>
              <a:rPr lang="en-US" sz="2000" b="1" dirty="0"/>
              <a:t> </a:t>
            </a:r>
            <a:r>
              <a:rPr lang="en-US" sz="2000" b="1" dirty="0" err="1"/>
              <a:t>izravno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; </a:t>
            </a:r>
            <a:r>
              <a:rPr lang="en-US" sz="2000" b="1" dirty="0" err="1"/>
              <a:t>udari</a:t>
            </a:r>
            <a:r>
              <a:rPr lang="hr-HR" sz="2000" b="1" dirty="0"/>
              <a:t>ti</a:t>
            </a:r>
            <a:r>
              <a:rPr lang="en-US" sz="2000" b="1" dirty="0"/>
              <a:t> u </a:t>
            </a:r>
            <a:r>
              <a:rPr lang="en-US" sz="2000" b="1" dirty="0" err="1"/>
              <a:t>stijenu</a:t>
            </a:r>
            <a:r>
              <a:rPr lang="en-US" sz="2000" b="1" dirty="0"/>
              <a:t>... </a:t>
            </a:r>
            <a:r>
              <a:rPr lang="en-US" sz="2000" b="1" dirty="0" err="1"/>
              <a:t>Čak</a:t>
            </a:r>
            <a:r>
              <a:rPr lang="en-US" sz="2000" b="1" dirty="0"/>
              <a:t> je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ponizno</a:t>
            </a:r>
            <a:r>
              <a:rPr lang="en-US" sz="2000" b="1" dirty="0"/>
              <a:t> </a:t>
            </a:r>
            <a:r>
              <a:rPr lang="en-US" sz="2000" b="1" dirty="0" err="1"/>
              <a:t>prihvatiti</a:t>
            </a:r>
            <a:r>
              <a:rPr lang="en-US" sz="2000" b="1" dirty="0"/>
              <a:t> </a:t>
            </a:r>
            <a:r>
              <a:rPr lang="en-US" sz="2000" b="1" dirty="0" err="1"/>
              <a:t>kaznu</a:t>
            </a:r>
            <a:r>
              <a:rPr lang="en-US" sz="2000" b="1" dirty="0"/>
              <a:t> za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čin</a:t>
            </a:r>
            <a:r>
              <a:rPr lang="en-US" sz="2000" b="1" dirty="0"/>
              <a:t> </a:t>
            </a:r>
            <a:r>
              <a:rPr lang="en-US" sz="2000" b="1" dirty="0" err="1"/>
              <a:t>ponosa</a:t>
            </a:r>
            <a:r>
              <a:rPr lang="en-US" sz="2000" b="1" dirty="0"/>
              <a:t>, </a:t>
            </a:r>
            <a:r>
              <a:rPr lang="en-US" sz="2000" b="1" dirty="0" err="1"/>
              <a:t>preuzimajući</a:t>
            </a:r>
            <a:r>
              <a:rPr lang="en-US" sz="2000" b="1" dirty="0"/>
              <a:t> </a:t>
            </a:r>
            <a:r>
              <a:rPr lang="en-US" sz="2000" b="1" dirty="0" err="1"/>
              <a:t>zasluge</a:t>
            </a:r>
            <a:r>
              <a:rPr lang="en-US" sz="2000" b="1" dirty="0"/>
              <a:t> za ono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učinio</a:t>
            </a:r>
            <a:r>
              <a:rPr lang="en-US" sz="2000" b="1" dirty="0"/>
              <a:t> (Br. 20</a:t>
            </a:r>
            <a:r>
              <a:rPr lang="hr-HR" sz="2000" b="1" dirty="0"/>
              <a:t>,</a:t>
            </a:r>
            <a:r>
              <a:rPr lang="en-US" sz="2000" b="1" dirty="0"/>
              <a:t>10-12).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990348"/>
            <a:ext cx="4544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 je bio </a:t>
            </a:r>
            <a:r>
              <a:rPr lang="en-US" sz="2000" b="1" dirty="0" err="1"/>
              <a:t>osloboditelj</a:t>
            </a:r>
            <a:r>
              <a:rPr lang="en-US" sz="2000" b="1" dirty="0"/>
              <a:t>!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hr-HR" sz="2000" b="1" dirty="0"/>
              <a:t>snaž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ruka</a:t>
            </a:r>
            <a:r>
              <a:rPr lang="en-US" sz="2000" b="1" dirty="0"/>
              <a:t> </a:t>
            </a:r>
            <a:r>
              <a:rPr lang="en-US" sz="2000" b="1" dirty="0" err="1"/>
              <a:t>oslobodit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braću</a:t>
            </a:r>
            <a:r>
              <a:rPr lang="en-US" sz="2000" b="1" dirty="0"/>
              <a:t>! Velika </a:t>
            </a:r>
            <a:r>
              <a:rPr lang="en-US" sz="2000" b="1" dirty="0" err="1"/>
              <a:t>pogreška</a:t>
            </a:r>
            <a:r>
              <a:rPr lang="en-US" sz="2000" b="1" dirty="0"/>
              <a:t>. Bog ga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koristiti</a:t>
            </a:r>
            <a:r>
              <a:rPr lang="en-US" sz="2000" b="1" dirty="0"/>
              <a:t> </a:t>
            </a:r>
            <a:r>
              <a:rPr lang="en-US" sz="2000" b="1" dirty="0" err="1"/>
              <a:t>dok</a:t>
            </a:r>
            <a:r>
              <a:rPr lang="en-US" sz="2000" b="1" dirty="0"/>
              <a:t> je </a:t>
            </a:r>
            <a:r>
              <a:rPr lang="hr-HR" sz="2000" b="1" dirty="0"/>
              <a:t>ima</a:t>
            </a:r>
            <a:r>
              <a:rPr lang="en-US" sz="2000" b="1" dirty="0"/>
              <a:t>o </a:t>
            </a:r>
            <a:r>
              <a:rPr lang="en-US" sz="2000" b="1" dirty="0" err="1"/>
              <a:t>takav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Primjer Mojsija pokazuje nam da poniznost ne nastaje spontano u nama, već moramo moliti Boga da nam je udahne svaki dan.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1426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2026-03-07T07:45:25Z</dcterms:created>
  <dcterms:modified xsi:type="dcterms:W3CDTF">2026-04-05T06:01:11Z</dcterms:modified>
</cp:coreProperties>
</file>