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6"/>
  </p:notesMasterIdLst>
  <p:sldIdLst>
    <p:sldId id="396" r:id="rId7"/>
    <p:sldId id="388" r:id="rId8"/>
    <p:sldId id="478" r:id="rId9"/>
    <p:sldId id="293" r:id="rId10"/>
    <p:sldId id="292" r:id="rId11"/>
    <p:sldId id="258" r:id="rId12"/>
    <p:sldId id="259" r:id="rId13"/>
    <p:sldId id="260" r:id="rId14"/>
    <p:sldId id="284" r:id="rId15"/>
    <p:sldId id="285" r:id="rId16"/>
    <p:sldId id="262" r:id="rId17"/>
    <p:sldId id="263" r:id="rId18"/>
    <p:sldId id="264" r:id="rId19"/>
    <p:sldId id="283" r:id="rId20"/>
    <p:sldId id="393" r:id="rId21"/>
    <p:sldId id="408" r:id="rId22"/>
    <p:sldId id="390" r:id="rId23"/>
    <p:sldId id="483" r:id="rId24"/>
    <p:sldId id="482"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ill Sans MT Ext Condensed Bold" panose="020B0902020104020203" pitchFamily="34" charset="0"/>
      <p:regular r:id="rId41"/>
    </p:embeddedFont>
    <p:embeddedFont>
      <p:font typeface="Impact" panose="020B0806030902050204" pitchFamily="34" charset="0"/>
      <p:regular r:id="rId4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36" y="132"/>
      </p:cViewPr>
      <p:guideLst/>
    </p:cSldViewPr>
  </p:slideViewPr>
  <p:notesTextViewPr>
    <p:cViewPr>
      <p:scale>
        <a:sx n="1" d="1"/>
        <a:sy n="1" d="1"/>
      </p:scale>
      <p:origin x="0" y="0"/>
    </p:cViewPr>
  </p:notesTextViewPr>
  <p:sorterViewPr>
    <p:cViewPr>
      <p:scale>
        <a:sx n="100" d="100"/>
        <a:sy n="100" d="100"/>
      </p:scale>
      <p:origin x="0" y="-8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US" sz="2000" b="1" dirty="0">
              <a:solidFill>
                <a:schemeClr val="tx2">
                  <a:lumMod val="50000"/>
                </a:schemeClr>
              </a:solidFill>
            </a:rPr>
            <a:t>Kako </a:t>
          </a:r>
          <a:r>
            <a:rPr lang="en-US" sz="2000" b="1" dirty="0" err="1">
              <a:solidFill>
                <a:schemeClr val="tx2">
                  <a:lumMod val="50000"/>
                </a:schemeClr>
              </a:solidFill>
            </a:rPr>
            <a:t>proučavati</a:t>
          </a:r>
          <a:r>
            <a:rPr lang="en-US" sz="2000" b="1" dirty="0">
              <a:solidFill>
                <a:schemeClr val="tx2">
                  <a:lumMod val="50000"/>
                </a:schemeClr>
              </a:solidFill>
            </a:rPr>
            <a:t> </a:t>
          </a:r>
          <a:r>
            <a:rPr lang="en-US" sz="2000" b="1" dirty="0" err="1">
              <a:solidFill>
                <a:schemeClr val="tx2">
                  <a:lumMod val="50000"/>
                </a:schemeClr>
              </a:solidFill>
            </a:rPr>
            <a:t>Bibliju</a:t>
          </a:r>
          <a:r>
            <a:rPr lang="en-US" sz="2000" b="1" dirty="0">
              <a:solidFill>
                <a:schemeClr val="tx2">
                  <a:lumMod val="50000"/>
                </a:schemeClr>
              </a:solidFill>
            </a:rPr>
            <a:t>:</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US" sz="2000" b="1" dirty="0" err="1">
              <a:effectLst>
                <a:outerShdw blurRad="38100" dist="38100" dir="2700000" algn="tl">
                  <a:srgbClr val="000000"/>
                </a:outerShdw>
              </a:effectLst>
            </a:rPr>
            <a:t>Vrijeme</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US" sz="2000" b="1" dirty="0" err="1">
              <a:effectLst>
                <a:outerShdw blurRad="38100" dist="38100" dir="2700000" algn="tl">
                  <a:srgbClr val="000000"/>
                </a:outerShdw>
              </a:effectLst>
            </a:rPr>
            <a:t>Mjesto</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US" sz="2000" b="1" dirty="0" err="1">
              <a:effectLst>
                <a:outerShdw blurRad="38100" dist="38100" dir="2700000" algn="tl">
                  <a:srgbClr val="000000"/>
                </a:outerShdw>
              </a:effectLst>
            </a:rPr>
            <a:t>Tehnika</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US" sz="2000" b="1" dirty="0" err="1">
              <a:solidFill>
                <a:schemeClr val="accent2">
                  <a:lumMod val="50000"/>
                </a:schemeClr>
              </a:solidFill>
            </a:rPr>
            <a:t>Prednosti</a:t>
          </a:r>
          <a:r>
            <a:rPr lang="en-US" sz="2000" b="1" dirty="0">
              <a:solidFill>
                <a:schemeClr val="accent2">
                  <a:lumMod val="50000"/>
                </a:schemeClr>
              </a:solidFill>
            </a:rPr>
            <a:t> </a:t>
          </a:r>
          <a:r>
            <a:rPr lang="en-US" sz="2000" b="1" dirty="0" err="1">
              <a:solidFill>
                <a:schemeClr val="accent2">
                  <a:lumMod val="50000"/>
                </a:schemeClr>
              </a:solidFill>
            </a:rPr>
            <a:t>proučavanja</a:t>
          </a:r>
          <a:r>
            <a:rPr lang="en-US" sz="2000" b="1" dirty="0">
              <a:solidFill>
                <a:schemeClr val="accent2">
                  <a:lumMod val="50000"/>
                </a:schemeClr>
              </a:solidFill>
            </a:rPr>
            <a:t> </a:t>
          </a:r>
          <a:r>
            <a:rPr lang="en-US" sz="2000" b="1" dirty="0" err="1">
              <a:solidFill>
                <a:schemeClr val="accent2">
                  <a:lumMod val="50000"/>
                </a:schemeClr>
              </a:solidFill>
            </a:rPr>
            <a:t>Biblije</a:t>
          </a:r>
          <a:r>
            <a:rPr lang="en-US" sz="2000" b="1" dirty="0">
              <a:solidFill>
                <a:schemeClr val="accent2">
                  <a:lumMod val="50000"/>
                </a:schemeClr>
              </a:solidFill>
            </a:rPr>
            <a:t>:</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US" sz="2000" b="1" dirty="0" err="1">
              <a:effectLst>
                <a:outerShdw blurRad="38100" dist="38100" dir="2700000" algn="tl">
                  <a:srgbClr val="000000"/>
                </a:outerShdw>
              </a:effectLst>
            </a:rPr>
            <a:t>Prednost</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dijeljenja</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US" sz="2000" b="1" dirty="0" err="1">
              <a:effectLst>
                <a:outerShdw blurRad="38100" dist="38100" dir="2700000" algn="tl">
                  <a:srgbClr val="000000"/>
                </a:outerShdw>
              </a:effectLst>
            </a:rPr>
            <a:t>Prednost</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jedenja</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US" sz="2000" b="1" dirty="0" err="1">
              <a:effectLst>
                <a:outerShdw blurRad="38100" dist="38100" dir="2700000" algn="tl">
                  <a:srgbClr val="000000"/>
                </a:outerShdw>
              </a:effectLst>
            </a:rPr>
            <a:t>Detaljno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proučavanje</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Biblije</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sastoji</a:t>
          </a:r>
          <a:r>
            <a:rPr lang="en-US" sz="2000" b="1" dirty="0">
              <a:effectLst>
                <a:outerShdw blurRad="38100" dist="38100" dir="2700000" algn="tl">
                  <a:srgbClr val="000000"/>
                </a:outerShdw>
              </a:effectLst>
            </a:rPr>
            <a:t> se od </a:t>
          </a:r>
          <a:r>
            <a:rPr lang="en-US" sz="2000" b="1" dirty="0" err="1">
              <a:effectLst>
                <a:outerShdw blurRad="38100" dist="38100" dir="2700000" algn="tl">
                  <a:srgbClr val="000000"/>
                </a:outerShdw>
              </a:effectLst>
            </a:rPr>
            <a:t>četiri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dijela</a:t>
          </a:r>
          <a:r>
            <a:rPr lang="hr-HR"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US" sz="2000" b="1" dirty="0" err="1">
              <a:effectLst>
                <a:outerShdw blurRad="38100" dist="38100" dir="2700000" algn="tl">
                  <a:srgbClr val="000000"/>
                </a:outerShdw>
              </a:effectLst>
            </a:rPr>
            <a:t>Molite</a:t>
          </a:r>
          <a:r>
            <a:rPr lang="en-US" sz="2000" b="1" dirty="0">
              <a:effectLst>
                <a:outerShdw blurRad="38100" dist="38100" dir="2700000" algn="tl">
                  <a:srgbClr val="000000"/>
                </a:outerShdw>
              </a:effectLst>
            </a:rPr>
            <a:t> se</a:t>
          </a:r>
          <a:r>
            <a:rPr lang="hr-HR"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US" sz="2000" b="1" dirty="0" err="1">
              <a:effectLst>
                <a:outerShdw blurRad="38100" dist="38100" dir="2700000" algn="tl">
                  <a:srgbClr val="000000"/>
                </a:outerShdw>
              </a:effectLst>
            </a:rPr>
            <a:t>Podijeli</a:t>
          </a:r>
          <a:r>
            <a:rPr lang="hr-HR"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US" sz="2000" b="1" dirty="0" err="1">
              <a:effectLst/>
            </a:rPr>
            <a:t>Pozovite</a:t>
          </a:r>
          <a:r>
            <a:rPr lang="en-US" sz="2000" b="1" dirty="0">
              <a:effectLst/>
            </a:rPr>
            <a:t> Duha </a:t>
          </a:r>
          <a:r>
            <a:rPr lang="en-US" sz="2000" b="1" dirty="0" err="1">
              <a:effectLst/>
            </a:rPr>
            <a:t>Svetoga</a:t>
          </a:r>
          <a:r>
            <a:rPr lang="en-US" sz="2000" b="1" dirty="0">
              <a:effectLst/>
            </a:rPr>
            <a:t> da </a:t>
          </a:r>
          <a:r>
            <a:rPr lang="en-US" sz="2000" b="1" dirty="0" err="1">
              <a:effectLst/>
            </a:rPr>
            <a:t>vam</a:t>
          </a:r>
          <a:r>
            <a:rPr lang="en-US" sz="2000" b="1" dirty="0">
              <a:effectLst/>
            </a:rPr>
            <a:t> </a:t>
          </a:r>
          <a:r>
            <a:rPr lang="en-US" sz="2000" b="1" dirty="0" err="1">
              <a:effectLst/>
            </a:rPr>
            <a:t>bude</a:t>
          </a:r>
          <a:r>
            <a:rPr lang="en-US" sz="2000" b="1" dirty="0">
              <a:effectLst/>
            </a:rPr>
            <a:t> </a:t>
          </a:r>
          <a:r>
            <a:rPr lang="en-US" sz="2000" b="1" dirty="0" err="1">
              <a:effectLst/>
            </a:rPr>
            <a:t>vodič</a:t>
          </a:r>
          <a:r>
            <a:rPr lang="en-US" sz="2000" b="1" dirty="0">
              <a:effectLst/>
            </a:rPr>
            <a:t> u </a:t>
          </a:r>
          <a:r>
            <a:rPr lang="en-US" sz="2000" b="1" dirty="0" err="1">
              <a:effectLst/>
            </a:rPr>
            <a:t>vaš</a:t>
          </a:r>
          <a:r>
            <a:rPr lang="hr-HR" sz="2000" b="1" dirty="0">
              <a:effectLst/>
            </a:rPr>
            <a:t>e</a:t>
          </a:r>
          <a:r>
            <a:rPr lang="en-US" sz="2000" b="1" dirty="0">
              <a:effectLst/>
            </a:rPr>
            <a:t>m </a:t>
          </a:r>
          <a:r>
            <a:rPr lang="hr-HR" sz="2000" b="1" dirty="0">
              <a:effectLst/>
            </a:rPr>
            <a:t>proučavanju.</a:t>
          </a:r>
          <a:endParaRPr lang="en" sz="20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dirty="0" err="1">
              <a:effectLst/>
            </a:rPr>
            <a:t>Odaberite</a:t>
          </a:r>
          <a:r>
            <a:rPr lang="en-US" sz="2000" b="1" dirty="0">
              <a:effectLst/>
            </a:rPr>
            <a:t> </a:t>
          </a:r>
          <a:r>
            <a:rPr lang="en-US" sz="2000" b="1" dirty="0" err="1">
              <a:effectLst/>
            </a:rPr>
            <a:t>stih</a:t>
          </a:r>
          <a:r>
            <a:rPr lang="en-US" sz="2000" b="1" dirty="0">
              <a:effectLst/>
            </a:rPr>
            <a:t> </a:t>
          </a:r>
          <a:r>
            <a:rPr lang="en-US" sz="2000" b="1" dirty="0" err="1">
              <a:effectLst/>
            </a:rPr>
            <a:t>ili</a:t>
          </a:r>
          <a:r>
            <a:rPr lang="en-US" sz="2000" b="1" dirty="0">
              <a:effectLst/>
            </a:rPr>
            <a:t> </a:t>
          </a:r>
          <a:r>
            <a:rPr lang="en-US" sz="2000" b="1" dirty="0" err="1">
              <a:effectLst/>
            </a:rPr>
            <a:t>odlomak</a:t>
          </a:r>
          <a:r>
            <a:rPr lang="en-US" sz="2000" b="1" dirty="0">
              <a:effectLst/>
            </a:rPr>
            <a:t> </a:t>
          </a:r>
          <a:r>
            <a:rPr lang="en-US" sz="2000" b="1" dirty="0" err="1">
              <a:effectLst/>
            </a:rPr>
            <a:t>iz</a:t>
          </a:r>
          <a:r>
            <a:rPr lang="en-US" sz="2000" b="1" dirty="0">
              <a:effectLst/>
            </a:rPr>
            <a:t> </a:t>
          </a:r>
          <a:r>
            <a:rPr lang="en-US" sz="2000" b="1" dirty="0" err="1">
              <a:effectLst/>
            </a:rPr>
            <a:t>Biblije</a:t>
          </a:r>
          <a:r>
            <a:rPr lang="hr-HR" sz="2000" b="1" dirty="0">
              <a:effectLst/>
            </a:rPr>
            <a:t>.</a:t>
          </a:r>
          <a:endParaRPr lang="en" sz="20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2000" b="1" dirty="0">
              <a:effectLst/>
            </a:rPr>
            <a:t>He will touch your heart and mind so that you understand what you read</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kern="1200" dirty="0" err="1">
              <a:solidFill>
                <a:prstClr val="black"/>
              </a:solidFill>
              <a:effectLst/>
              <a:latin typeface="Aptos" panose="02110004020202020204"/>
              <a:ea typeface="+mn-ea"/>
              <a:cs typeface="+mn-cs"/>
            </a:rPr>
            <a:t>Zapiši</a:t>
          </a:r>
          <a:r>
            <a:rPr lang="en-US" sz="2000" b="1" kern="1200" dirty="0">
              <a:solidFill>
                <a:prstClr val="black"/>
              </a:solidFill>
              <a:effectLst/>
              <a:latin typeface="Aptos" panose="02110004020202020204"/>
              <a:ea typeface="+mn-ea"/>
              <a:cs typeface="+mn-cs"/>
            </a:rPr>
            <a:t> to da </a:t>
          </a:r>
          <a:r>
            <a:rPr lang="en-US" sz="2000" b="1" kern="1200" dirty="0" err="1">
              <a:solidFill>
                <a:prstClr val="black"/>
              </a:solidFill>
              <a:effectLst/>
              <a:latin typeface="Aptos" panose="02110004020202020204"/>
              <a:ea typeface="+mn-ea"/>
              <a:cs typeface="+mn-cs"/>
            </a:rPr>
            <a:t>ti</a:t>
          </a:r>
          <a:r>
            <a:rPr lang="en-US" sz="2000" b="1" kern="1200" dirty="0">
              <a:solidFill>
                <a:prstClr val="black"/>
              </a:solidFill>
              <a:effectLst/>
              <a:latin typeface="Aptos" panose="02110004020202020204"/>
              <a:ea typeface="+mn-ea"/>
              <a:cs typeface="+mn-cs"/>
            </a:rPr>
            <a:t> </a:t>
          </a:r>
          <a:r>
            <a:rPr lang="en-US" sz="2000" b="1" kern="1200" dirty="0" err="1">
              <a:solidFill>
                <a:prstClr val="black"/>
              </a:solidFill>
              <a:effectLst/>
              <a:latin typeface="Aptos" panose="02110004020202020204"/>
              <a:ea typeface="+mn-ea"/>
              <a:cs typeface="+mn-cs"/>
            </a:rPr>
            <a:t>pomogne</a:t>
          </a:r>
          <a:r>
            <a:rPr lang="en-US" sz="2000" b="1" kern="1200" dirty="0">
              <a:solidFill>
                <a:prstClr val="black"/>
              </a:solidFill>
              <a:effectLst/>
              <a:latin typeface="Aptos" panose="02110004020202020204"/>
              <a:ea typeface="+mn-ea"/>
              <a:cs typeface="+mn-cs"/>
            </a:rPr>
            <a:t> </a:t>
          </a:r>
          <a:r>
            <a:rPr lang="hr-HR" sz="2000" b="1" kern="1200" dirty="0">
              <a:solidFill>
                <a:prstClr val="black"/>
              </a:solidFill>
              <a:effectLst/>
              <a:latin typeface="Aptos" panose="02110004020202020204"/>
              <a:ea typeface="+mn-ea"/>
              <a:cs typeface="+mn-cs"/>
            </a:rPr>
            <a:t>u</a:t>
          </a:r>
          <a:r>
            <a:rPr lang="en-US" sz="2000" b="1" kern="1200" dirty="0" err="1">
              <a:solidFill>
                <a:prstClr val="black"/>
              </a:solidFill>
              <a:effectLst/>
              <a:latin typeface="Aptos" panose="02110004020202020204"/>
              <a:ea typeface="+mn-ea"/>
              <a:cs typeface="+mn-cs"/>
            </a:rPr>
            <a:t>rezati</a:t>
          </a:r>
          <a:r>
            <a:rPr lang="en-US" sz="2000" b="1" kern="1200" dirty="0">
              <a:solidFill>
                <a:prstClr val="black"/>
              </a:solidFill>
              <a:effectLst/>
              <a:latin typeface="Aptos" panose="02110004020202020204"/>
              <a:ea typeface="+mn-ea"/>
              <a:cs typeface="+mn-cs"/>
            </a:rPr>
            <a:t> to u </a:t>
          </a:r>
          <a:r>
            <a:rPr lang="hr-HR" sz="2000" b="1" kern="1200" dirty="0">
              <a:solidFill>
                <a:prstClr val="black"/>
              </a:solidFill>
              <a:effectLst/>
              <a:latin typeface="Aptos" panose="02110004020202020204"/>
              <a:ea typeface="+mn-ea"/>
              <a:cs typeface="+mn-cs"/>
            </a:rPr>
            <a:t>t</a:t>
          </a:r>
          <a:r>
            <a:rPr lang="en-US" sz="2000" b="1" kern="1200" dirty="0" err="1">
              <a:solidFill>
                <a:prstClr val="black"/>
              </a:solidFill>
              <a:effectLst/>
              <a:latin typeface="Aptos" panose="02110004020202020204"/>
              <a:ea typeface="+mn-ea"/>
              <a:cs typeface="+mn-cs"/>
            </a:rPr>
            <a:t>voj</a:t>
          </a:r>
          <a:r>
            <a:rPr lang="en-US" sz="2000" b="1" kern="1200" dirty="0">
              <a:solidFill>
                <a:prstClr val="black"/>
              </a:solidFill>
              <a:effectLst/>
              <a:latin typeface="Aptos" panose="02110004020202020204"/>
              <a:ea typeface="+mn-ea"/>
              <a:cs typeface="+mn-cs"/>
            </a:rPr>
            <a:t> um</a:t>
          </a:r>
          <a:r>
            <a:rPr lang="hr-HR" sz="2000" b="1" kern="1200" dirty="0">
              <a:solidFill>
                <a:prstClr val="black"/>
              </a:solidFill>
              <a:effectLst/>
              <a:latin typeface="Aptos" panose="02110004020202020204"/>
              <a:ea typeface="+mn-ea"/>
              <a:cs typeface="+mn-cs"/>
            </a:rPr>
            <a:t>.</a:t>
          </a:r>
          <a:endParaRPr lang="en" sz="20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hr-HR" sz="2000" b="1" kern="1200" dirty="0">
              <a:solidFill>
                <a:schemeClr val="bg1"/>
              </a:solidFill>
              <a:effectLst>
                <a:outerShdw blurRad="38100" dist="38100" dir="2700000" algn="tl">
                  <a:srgbClr val="000000"/>
                </a:outerShdw>
              </a:effectLst>
              <a:latin typeface="Aptos" panose="02110004020202020204"/>
              <a:ea typeface="+mn-ea"/>
              <a:cs typeface="+mn-cs"/>
            </a:rPr>
            <a:t>Podvuci</a:t>
          </a:r>
          <a:r>
            <a:rPr lang="en-US" sz="2000" b="1" kern="1200" dirty="0" err="1">
              <a:solidFill>
                <a:schemeClr val="bg1"/>
              </a:solidFill>
              <a:effectLst>
                <a:outerShdw blurRad="38100" dist="38100" dir="2700000" algn="tl">
                  <a:srgbClr val="000000"/>
                </a:outerShdw>
              </a:effectLst>
              <a:latin typeface="Aptos" panose="02110004020202020204"/>
              <a:ea typeface="+mn-ea"/>
              <a:cs typeface="+mn-cs"/>
            </a:rPr>
            <a:t>ite</a:t>
          </a:r>
          <a:r>
            <a:rPr lang="en-U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n-US" sz="2000" b="1" kern="1200" dirty="0" err="1">
              <a:solidFill>
                <a:schemeClr val="bg1"/>
              </a:solidFill>
              <a:effectLst>
                <a:outerShdw blurRad="38100" dist="38100" dir="2700000" algn="tl">
                  <a:srgbClr val="000000"/>
                </a:outerShdw>
              </a:effectLst>
              <a:latin typeface="Aptos" panose="02110004020202020204"/>
              <a:ea typeface="+mn-ea"/>
              <a:cs typeface="+mn-cs"/>
            </a:rPr>
            <a:t>ključne</a:t>
          </a:r>
          <a:r>
            <a:rPr lang="en-U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n-US" sz="2000" b="1" kern="1200" dirty="0" err="1">
              <a:solidFill>
                <a:schemeClr val="bg1"/>
              </a:solidFill>
              <a:effectLst>
                <a:outerShdw blurRad="38100" dist="38100" dir="2700000" algn="tl">
                  <a:srgbClr val="000000"/>
                </a:outerShdw>
              </a:effectLst>
              <a:latin typeface="Aptos" panose="02110004020202020204"/>
              <a:ea typeface="+mn-ea"/>
              <a:cs typeface="+mn-cs"/>
            </a:rPr>
            <a:t>ideje</a:t>
          </a:r>
          <a:r>
            <a:rPr lang="hr-HR" sz="2000" b="1" kern="1200" dirty="0">
              <a:solidFill>
                <a:schemeClr val="bg1"/>
              </a:solidFill>
              <a:effectLst>
                <a:outerShdw blurRad="38100" dist="38100" dir="2700000" algn="tl">
                  <a:srgbClr val="000000"/>
                </a:outerShdw>
              </a:effectLst>
              <a:latin typeface="Aptos" panose="02110004020202020204"/>
              <a:ea typeface="+mn-ea"/>
              <a:cs typeface="+mn-cs"/>
            </a:rPr>
            <a:t>.</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dirty="0" err="1">
              <a:solidFill>
                <a:schemeClr val="bg1"/>
              </a:solidFill>
              <a:effectLst>
                <a:outerShdw blurRad="38100" dist="38100" dir="2700000" algn="tl">
                  <a:srgbClr val="000000"/>
                </a:outerShdw>
              </a:effectLst>
            </a:rPr>
            <a:t>Zapišite</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misli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koje</a:t>
          </a:r>
          <a:r>
            <a:rPr lang="en-US" sz="2000" b="1" dirty="0">
              <a:solidFill>
                <a:schemeClr val="bg1"/>
              </a:solidFill>
              <a:effectLst>
                <a:outerShdw blurRad="38100" dist="38100" dir="2700000" algn="tl">
                  <a:srgbClr val="000000"/>
                </a:outerShdw>
              </a:effectLst>
            </a:rPr>
            <a:t> vas </a:t>
          </a:r>
          <a:r>
            <a:rPr lang="en-US" sz="2000" b="1" dirty="0" err="1">
              <a:solidFill>
                <a:schemeClr val="bg1"/>
              </a:solidFill>
              <a:effectLst>
                <a:outerShdw blurRad="38100" dist="38100" dir="2700000" algn="tl">
                  <a:srgbClr val="000000"/>
                </a:outerShdw>
              </a:effectLst>
            </a:rPr>
            <a:t>inspiriraju</a:t>
          </a:r>
          <a:r>
            <a:rPr lang="en-US" sz="2000" b="1" dirty="0">
              <a:solidFill>
                <a:schemeClr val="bg1"/>
              </a:solidFill>
              <a:effectLst>
                <a:outerShdw blurRad="38100" dist="38100" dir="2700000" algn="tl">
                  <a:srgbClr val="000000"/>
                </a:outerShdw>
              </a:effectLst>
            </a:rPr>
            <a:t> za </a:t>
          </a:r>
          <a:r>
            <a:rPr lang="en-US" sz="2000" b="1" dirty="0" err="1">
              <a:solidFill>
                <a:schemeClr val="bg1"/>
              </a:solidFill>
              <a:effectLst>
                <a:outerShdw blurRad="38100" dist="38100" dir="2700000" algn="tl">
                  <a:srgbClr val="000000"/>
                </a:outerShdw>
              </a:effectLst>
            </a:rPr>
            <a:t>te</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ključne</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ideje</a:t>
          </a:r>
          <a:r>
            <a:rPr lang="hr-HR" sz="2000" b="1" dirty="0">
              <a:solidFill>
                <a:schemeClr val="bg1"/>
              </a:solidFill>
              <a:effectLst>
                <a:outerShdw blurRad="38100" dist="38100" dir="2700000" algn="tl">
                  <a:srgbClr val="000000"/>
                </a:outerShdw>
              </a:effectLst>
            </a:rPr>
            <a:t>.</a:t>
          </a:r>
          <a:endParaRPr lang="en" sz="20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it-IT" sz="2000" b="1" kern="1200" dirty="0">
              <a:effectLst/>
            </a:rPr>
            <a:t>Zamoli Boga da ti pomogne primijeniti ideje</a:t>
          </a:r>
          <a:r>
            <a:rPr lang="hr-HR" sz="2000" b="1" kern="1200" dirty="0">
              <a:effectLst/>
            </a:rPr>
            <a:t>.</a:t>
          </a:r>
          <a:r>
            <a:rPr lang="it-IT" sz="2000" b="1" kern="1200" dirty="0">
              <a:effectLst/>
            </a:rPr>
            <a:t> koje imaš</a:t>
          </a:r>
          <a:r>
            <a:rPr lang="en" sz="2000" b="1" kern="1200" dirty="0">
              <a:effectLst/>
            </a:rPr>
            <a:t>learned</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kern="1200" dirty="0" err="1">
              <a:effectLst/>
            </a:rPr>
            <a:t>Razmis</a:t>
          </a:r>
          <a:r>
            <a:rPr lang="hr-HR" sz="2000" b="1" kern="1200" dirty="0">
              <a:effectLst/>
            </a:rPr>
            <a:t>li</a:t>
          </a:r>
          <a:r>
            <a:rPr lang="en-US" sz="2000" b="1" kern="1200" dirty="0">
              <a:effectLst/>
            </a:rPr>
            <a:t> s </a:t>
          </a:r>
          <a:r>
            <a:rPr lang="en-US" sz="2000" b="1" kern="1200" dirty="0" err="1">
              <a:effectLst/>
            </a:rPr>
            <a:t>kim</a:t>
          </a:r>
          <a:r>
            <a:rPr lang="en-US" sz="2000" b="1" kern="1200" dirty="0">
              <a:effectLst/>
            </a:rPr>
            <a:t> bi mog</a:t>
          </a:r>
          <a:r>
            <a:rPr lang="hr-HR" sz="2000" b="1" kern="1200" dirty="0">
              <a:effectLst/>
            </a:rPr>
            <a:t>ao</a:t>
          </a:r>
          <a:r>
            <a:rPr lang="en-US" sz="2000" b="1" kern="1200" dirty="0">
              <a:effectLst/>
            </a:rPr>
            <a:t> </a:t>
          </a:r>
          <a:r>
            <a:rPr lang="en-US" sz="2000" b="1" kern="1200" dirty="0" err="1">
              <a:effectLst/>
            </a:rPr>
            <a:t>podijeliti</a:t>
          </a:r>
          <a:r>
            <a:rPr lang="en-US" sz="2000" b="1" kern="1200" dirty="0">
              <a:effectLst/>
            </a:rPr>
            <a:t> ono </a:t>
          </a:r>
          <a:r>
            <a:rPr lang="en-US" sz="2000" b="1" kern="1200" dirty="0" err="1">
              <a:effectLst/>
            </a:rPr>
            <a:t>što</a:t>
          </a:r>
          <a:r>
            <a:rPr lang="en-US" sz="2000" b="1" kern="1200" dirty="0">
              <a:effectLst/>
            </a:rPr>
            <a:t> s</a:t>
          </a:r>
          <a:r>
            <a:rPr lang="hr-HR" sz="2000" b="1" kern="1200" dirty="0">
              <a:effectLst/>
            </a:rPr>
            <a:t>i</a:t>
          </a:r>
          <a:r>
            <a:rPr lang="en-US" sz="2000" b="1" kern="1200" dirty="0">
              <a:effectLst/>
            </a:rPr>
            <a:t> </a:t>
          </a:r>
          <a:r>
            <a:rPr lang="en-US" sz="2000" b="1" kern="1200" dirty="0" err="1">
              <a:effectLst/>
            </a:rPr>
            <a:t>nauči</a:t>
          </a:r>
          <a:r>
            <a:rPr lang="hr-HR" sz="2000" b="1" kern="1200" dirty="0">
              <a:effectLst/>
            </a:rPr>
            <a:t>o.</a:t>
          </a:r>
          <a:endParaRPr lang="en" sz="20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custLinFactNeighborX="14917" custLinFactNeighborY="-1496">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87E11445-84E5-4790-ABAC-E073B8837569}" type="pres">
      <dgm:prSet presAssocID="{566B7759-8404-4C03-9ABD-E43DEE6B9AB8}" presName="Name37" presStyleLbl="parChTrans1D2" presStyleIdx="0" presStyleCnt="4"/>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2" presStyleIdx="0" presStyleCnt="4" custScaleX="149004" custScaleY="244915">
        <dgm:presLayoutVars>
          <dgm:chPref val="3"/>
        </dgm:presLayoutVars>
      </dgm:prSet>
      <dgm:spPr/>
    </dgm:pt>
    <dgm:pt modelId="{ABD43102-E705-43B4-A716-91DB497E4515}" type="pres">
      <dgm:prSet presAssocID="{4452D78F-07D2-4C09-98DA-8B2069C3D515}" presName="rootConnector" presStyleLbl="node2" presStyleIdx="0" presStyleCnt="4"/>
      <dgm:spPr/>
    </dgm:pt>
    <dgm:pt modelId="{73E5E234-5968-4B91-AE12-CAA3943605DB}" type="pres">
      <dgm:prSet presAssocID="{4452D78F-07D2-4C09-98DA-8B2069C3D515}" presName="hierChild4" presStyleCnt="0"/>
      <dgm:spPr/>
    </dgm:pt>
    <dgm:pt modelId="{454F7BB4-9A0C-405D-96FE-16BFF2C738E5}" type="pres">
      <dgm:prSet presAssocID="{B3D322AB-7C2C-4462-A730-A4D99C7EE57F}" presName="Name37" presStyleLbl="parChTrans1D3" presStyleIdx="0" presStyleCnt="6"/>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0" presStyleCnt="6" custScaleX="149004" custScaleY="244915">
        <dgm:presLayoutVars>
          <dgm:chPref val="3"/>
        </dgm:presLayoutVars>
      </dgm:prSet>
      <dgm:spPr/>
    </dgm:pt>
    <dgm:pt modelId="{DDFB2E1C-D418-451C-8C3C-E9076ED7FE07}" type="pres">
      <dgm:prSet presAssocID="{3C300D10-9DA9-4430-B787-8D40E1D5DB7C}" presName="rootConnector" presStyleLbl="node3" presStyleIdx="0" presStyleCnt="6"/>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13F7A220-451A-4BDA-9DA3-0084280C3837}" type="pres">
      <dgm:prSet presAssocID="{4452D78F-07D2-4C09-98DA-8B2069C3D515}" presName="hierChild5" presStyleCnt="0"/>
      <dgm:spPr/>
    </dgm:pt>
    <dgm:pt modelId="{2ABE35A9-7719-4DD8-A294-26D03B142083}" type="pres">
      <dgm:prSet presAssocID="{B262B7E7-6180-42DC-83AF-5CBA66B63E65}" presName="Name37" presStyleLbl="parChTrans1D2" presStyleIdx="1" presStyleCnt="4"/>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2" presStyleIdx="1" presStyleCnt="4"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2" presStyleIdx="1" presStyleCnt="4"/>
      <dgm:spPr/>
    </dgm:pt>
    <dgm:pt modelId="{D39190DD-8863-4F54-8492-51517B4493A3}" type="pres">
      <dgm:prSet presAssocID="{3863A1D1-9756-458A-B1D2-A98F6BDDD524}" presName="hierChild4" presStyleCnt="0"/>
      <dgm:spPr/>
    </dgm:pt>
    <dgm:pt modelId="{03CEDE70-69DD-4EAB-B62C-36855871E613}" type="pres">
      <dgm:prSet presAssocID="{7146504A-6B81-41A4-AC87-32251D9BCCD4}" presName="Name37" presStyleLbl="parChTrans1D3" presStyleIdx="1" presStyleCnt="6"/>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1" presStyleCnt="6"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1" presStyleCnt="6"/>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2" presStyleCnt="6"/>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2" presStyleCnt="6"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2" presStyleCnt="6"/>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3" presStyleCnt="6"/>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3" presStyleCnt="6"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3" presStyleCnt="6"/>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B99DAAE6-5EE3-4F81-B99D-DC2B8884B74F}" type="pres">
      <dgm:prSet presAssocID="{3863A1D1-9756-458A-B1D2-A98F6BDDD524}"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4" presStyleCnt="6"/>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4" presStyleCnt="6"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4" presStyleCnt="6"/>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5" presStyleCnt="6"/>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5" presStyleCnt="6"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5" presStyleCnt="6"/>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103EE00A-BE51-486F-B3A4-C85C950AFDFF}" type="presOf" srcId="{1165FE29-3298-4BC1-BB16-AE0DE8F7BED0}" destId="{9DC9FD9A-75FF-4940-B8BF-59E4BBD9991B}" srcOrd="1" destOrd="0" presId="urn:microsoft.com/office/officeart/2005/8/layout/orgChart1"/>
    <dgm:cxn modelId="{20B52612-0F6C-41E6-84CF-0E9DBB2EDDF1}" type="presOf" srcId="{61EB1F1B-55DA-436C-89D6-32B3CA0252B3}" destId="{5B30709B-5FD3-4A1C-8634-E305882DC6EB}"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FD3FB91A-03E9-4F9D-AE79-E691D1FCC3C7}" type="presOf" srcId="{4452D78F-07D2-4C09-98DA-8B2069C3D515}" destId="{581F876A-5E78-460A-8BA8-059CBD9F8CF3}" srcOrd="0" destOrd="0" presId="urn:microsoft.com/office/officeart/2005/8/layout/orgChart1"/>
    <dgm:cxn modelId="{EE608D25-A91B-4D66-B5C0-FA035B50C026}"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3863A1D1-9756-458A-B1D2-A98F6BDDD524}" destId="{7A11635B-8EE7-43A1-9D39-713F0E5DF6E5}" srcOrd="2" destOrd="0" parTransId="{61EB1F1B-55DA-436C-89D6-32B3CA0252B3}" sibTransId="{CAE545FF-3DB8-4F7E-B517-64DAA8799648}"/>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B29EC74A-80CE-42BA-B4BA-6834EE29810A}" type="presOf" srcId="{3C300D10-9DA9-4430-B787-8D40E1D5DB7C}" destId="{E9A2B961-0D76-43C7-898F-1FBA133E7C1B}" srcOrd="0"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493CB484-67CF-4063-8D72-975F5951C672}" destId="{4452D78F-07D2-4C09-98DA-8B2069C3D515}" srcOrd="0" destOrd="0" parTransId="{566B7759-8404-4C03-9ABD-E43DEE6B9AB8}" sibTransId="{C66C9F30-501D-4F8D-B67E-D84DBEF49B6B}"/>
    <dgm:cxn modelId="{D8D16B55-91D9-4011-992E-982297AFAA86}" srcId="{3863A1D1-9756-458A-B1D2-A98F6BDDD524}" destId="{F4ABB4BD-FA8B-45EC-A61B-9A64F965A123}" srcOrd="0" destOrd="0" parTransId="{7146504A-6B81-41A4-AC87-32251D9BCCD4}" sibTransId="{3D359738-6DB4-4675-846C-1BF2B1D43FE4}"/>
    <dgm:cxn modelId="{A5EA2B7D-5701-4D66-9604-0F61A494D978}" type="presOf" srcId="{7146504A-6B81-41A4-AC87-32251D9BCCD4}" destId="{03CEDE70-69DD-4EAB-B62C-36855871E613}"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E814C284-CCB1-44F7-9A9E-C3651E1A587B}" type="presOf" srcId="{3863A1D1-9756-458A-B1D2-A98F6BDDD524}" destId="{994F54E2-AE64-44AE-BA55-562ABA4B5042}"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31B75897-7291-4E63-9EFC-8BA5E79442C8}" type="presOf" srcId="{2F9342B2-4764-4BFB-8FAD-1305E6FB5C14}" destId="{939FF73F-7112-4DC2-99DF-A60AE88A3F9E}" srcOrd="0" destOrd="0" presId="urn:microsoft.com/office/officeart/2005/8/layout/orgChart1"/>
    <dgm:cxn modelId="{3D2A3D9B-65E7-495A-8AAC-9F90C7B91C23}" type="presOf" srcId="{566B7759-8404-4C03-9ABD-E43DEE6B9AB8}" destId="{87E11445-84E5-4790-ABAC-E073B8837569}"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4452D78F-07D2-4C09-98DA-8B2069C3D515}" destId="{3C300D10-9DA9-4430-B787-8D40E1D5DB7C}" srcOrd="0" destOrd="0" parTransId="{B3D322AB-7C2C-4462-A730-A4D99C7EE57F}" sibTransId="{3684F363-53E4-4B32-9C9A-A59E70EA8579}"/>
    <dgm:cxn modelId="{17C42BA9-3B2F-4511-AC31-1FB8EB0684FA}" srcId="{493CB484-67CF-4063-8D72-975F5951C672}" destId="{3863A1D1-9756-458A-B1D2-A98F6BDDD524}" srcOrd="1"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8864E1AB-ABD5-4956-B0FC-E40B0A5F71F1}" type="presOf" srcId="{7A11635B-8EE7-43A1-9D39-713F0E5DF6E5}" destId="{EFAB4D20-F384-44DF-9D95-96DD516309D7}" srcOrd="0" destOrd="0" presId="urn:microsoft.com/office/officeart/2005/8/layout/orgChart1"/>
    <dgm:cxn modelId="{D0E936B0-C3A2-4175-8EE9-C8FE46EF850E}" type="presOf" srcId="{3C300D10-9DA9-4430-B787-8D40E1D5DB7C}" destId="{DDFB2E1C-D418-451C-8C3C-E9076ED7FE07}" srcOrd="1" destOrd="0" presId="urn:microsoft.com/office/officeart/2005/8/layout/orgChart1"/>
    <dgm:cxn modelId="{3FEF36B2-E9AE-41CD-BCF7-A7585F53D767}" srcId="{3863A1D1-9756-458A-B1D2-A98F6BDDD524}" destId="{1165FE29-3298-4BC1-BB16-AE0DE8F7BED0}" srcOrd="1" destOrd="0" parTransId="{2F9342B2-4764-4BFB-8FAD-1305E6FB5C14}" sibTransId="{20F8C0D8-A4AE-4922-A4EB-AAFD60BA94EF}"/>
    <dgm:cxn modelId="{AFC819C0-60FA-4A52-8CEE-C31D2DF5F8BB}" type="presOf" srcId="{4452D78F-07D2-4C09-98DA-8B2069C3D515}" destId="{ABD43102-E705-43B4-A716-91DB497E4515}"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3FE707D2-7106-4575-9269-5A3E225C194B}" type="presOf" srcId="{1165FE29-3298-4BC1-BB16-AE0DE8F7BED0}" destId="{7C618FE8-14FE-4ED3-889A-F0EB7DAC9545}"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37EDA6DC-ED81-4592-9EF4-53F092A3F5E6}" type="presOf" srcId="{F4ABB4BD-FA8B-45EC-A61B-9A64F965A123}" destId="{1245CB32-9DCF-41A4-B086-A270C8A50DB5}" srcOrd="1" destOrd="0" presId="urn:microsoft.com/office/officeart/2005/8/layout/orgChart1"/>
    <dgm:cxn modelId="{49DBCDE0-54DF-4071-9D2E-37FC68CCCB42}" type="presOf" srcId="{F4ABB4BD-FA8B-45EC-A61B-9A64F965A123}" destId="{46ABF043-736E-42FD-8322-B00CAF308F8C}" srcOrd="0" destOrd="0" presId="urn:microsoft.com/office/officeart/2005/8/layout/orgChart1"/>
    <dgm:cxn modelId="{095AF2E6-58DE-49EB-B0B0-2ED51BFFEDFD}" type="presOf" srcId="{B262B7E7-6180-42DC-83AF-5CBA66B63E65}" destId="{2ABE35A9-7719-4DD8-A294-26D03B142083}" srcOrd="0" destOrd="0" presId="urn:microsoft.com/office/officeart/2005/8/layout/orgChart1"/>
    <dgm:cxn modelId="{8E2CEEEA-6F43-49DB-BEA9-EE725B975EE8}" type="presOf" srcId="{C9A1894D-1CAA-46AA-9F80-EC1BAB218282}" destId="{B48837C9-E371-4EC6-A05E-659DE785C80A}" srcOrd="1" destOrd="0" presId="urn:microsoft.com/office/officeart/2005/8/layout/orgChart1"/>
    <dgm:cxn modelId="{534864F5-9493-4B9E-AA53-1E67B2FD565D}" type="presOf" srcId="{7A11635B-8EE7-43A1-9D39-713F0E5DF6E5}" destId="{CEC4429F-0E98-4419-9C81-11587CD0FE05}" srcOrd="1" destOrd="0" presId="urn:microsoft.com/office/officeart/2005/8/layout/orgChart1"/>
    <dgm:cxn modelId="{D26E44FD-09E4-4FBE-B156-B1552BFA15CC}" type="presOf" srcId="{B3D322AB-7C2C-4462-A730-A4D99C7EE57F}" destId="{454F7BB4-9A0C-405D-96FE-16BFF2C738E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7BDEB565-497C-4B82-88A3-EB6D7B094892}" type="presParOf" srcId="{7D922091-427F-4AB0-9669-B17C08DE20FF}" destId="{87E11445-84E5-4790-ABAC-E073B8837569}" srcOrd="0" destOrd="0" presId="urn:microsoft.com/office/officeart/2005/8/layout/orgChart1"/>
    <dgm:cxn modelId="{9CF09776-204B-4CF3-B2F3-A01159EBF1EC}" type="presParOf" srcId="{7D922091-427F-4AB0-9669-B17C08DE20FF}" destId="{73A9C88E-6B1A-4DC6-BC2F-1F2AF673CE3E}" srcOrd="1" destOrd="0" presId="urn:microsoft.com/office/officeart/2005/8/layout/orgChart1"/>
    <dgm:cxn modelId="{ACB78D18-9D24-4EE5-B3FC-05FEBF0F451A}" type="presParOf" srcId="{73A9C88E-6B1A-4DC6-BC2F-1F2AF673CE3E}" destId="{7EAD5920-14DE-4D0F-9C00-3A42CF91B446}" srcOrd="0" destOrd="0" presId="urn:microsoft.com/office/officeart/2005/8/layout/orgChart1"/>
    <dgm:cxn modelId="{53361ACC-3B00-4610-9AD1-8CDC8F1CCA28}" type="presParOf" srcId="{7EAD5920-14DE-4D0F-9C00-3A42CF91B446}" destId="{581F876A-5E78-460A-8BA8-059CBD9F8CF3}" srcOrd="0" destOrd="0" presId="urn:microsoft.com/office/officeart/2005/8/layout/orgChart1"/>
    <dgm:cxn modelId="{2638D25A-9723-4BFD-A47D-6ED9864E3F76}" type="presParOf" srcId="{7EAD5920-14DE-4D0F-9C00-3A42CF91B446}" destId="{ABD43102-E705-43B4-A716-91DB497E4515}" srcOrd="1" destOrd="0" presId="urn:microsoft.com/office/officeart/2005/8/layout/orgChart1"/>
    <dgm:cxn modelId="{7EAC1261-4DCA-4378-9C49-DC0B5BF1AFFE}" type="presParOf" srcId="{73A9C88E-6B1A-4DC6-BC2F-1F2AF673CE3E}" destId="{73E5E234-5968-4B91-AE12-CAA3943605DB}" srcOrd="1" destOrd="0" presId="urn:microsoft.com/office/officeart/2005/8/layout/orgChart1"/>
    <dgm:cxn modelId="{E4AC9349-6BEE-485D-A7AC-BACAC8989376}" type="presParOf" srcId="{73E5E234-5968-4B91-AE12-CAA3943605DB}" destId="{454F7BB4-9A0C-405D-96FE-16BFF2C738E5}" srcOrd="0" destOrd="0" presId="urn:microsoft.com/office/officeart/2005/8/layout/orgChart1"/>
    <dgm:cxn modelId="{3C7E6185-448A-4B82-8E14-C56771745647}" type="presParOf" srcId="{73E5E234-5968-4B91-AE12-CAA3943605DB}" destId="{5E473560-27A8-4084-AD34-792A382F9F09}" srcOrd="1" destOrd="0" presId="urn:microsoft.com/office/officeart/2005/8/layout/orgChart1"/>
    <dgm:cxn modelId="{C2F6F61A-C8FD-4E55-B573-727C7D82291A}" type="presParOf" srcId="{5E473560-27A8-4084-AD34-792A382F9F09}" destId="{1113F3D1-8D4C-4E97-84B4-EC3F5374FDA5}" srcOrd="0" destOrd="0" presId="urn:microsoft.com/office/officeart/2005/8/layout/orgChart1"/>
    <dgm:cxn modelId="{5107733E-B906-4FFB-B9D2-D7AACA34A5EE}" type="presParOf" srcId="{1113F3D1-8D4C-4E97-84B4-EC3F5374FDA5}" destId="{E9A2B961-0D76-43C7-898F-1FBA133E7C1B}" srcOrd="0" destOrd="0" presId="urn:microsoft.com/office/officeart/2005/8/layout/orgChart1"/>
    <dgm:cxn modelId="{0AD143EF-195F-44DB-A376-0678119F655F}" type="presParOf" srcId="{1113F3D1-8D4C-4E97-84B4-EC3F5374FDA5}" destId="{DDFB2E1C-D418-451C-8C3C-E9076ED7FE07}" srcOrd="1" destOrd="0" presId="urn:microsoft.com/office/officeart/2005/8/layout/orgChart1"/>
    <dgm:cxn modelId="{32FA1673-F69D-42DF-9484-4017D1D6A520}" type="presParOf" srcId="{5E473560-27A8-4084-AD34-792A382F9F09}" destId="{BC0AC297-ADBB-4B43-869C-50A5F2B00906}" srcOrd="1" destOrd="0" presId="urn:microsoft.com/office/officeart/2005/8/layout/orgChart1"/>
    <dgm:cxn modelId="{240D424A-B4F7-47C5-91FC-EDA294C548B9}" type="presParOf" srcId="{5E473560-27A8-4084-AD34-792A382F9F09}" destId="{EC2059C5-E4C1-4581-A011-6398AB6E0A82}" srcOrd="2" destOrd="0" presId="urn:microsoft.com/office/officeart/2005/8/layout/orgChart1"/>
    <dgm:cxn modelId="{A21D36DB-9A83-45F4-AFC8-FA621D99C7B6}" type="presParOf" srcId="{73A9C88E-6B1A-4DC6-BC2F-1F2AF673CE3E}" destId="{13F7A220-451A-4BDA-9DA3-0084280C3837}" srcOrd="2" destOrd="0" presId="urn:microsoft.com/office/officeart/2005/8/layout/orgChart1"/>
    <dgm:cxn modelId="{191D7B91-9499-404D-9CA2-A977299C23CA}" type="presParOf" srcId="{7D922091-427F-4AB0-9669-B17C08DE20FF}" destId="{2ABE35A9-7719-4DD8-A294-26D03B142083}" srcOrd="2" destOrd="0" presId="urn:microsoft.com/office/officeart/2005/8/layout/orgChart1"/>
    <dgm:cxn modelId="{E4CB42C7-9139-4796-92B4-A480FAF6D454}" type="presParOf" srcId="{7D922091-427F-4AB0-9669-B17C08DE20FF}" destId="{49C1A9F8-7CF8-44BC-A4CA-AD72904CADF8}" srcOrd="3" destOrd="0" presId="urn:microsoft.com/office/officeart/2005/8/layout/orgChart1"/>
    <dgm:cxn modelId="{9CD53805-F263-4704-90A4-559557653CF8}" type="presParOf" srcId="{49C1A9F8-7CF8-44BC-A4CA-AD72904CADF8}" destId="{0E76863D-6376-4D92-AC90-8CE225A89991}" srcOrd="0" destOrd="0" presId="urn:microsoft.com/office/officeart/2005/8/layout/orgChart1"/>
    <dgm:cxn modelId="{BB5FB3D1-86F5-4905-B1B6-CD90C47F7A92}" type="presParOf" srcId="{0E76863D-6376-4D92-AC90-8CE225A89991}" destId="{994F54E2-AE64-44AE-BA55-562ABA4B5042}" srcOrd="0" destOrd="0" presId="urn:microsoft.com/office/officeart/2005/8/layout/orgChart1"/>
    <dgm:cxn modelId="{295A20BC-A2B0-466D-992F-423A98D3EF86}" type="presParOf" srcId="{0E76863D-6376-4D92-AC90-8CE225A89991}" destId="{C61238CF-2B72-49BB-865A-D987644FF069}" srcOrd="1" destOrd="0" presId="urn:microsoft.com/office/officeart/2005/8/layout/orgChart1"/>
    <dgm:cxn modelId="{91647ACC-0874-40DF-9079-678071E42C8F}" type="presParOf" srcId="{49C1A9F8-7CF8-44BC-A4CA-AD72904CADF8}" destId="{D39190DD-8863-4F54-8492-51517B4493A3}" srcOrd="1" destOrd="0" presId="urn:microsoft.com/office/officeart/2005/8/layout/orgChart1"/>
    <dgm:cxn modelId="{09CA53CE-0821-433E-9ED5-0667E685BA5E}" type="presParOf" srcId="{D39190DD-8863-4F54-8492-51517B4493A3}" destId="{03CEDE70-69DD-4EAB-B62C-36855871E613}" srcOrd="0" destOrd="0" presId="urn:microsoft.com/office/officeart/2005/8/layout/orgChart1"/>
    <dgm:cxn modelId="{612920E4-24D4-44FA-BB7F-8ECF574E968C}" type="presParOf" srcId="{D39190DD-8863-4F54-8492-51517B4493A3}" destId="{8A07F2BC-6825-4048-AE58-F70EECAA1276}" srcOrd="1" destOrd="0" presId="urn:microsoft.com/office/officeart/2005/8/layout/orgChart1"/>
    <dgm:cxn modelId="{D3940C05-4185-49B3-8C48-E45CB976E543}" type="presParOf" srcId="{8A07F2BC-6825-4048-AE58-F70EECAA1276}" destId="{6450ABF7-289E-45EA-8A5C-5285027BBBFD}" srcOrd="0" destOrd="0" presId="urn:microsoft.com/office/officeart/2005/8/layout/orgChart1"/>
    <dgm:cxn modelId="{FED58E3E-9D74-452C-B3D0-1CDEA1AF1B39}" type="presParOf" srcId="{6450ABF7-289E-45EA-8A5C-5285027BBBFD}" destId="{46ABF043-736E-42FD-8322-B00CAF308F8C}" srcOrd="0" destOrd="0" presId="urn:microsoft.com/office/officeart/2005/8/layout/orgChart1"/>
    <dgm:cxn modelId="{D25BFB65-C5DD-4FD2-9817-47E12674DAEE}" type="presParOf" srcId="{6450ABF7-289E-45EA-8A5C-5285027BBBFD}" destId="{1245CB32-9DCF-41A4-B086-A270C8A50DB5}" srcOrd="1" destOrd="0" presId="urn:microsoft.com/office/officeart/2005/8/layout/orgChart1"/>
    <dgm:cxn modelId="{85F0133B-8529-4523-87E9-45DE8F66FBFB}" type="presParOf" srcId="{8A07F2BC-6825-4048-AE58-F70EECAA1276}" destId="{8D0705AE-E239-4124-A7E1-27279E279D73}" srcOrd="1" destOrd="0" presId="urn:microsoft.com/office/officeart/2005/8/layout/orgChart1"/>
    <dgm:cxn modelId="{F6C2B357-F533-4AA8-A97F-3976ED026F94}" type="presParOf" srcId="{8A07F2BC-6825-4048-AE58-F70EECAA1276}" destId="{11B9A472-C903-41FD-B655-9F32441699DF}" srcOrd="2" destOrd="0" presId="urn:microsoft.com/office/officeart/2005/8/layout/orgChart1"/>
    <dgm:cxn modelId="{9853BC9D-18E6-4F86-B25A-2355F64B7C01}" type="presParOf" srcId="{D39190DD-8863-4F54-8492-51517B4493A3}" destId="{939FF73F-7112-4DC2-99DF-A60AE88A3F9E}" srcOrd="2" destOrd="0" presId="urn:microsoft.com/office/officeart/2005/8/layout/orgChart1"/>
    <dgm:cxn modelId="{D55F6A19-7314-4E01-8879-4C4211FE8F50}" type="presParOf" srcId="{D39190DD-8863-4F54-8492-51517B4493A3}" destId="{7845D685-8045-494D-9AFA-D5F5FFBC4819}" srcOrd="3" destOrd="0" presId="urn:microsoft.com/office/officeart/2005/8/layout/orgChart1"/>
    <dgm:cxn modelId="{D230CDAC-E536-4FE1-9B64-69EBA60DDB69}" type="presParOf" srcId="{7845D685-8045-494D-9AFA-D5F5FFBC4819}" destId="{FD1A294D-4708-4F1D-99B5-F77AE64CE206}" srcOrd="0" destOrd="0" presId="urn:microsoft.com/office/officeart/2005/8/layout/orgChart1"/>
    <dgm:cxn modelId="{4B0F2AB8-410F-4648-A2D0-4D26C75809D4}" type="presParOf" srcId="{FD1A294D-4708-4F1D-99B5-F77AE64CE206}" destId="{7C618FE8-14FE-4ED3-889A-F0EB7DAC9545}" srcOrd="0" destOrd="0" presId="urn:microsoft.com/office/officeart/2005/8/layout/orgChart1"/>
    <dgm:cxn modelId="{094B3620-30A7-46F4-B28D-B00AECF5837F}" type="presParOf" srcId="{FD1A294D-4708-4F1D-99B5-F77AE64CE206}" destId="{9DC9FD9A-75FF-4940-B8BF-59E4BBD9991B}" srcOrd="1" destOrd="0" presId="urn:microsoft.com/office/officeart/2005/8/layout/orgChart1"/>
    <dgm:cxn modelId="{50290EE0-5A6C-45AA-8E3A-83D82149E528}" type="presParOf" srcId="{7845D685-8045-494D-9AFA-D5F5FFBC4819}" destId="{BD081E45-BDC4-4EB7-8773-8B421FEF2A7C}" srcOrd="1" destOrd="0" presId="urn:microsoft.com/office/officeart/2005/8/layout/orgChart1"/>
    <dgm:cxn modelId="{B00779C3-6B84-4BD1-AD12-C61A31930C79}" type="presParOf" srcId="{7845D685-8045-494D-9AFA-D5F5FFBC4819}" destId="{7CAE5EB7-5C35-4992-B662-41542B9B15B7}" srcOrd="2" destOrd="0" presId="urn:microsoft.com/office/officeart/2005/8/layout/orgChart1"/>
    <dgm:cxn modelId="{EF6FE219-0265-4D11-8850-1B149E1BB357}" type="presParOf" srcId="{D39190DD-8863-4F54-8492-51517B4493A3}" destId="{5B30709B-5FD3-4A1C-8634-E305882DC6EB}" srcOrd="4" destOrd="0" presId="urn:microsoft.com/office/officeart/2005/8/layout/orgChart1"/>
    <dgm:cxn modelId="{AD3D67EB-6E3E-4B35-A5FD-ABE89301E3BD}" type="presParOf" srcId="{D39190DD-8863-4F54-8492-51517B4493A3}" destId="{AD2D25CE-0A34-49DB-B63D-26C356037F80}" srcOrd="5" destOrd="0" presId="urn:microsoft.com/office/officeart/2005/8/layout/orgChart1"/>
    <dgm:cxn modelId="{A20241DF-0D4D-4780-9373-F2008F1C5A76}" type="presParOf" srcId="{AD2D25CE-0A34-49DB-B63D-26C356037F80}" destId="{759BCAF8-DB26-4474-B17A-77804DD834F2}" srcOrd="0" destOrd="0" presId="urn:microsoft.com/office/officeart/2005/8/layout/orgChart1"/>
    <dgm:cxn modelId="{8EA1EFF4-8976-4392-93F2-A7DBC403DCD0}" type="presParOf" srcId="{759BCAF8-DB26-4474-B17A-77804DD834F2}" destId="{EFAB4D20-F384-44DF-9D95-96DD516309D7}" srcOrd="0" destOrd="0" presId="urn:microsoft.com/office/officeart/2005/8/layout/orgChart1"/>
    <dgm:cxn modelId="{3F0FE40C-8F2C-477B-84E8-F66CC9F6DF0E}" type="presParOf" srcId="{759BCAF8-DB26-4474-B17A-77804DD834F2}" destId="{CEC4429F-0E98-4419-9C81-11587CD0FE05}" srcOrd="1" destOrd="0" presId="urn:microsoft.com/office/officeart/2005/8/layout/orgChart1"/>
    <dgm:cxn modelId="{C7BE89D3-2375-4CA4-B88A-142DE5DB4B81}" type="presParOf" srcId="{AD2D25CE-0A34-49DB-B63D-26C356037F80}" destId="{328DD117-43C9-4BD2-B215-4FB3A3D67B9D}" srcOrd="1" destOrd="0" presId="urn:microsoft.com/office/officeart/2005/8/layout/orgChart1"/>
    <dgm:cxn modelId="{37191679-CB1E-416E-800B-FC6AC4DC4C3E}" type="presParOf" srcId="{AD2D25CE-0A34-49DB-B63D-26C356037F80}" destId="{A0DD3207-8A4F-4AF0-94B9-4E426AA8F472}" srcOrd="2" destOrd="0" presId="urn:microsoft.com/office/officeart/2005/8/layout/orgChart1"/>
    <dgm:cxn modelId="{1FFBCBCF-D19F-48AD-A39B-3816471A6D38}" type="presParOf" srcId="{49C1A9F8-7CF8-44BC-A4CA-AD72904CADF8}" destId="{B99DAAE6-5EE3-4F81-B99D-DC2B8884B74F}"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US" sz="2400" b="1" dirty="0" err="1">
              <a:effectLst>
                <a:outerShdw blurRad="38100" dist="38100" dir="2700000" algn="tl">
                  <a:srgbClr val="000000"/>
                </a:outerShdw>
              </a:effectLst>
            </a:rPr>
            <a:t>Ostale</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tehnike</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proučavanja</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Biblije</a:t>
          </a:r>
          <a:r>
            <a:rPr lang="hr-HR" sz="2400" b="1" dirty="0">
              <a:effectLst>
                <a:outerShdw blurRad="38100" dist="38100" dir="2700000" algn="tl">
                  <a:srgbClr val="000000"/>
                </a:outerShdw>
              </a:effectLst>
            </a:rPr>
            <a:t>:</a:t>
          </a:r>
          <a:endParaRPr lang="en"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it-IT" sz="2000" b="1" dirty="0">
              <a:solidFill>
                <a:schemeClr val="tx1"/>
              </a:solidFill>
              <a:effectLst/>
            </a:rPr>
            <a:t>Usporedite stihove sa stihovima (Iza</a:t>
          </a:r>
          <a:r>
            <a:rPr lang="hr-HR" sz="2000" b="1" dirty="0">
              <a:solidFill>
                <a:schemeClr val="tx1"/>
              </a:solidFill>
              <a:effectLst/>
            </a:rPr>
            <a:t>.</a:t>
          </a:r>
          <a:r>
            <a:rPr lang="it-IT" sz="2000" b="1" dirty="0">
              <a:solidFill>
                <a:schemeClr val="tx1"/>
              </a:solidFill>
              <a:effectLst/>
            </a:rPr>
            <a:t> 28</a:t>
          </a:r>
          <a:r>
            <a:rPr lang="hr-HR" sz="2000" b="1" dirty="0">
              <a:solidFill>
                <a:schemeClr val="tx1"/>
              </a:solidFill>
              <a:effectLst/>
            </a:rPr>
            <a:t>,</a:t>
          </a:r>
          <a:r>
            <a:rPr lang="it-IT" sz="2000" b="1" dirty="0">
              <a:solidFill>
                <a:schemeClr val="tx1"/>
              </a:solidFill>
              <a:effectLst/>
            </a:rPr>
            <a:t>10)</a:t>
          </a:r>
          <a:endParaRPr lang="en" sz="20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US" sz="2000" b="1" dirty="0" err="1">
              <a:solidFill>
                <a:schemeClr val="tx1"/>
              </a:solidFill>
              <a:effectLst/>
            </a:rPr>
            <a:t>Učite</a:t>
          </a:r>
          <a:r>
            <a:rPr lang="en-US" sz="2000" b="1" dirty="0">
              <a:solidFill>
                <a:schemeClr val="tx1"/>
              </a:solidFill>
              <a:effectLst/>
            </a:rPr>
            <a:t> </a:t>
          </a:r>
          <a:r>
            <a:rPr lang="en-US" sz="2000" b="1" dirty="0" err="1">
              <a:solidFill>
                <a:schemeClr val="tx1"/>
              </a:solidFill>
              <a:effectLst/>
            </a:rPr>
            <a:t>poglavlja</a:t>
          </a:r>
          <a:r>
            <a:rPr lang="en-US" sz="2000" b="1" dirty="0">
              <a:solidFill>
                <a:schemeClr val="tx1"/>
              </a:solidFill>
              <a:effectLst/>
            </a:rPr>
            <a:t> </a:t>
          </a:r>
          <a:r>
            <a:rPr lang="en-US" sz="2000" b="1" dirty="0" err="1">
              <a:solidFill>
                <a:schemeClr val="tx1"/>
              </a:solidFill>
              <a:effectLst/>
            </a:rPr>
            <a:t>ili</a:t>
          </a:r>
          <a:r>
            <a:rPr lang="en-US" sz="2000" b="1" dirty="0">
              <a:solidFill>
                <a:schemeClr val="tx1"/>
              </a:solidFill>
              <a:effectLst/>
            </a:rPr>
            <a:t> </a:t>
          </a:r>
          <a:r>
            <a:rPr lang="en-US" sz="2000" b="1" dirty="0" err="1">
              <a:solidFill>
                <a:schemeClr val="tx1"/>
              </a:solidFill>
              <a:effectLst/>
            </a:rPr>
            <a:t>cijele</a:t>
          </a:r>
          <a:r>
            <a:rPr lang="en-US" sz="2000" b="1" dirty="0">
              <a:solidFill>
                <a:schemeClr val="tx1"/>
              </a:solidFill>
              <a:effectLst/>
            </a:rPr>
            <a:t> </a:t>
          </a:r>
          <a:r>
            <a:rPr lang="en-US" sz="2000" b="1" dirty="0" err="1">
              <a:solidFill>
                <a:schemeClr val="tx1"/>
              </a:solidFill>
              <a:effectLst/>
            </a:rPr>
            <a:t>knjige</a:t>
          </a:r>
          <a:r>
            <a:rPr lang="hr-HR" sz="2000" b="1" dirty="0">
              <a:solidFill>
                <a:schemeClr val="tx1"/>
              </a:solidFill>
              <a:effectLst/>
            </a:rPr>
            <a:t>.</a:t>
          </a:r>
          <a:endParaRPr lang="en" sz="2000" b="1"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US" sz="2000" b="1" dirty="0" err="1">
              <a:solidFill>
                <a:schemeClr val="tx1"/>
              </a:solidFill>
              <a:effectLst/>
            </a:rPr>
            <a:t>Proučavanje</a:t>
          </a:r>
          <a:r>
            <a:rPr lang="en-US" sz="2000" b="1" dirty="0">
              <a:solidFill>
                <a:schemeClr val="tx1"/>
              </a:solidFill>
              <a:effectLst/>
            </a:rPr>
            <a:t> </a:t>
          </a:r>
          <a:r>
            <a:rPr lang="en-US" sz="2000" b="1" dirty="0" err="1">
              <a:solidFill>
                <a:schemeClr val="tx1"/>
              </a:solidFill>
              <a:effectLst/>
            </a:rPr>
            <a:t>teme</a:t>
          </a:r>
          <a:r>
            <a:rPr lang="en-US" sz="2000" b="1" dirty="0">
              <a:solidFill>
                <a:schemeClr val="tx1"/>
              </a:solidFill>
              <a:effectLst/>
            </a:rPr>
            <a:t> </a:t>
          </a:r>
          <a:r>
            <a:rPr lang="en-US" sz="2000" b="1" dirty="0" err="1">
              <a:solidFill>
                <a:schemeClr val="tx1"/>
              </a:solidFill>
              <a:effectLst/>
            </a:rPr>
            <a:t>ili</a:t>
          </a:r>
          <a:r>
            <a:rPr lang="en-US" sz="2000" b="1" dirty="0">
              <a:solidFill>
                <a:schemeClr val="tx1"/>
              </a:solidFill>
              <a:effectLst/>
            </a:rPr>
            <a:t> </a:t>
          </a:r>
          <a:r>
            <a:rPr lang="en-US" sz="2000" b="1" dirty="0" err="1">
              <a:solidFill>
                <a:schemeClr val="tx1"/>
              </a:solidFill>
              <a:effectLst/>
            </a:rPr>
            <a:t>riječi</a:t>
          </a:r>
          <a:r>
            <a:rPr lang="en-US" sz="2000" b="1" dirty="0">
              <a:solidFill>
                <a:schemeClr val="tx1"/>
              </a:solidFill>
              <a:effectLst/>
            </a:rPr>
            <a:t> </a:t>
          </a:r>
          <a:r>
            <a:rPr lang="en-US" sz="2000" b="1" dirty="0" err="1">
              <a:solidFill>
                <a:schemeClr val="tx1"/>
              </a:solidFill>
              <a:effectLst/>
            </a:rPr>
            <a:t>uz</a:t>
          </a:r>
          <a:r>
            <a:rPr lang="en-US" sz="2000" b="1" dirty="0">
              <a:solidFill>
                <a:schemeClr val="tx1"/>
              </a:solidFill>
              <a:effectLst/>
            </a:rPr>
            <a:t> </a:t>
          </a:r>
          <a:r>
            <a:rPr lang="en-US" sz="2000" b="1" dirty="0" err="1">
              <a:solidFill>
                <a:schemeClr val="tx1"/>
              </a:solidFill>
              <a:effectLst/>
            </a:rPr>
            <a:t>pomoć</a:t>
          </a:r>
          <a:r>
            <a:rPr lang="en-US" sz="2000" b="1" dirty="0">
              <a:solidFill>
                <a:schemeClr val="tx1"/>
              </a:solidFill>
              <a:effectLst/>
            </a:rPr>
            <a:t> </a:t>
          </a:r>
          <a:r>
            <a:rPr lang="en-US" sz="2000" b="1" dirty="0" err="1">
              <a:solidFill>
                <a:schemeClr val="tx1"/>
              </a:solidFill>
              <a:effectLst/>
            </a:rPr>
            <a:t>konkordan</a:t>
          </a:r>
          <a:r>
            <a:rPr lang="hr-HR" sz="2000" b="1" dirty="0">
              <a:solidFill>
                <a:schemeClr val="tx1"/>
              </a:solidFill>
              <a:effectLst/>
            </a:rPr>
            <a:t>sa.</a:t>
          </a:r>
          <a:endParaRPr lang="en"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US" sz="2000" b="1" dirty="0" err="1">
              <a:solidFill>
                <a:schemeClr val="tx1"/>
              </a:solidFill>
              <a:effectLst/>
            </a:rPr>
            <a:t>Konzultirajte</a:t>
          </a:r>
          <a:r>
            <a:rPr lang="en-US" sz="2000" b="1" dirty="0">
              <a:solidFill>
                <a:schemeClr val="tx1"/>
              </a:solidFill>
              <a:effectLst/>
            </a:rPr>
            <a:t> </a:t>
          </a:r>
          <a:r>
            <a:rPr lang="en-US" sz="2000" b="1" dirty="0" err="1">
              <a:solidFill>
                <a:schemeClr val="tx1"/>
              </a:solidFill>
              <a:effectLst/>
            </a:rPr>
            <a:t>biblijske</a:t>
          </a:r>
          <a:r>
            <a:rPr lang="en-US" sz="2000" b="1" dirty="0">
              <a:solidFill>
                <a:schemeClr val="tx1"/>
              </a:solidFill>
              <a:effectLst/>
            </a:rPr>
            <a:t> </a:t>
          </a:r>
          <a:r>
            <a:rPr lang="en-US" sz="2000" b="1" dirty="0" err="1">
              <a:solidFill>
                <a:schemeClr val="tx1"/>
              </a:solidFill>
              <a:effectLst/>
            </a:rPr>
            <a:t>komentare</a:t>
          </a:r>
          <a:r>
            <a:rPr lang="en-US" sz="2000" b="1" dirty="0">
              <a:solidFill>
                <a:schemeClr val="tx1"/>
              </a:solidFill>
              <a:effectLst/>
            </a:rPr>
            <a:t> </a:t>
          </a:r>
          <a:r>
            <a:rPr lang="en-US" sz="2000" b="1" dirty="0" err="1">
              <a:solidFill>
                <a:schemeClr val="tx1"/>
              </a:solidFill>
              <a:effectLst/>
            </a:rPr>
            <a:t>ili</a:t>
          </a:r>
          <a:r>
            <a:rPr lang="en-US" sz="2000" b="1" dirty="0">
              <a:solidFill>
                <a:schemeClr val="tx1"/>
              </a:solidFill>
              <a:effectLst/>
            </a:rPr>
            <a:t> </a:t>
          </a:r>
          <a:r>
            <a:rPr lang="en-US" sz="2000" b="1" dirty="0" err="1">
              <a:solidFill>
                <a:schemeClr val="tx1"/>
              </a:solidFill>
              <a:effectLst/>
            </a:rPr>
            <a:t>rječnike</a:t>
          </a:r>
          <a:endParaRPr lang="en" sz="20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US" sz="2000" b="1" dirty="0" err="1">
              <a:solidFill>
                <a:schemeClr val="tx1"/>
              </a:solidFill>
              <a:effectLst/>
            </a:rPr>
            <a:t>Čitajte</a:t>
          </a:r>
          <a:r>
            <a:rPr lang="en-US" sz="2000" b="1" dirty="0">
              <a:solidFill>
                <a:schemeClr val="tx1"/>
              </a:solidFill>
              <a:effectLst/>
            </a:rPr>
            <a:t> </a:t>
          </a:r>
          <a:r>
            <a:rPr lang="en-US" sz="2000" b="1" dirty="0" err="1">
              <a:solidFill>
                <a:schemeClr val="tx1"/>
              </a:solidFill>
              <a:effectLst/>
            </a:rPr>
            <a:t>paralelno</a:t>
          </a:r>
          <a:r>
            <a:rPr lang="en-US" sz="2000" b="1" dirty="0">
              <a:solidFill>
                <a:schemeClr val="tx1"/>
              </a:solidFill>
              <a:effectLst/>
            </a:rPr>
            <a:t> s </a:t>
          </a:r>
          <a:r>
            <a:rPr lang="en-US" sz="2000" b="1" dirty="0" err="1">
              <a:solidFill>
                <a:schemeClr val="tx1"/>
              </a:solidFill>
              <a:effectLst/>
            </a:rPr>
            <a:t>odlomcima</a:t>
          </a:r>
          <a:r>
            <a:rPr lang="en-US" sz="2000" b="1" dirty="0">
              <a:solidFill>
                <a:schemeClr val="tx1"/>
              </a:solidFill>
              <a:effectLst/>
            </a:rPr>
            <a:t> </a:t>
          </a:r>
          <a:r>
            <a:rPr lang="en-US" sz="2000" b="1" dirty="0" err="1">
              <a:solidFill>
                <a:schemeClr val="tx1"/>
              </a:solidFill>
              <a:effectLst/>
            </a:rPr>
            <a:t>iz</a:t>
          </a:r>
          <a:r>
            <a:rPr lang="en-US" sz="2000" b="1" dirty="0">
              <a:solidFill>
                <a:schemeClr val="tx1"/>
              </a:solidFill>
              <a:effectLst/>
            </a:rPr>
            <a:t> </a:t>
          </a:r>
          <a:r>
            <a:rPr lang="en-US" sz="2000" b="1" dirty="0" err="1">
              <a:solidFill>
                <a:schemeClr val="tx1"/>
              </a:solidFill>
              <a:effectLst/>
            </a:rPr>
            <a:t>serijala</a:t>
          </a:r>
          <a:r>
            <a:rPr lang="en-US" sz="2000" b="1" dirty="0">
              <a:solidFill>
                <a:schemeClr val="tx1"/>
              </a:solidFill>
              <a:effectLst/>
            </a:rPr>
            <a:t> "</a:t>
          </a:r>
          <a:r>
            <a:rPr lang="en-US" sz="2000" b="1" dirty="0" err="1">
              <a:solidFill>
                <a:schemeClr val="tx1"/>
              </a:solidFill>
              <a:effectLst/>
            </a:rPr>
            <a:t>Sukob</a:t>
          </a:r>
          <a:r>
            <a:rPr lang="en-US" sz="2000" b="1" dirty="0">
              <a:solidFill>
                <a:schemeClr val="tx1"/>
              </a:solidFill>
              <a:effectLst/>
            </a:rPr>
            <a:t> </a:t>
          </a:r>
          <a:r>
            <a:rPr lang="en-US" sz="2000" b="1" dirty="0" err="1">
              <a:solidFill>
                <a:schemeClr val="tx1"/>
              </a:solidFill>
              <a:effectLst/>
            </a:rPr>
            <a:t>vjekova</a:t>
          </a:r>
          <a:r>
            <a:rPr lang="en-US" sz="2000" b="1" dirty="0">
              <a:solidFill>
                <a:schemeClr val="tx1"/>
              </a:solidFill>
              <a:effectLst/>
            </a:rPr>
            <a:t>" </a:t>
          </a:r>
          <a:r>
            <a:rPr lang="en-US" sz="2000" b="1" dirty="0" err="1">
              <a:solidFill>
                <a:schemeClr val="tx1"/>
              </a:solidFill>
              <a:effectLst/>
            </a:rPr>
            <a:t>autorice</a:t>
          </a:r>
          <a:r>
            <a:rPr lang="en-US" sz="2000" b="1" dirty="0">
              <a:solidFill>
                <a:schemeClr val="tx1"/>
              </a:solidFill>
              <a:effectLst/>
            </a:rPr>
            <a:t> Ellen </a:t>
          </a:r>
          <a:r>
            <a:rPr lang="hr-HR" sz="2000" b="1" dirty="0">
              <a:solidFill>
                <a:schemeClr val="tx1"/>
              </a:solidFill>
              <a:effectLst/>
            </a:rPr>
            <a:t>G. </a:t>
          </a:r>
          <a:r>
            <a:rPr lang="en-US" sz="2000" b="1" dirty="0">
              <a:solidFill>
                <a:schemeClr val="tx1"/>
              </a:solidFill>
              <a:effectLst/>
            </a:rPr>
            <a:t>White</a:t>
          </a:r>
          <a:r>
            <a:rPr lang="hr-HR" sz="2000" b="1" dirty="0">
              <a:solidFill>
                <a:schemeClr val="tx1"/>
              </a:solidFill>
              <a:effectLst/>
            </a:rPr>
            <a:t>.</a:t>
          </a:r>
          <a:endParaRPr lang="en" sz="20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15635" custLinFactNeighborY="-2157">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50000"/>
                </a:schemeClr>
              </a:solidFill>
            </a:rPr>
            <a:t>Kako </a:t>
          </a:r>
          <a:r>
            <a:rPr lang="en-US" sz="2000" b="1" kern="1200" dirty="0" err="1">
              <a:solidFill>
                <a:schemeClr val="tx2">
                  <a:lumMod val="50000"/>
                </a:schemeClr>
              </a:solidFill>
            </a:rPr>
            <a:t>proučavati</a:t>
          </a:r>
          <a:r>
            <a:rPr lang="en-US" sz="2000" b="1" kern="1200" dirty="0">
              <a:solidFill>
                <a:schemeClr val="tx2">
                  <a:lumMod val="50000"/>
                </a:schemeClr>
              </a:solidFill>
            </a:rPr>
            <a:t> </a:t>
          </a:r>
          <a:r>
            <a:rPr lang="en-US" sz="2000" b="1" kern="1200" dirty="0" err="1">
              <a:solidFill>
                <a:schemeClr val="tx2">
                  <a:lumMod val="50000"/>
                </a:schemeClr>
              </a:solidFill>
            </a:rPr>
            <a:t>Bibliju</a:t>
          </a:r>
          <a:r>
            <a:rPr lang="en-US" sz="2000" b="1" kern="1200" dirty="0">
              <a:solidFill>
                <a:schemeClr val="tx2">
                  <a:lumMod val="50000"/>
                </a:schemeClr>
              </a:solidFill>
            </a:rPr>
            <a:t>:</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Vrijeme</a:t>
          </a:r>
          <a:endParaRPr lang="es-ES" sz="2000"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Mjesto</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Tehnika</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50000"/>
                </a:schemeClr>
              </a:solidFill>
            </a:rPr>
            <a:t>Prednosti</a:t>
          </a:r>
          <a:r>
            <a:rPr lang="en-US" sz="2000" b="1" kern="1200" dirty="0">
              <a:solidFill>
                <a:schemeClr val="accent2">
                  <a:lumMod val="50000"/>
                </a:schemeClr>
              </a:solidFill>
            </a:rPr>
            <a:t> </a:t>
          </a:r>
          <a:r>
            <a:rPr lang="en-US" sz="2000" b="1" kern="1200" dirty="0" err="1">
              <a:solidFill>
                <a:schemeClr val="accent2">
                  <a:lumMod val="50000"/>
                </a:schemeClr>
              </a:solidFill>
            </a:rPr>
            <a:t>proučavanja</a:t>
          </a:r>
          <a:r>
            <a:rPr lang="en-US" sz="2000" b="1" kern="1200" dirty="0">
              <a:solidFill>
                <a:schemeClr val="accent2">
                  <a:lumMod val="50000"/>
                </a:schemeClr>
              </a:solidFill>
            </a:rPr>
            <a:t> </a:t>
          </a:r>
          <a:r>
            <a:rPr lang="en-US" sz="2000" b="1" kern="1200" dirty="0" err="1">
              <a:solidFill>
                <a:schemeClr val="accent2">
                  <a:lumMod val="50000"/>
                </a:schemeClr>
              </a:solidFill>
            </a:rPr>
            <a:t>Biblije</a:t>
          </a:r>
          <a:r>
            <a:rPr lang="en-US" sz="2000" b="1" kern="1200" dirty="0">
              <a:solidFill>
                <a:schemeClr val="accent2">
                  <a:lumMod val="50000"/>
                </a:schemeClr>
              </a:solidFill>
            </a:rPr>
            <a:t>:</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Prednost</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dijeljenja</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Prednost</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jedenja</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602545" y="1839716"/>
          <a:ext cx="174988" cy="985753"/>
        </a:xfrm>
        <a:custGeom>
          <a:avLst/>
          <a:gdLst/>
          <a:ahLst/>
          <a:cxnLst/>
          <a:rect l="0" t="0" r="0" b="0"/>
          <a:pathLst>
            <a:path>
              <a:moveTo>
                <a:pt x="0" y="0"/>
              </a:moveTo>
              <a:lnTo>
                <a:pt x="0" y="985753"/>
              </a:lnTo>
              <a:lnTo>
                <a:pt x="174988" y="985753"/>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876920" y="865051"/>
          <a:ext cx="4563504" cy="295437"/>
        </a:xfrm>
        <a:custGeom>
          <a:avLst/>
          <a:gdLst/>
          <a:ahLst/>
          <a:cxnLst/>
          <a:rect l="0" t="0" r="0" b="0"/>
          <a:pathLst>
            <a:path>
              <a:moveTo>
                <a:pt x="0" y="0"/>
              </a:moveTo>
              <a:lnTo>
                <a:pt x="0" y="152799"/>
              </a:lnTo>
              <a:lnTo>
                <a:pt x="4563504" y="152799"/>
              </a:lnTo>
              <a:lnTo>
                <a:pt x="4563504" y="295437"/>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051323" y="1839716"/>
          <a:ext cx="162397" cy="963444"/>
        </a:xfrm>
        <a:custGeom>
          <a:avLst/>
          <a:gdLst/>
          <a:ahLst/>
          <a:cxnLst/>
          <a:rect l="0" t="0" r="0" b="0"/>
          <a:pathLst>
            <a:path>
              <a:moveTo>
                <a:pt x="0" y="0"/>
              </a:moveTo>
              <a:lnTo>
                <a:pt x="0" y="963444"/>
              </a:lnTo>
              <a:lnTo>
                <a:pt x="162397" y="963444"/>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876920" y="865051"/>
          <a:ext cx="2012283" cy="295437"/>
        </a:xfrm>
        <a:custGeom>
          <a:avLst/>
          <a:gdLst/>
          <a:ahLst/>
          <a:cxnLst/>
          <a:rect l="0" t="0" r="0" b="0"/>
          <a:pathLst>
            <a:path>
              <a:moveTo>
                <a:pt x="0" y="0"/>
              </a:moveTo>
              <a:lnTo>
                <a:pt x="0" y="152799"/>
              </a:lnTo>
              <a:lnTo>
                <a:pt x="2012283" y="152799"/>
              </a:lnTo>
              <a:lnTo>
                <a:pt x="2012283" y="295437"/>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2449352" y="1983855"/>
          <a:ext cx="568558" cy="2770106"/>
        </a:xfrm>
        <a:custGeom>
          <a:avLst/>
          <a:gdLst/>
          <a:ahLst/>
          <a:cxnLst/>
          <a:rect l="0" t="0" r="0" b="0"/>
          <a:pathLst>
            <a:path>
              <a:moveTo>
                <a:pt x="0" y="0"/>
              </a:moveTo>
              <a:lnTo>
                <a:pt x="0" y="2770106"/>
              </a:lnTo>
              <a:lnTo>
                <a:pt x="568558" y="2770106"/>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2449352" y="1983855"/>
          <a:ext cx="568558" cy="1733532"/>
        </a:xfrm>
        <a:custGeom>
          <a:avLst/>
          <a:gdLst/>
          <a:ahLst/>
          <a:cxnLst/>
          <a:rect l="0" t="0" r="0" b="0"/>
          <a:pathLst>
            <a:path>
              <a:moveTo>
                <a:pt x="0" y="0"/>
              </a:moveTo>
              <a:lnTo>
                <a:pt x="0" y="1733532"/>
              </a:lnTo>
              <a:lnTo>
                <a:pt x="568558" y="173353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2449352" y="1983855"/>
          <a:ext cx="568558" cy="696959"/>
        </a:xfrm>
        <a:custGeom>
          <a:avLst/>
          <a:gdLst/>
          <a:ahLst/>
          <a:cxnLst/>
          <a:rect l="0" t="0" r="0" b="0"/>
          <a:pathLst>
            <a:path>
              <a:moveTo>
                <a:pt x="0" y="0"/>
              </a:moveTo>
              <a:lnTo>
                <a:pt x="0" y="696959"/>
              </a:lnTo>
              <a:lnTo>
                <a:pt x="568558" y="69695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965509" y="865051"/>
          <a:ext cx="1911410" cy="295437"/>
        </a:xfrm>
        <a:custGeom>
          <a:avLst/>
          <a:gdLst/>
          <a:ahLst/>
          <a:cxnLst/>
          <a:rect l="0" t="0" r="0" b="0"/>
          <a:pathLst>
            <a:path>
              <a:moveTo>
                <a:pt x="1911410" y="0"/>
              </a:moveTo>
              <a:lnTo>
                <a:pt x="1911410" y="152799"/>
              </a:lnTo>
              <a:lnTo>
                <a:pt x="0" y="152799"/>
              </a:lnTo>
              <a:lnTo>
                <a:pt x="0" y="295437"/>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204886" y="2824020"/>
          <a:ext cx="303623" cy="1117041"/>
        </a:xfrm>
        <a:custGeom>
          <a:avLst/>
          <a:gdLst/>
          <a:ahLst/>
          <a:cxnLst/>
          <a:rect l="0" t="0" r="0" b="0"/>
          <a:pathLst>
            <a:path>
              <a:moveTo>
                <a:pt x="0" y="0"/>
              </a:moveTo>
              <a:lnTo>
                <a:pt x="0" y="1117041"/>
              </a:lnTo>
              <a:lnTo>
                <a:pt x="303623" y="111704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1014548" y="865051"/>
          <a:ext cx="4862371" cy="295437"/>
        </a:xfrm>
        <a:custGeom>
          <a:avLst/>
          <a:gdLst/>
          <a:ahLst/>
          <a:cxnLst/>
          <a:rect l="0" t="0" r="0" b="0"/>
          <a:pathLst>
            <a:path>
              <a:moveTo>
                <a:pt x="4862371" y="0"/>
              </a:moveTo>
              <a:lnTo>
                <a:pt x="4862371" y="152799"/>
              </a:lnTo>
              <a:lnTo>
                <a:pt x="0" y="152799"/>
              </a:lnTo>
              <a:lnTo>
                <a:pt x="0" y="295437"/>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210642" y="301067"/>
          <a:ext cx="11332555" cy="563983"/>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Detaljno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proučavanje</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Biblije</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sastoji</a:t>
          </a:r>
          <a:r>
            <a:rPr lang="en-US" sz="2000" b="1" kern="1200" dirty="0">
              <a:effectLst>
                <a:outerShdw blurRad="38100" dist="38100" dir="2700000" algn="tl">
                  <a:srgbClr val="000000"/>
                </a:outerShdw>
              </a:effectLst>
            </a:rPr>
            <a:t> se od </a:t>
          </a:r>
          <a:r>
            <a:rPr lang="en-US" sz="2000" b="1" kern="1200" dirty="0" err="1">
              <a:effectLst>
                <a:outerShdw blurRad="38100" dist="38100" dir="2700000" algn="tl">
                  <a:srgbClr val="000000"/>
                </a:outerShdw>
              </a:effectLst>
            </a:rPr>
            <a:t>četiri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dijela</a:t>
          </a:r>
          <a:r>
            <a:rPr lang="hr-HR"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210642" y="301067"/>
        <a:ext cx="11332555" cy="563983"/>
      </dsp:txXfrm>
    </dsp:sp>
    <dsp:sp modelId="{581F876A-5E78-460A-8BA8-059CBD9F8CF3}">
      <dsp:nvSpPr>
        <dsp:cNvPr id="0" name=""/>
        <dsp:cNvSpPr/>
      </dsp:nvSpPr>
      <dsp:spPr>
        <a:xfrm>
          <a:off x="2470" y="1160488"/>
          <a:ext cx="2024154" cy="1663531"/>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rPr>
            <a:t>Pozovite</a:t>
          </a:r>
          <a:r>
            <a:rPr lang="en-US" sz="2000" b="1" kern="1200" dirty="0">
              <a:effectLst/>
            </a:rPr>
            <a:t> Duha </a:t>
          </a:r>
          <a:r>
            <a:rPr lang="en-US" sz="2000" b="1" kern="1200" dirty="0" err="1">
              <a:effectLst/>
            </a:rPr>
            <a:t>Svetoga</a:t>
          </a:r>
          <a:r>
            <a:rPr lang="en-US" sz="2000" b="1" kern="1200" dirty="0">
              <a:effectLst/>
            </a:rPr>
            <a:t> da </a:t>
          </a:r>
          <a:r>
            <a:rPr lang="en-US" sz="2000" b="1" kern="1200" dirty="0" err="1">
              <a:effectLst/>
            </a:rPr>
            <a:t>vam</a:t>
          </a:r>
          <a:r>
            <a:rPr lang="en-US" sz="2000" b="1" kern="1200" dirty="0">
              <a:effectLst/>
            </a:rPr>
            <a:t> </a:t>
          </a:r>
          <a:r>
            <a:rPr lang="en-US" sz="2000" b="1" kern="1200" dirty="0" err="1">
              <a:effectLst/>
            </a:rPr>
            <a:t>bude</a:t>
          </a:r>
          <a:r>
            <a:rPr lang="en-US" sz="2000" b="1" kern="1200" dirty="0">
              <a:effectLst/>
            </a:rPr>
            <a:t> </a:t>
          </a:r>
          <a:r>
            <a:rPr lang="en-US" sz="2000" b="1" kern="1200" dirty="0" err="1">
              <a:effectLst/>
            </a:rPr>
            <a:t>vodič</a:t>
          </a:r>
          <a:r>
            <a:rPr lang="en-US" sz="2000" b="1" kern="1200" dirty="0">
              <a:effectLst/>
            </a:rPr>
            <a:t> u </a:t>
          </a:r>
          <a:r>
            <a:rPr lang="en-US" sz="2000" b="1" kern="1200" dirty="0" err="1">
              <a:effectLst/>
            </a:rPr>
            <a:t>vaš</a:t>
          </a:r>
          <a:r>
            <a:rPr lang="hr-HR" sz="2000" b="1" kern="1200" dirty="0">
              <a:effectLst/>
            </a:rPr>
            <a:t>e</a:t>
          </a:r>
          <a:r>
            <a:rPr lang="en-US" sz="2000" b="1" kern="1200" dirty="0">
              <a:effectLst/>
            </a:rPr>
            <a:t>m </a:t>
          </a:r>
          <a:r>
            <a:rPr lang="hr-HR" sz="2000" b="1" kern="1200" dirty="0">
              <a:effectLst/>
            </a:rPr>
            <a:t>proučavanju.</a:t>
          </a:r>
          <a:endParaRPr lang="en" sz="2000" b="1" kern="1200" dirty="0">
            <a:effectLst/>
          </a:endParaRPr>
        </a:p>
      </dsp:txBody>
      <dsp:txXfrm>
        <a:off x="2470" y="1160488"/>
        <a:ext cx="2024154" cy="1663531"/>
      </dsp:txXfrm>
    </dsp:sp>
    <dsp:sp modelId="{E9A2B961-0D76-43C7-898F-1FBA133E7C1B}">
      <dsp:nvSpPr>
        <dsp:cNvPr id="0" name=""/>
        <dsp:cNvSpPr/>
      </dsp:nvSpPr>
      <dsp:spPr>
        <a:xfrm>
          <a:off x="508509" y="3109296"/>
          <a:ext cx="2024154" cy="1663531"/>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He will touch your heart and mind so that you understand what you read</a:t>
          </a:r>
          <a:endParaRPr lang="es-ES" sz="2000" b="1" kern="1200" dirty="0">
            <a:effectLst/>
          </a:endParaRPr>
        </a:p>
      </dsp:txBody>
      <dsp:txXfrm>
        <a:off x="508509" y="3109296"/>
        <a:ext cx="2024154" cy="1663531"/>
      </dsp:txXfrm>
    </dsp:sp>
    <dsp:sp modelId="{994F54E2-AE64-44AE-BA55-562ABA4B5042}">
      <dsp:nvSpPr>
        <dsp:cNvPr id="0" name=""/>
        <dsp:cNvSpPr/>
      </dsp:nvSpPr>
      <dsp:spPr>
        <a:xfrm>
          <a:off x="2070313" y="1160488"/>
          <a:ext cx="3790392" cy="823367"/>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rPr>
            <a:t>Odaberite</a:t>
          </a:r>
          <a:r>
            <a:rPr lang="en-US" sz="2000" b="1" kern="1200" dirty="0">
              <a:effectLst/>
            </a:rPr>
            <a:t> </a:t>
          </a:r>
          <a:r>
            <a:rPr lang="en-US" sz="2000" b="1" kern="1200" dirty="0" err="1">
              <a:effectLst/>
            </a:rPr>
            <a:t>stih</a:t>
          </a:r>
          <a:r>
            <a:rPr lang="en-US" sz="2000" b="1" kern="1200" dirty="0">
              <a:effectLst/>
            </a:rPr>
            <a:t> </a:t>
          </a:r>
          <a:r>
            <a:rPr lang="en-US" sz="2000" b="1" kern="1200" dirty="0" err="1">
              <a:effectLst/>
            </a:rPr>
            <a:t>ili</a:t>
          </a:r>
          <a:r>
            <a:rPr lang="en-US" sz="2000" b="1" kern="1200" dirty="0">
              <a:effectLst/>
            </a:rPr>
            <a:t> </a:t>
          </a:r>
          <a:r>
            <a:rPr lang="en-US" sz="2000" b="1" kern="1200" dirty="0" err="1">
              <a:effectLst/>
            </a:rPr>
            <a:t>odlomak</a:t>
          </a:r>
          <a:r>
            <a:rPr lang="en-US" sz="2000" b="1" kern="1200" dirty="0">
              <a:effectLst/>
            </a:rPr>
            <a:t> </a:t>
          </a:r>
          <a:r>
            <a:rPr lang="en-US" sz="2000" b="1" kern="1200" dirty="0" err="1">
              <a:effectLst/>
            </a:rPr>
            <a:t>iz</a:t>
          </a:r>
          <a:r>
            <a:rPr lang="en-US" sz="2000" b="1" kern="1200" dirty="0">
              <a:effectLst/>
            </a:rPr>
            <a:t> </a:t>
          </a:r>
          <a:r>
            <a:rPr lang="en-US" sz="2000" b="1" kern="1200" dirty="0" err="1">
              <a:effectLst/>
            </a:rPr>
            <a:t>Biblije</a:t>
          </a:r>
          <a:r>
            <a:rPr lang="hr-HR" sz="2000" b="1" kern="1200" dirty="0">
              <a:effectLst/>
            </a:rPr>
            <a:t>.</a:t>
          </a:r>
          <a:endParaRPr lang="en" sz="2000" b="1" kern="1200" dirty="0">
            <a:effectLst/>
          </a:endParaRPr>
        </a:p>
      </dsp:txBody>
      <dsp:txXfrm>
        <a:off x="2070313" y="1160488"/>
        <a:ext cx="3790392" cy="823367"/>
      </dsp:txXfrm>
    </dsp:sp>
    <dsp:sp modelId="{46ABF043-736E-42FD-8322-B00CAF308F8C}">
      <dsp:nvSpPr>
        <dsp:cNvPr id="0" name=""/>
        <dsp:cNvSpPr/>
      </dsp:nvSpPr>
      <dsp:spPr>
        <a:xfrm>
          <a:off x="3017911" y="2269131"/>
          <a:ext cx="3790392" cy="823367"/>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black"/>
              </a:solidFill>
              <a:effectLst/>
              <a:latin typeface="Aptos" panose="02110004020202020204"/>
              <a:ea typeface="+mn-ea"/>
              <a:cs typeface="+mn-cs"/>
            </a:rPr>
            <a:t>Zapiši</a:t>
          </a:r>
          <a:r>
            <a:rPr lang="en-US" sz="2000" b="1" kern="1200" dirty="0">
              <a:solidFill>
                <a:prstClr val="black"/>
              </a:solidFill>
              <a:effectLst/>
              <a:latin typeface="Aptos" panose="02110004020202020204"/>
              <a:ea typeface="+mn-ea"/>
              <a:cs typeface="+mn-cs"/>
            </a:rPr>
            <a:t> to da </a:t>
          </a:r>
          <a:r>
            <a:rPr lang="en-US" sz="2000" b="1" kern="1200" dirty="0" err="1">
              <a:solidFill>
                <a:prstClr val="black"/>
              </a:solidFill>
              <a:effectLst/>
              <a:latin typeface="Aptos" panose="02110004020202020204"/>
              <a:ea typeface="+mn-ea"/>
              <a:cs typeface="+mn-cs"/>
            </a:rPr>
            <a:t>ti</a:t>
          </a:r>
          <a:r>
            <a:rPr lang="en-US" sz="2000" b="1" kern="1200" dirty="0">
              <a:solidFill>
                <a:prstClr val="black"/>
              </a:solidFill>
              <a:effectLst/>
              <a:latin typeface="Aptos" panose="02110004020202020204"/>
              <a:ea typeface="+mn-ea"/>
              <a:cs typeface="+mn-cs"/>
            </a:rPr>
            <a:t> </a:t>
          </a:r>
          <a:r>
            <a:rPr lang="en-US" sz="2000" b="1" kern="1200" dirty="0" err="1">
              <a:solidFill>
                <a:prstClr val="black"/>
              </a:solidFill>
              <a:effectLst/>
              <a:latin typeface="Aptos" panose="02110004020202020204"/>
              <a:ea typeface="+mn-ea"/>
              <a:cs typeface="+mn-cs"/>
            </a:rPr>
            <a:t>pomogne</a:t>
          </a:r>
          <a:r>
            <a:rPr lang="en-US" sz="2000" b="1" kern="1200" dirty="0">
              <a:solidFill>
                <a:prstClr val="black"/>
              </a:solidFill>
              <a:effectLst/>
              <a:latin typeface="Aptos" panose="02110004020202020204"/>
              <a:ea typeface="+mn-ea"/>
              <a:cs typeface="+mn-cs"/>
            </a:rPr>
            <a:t> </a:t>
          </a:r>
          <a:r>
            <a:rPr lang="hr-HR" sz="2000" b="1" kern="1200" dirty="0">
              <a:solidFill>
                <a:prstClr val="black"/>
              </a:solidFill>
              <a:effectLst/>
              <a:latin typeface="Aptos" panose="02110004020202020204"/>
              <a:ea typeface="+mn-ea"/>
              <a:cs typeface="+mn-cs"/>
            </a:rPr>
            <a:t>u</a:t>
          </a:r>
          <a:r>
            <a:rPr lang="en-US" sz="2000" b="1" kern="1200" dirty="0" err="1">
              <a:solidFill>
                <a:prstClr val="black"/>
              </a:solidFill>
              <a:effectLst/>
              <a:latin typeface="Aptos" panose="02110004020202020204"/>
              <a:ea typeface="+mn-ea"/>
              <a:cs typeface="+mn-cs"/>
            </a:rPr>
            <a:t>rezati</a:t>
          </a:r>
          <a:r>
            <a:rPr lang="en-US" sz="2000" b="1" kern="1200" dirty="0">
              <a:solidFill>
                <a:prstClr val="black"/>
              </a:solidFill>
              <a:effectLst/>
              <a:latin typeface="Aptos" panose="02110004020202020204"/>
              <a:ea typeface="+mn-ea"/>
              <a:cs typeface="+mn-cs"/>
            </a:rPr>
            <a:t> to u </a:t>
          </a:r>
          <a:r>
            <a:rPr lang="hr-HR" sz="2000" b="1" kern="1200" dirty="0">
              <a:solidFill>
                <a:prstClr val="black"/>
              </a:solidFill>
              <a:effectLst/>
              <a:latin typeface="Aptos" panose="02110004020202020204"/>
              <a:ea typeface="+mn-ea"/>
              <a:cs typeface="+mn-cs"/>
            </a:rPr>
            <a:t>t</a:t>
          </a:r>
          <a:r>
            <a:rPr lang="en-US" sz="2000" b="1" kern="1200" dirty="0" err="1">
              <a:solidFill>
                <a:prstClr val="black"/>
              </a:solidFill>
              <a:effectLst/>
              <a:latin typeface="Aptos" panose="02110004020202020204"/>
              <a:ea typeface="+mn-ea"/>
              <a:cs typeface="+mn-cs"/>
            </a:rPr>
            <a:t>voj</a:t>
          </a:r>
          <a:r>
            <a:rPr lang="en-US" sz="2000" b="1" kern="1200" dirty="0">
              <a:solidFill>
                <a:prstClr val="black"/>
              </a:solidFill>
              <a:effectLst/>
              <a:latin typeface="Aptos" panose="02110004020202020204"/>
              <a:ea typeface="+mn-ea"/>
              <a:cs typeface="+mn-cs"/>
            </a:rPr>
            <a:t> um</a:t>
          </a:r>
          <a:r>
            <a:rPr lang="hr-HR" sz="2000" b="1" kern="1200" dirty="0">
              <a:solidFill>
                <a:prstClr val="black"/>
              </a:solidFill>
              <a:effectLst/>
              <a:latin typeface="Aptos" panose="02110004020202020204"/>
              <a:ea typeface="+mn-ea"/>
              <a:cs typeface="+mn-cs"/>
            </a:rPr>
            <a:t>.</a:t>
          </a:r>
          <a:endParaRPr lang="en" sz="2000" b="1" kern="1200" dirty="0">
            <a:effectLst/>
          </a:endParaRPr>
        </a:p>
      </dsp:txBody>
      <dsp:txXfrm>
        <a:off x="3017911" y="2269131"/>
        <a:ext cx="3790392" cy="823367"/>
      </dsp:txXfrm>
    </dsp:sp>
    <dsp:sp modelId="{7C618FE8-14FE-4ED3-889A-F0EB7DAC9545}">
      <dsp:nvSpPr>
        <dsp:cNvPr id="0" name=""/>
        <dsp:cNvSpPr/>
      </dsp:nvSpPr>
      <dsp:spPr>
        <a:xfrm>
          <a:off x="3017911" y="3377774"/>
          <a:ext cx="3790392" cy="67922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solidFill>
                <a:schemeClr val="bg1"/>
              </a:solidFill>
              <a:effectLst>
                <a:outerShdw blurRad="38100" dist="38100" dir="2700000" algn="tl">
                  <a:srgbClr val="000000"/>
                </a:outerShdw>
              </a:effectLst>
              <a:latin typeface="Aptos" panose="02110004020202020204"/>
              <a:ea typeface="+mn-ea"/>
              <a:cs typeface="+mn-cs"/>
            </a:rPr>
            <a:t>Podvuci</a:t>
          </a:r>
          <a:r>
            <a:rPr lang="en-US" sz="2000" b="1" kern="1200" dirty="0" err="1">
              <a:solidFill>
                <a:schemeClr val="bg1"/>
              </a:solidFill>
              <a:effectLst>
                <a:outerShdw blurRad="38100" dist="38100" dir="2700000" algn="tl">
                  <a:srgbClr val="000000"/>
                </a:outerShdw>
              </a:effectLst>
              <a:latin typeface="Aptos" panose="02110004020202020204"/>
              <a:ea typeface="+mn-ea"/>
              <a:cs typeface="+mn-cs"/>
            </a:rPr>
            <a:t>ite</a:t>
          </a:r>
          <a:r>
            <a:rPr lang="en-U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n-US" sz="2000" b="1" kern="1200" dirty="0" err="1">
              <a:solidFill>
                <a:schemeClr val="bg1"/>
              </a:solidFill>
              <a:effectLst>
                <a:outerShdw blurRad="38100" dist="38100" dir="2700000" algn="tl">
                  <a:srgbClr val="000000"/>
                </a:outerShdw>
              </a:effectLst>
              <a:latin typeface="Aptos" panose="02110004020202020204"/>
              <a:ea typeface="+mn-ea"/>
              <a:cs typeface="+mn-cs"/>
            </a:rPr>
            <a:t>ključne</a:t>
          </a:r>
          <a:r>
            <a:rPr lang="en-U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n-US" sz="2000" b="1" kern="1200" dirty="0" err="1">
              <a:solidFill>
                <a:schemeClr val="bg1"/>
              </a:solidFill>
              <a:effectLst>
                <a:outerShdw blurRad="38100" dist="38100" dir="2700000" algn="tl">
                  <a:srgbClr val="000000"/>
                </a:outerShdw>
              </a:effectLst>
              <a:latin typeface="Aptos" panose="02110004020202020204"/>
              <a:ea typeface="+mn-ea"/>
              <a:cs typeface="+mn-cs"/>
            </a:rPr>
            <a:t>ideje</a:t>
          </a:r>
          <a:r>
            <a:rPr lang="hr-HR" sz="2000" b="1" kern="1200" dirty="0">
              <a:solidFill>
                <a:schemeClr val="bg1"/>
              </a:solidFill>
              <a:effectLst>
                <a:outerShdw blurRad="38100" dist="38100" dir="2700000" algn="tl">
                  <a:srgbClr val="000000"/>
                </a:outerShdw>
              </a:effectLst>
              <a:latin typeface="Aptos" panose="02110004020202020204"/>
              <a:ea typeface="+mn-ea"/>
              <a:cs typeface="+mn-cs"/>
            </a:rPr>
            <a:t>.</a:t>
          </a:r>
          <a:endParaRPr lang="en" sz="2000" b="1" kern="1200" dirty="0">
            <a:solidFill>
              <a:schemeClr val="bg1"/>
            </a:solidFill>
            <a:effectLst>
              <a:outerShdw blurRad="38100" dist="38100" dir="2700000" algn="tl">
                <a:srgbClr val="000000"/>
              </a:outerShdw>
            </a:effectLst>
          </a:endParaRPr>
        </a:p>
      </dsp:txBody>
      <dsp:txXfrm>
        <a:off x="3017911" y="3377774"/>
        <a:ext cx="3790392" cy="679228"/>
      </dsp:txXfrm>
    </dsp:sp>
    <dsp:sp modelId="{EFAB4D20-F384-44DF-9D95-96DD516309D7}">
      <dsp:nvSpPr>
        <dsp:cNvPr id="0" name=""/>
        <dsp:cNvSpPr/>
      </dsp:nvSpPr>
      <dsp:spPr>
        <a:xfrm>
          <a:off x="3017911" y="4342278"/>
          <a:ext cx="3790392" cy="823367"/>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effectLst>
                <a:outerShdw blurRad="38100" dist="38100" dir="2700000" algn="tl">
                  <a:srgbClr val="000000"/>
                </a:outerShdw>
              </a:effectLst>
            </a:rPr>
            <a:t>Zapišite</a:t>
          </a:r>
          <a:r>
            <a:rPr lang="en-US" sz="2000" b="1" kern="1200" dirty="0">
              <a:solidFill>
                <a:schemeClr val="bg1"/>
              </a:solidFill>
              <a:effectLst>
                <a:outerShdw blurRad="38100" dist="38100" dir="2700000" algn="tl">
                  <a:srgbClr val="000000"/>
                </a:outerShdw>
              </a:effectLst>
            </a:rPr>
            <a:t> </a:t>
          </a:r>
          <a:r>
            <a:rPr lang="en-US" sz="2000" b="1" kern="1200" dirty="0" err="1">
              <a:solidFill>
                <a:schemeClr val="bg1"/>
              </a:solidFill>
              <a:effectLst>
                <a:outerShdw blurRad="38100" dist="38100" dir="2700000" algn="tl">
                  <a:srgbClr val="000000"/>
                </a:outerShdw>
              </a:effectLst>
            </a:rPr>
            <a:t>misli</a:t>
          </a:r>
          <a:r>
            <a:rPr lang="en-US" sz="2000" b="1" kern="1200" dirty="0">
              <a:solidFill>
                <a:schemeClr val="bg1"/>
              </a:solidFill>
              <a:effectLst>
                <a:outerShdw blurRad="38100" dist="38100" dir="2700000" algn="tl">
                  <a:srgbClr val="000000"/>
                </a:outerShdw>
              </a:effectLst>
            </a:rPr>
            <a:t> </a:t>
          </a:r>
          <a:r>
            <a:rPr lang="en-US" sz="2000" b="1" kern="1200" dirty="0" err="1">
              <a:solidFill>
                <a:schemeClr val="bg1"/>
              </a:solidFill>
              <a:effectLst>
                <a:outerShdw blurRad="38100" dist="38100" dir="2700000" algn="tl">
                  <a:srgbClr val="000000"/>
                </a:outerShdw>
              </a:effectLst>
            </a:rPr>
            <a:t>koje</a:t>
          </a:r>
          <a:r>
            <a:rPr lang="en-US" sz="2000" b="1" kern="1200" dirty="0">
              <a:solidFill>
                <a:schemeClr val="bg1"/>
              </a:solidFill>
              <a:effectLst>
                <a:outerShdw blurRad="38100" dist="38100" dir="2700000" algn="tl">
                  <a:srgbClr val="000000"/>
                </a:outerShdw>
              </a:effectLst>
            </a:rPr>
            <a:t> vas </a:t>
          </a:r>
          <a:r>
            <a:rPr lang="en-US" sz="2000" b="1" kern="1200" dirty="0" err="1">
              <a:solidFill>
                <a:schemeClr val="bg1"/>
              </a:solidFill>
              <a:effectLst>
                <a:outerShdw blurRad="38100" dist="38100" dir="2700000" algn="tl">
                  <a:srgbClr val="000000"/>
                </a:outerShdw>
              </a:effectLst>
            </a:rPr>
            <a:t>inspiriraju</a:t>
          </a:r>
          <a:r>
            <a:rPr lang="en-US" sz="2000" b="1" kern="1200" dirty="0">
              <a:solidFill>
                <a:schemeClr val="bg1"/>
              </a:solidFill>
              <a:effectLst>
                <a:outerShdw blurRad="38100" dist="38100" dir="2700000" algn="tl">
                  <a:srgbClr val="000000"/>
                </a:outerShdw>
              </a:effectLst>
            </a:rPr>
            <a:t> za </a:t>
          </a:r>
          <a:r>
            <a:rPr lang="en-US" sz="2000" b="1" kern="1200" dirty="0" err="1">
              <a:solidFill>
                <a:schemeClr val="bg1"/>
              </a:solidFill>
              <a:effectLst>
                <a:outerShdw blurRad="38100" dist="38100" dir="2700000" algn="tl">
                  <a:srgbClr val="000000"/>
                </a:outerShdw>
              </a:effectLst>
            </a:rPr>
            <a:t>te</a:t>
          </a:r>
          <a:r>
            <a:rPr lang="en-US" sz="2000" b="1" kern="1200" dirty="0">
              <a:solidFill>
                <a:schemeClr val="bg1"/>
              </a:solidFill>
              <a:effectLst>
                <a:outerShdw blurRad="38100" dist="38100" dir="2700000" algn="tl">
                  <a:srgbClr val="000000"/>
                </a:outerShdw>
              </a:effectLst>
            </a:rPr>
            <a:t> </a:t>
          </a:r>
          <a:r>
            <a:rPr lang="en-US" sz="2000" b="1" kern="1200" dirty="0" err="1">
              <a:solidFill>
                <a:schemeClr val="bg1"/>
              </a:solidFill>
              <a:effectLst>
                <a:outerShdw blurRad="38100" dist="38100" dir="2700000" algn="tl">
                  <a:srgbClr val="000000"/>
                </a:outerShdw>
              </a:effectLst>
            </a:rPr>
            <a:t>ključne</a:t>
          </a:r>
          <a:r>
            <a:rPr lang="en-US" sz="2000" b="1" kern="1200" dirty="0">
              <a:solidFill>
                <a:schemeClr val="bg1"/>
              </a:solidFill>
              <a:effectLst>
                <a:outerShdw blurRad="38100" dist="38100" dir="2700000" algn="tl">
                  <a:srgbClr val="000000"/>
                </a:outerShdw>
              </a:effectLst>
            </a:rPr>
            <a:t> </a:t>
          </a:r>
          <a:r>
            <a:rPr lang="en-US" sz="2000" b="1" kern="1200" dirty="0" err="1">
              <a:solidFill>
                <a:schemeClr val="bg1"/>
              </a:solidFill>
              <a:effectLst>
                <a:outerShdw blurRad="38100" dist="38100" dir="2700000" algn="tl">
                  <a:srgbClr val="000000"/>
                </a:outerShdw>
              </a:effectLst>
            </a:rPr>
            <a:t>ideje</a:t>
          </a:r>
          <a:r>
            <a:rPr lang="hr-HR" sz="2000" b="1" kern="1200" dirty="0">
              <a:solidFill>
                <a:schemeClr val="bg1"/>
              </a:solidFill>
              <a:effectLst>
                <a:outerShdw blurRad="38100" dist="38100" dir="2700000" algn="tl">
                  <a:srgbClr val="000000"/>
                </a:outerShdw>
              </a:effectLst>
            </a:rPr>
            <a:t>.</a:t>
          </a:r>
          <a:endParaRPr lang="en" sz="2000" b="1" kern="1200" dirty="0">
            <a:solidFill>
              <a:schemeClr val="bg1"/>
            </a:solidFill>
            <a:effectLst>
              <a:outerShdw blurRad="38100" dist="38100" dir="2700000" algn="tl">
                <a:srgbClr val="000000"/>
              </a:outerShdw>
            </a:effectLst>
          </a:endParaRPr>
        </a:p>
      </dsp:txBody>
      <dsp:txXfrm>
        <a:off x="3017911" y="4342278"/>
        <a:ext cx="3790392" cy="823367"/>
      </dsp:txXfrm>
    </dsp:sp>
    <dsp:sp modelId="{9CBE719F-D12F-4ABD-B52B-46803A37B44B}">
      <dsp:nvSpPr>
        <dsp:cNvPr id="0" name=""/>
        <dsp:cNvSpPr/>
      </dsp:nvSpPr>
      <dsp:spPr>
        <a:xfrm>
          <a:off x="6841853" y="1160488"/>
          <a:ext cx="2094698" cy="67922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Molite</a:t>
          </a:r>
          <a:r>
            <a:rPr lang="en-US" sz="2000" b="1" kern="1200" dirty="0">
              <a:effectLst>
                <a:outerShdw blurRad="38100" dist="38100" dir="2700000" algn="tl">
                  <a:srgbClr val="000000"/>
                </a:outerShdw>
              </a:effectLst>
            </a:rPr>
            <a:t> se</a:t>
          </a:r>
          <a:r>
            <a:rPr lang="hr-HR"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6841853" y="1160488"/>
        <a:ext cx="2094698" cy="679228"/>
      </dsp:txXfrm>
    </dsp:sp>
    <dsp:sp modelId="{BEAE7541-50F8-44FE-B4E4-5C0BD16B6740}">
      <dsp:nvSpPr>
        <dsp:cNvPr id="0" name=""/>
        <dsp:cNvSpPr/>
      </dsp:nvSpPr>
      <dsp:spPr>
        <a:xfrm>
          <a:off x="7213720" y="2124992"/>
          <a:ext cx="2154620" cy="1356337"/>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rPr>
            <a:t>Zamoli Boga da ti pomogne primijeniti ideje</a:t>
          </a:r>
          <a:r>
            <a:rPr lang="hr-HR" sz="2000" b="1" kern="1200" dirty="0">
              <a:effectLst/>
            </a:rPr>
            <a:t>.</a:t>
          </a:r>
          <a:r>
            <a:rPr lang="it-IT" sz="2000" b="1" kern="1200" dirty="0">
              <a:effectLst/>
            </a:rPr>
            <a:t> koje imaš</a:t>
          </a:r>
          <a:r>
            <a:rPr lang="en" sz="2000" b="1" kern="1200" dirty="0">
              <a:effectLst/>
            </a:rPr>
            <a:t>learned</a:t>
          </a:r>
        </a:p>
      </dsp:txBody>
      <dsp:txXfrm>
        <a:off x="7213720" y="2124992"/>
        <a:ext cx="2154620" cy="1356337"/>
      </dsp:txXfrm>
    </dsp:sp>
    <dsp:sp modelId="{F06D3B0D-33F3-4E4F-9FD7-EEDCCDABD356}">
      <dsp:nvSpPr>
        <dsp:cNvPr id="0" name=""/>
        <dsp:cNvSpPr/>
      </dsp:nvSpPr>
      <dsp:spPr>
        <a:xfrm>
          <a:off x="9393075" y="1160488"/>
          <a:ext cx="2094698" cy="67922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Podijeli</a:t>
          </a:r>
          <a:r>
            <a:rPr lang="hr-HR"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9393075" y="1160488"/>
        <a:ext cx="2094698" cy="679228"/>
      </dsp:txXfrm>
    </dsp:sp>
    <dsp:sp modelId="{CFA922AC-43B1-4C81-A717-6122794DD71F}">
      <dsp:nvSpPr>
        <dsp:cNvPr id="0" name=""/>
        <dsp:cNvSpPr/>
      </dsp:nvSpPr>
      <dsp:spPr>
        <a:xfrm>
          <a:off x="9777534" y="2124992"/>
          <a:ext cx="1890590" cy="1400955"/>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rPr>
            <a:t>Razmis</a:t>
          </a:r>
          <a:r>
            <a:rPr lang="hr-HR" sz="2000" b="1" kern="1200" dirty="0">
              <a:effectLst/>
            </a:rPr>
            <a:t>li</a:t>
          </a:r>
          <a:r>
            <a:rPr lang="en-US" sz="2000" b="1" kern="1200" dirty="0">
              <a:effectLst/>
            </a:rPr>
            <a:t> s </a:t>
          </a:r>
          <a:r>
            <a:rPr lang="en-US" sz="2000" b="1" kern="1200" dirty="0" err="1">
              <a:effectLst/>
            </a:rPr>
            <a:t>kim</a:t>
          </a:r>
          <a:r>
            <a:rPr lang="en-US" sz="2000" b="1" kern="1200" dirty="0">
              <a:effectLst/>
            </a:rPr>
            <a:t> bi mog</a:t>
          </a:r>
          <a:r>
            <a:rPr lang="hr-HR" sz="2000" b="1" kern="1200" dirty="0">
              <a:effectLst/>
            </a:rPr>
            <a:t>ao</a:t>
          </a:r>
          <a:r>
            <a:rPr lang="en-US" sz="2000" b="1" kern="1200" dirty="0">
              <a:effectLst/>
            </a:rPr>
            <a:t> </a:t>
          </a:r>
          <a:r>
            <a:rPr lang="en-US" sz="2000" b="1" kern="1200" dirty="0" err="1">
              <a:effectLst/>
            </a:rPr>
            <a:t>podijeliti</a:t>
          </a:r>
          <a:r>
            <a:rPr lang="en-US" sz="2000" b="1" kern="1200" dirty="0">
              <a:effectLst/>
            </a:rPr>
            <a:t> ono </a:t>
          </a:r>
          <a:r>
            <a:rPr lang="en-US" sz="2000" b="1" kern="1200" dirty="0" err="1">
              <a:effectLst/>
            </a:rPr>
            <a:t>što</a:t>
          </a:r>
          <a:r>
            <a:rPr lang="en-US" sz="2000" b="1" kern="1200" dirty="0">
              <a:effectLst/>
            </a:rPr>
            <a:t> s</a:t>
          </a:r>
          <a:r>
            <a:rPr lang="hr-HR" sz="2000" b="1" kern="1200" dirty="0">
              <a:effectLst/>
            </a:rPr>
            <a:t>i</a:t>
          </a:r>
          <a:r>
            <a:rPr lang="en-US" sz="2000" b="1" kern="1200" dirty="0">
              <a:effectLst/>
            </a:rPr>
            <a:t> </a:t>
          </a:r>
          <a:r>
            <a:rPr lang="en-US" sz="2000" b="1" kern="1200" dirty="0" err="1">
              <a:effectLst/>
            </a:rPr>
            <a:t>nauči</a:t>
          </a:r>
          <a:r>
            <a:rPr lang="hr-HR" sz="2000" b="1" kern="1200" dirty="0">
              <a:effectLst/>
            </a:rPr>
            <a:t>o.</a:t>
          </a:r>
          <a:endParaRPr lang="en" sz="2000" b="1" kern="1200" dirty="0">
            <a:effectLst/>
          </a:endParaRPr>
        </a:p>
      </dsp:txBody>
      <dsp:txXfrm>
        <a:off x="9777534" y="2124992"/>
        <a:ext cx="1890590" cy="1400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Ostale</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tehnike</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proučavanja</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Biblije</a:t>
          </a:r>
          <a:r>
            <a:rPr lang="hr-HR" sz="2400" b="1" kern="1200" dirty="0">
              <a:effectLst>
                <a:outerShdw blurRad="38100" dist="38100" dir="2700000" algn="tl">
                  <a:srgbClr val="000000"/>
                </a:outerShdw>
              </a:effectLst>
            </a:rPr>
            <a:t>:</a:t>
          </a:r>
          <a:endParaRPr lang="en" sz="2400" b="1" kern="120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effectLst/>
            </a:rPr>
            <a:t>Usporedite stihove sa stihovima (Iza</a:t>
          </a:r>
          <a:r>
            <a:rPr lang="hr-HR" sz="2000" b="1" kern="1200" dirty="0">
              <a:solidFill>
                <a:schemeClr val="tx1"/>
              </a:solidFill>
              <a:effectLst/>
            </a:rPr>
            <a:t>.</a:t>
          </a:r>
          <a:r>
            <a:rPr lang="it-IT" sz="2000" b="1" kern="1200" dirty="0">
              <a:solidFill>
                <a:schemeClr val="tx1"/>
              </a:solidFill>
              <a:effectLst/>
            </a:rPr>
            <a:t> 28</a:t>
          </a:r>
          <a:r>
            <a:rPr lang="hr-HR" sz="2000" b="1" kern="1200" dirty="0">
              <a:solidFill>
                <a:schemeClr val="tx1"/>
              </a:solidFill>
              <a:effectLst/>
            </a:rPr>
            <a:t>,</a:t>
          </a:r>
          <a:r>
            <a:rPr lang="it-IT" sz="2000" b="1" kern="1200" dirty="0">
              <a:solidFill>
                <a:schemeClr val="tx1"/>
              </a:solidFill>
              <a:effectLst/>
            </a:rPr>
            <a:t>10)</a:t>
          </a:r>
          <a:endParaRPr lang="en" sz="2000" b="1" kern="1200" dirty="0">
            <a:solidFill>
              <a:schemeClr val="tx1"/>
            </a:solidFill>
            <a:effectLst/>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77" y="1849852"/>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effectLst/>
            </a:rPr>
            <a:t>Učite</a:t>
          </a:r>
          <a:r>
            <a:rPr lang="en-US" sz="2000" b="1" kern="1200" dirty="0">
              <a:solidFill>
                <a:schemeClr val="tx1"/>
              </a:solidFill>
              <a:effectLst/>
            </a:rPr>
            <a:t> </a:t>
          </a:r>
          <a:r>
            <a:rPr lang="en-US" sz="2000" b="1" kern="1200" dirty="0" err="1">
              <a:solidFill>
                <a:schemeClr val="tx1"/>
              </a:solidFill>
              <a:effectLst/>
            </a:rPr>
            <a:t>poglavlja</a:t>
          </a:r>
          <a:r>
            <a:rPr lang="en-US" sz="2000" b="1" kern="1200" dirty="0">
              <a:solidFill>
                <a:schemeClr val="tx1"/>
              </a:solidFill>
              <a:effectLst/>
            </a:rPr>
            <a:t> </a:t>
          </a:r>
          <a:r>
            <a:rPr lang="en-US" sz="2000" b="1" kern="1200" dirty="0" err="1">
              <a:solidFill>
                <a:schemeClr val="tx1"/>
              </a:solidFill>
              <a:effectLst/>
            </a:rPr>
            <a:t>ili</a:t>
          </a:r>
          <a:r>
            <a:rPr lang="en-US" sz="2000" b="1" kern="1200" dirty="0">
              <a:solidFill>
                <a:schemeClr val="tx1"/>
              </a:solidFill>
              <a:effectLst/>
            </a:rPr>
            <a:t> </a:t>
          </a:r>
          <a:r>
            <a:rPr lang="en-US" sz="2000" b="1" kern="1200" dirty="0" err="1">
              <a:solidFill>
                <a:schemeClr val="tx1"/>
              </a:solidFill>
              <a:effectLst/>
            </a:rPr>
            <a:t>cijele</a:t>
          </a:r>
          <a:r>
            <a:rPr lang="en-US" sz="2000" b="1" kern="1200" dirty="0">
              <a:solidFill>
                <a:schemeClr val="tx1"/>
              </a:solidFill>
              <a:effectLst/>
            </a:rPr>
            <a:t> </a:t>
          </a:r>
          <a:r>
            <a:rPr lang="en-US" sz="2000" b="1" kern="1200" dirty="0" err="1">
              <a:solidFill>
                <a:schemeClr val="tx1"/>
              </a:solidFill>
              <a:effectLst/>
            </a:rPr>
            <a:t>knjige</a:t>
          </a:r>
          <a:r>
            <a:rPr lang="hr-HR" sz="2000" b="1" kern="1200" dirty="0">
              <a:solidFill>
                <a:schemeClr val="tx1"/>
              </a:solidFill>
              <a:effectLst/>
            </a:rPr>
            <a:t>.</a:t>
          </a:r>
          <a:endParaRPr lang="en" sz="2000" b="1" kern="1200" dirty="0">
            <a:solidFill>
              <a:schemeClr val="tx1"/>
            </a:solidFill>
            <a:effectLst/>
          </a:endParaRPr>
        </a:p>
      </dsp:txBody>
      <dsp:txXfrm>
        <a:off x="956317" y="1891692"/>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effectLst/>
            </a:rPr>
            <a:t>Proučavanje</a:t>
          </a:r>
          <a:r>
            <a:rPr lang="en-US" sz="2000" b="1" kern="1200" dirty="0">
              <a:solidFill>
                <a:schemeClr val="tx1"/>
              </a:solidFill>
              <a:effectLst/>
            </a:rPr>
            <a:t> </a:t>
          </a:r>
          <a:r>
            <a:rPr lang="en-US" sz="2000" b="1" kern="1200" dirty="0" err="1">
              <a:solidFill>
                <a:schemeClr val="tx1"/>
              </a:solidFill>
              <a:effectLst/>
            </a:rPr>
            <a:t>teme</a:t>
          </a:r>
          <a:r>
            <a:rPr lang="en-US" sz="2000" b="1" kern="1200" dirty="0">
              <a:solidFill>
                <a:schemeClr val="tx1"/>
              </a:solidFill>
              <a:effectLst/>
            </a:rPr>
            <a:t> </a:t>
          </a:r>
          <a:r>
            <a:rPr lang="en-US" sz="2000" b="1" kern="1200" dirty="0" err="1">
              <a:solidFill>
                <a:schemeClr val="tx1"/>
              </a:solidFill>
              <a:effectLst/>
            </a:rPr>
            <a:t>ili</a:t>
          </a:r>
          <a:r>
            <a:rPr lang="en-US" sz="2000" b="1" kern="1200" dirty="0">
              <a:solidFill>
                <a:schemeClr val="tx1"/>
              </a:solidFill>
              <a:effectLst/>
            </a:rPr>
            <a:t> </a:t>
          </a:r>
          <a:r>
            <a:rPr lang="en-US" sz="2000" b="1" kern="1200" dirty="0" err="1">
              <a:solidFill>
                <a:schemeClr val="tx1"/>
              </a:solidFill>
              <a:effectLst/>
            </a:rPr>
            <a:t>riječi</a:t>
          </a:r>
          <a:r>
            <a:rPr lang="en-US" sz="2000" b="1" kern="1200" dirty="0">
              <a:solidFill>
                <a:schemeClr val="tx1"/>
              </a:solidFill>
              <a:effectLst/>
            </a:rPr>
            <a:t> </a:t>
          </a:r>
          <a:r>
            <a:rPr lang="en-US" sz="2000" b="1" kern="1200" dirty="0" err="1">
              <a:solidFill>
                <a:schemeClr val="tx1"/>
              </a:solidFill>
              <a:effectLst/>
            </a:rPr>
            <a:t>uz</a:t>
          </a:r>
          <a:r>
            <a:rPr lang="en-US" sz="2000" b="1" kern="1200" dirty="0">
              <a:solidFill>
                <a:schemeClr val="tx1"/>
              </a:solidFill>
              <a:effectLst/>
            </a:rPr>
            <a:t> </a:t>
          </a:r>
          <a:r>
            <a:rPr lang="en-US" sz="2000" b="1" kern="1200" dirty="0" err="1">
              <a:solidFill>
                <a:schemeClr val="tx1"/>
              </a:solidFill>
              <a:effectLst/>
            </a:rPr>
            <a:t>pomoć</a:t>
          </a:r>
          <a:r>
            <a:rPr lang="en-US" sz="2000" b="1" kern="1200" dirty="0">
              <a:solidFill>
                <a:schemeClr val="tx1"/>
              </a:solidFill>
              <a:effectLst/>
            </a:rPr>
            <a:t> </a:t>
          </a:r>
          <a:r>
            <a:rPr lang="en-US" sz="2000" b="1" kern="1200" dirty="0" err="1">
              <a:solidFill>
                <a:schemeClr val="tx1"/>
              </a:solidFill>
              <a:effectLst/>
            </a:rPr>
            <a:t>konkordan</a:t>
          </a:r>
          <a:r>
            <a:rPr lang="hr-HR" sz="2000" b="1" kern="1200" dirty="0">
              <a:solidFill>
                <a:schemeClr val="tx1"/>
              </a:solidFill>
              <a:effectLst/>
            </a:rPr>
            <a:t>sa.</a:t>
          </a:r>
          <a:endParaRPr lang="en" sz="2000" b="1" kern="1200" dirty="0">
            <a:solidFill>
              <a:schemeClr val="tx1"/>
            </a:solidFill>
            <a:effectLst/>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effectLst/>
            </a:rPr>
            <a:t>Konzultirajte</a:t>
          </a:r>
          <a:r>
            <a:rPr lang="en-US" sz="2000" b="1" kern="1200" dirty="0">
              <a:solidFill>
                <a:schemeClr val="tx1"/>
              </a:solidFill>
              <a:effectLst/>
            </a:rPr>
            <a:t> </a:t>
          </a:r>
          <a:r>
            <a:rPr lang="en-US" sz="2000" b="1" kern="1200" dirty="0" err="1">
              <a:solidFill>
                <a:schemeClr val="tx1"/>
              </a:solidFill>
              <a:effectLst/>
            </a:rPr>
            <a:t>biblijske</a:t>
          </a:r>
          <a:r>
            <a:rPr lang="en-US" sz="2000" b="1" kern="1200" dirty="0">
              <a:solidFill>
                <a:schemeClr val="tx1"/>
              </a:solidFill>
              <a:effectLst/>
            </a:rPr>
            <a:t> </a:t>
          </a:r>
          <a:r>
            <a:rPr lang="en-US" sz="2000" b="1" kern="1200" dirty="0" err="1">
              <a:solidFill>
                <a:schemeClr val="tx1"/>
              </a:solidFill>
              <a:effectLst/>
            </a:rPr>
            <a:t>komentare</a:t>
          </a:r>
          <a:r>
            <a:rPr lang="en-US" sz="2000" b="1" kern="1200" dirty="0">
              <a:solidFill>
                <a:schemeClr val="tx1"/>
              </a:solidFill>
              <a:effectLst/>
            </a:rPr>
            <a:t> </a:t>
          </a:r>
          <a:r>
            <a:rPr lang="en-US" sz="2000" b="1" kern="1200" dirty="0" err="1">
              <a:solidFill>
                <a:schemeClr val="tx1"/>
              </a:solidFill>
              <a:effectLst/>
            </a:rPr>
            <a:t>ili</a:t>
          </a:r>
          <a:r>
            <a:rPr lang="en-US" sz="2000" b="1" kern="1200" dirty="0">
              <a:solidFill>
                <a:schemeClr val="tx1"/>
              </a:solidFill>
              <a:effectLst/>
            </a:rPr>
            <a:t> </a:t>
          </a:r>
          <a:r>
            <a:rPr lang="en-US" sz="2000" b="1" kern="1200" dirty="0" err="1">
              <a:solidFill>
                <a:schemeClr val="tx1"/>
              </a:solidFill>
              <a:effectLst/>
            </a:rPr>
            <a:t>rječnike</a:t>
          </a:r>
          <a:endParaRPr lang="en" sz="2000" b="1" kern="1200" dirty="0">
            <a:solidFill>
              <a:schemeClr val="tx1"/>
            </a:solidFill>
            <a:effectLst/>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effectLst/>
            </a:rPr>
            <a:t>Čitajte</a:t>
          </a:r>
          <a:r>
            <a:rPr lang="en-US" sz="2000" b="1" kern="1200" dirty="0">
              <a:solidFill>
                <a:schemeClr val="tx1"/>
              </a:solidFill>
              <a:effectLst/>
            </a:rPr>
            <a:t> </a:t>
          </a:r>
          <a:r>
            <a:rPr lang="en-US" sz="2000" b="1" kern="1200" dirty="0" err="1">
              <a:solidFill>
                <a:schemeClr val="tx1"/>
              </a:solidFill>
              <a:effectLst/>
            </a:rPr>
            <a:t>paralelno</a:t>
          </a:r>
          <a:r>
            <a:rPr lang="en-US" sz="2000" b="1" kern="1200" dirty="0">
              <a:solidFill>
                <a:schemeClr val="tx1"/>
              </a:solidFill>
              <a:effectLst/>
            </a:rPr>
            <a:t> s </a:t>
          </a:r>
          <a:r>
            <a:rPr lang="en-US" sz="2000" b="1" kern="1200" dirty="0" err="1">
              <a:solidFill>
                <a:schemeClr val="tx1"/>
              </a:solidFill>
              <a:effectLst/>
            </a:rPr>
            <a:t>odlomcima</a:t>
          </a:r>
          <a:r>
            <a:rPr lang="en-US" sz="2000" b="1" kern="1200" dirty="0">
              <a:solidFill>
                <a:schemeClr val="tx1"/>
              </a:solidFill>
              <a:effectLst/>
            </a:rPr>
            <a:t> </a:t>
          </a:r>
          <a:r>
            <a:rPr lang="en-US" sz="2000" b="1" kern="1200" dirty="0" err="1">
              <a:solidFill>
                <a:schemeClr val="tx1"/>
              </a:solidFill>
              <a:effectLst/>
            </a:rPr>
            <a:t>iz</a:t>
          </a:r>
          <a:r>
            <a:rPr lang="en-US" sz="2000" b="1" kern="1200" dirty="0">
              <a:solidFill>
                <a:schemeClr val="tx1"/>
              </a:solidFill>
              <a:effectLst/>
            </a:rPr>
            <a:t> </a:t>
          </a:r>
          <a:r>
            <a:rPr lang="en-US" sz="2000" b="1" kern="1200" dirty="0" err="1">
              <a:solidFill>
                <a:schemeClr val="tx1"/>
              </a:solidFill>
              <a:effectLst/>
            </a:rPr>
            <a:t>serijala</a:t>
          </a:r>
          <a:r>
            <a:rPr lang="en-US" sz="2000" b="1" kern="1200" dirty="0">
              <a:solidFill>
                <a:schemeClr val="tx1"/>
              </a:solidFill>
              <a:effectLst/>
            </a:rPr>
            <a:t> "</a:t>
          </a:r>
          <a:r>
            <a:rPr lang="en-US" sz="2000" b="1" kern="1200" dirty="0" err="1">
              <a:solidFill>
                <a:schemeClr val="tx1"/>
              </a:solidFill>
              <a:effectLst/>
            </a:rPr>
            <a:t>Sukob</a:t>
          </a:r>
          <a:r>
            <a:rPr lang="en-US" sz="2000" b="1" kern="1200" dirty="0">
              <a:solidFill>
                <a:schemeClr val="tx1"/>
              </a:solidFill>
              <a:effectLst/>
            </a:rPr>
            <a:t> </a:t>
          </a:r>
          <a:r>
            <a:rPr lang="en-US" sz="2000" b="1" kern="1200" dirty="0" err="1">
              <a:solidFill>
                <a:schemeClr val="tx1"/>
              </a:solidFill>
              <a:effectLst/>
            </a:rPr>
            <a:t>vjekova</a:t>
          </a:r>
          <a:r>
            <a:rPr lang="en-US" sz="2000" b="1" kern="1200" dirty="0">
              <a:solidFill>
                <a:schemeClr val="tx1"/>
              </a:solidFill>
              <a:effectLst/>
            </a:rPr>
            <a:t>" </a:t>
          </a:r>
          <a:r>
            <a:rPr lang="en-US" sz="2000" b="1" kern="1200" dirty="0" err="1">
              <a:solidFill>
                <a:schemeClr val="tx1"/>
              </a:solidFill>
              <a:effectLst/>
            </a:rPr>
            <a:t>autorice</a:t>
          </a:r>
          <a:r>
            <a:rPr lang="en-US" sz="2000" b="1" kern="1200" dirty="0">
              <a:solidFill>
                <a:schemeClr val="tx1"/>
              </a:solidFill>
              <a:effectLst/>
            </a:rPr>
            <a:t> Ellen </a:t>
          </a:r>
          <a:r>
            <a:rPr lang="hr-HR" sz="2000" b="1" kern="1200" dirty="0">
              <a:solidFill>
                <a:schemeClr val="tx1"/>
              </a:solidFill>
              <a:effectLst/>
            </a:rPr>
            <a:t>G. </a:t>
          </a:r>
          <a:r>
            <a:rPr lang="en-US" sz="2000" b="1" kern="1200" dirty="0">
              <a:solidFill>
                <a:schemeClr val="tx1"/>
              </a:solidFill>
              <a:effectLst/>
            </a:rPr>
            <a:t>White</a:t>
          </a:r>
          <a:r>
            <a:rPr lang="hr-HR" sz="2000" b="1" kern="1200" dirty="0">
              <a:solidFill>
                <a:schemeClr val="tx1"/>
              </a:solidFill>
              <a:effectLst/>
            </a:rPr>
            <a:t>.</a:t>
          </a:r>
          <a:endParaRPr lang="en" sz="2000" b="1" kern="1200" dirty="0">
            <a:solidFill>
              <a:schemeClr val="tx1"/>
            </a:solidFill>
            <a:effectLst/>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9F51D-97EB-471F-81F3-30C00C23A691}" type="datetimeFigureOut">
              <a:rPr lang="en-US" smtClean="0"/>
              <a:t>4/26/2026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F7FA-8030-4EC2-BE41-E9347173BAD7}" type="slidenum">
              <a:rPr lang="en-US" smtClean="0"/>
              <a:t>‹Nº›</a:t>
            </a:fld>
            <a:endParaRPr lang="en-US"/>
          </a:p>
        </p:txBody>
      </p:sp>
    </p:spTree>
    <p:extLst>
      <p:ext uri="{BB962C8B-B14F-4D97-AF65-F5344CB8AC3E}">
        <p14:creationId xmlns:p14="http://schemas.microsoft.com/office/powerpoint/2010/main" val="220955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0F7FA-8030-4EC2-BE41-E9347173BAD7}" type="slidenum">
              <a:rPr lang="en-US" smtClean="0"/>
              <a:t>2</a:t>
            </a:fld>
            <a:endParaRPr lang="en-US"/>
          </a:p>
        </p:txBody>
      </p:sp>
    </p:spTree>
    <p:extLst>
      <p:ext uri="{BB962C8B-B14F-4D97-AF65-F5344CB8AC3E}">
        <p14:creationId xmlns:p14="http://schemas.microsoft.com/office/powerpoint/2010/main" val="110579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0F7FA-8030-4EC2-BE41-E9347173BAD7}" type="slidenum">
              <a:rPr lang="en-US" smtClean="0"/>
              <a:t>13</a:t>
            </a:fld>
            <a:endParaRPr lang="en-US"/>
          </a:p>
        </p:txBody>
      </p:sp>
    </p:spTree>
    <p:extLst>
      <p:ext uri="{BB962C8B-B14F-4D97-AF65-F5344CB8AC3E}">
        <p14:creationId xmlns:p14="http://schemas.microsoft.com/office/powerpoint/2010/main" val="134906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08472321"/>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8812293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56041148"/>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72870867"/>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74117543"/>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44463102"/>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95703181"/>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55342821"/>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659891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30338302"/>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13117601"/>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24572221"/>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3616342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69820179"/>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3231595"/>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55619829"/>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2562660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28279024"/>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32953556"/>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50138675"/>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19133375"/>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98988361"/>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92038635"/>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09196899"/>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9846161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441937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56530740"/>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571197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6525760"/>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45626560"/>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3620640"/>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2740314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51173242"/>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8775498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69684694"/>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5883009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415383"/>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47421629"/>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91582184"/>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15263420"/>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94328403"/>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01705610"/>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39780196"/>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95324571"/>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56434998"/>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62590205"/>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1606817"/>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56561378"/>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48842866"/>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00081895"/>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78636408"/>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18765598"/>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26/04/2026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26/04/2026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727797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4465698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3288863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32541205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0.png"/><Relationship Id="rId5" Type="http://schemas.openxmlformats.org/officeDocument/2006/relationships/diagramLayout" Target="../diagrams/layout3.xml"/><Relationship Id="rId10" Type="http://schemas.openxmlformats.org/officeDocument/2006/relationships/image" Target="../media/image29.png"/><Relationship Id="rId4" Type="http://schemas.openxmlformats.org/officeDocument/2006/relationships/diagramData" Target="../diagrams/data3.xml"/><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SUBOTNJE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PRODUBLJIVAINJE ODNOSA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2. </a:t>
            </a:r>
            <a:r>
              <a:rPr lang="hr-HR" sz="2000" b="1" dirty="0">
                <a:solidFill>
                  <a:srgbClr val="DDDDDD"/>
                </a:solidFill>
                <a:effectLst>
                  <a:outerShdw blurRad="38100" dist="38100" dir="2700000" algn="tl">
                    <a:srgbClr val="000000">
                      <a:alpha val="43137"/>
                    </a:srgbClr>
                  </a:outerShdw>
                </a:effectLst>
              </a:rPr>
              <a:t>svib</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455331E1-1375-7F8C-84D2-DB4DD3757310}"/>
              </a:ext>
            </a:extLst>
          </p:cNvPr>
          <p:cNvPicPr>
            <a:picLocks noChangeAspect="1"/>
          </p:cNvPicPr>
          <p:nvPr/>
        </p:nvPicPr>
        <p:blipFill>
          <a:blip r:embed="rId3"/>
          <a:stretch>
            <a:fillRect/>
          </a:stretch>
        </p:blipFill>
        <p:spPr>
          <a:xfrm>
            <a:off x="0" y="843281"/>
            <a:ext cx="12303760" cy="5432694"/>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292451591"/>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1930400" y="-165359"/>
            <a:ext cx="102615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US" dirty="0">
                <a:solidFill>
                  <a:schemeClr val="bg2">
                    <a:lumMod val="40000"/>
                    <a:lumOff val="60000"/>
                  </a:schemeClr>
                </a:solidFill>
              </a:rPr>
              <a:t>TEHNIKA (2)</a:t>
            </a:r>
            <a:endParaRPr lang="en" spc="0" dirty="0">
              <a:solidFill>
                <a:schemeClr val="bg2">
                  <a:lumMod val="40000"/>
                  <a:lumOff val="60000"/>
                </a:schemeClr>
              </a:solidFill>
            </a:endParaRPr>
          </a:p>
        </p:txBody>
      </p:sp>
      <p:sp>
        <p:nvSpPr>
          <p:cNvPr id="7" name="CuadroTexto 6">
            <a:extLst>
              <a:ext uri="{FF2B5EF4-FFF2-40B4-BE49-F238E27FC236}">
                <a16:creationId xmlns:a16="http://schemas.microsoft.com/office/drawing/2014/main" id="{FF5D2F94-A072-14E2-62D5-FDC171E73C25}"/>
              </a:ext>
            </a:extLst>
          </p:cNvPr>
          <p:cNvSpPr txBox="1"/>
          <p:nvPr/>
        </p:nvSpPr>
        <p:spPr>
          <a:xfrm>
            <a:off x="1930400" y="680720"/>
            <a:ext cx="10261599" cy="584775"/>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hr-HR"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Umjesto trnja rast će ćempresi, umjesto koprive mirta će nicatii bit će to Jahvi na slavu; kao znak vječan, neprolazan,</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a:t>
            </a:r>
            <a:r>
              <a:rPr lang="hr-HR"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z</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ai</a:t>
            </a:r>
            <a:r>
              <a:rPr lang="hr-HR"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ja</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55</a:t>
            </a:r>
            <a:r>
              <a:rPr lang="hr-HR"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291840" y="1967709"/>
            <a:ext cx="6827520" cy="3126753"/>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US" sz="6000" b="1" spc="600" dirty="0">
                <a:ln/>
                <a:solidFill>
                  <a:srgbClr val="FF0000"/>
                </a:solidFill>
                <a:effectLst>
                  <a:reflection blurRad="6350" stA="55000" endA="300" endPos="30000" dir="5400000" sy="-100000" algn="bl" rotWithShape="0"/>
                </a:effectLst>
              </a:rPr>
              <a:t>PREDNOSTI PROUČAVANJA BIBLIJE</a:t>
            </a:r>
            <a:endParaRPr lang="en" sz="6000" b="1" spc="600" dirty="0">
              <a:ln/>
              <a:solidFill>
                <a:srgbClr val="FF0000"/>
              </a:solidFill>
              <a:effectLst>
                <a:reflection blurRad="6350" stA="55000" endA="300" endPos="30000" dir="5400000" sy="-100000" algn="bl" rotWithShape="0"/>
              </a:effectLst>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1" y="0"/>
            <a:ext cx="12191999"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PREDNOST DIJELJENJA</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584775"/>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T</a:t>
            </a:r>
            <a:r>
              <a:rPr lang="hr-HR"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gospod Jahve da znam riječju krijepiti umorna. Svako jutro on mi uho budi da ga slušam kao učenici.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a:t>
            </a:r>
            <a:r>
              <a:rPr lang="hr-HR"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z</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ai</a:t>
            </a:r>
            <a:r>
              <a:rPr lang="hr-HR"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ja</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50</a:t>
            </a:r>
            <a:r>
              <a:rPr lang="hr-HR"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4)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hr-HR" sz="2000" b="1" dirty="0"/>
              <a:t>Recimo da se o</a:t>
            </a:r>
            <a:r>
              <a:rPr lang="en-US" sz="2000" b="1" dirty="0"/>
              <a:t>d vas </a:t>
            </a:r>
            <a:r>
              <a:rPr lang="en-US" sz="2000" b="1" dirty="0" err="1"/>
              <a:t>traži</a:t>
            </a:r>
            <a:r>
              <a:rPr lang="en-US" sz="2000" b="1" dirty="0"/>
              <a:t> da </a:t>
            </a:r>
            <a:r>
              <a:rPr lang="en-US" sz="2000" b="1" dirty="0" err="1"/>
              <a:t>pripremite</a:t>
            </a:r>
            <a:r>
              <a:rPr lang="en-US" sz="2000" b="1" dirty="0"/>
              <a:t> p</a:t>
            </a:r>
            <a:r>
              <a:rPr lang="hr-HR" sz="2000" b="1" dirty="0"/>
              <a:t>ropovijed</a:t>
            </a:r>
            <a:r>
              <a:rPr lang="en-US" sz="2000" b="1" dirty="0"/>
              <a:t> za </a:t>
            </a:r>
            <a:r>
              <a:rPr lang="en-US" sz="2000" b="1" dirty="0" err="1"/>
              <a:t>subotnj</a:t>
            </a:r>
            <a:r>
              <a:rPr lang="hr-HR" sz="2000" b="1" dirty="0"/>
              <a:t>e</a:t>
            </a:r>
            <a:r>
              <a:rPr lang="en-US" sz="2000" b="1" dirty="0"/>
              <a:t> </a:t>
            </a:r>
            <a:r>
              <a:rPr lang="hr-HR" sz="2000" b="1" dirty="0"/>
              <a:t>bogoslužje</a:t>
            </a:r>
            <a:r>
              <a:rPr lang="en-US" sz="2000" b="1" dirty="0"/>
              <a:t>. </a:t>
            </a:r>
            <a:r>
              <a:rPr lang="en-US" sz="2000" b="1" dirty="0" err="1"/>
              <a:t>Posvećujete</a:t>
            </a:r>
            <a:r>
              <a:rPr lang="en-US" sz="2000" b="1" dirty="0"/>
              <a:t> </a:t>
            </a:r>
            <a:r>
              <a:rPr lang="en-US" sz="2000" b="1" dirty="0" err="1"/>
              <a:t>posebno</a:t>
            </a:r>
            <a:r>
              <a:rPr lang="en-US" sz="2000" b="1" dirty="0"/>
              <a:t> </a:t>
            </a:r>
            <a:r>
              <a:rPr lang="en-US" sz="2000" b="1" dirty="0" err="1"/>
              <a:t>vrijeme</a:t>
            </a:r>
            <a:r>
              <a:rPr lang="en-US" sz="2000" b="1" dirty="0"/>
              <a:t> </a:t>
            </a:r>
            <a:r>
              <a:rPr lang="en-US" sz="2000" b="1" dirty="0" err="1"/>
              <a:t>molitvenom</a:t>
            </a:r>
            <a:r>
              <a:rPr lang="en-US" sz="2000" b="1" dirty="0"/>
              <a:t> </a:t>
            </a:r>
            <a:r>
              <a:rPr lang="en-US" sz="2000" b="1" dirty="0" err="1"/>
              <a:t>proučavanju</a:t>
            </a:r>
            <a:r>
              <a:rPr lang="en-US" sz="2000" b="1" dirty="0"/>
              <a:t> </a:t>
            </a:r>
            <a:r>
              <a:rPr lang="en-US" sz="2000" b="1" dirty="0" err="1"/>
              <a:t>teme</a:t>
            </a:r>
            <a:r>
              <a:rPr lang="en-US" sz="2000" b="1" dirty="0"/>
              <a:t> </a:t>
            </a:r>
            <a:r>
              <a:rPr lang="en-US" sz="2000" b="1" dirty="0" err="1"/>
              <a:t>koju</a:t>
            </a:r>
            <a:r>
              <a:rPr lang="en-US" sz="2000" b="1" dirty="0"/>
              <a:t> </a:t>
            </a:r>
            <a:r>
              <a:rPr lang="en-US" sz="2000" b="1" dirty="0" err="1"/>
              <a:t>vam</a:t>
            </a:r>
            <a:r>
              <a:rPr lang="en-US" sz="2000" b="1" dirty="0"/>
              <a:t> je Duh Sveti </a:t>
            </a:r>
            <a:r>
              <a:rPr lang="en-US" sz="2000" b="1" dirty="0" err="1"/>
              <a:t>nadahnuo</a:t>
            </a:r>
            <a:r>
              <a:rPr lang="en-US" sz="2000" b="1" dirty="0"/>
              <a:t> da </a:t>
            </a:r>
            <a:r>
              <a:rPr lang="en-US" sz="2000" b="1" dirty="0" err="1"/>
              <a:t>odaberete</a:t>
            </a:r>
            <a:r>
              <a:rPr lang="en-US" sz="2000" b="1" dirty="0"/>
              <a:t>. U </a:t>
            </a:r>
            <a:r>
              <a:rPr lang="en-US" sz="2000" b="1" dirty="0" err="1"/>
              <a:t>subotu</a:t>
            </a:r>
            <a:r>
              <a:rPr lang="en-US" sz="2000" b="1" dirty="0"/>
              <a:t> </a:t>
            </a:r>
            <a:r>
              <a:rPr lang="en-US" sz="2000" b="1" dirty="0" err="1"/>
              <a:t>propovijedate</a:t>
            </a:r>
            <a:r>
              <a:rPr lang="en-US" sz="2000" b="1" dirty="0"/>
              <a:t> </a:t>
            </a:r>
            <a:r>
              <a:rPr lang="hr-HR" sz="2000" b="1" dirty="0"/>
              <a:t>u</a:t>
            </a:r>
            <a:r>
              <a:rPr lang="en-US" sz="2000" b="1" dirty="0"/>
              <a:t> </a:t>
            </a:r>
            <a:r>
              <a:rPr lang="hr-HR" sz="2000" b="1" dirty="0"/>
              <a:t>sil</a:t>
            </a:r>
            <a:r>
              <a:rPr lang="en-US" sz="2000" b="1" dirty="0" err="1"/>
              <a:t>i</a:t>
            </a:r>
            <a:r>
              <a:rPr lang="en-US" sz="2000" b="1" dirty="0"/>
              <a:t>. </a:t>
            </a:r>
            <a:r>
              <a:rPr lang="en-US" sz="2000" b="1" dirty="0" err="1"/>
              <a:t>Tko</a:t>
            </a:r>
            <a:r>
              <a:rPr lang="en-US" sz="2000" b="1" dirty="0"/>
              <a:t> </a:t>
            </a:r>
            <a:r>
              <a:rPr lang="en-US" sz="2000" b="1" dirty="0" err="1"/>
              <a:t>će</a:t>
            </a:r>
            <a:r>
              <a:rPr lang="en-US" sz="2000" b="1" dirty="0"/>
              <a:t> </a:t>
            </a:r>
            <a:r>
              <a:rPr lang="en-US" sz="2000" b="1" dirty="0" err="1"/>
              <a:t>najviše</a:t>
            </a:r>
            <a:r>
              <a:rPr lang="en-US" sz="2000" b="1" dirty="0"/>
              <a:t> </a:t>
            </a:r>
            <a:r>
              <a:rPr lang="en-US" sz="2000" b="1" dirty="0" err="1"/>
              <a:t>imati</a:t>
            </a:r>
            <a:r>
              <a:rPr lang="en-US" sz="2000" b="1" dirty="0"/>
              <a:t> </a:t>
            </a:r>
            <a:r>
              <a:rPr lang="en-US" sz="2000" b="1" dirty="0" err="1"/>
              <a:t>koristi</a:t>
            </a:r>
            <a:r>
              <a:rPr lang="en-US" sz="2000" b="1" dirty="0"/>
              <a:t> od </a:t>
            </a:r>
            <a:r>
              <a:rPr lang="en-US" sz="2000" b="1" dirty="0" err="1"/>
              <a:t>ove</a:t>
            </a:r>
            <a:r>
              <a:rPr lang="en-US" sz="2000" b="1" dirty="0"/>
              <a:t> </a:t>
            </a:r>
            <a:r>
              <a:rPr lang="en-US" sz="2000" b="1" dirty="0" err="1"/>
              <a:t>propovijedi</a:t>
            </a:r>
            <a:r>
              <a:rPr lang="en-US" sz="2000" b="1" dirty="0"/>
              <a:t>?</a:t>
            </a:r>
            <a:endParaRPr lang="en" sz="2000" b="1" dirty="0"/>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en-US" sz="2000" b="1" dirty="0" err="1"/>
              <a:t>Proučavanje</a:t>
            </a:r>
            <a:r>
              <a:rPr lang="en-US" sz="2000" b="1" dirty="0"/>
              <a:t> </a:t>
            </a:r>
            <a:r>
              <a:rPr lang="en-US" sz="2000" b="1" dirty="0" err="1"/>
              <a:t>Biblije</a:t>
            </a:r>
            <a:r>
              <a:rPr lang="en-US" sz="2000" b="1" dirty="0"/>
              <a:t> </a:t>
            </a:r>
            <a:r>
              <a:rPr lang="en-US" sz="2000" b="1" dirty="0" err="1"/>
              <a:t>koje</a:t>
            </a:r>
            <a:r>
              <a:rPr lang="en-US" sz="2000" b="1" dirty="0"/>
              <a:t> </a:t>
            </a:r>
            <a:r>
              <a:rPr lang="en-US" sz="2000" b="1" dirty="0" err="1"/>
              <a:t>dijelimo</a:t>
            </a:r>
            <a:r>
              <a:rPr lang="en-US" sz="2000" b="1" dirty="0"/>
              <a:t> s </a:t>
            </a:r>
            <a:r>
              <a:rPr lang="en-US" sz="2000" b="1" dirty="0" err="1"/>
              <a:t>drugima</a:t>
            </a:r>
            <a:r>
              <a:rPr lang="en-US" sz="2000" b="1" dirty="0"/>
              <a:t> – </a:t>
            </a:r>
            <a:r>
              <a:rPr lang="en-US" sz="2000" b="1" dirty="0" err="1"/>
              <a:t>bilo</a:t>
            </a:r>
            <a:r>
              <a:rPr lang="en-US" sz="2000" b="1" dirty="0"/>
              <a:t> u </a:t>
            </a:r>
            <a:r>
              <a:rPr lang="en-US" sz="2000" b="1" dirty="0" err="1"/>
              <a:t>propovijedi</a:t>
            </a:r>
            <a:r>
              <a:rPr lang="en-US" sz="2000" b="1" dirty="0"/>
              <a:t> </a:t>
            </a:r>
            <a:r>
              <a:rPr lang="en-US" sz="2000" b="1" dirty="0" err="1"/>
              <a:t>ili</a:t>
            </a:r>
            <a:r>
              <a:rPr lang="en-US" sz="2000" b="1" dirty="0"/>
              <a:t> </a:t>
            </a:r>
            <a:r>
              <a:rPr lang="en-US" sz="2000" b="1" dirty="0" err="1"/>
              <a:t>na</a:t>
            </a:r>
            <a:r>
              <a:rPr lang="en-US" sz="2000" b="1" dirty="0"/>
              <a:t> </a:t>
            </a:r>
            <a:r>
              <a:rPr lang="en-US" sz="2000" b="1" dirty="0" err="1"/>
              <a:t>osobnoj</a:t>
            </a:r>
            <a:r>
              <a:rPr lang="en-US" sz="2000" b="1" dirty="0"/>
              <a:t> </a:t>
            </a:r>
            <a:r>
              <a:rPr lang="en-US" sz="2000" b="1" dirty="0" err="1"/>
              <a:t>razini</a:t>
            </a:r>
            <a:r>
              <a:rPr lang="en-US" sz="2000" b="1" dirty="0"/>
              <a:t> – </a:t>
            </a:r>
            <a:r>
              <a:rPr lang="en-US" sz="2000" b="1" dirty="0" err="1"/>
              <a:t>ima</a:t>
            </a:r>
            <a:r>
              <a:rPr lang="en-US" sz="2000" b="1" dirty="0"/>
              <a:t> </a:t>
            </a:r>
            <a:r>
              <a:rPr lang="en-US" sz="2000" b="1" dirty="0" err="1"/>
              <a:t>dvostruku</a:t>
            </a:r>
            <a:r>
              <a:rPr lang="en-US" sz="2000" b="1" dirty="0"/>
              <a:t> </a:t>
            </a:r>
            <a:r>
              <a:rPr lang="en-US" sz="2000" b="1" dirty="0" err="1"/>
              <a:t>korist</a:t>
            </a:r>
            <a:r>
              <a:rPr lang="en-US" sz="2000" b="1" dirty="0"/>
              <a:t>.</a:t>
            </a:r>
            <a:endParaRPr lang="en" sz="2000" b="1" dirty="0"/>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015663"/>
          </a:xfrm>
          <a:prstGeom prst="rect">
            <a:avLst/>
          </a:prstGeom>
          <a:noFill/>
        </p:spPr>
        <p:txBody>
          <a:bodyPr wrap="square">
            <a:spAutoFit/>
          </a:bodyPr>
          <a:lstStyle/>
          <a:p>
            <a:pPr>
              <a:spcBef>
                <a:spcPts val="600"/>
              </a:spcBef>
            </a:pPr>
            <a:r>
              <a:rPr lang="en-US" sz="2000" b="1" dirty="0"/>
              <a:t>U oba </a:t>
            </a:r>
            <a:r>
              <a:rPr lang="en-US" sz="2000" b="1" dirty="0" err="1"/>
              <a:t>slučaja</a:t>
            </a:r>
            <a:r>
              <a:rPr lang="en-US" sz="2000" b="1" dirty="0"/>
              <a:t>, </a:t>
            </a:r>
            <a:r>
              <a:rPr lang="en-US" sz="2000" b="1" dirty="0" err="1"/>
              <a:t>odnos</a:t>
            </a:r>
            <a:r>
              <a:rPr lang="en-US" sz="2000" b="1" dirty="0"/>
              <a:t> s </a:t>
            </a:r>
            <a:r>
              <a:rPr lang="en-US" sz="2000" b="1" dirty="0" err="1"/>
              <a:t>Bogom</a:t>
            </a:r>
            <a:r>
              <a:rPr lang="en-US" sz="2000" b="1" dirty="0"/>
              <a:t> se </a:t>
            </a:r>
            <a:r>
              <a:rPr lang="en-US" sz="2000" b="1" dirty="0" err="1"/>
              <a:t>jača</a:t>
            </a:r>
            <a:r>
              <a:rPr lang="en-US" sz="2000" b="1" dirty="0"/>
              <a:t> </a:t>
            </a:r>
            <a:r>
              <a:rPr lang="en-US" sz="2000" b="1" dirty="0" err="1"/>
              <a:t>i</a:t>
            </a:r>
            <a:r>
              <a:rPr lang="en-US" sz="2000" b="1" dirty="0"/>
              <a:t> </a:t>
            </a:r>
            <a:r>
              <a:rPr lang="en-US" sz="2000" b="1" dirty="0" err="1"/>
              <a:t>produbljuje</a:t>
            </a:r>
            <a:r>
              <a:rPr lang="en-US" sz="2000" b="1" dirty="0"/>
              <a:t>. </a:t>
            </a:r>
            <a:r>
              <a:rPr lang="en-US" sz="2000" b="1" dirty="0" err="1"/>
              <a:t>Takva</a:t>
            </a:r>
            <a:r>
              <a:rPr lang="en-US" sz="2000" b="1" dirty="0"/>
              <a:t> je </a:t>
            </a:r>
            <a:r>
              <a:rPr lang="en-US" sz="2000" b="1" dirty="0" err="1"/>
              <a:t>moć</a:t>
            </a:r>
            <a:r>
              <a:rPr lang="en-US" sz="2000" b="1" dirty="0"/>
              <a:t> </a:t>
            </a:r>
            <a:r>
              <a:rPr lang="en-US" sz="2000" b="1" dirty="0" err="1"/>
              <a:t>Božje</a:t>
            </a:r>
            <a:r>
              <a:rPr lang="en-US" sz="2000" b="1" dirty="0"/>
              <a:t> </a:t>
            </a:r>
            <a:r>
              <a:rPr lang="en-US" sz="2000" b="1" dirty="0" err="1"/>
              <a:t>Riječi</a:t>
            </a:r>
            <a:r>
              <a:rPr lang="en-US" sz="2000" b="1" dirty="0"/>
              <a:t>, </a:t>
            </a:r>
            <a:r>
              <a:rPr lang="en-US" sz="2000" b="1" dirty="0" err="1"/>
              <a:t>koja</a:t>
            </a:r>
            <a:r>
              <a:rPr lang="en-US" sz="2000" b="1" dirty="0"/>
              <a:t> "mi se </a:t>
            </a:r>
            <a:r>
              <a:rPr lang="en-US" sz="2000" b="1" dirty="0" err="1"/>
              <a:t>neće</a:t>
            </a:r>
            <a:r>
              <a:rPr lang="en-US" sz="2000" b="1" dirty="0"/>
              <a:t> </a:t>
            </a:r>
            <a:r>
              <a:rPr lang="en-US" sz="2000" b="1" dirty="0" err="1"/>
              <a:t>vratiti</a:t>
            </a:r>
            <a:r>
              <a:rPr lang="en-US" sz="2000" b="1" dirty="0"/>
              <a:t> </a:t>
            </a:r>
            <a:r>
              <a:rPr lang="en-US" sz="2000" b="1" dirty="0" err="1"/>
              <a:t>prazna</a:t>
            </a:r>
            <a:r>
              <a:rPr lang="en-US" sz="2000" b="1" dirty="0"/>
              <a:t>" (</a:t>
            </a:r>
            <a:r>
              <a:rPr lang="en-US" sz="2000" b="1" dirty="0" err="1"/>
              <a:t>Izaija</a:t>
            </a:r>
            <a:r>
              <a:rPr lang="en-US" sz="2000" b="1" dirty="0"/>
              <a:t> 55</a:t>
            </a:r>
            <a:r>
              <a:rPr lang="hr-HR" sz="2000" b="1" dirty="0"/>
              <a:t>,</a:t>
            </a:r>
            <a:r>
              <a:rPr lang="en-US" sz="2000" b="1" dirty="0"/>
              <a:t>11).</a:t>
            </a:r>
            <a:endParaRPr lang="en" sz="2000" b="1" dirty="0"/>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015663"/>
          </a:xfrm>
          <a:prstGeom prst="rect">
            <a:avLst/>
          </a:prstGeom>
          <a:noFill/>
        </p:spPr>
        <p:txBody>
          <a:bodyPr wrap="square">
            <a:spAutoFit/>
          </a:bodyPr>
          <a:lstStyle/>
          <a:p>
            <a:pPr>
              <a:spcBef>
                <a:spcPts val="600"/>
              </a:spcBef>
            </a:pPr>
            <a:r>
              <a:rPr lang="en-US" sz="2000" b="1" dirty="0" err="1"/>
              <a:t>Prvo</a:t>
            </a:r>
            <a:r>
              <a:rPr lang="en-US" sz="2000" b="1" dirty="0"/>
              <a:t>, </a:t>
            </a:r>
            <a:r>
              <a:rPr lang="en-US" sz="2000" b="1" dirty="0" err="1"/>
              <a:t>imamo</a:t>
            </a:r>
            <a:r>
              <a:rPr lang="en-US" sz="2000" b="1" dirty="0"/>
              <a:t> </a:t>
            </a:r>
            <a:r>
              <a:rPr lang="en-US" sz="2000" b="1" dirty="0" err="1"/>
              <a:t>koristi</a:t>
            </a:r>
            <a:r>
              <a:rPr lang="en-US" sz="2000" b="1" dirty="0"/>
              <a:t> od </a:t>
            </a:r>
            <a:r>
              <a:rPr lang="en-US" sz="2000" b="1" dirty="0" err="1"/>
              <a:t>onoga</a:t>
            </a:r>
            <a:r>
              <a:rPr lang="en-US" sz="2000" b="1" dirty="0"/>
              <a:t> </a:t>
            </a:r>
            <a:r>
              <a:rPr lang="en-US" sz="2000" b="1" dirty="0" err="1"/>
              <a:t>što</a:t>
            </a:r>
            <a:r>
              <a:rPr lang="en-US" sz="2000" b="1" dirty="0"/>
              <a:t> </a:t>
            </a:r>
            <a:r>
              <a:rPr lang="en-US" sz="2000" b="1" dirty="0" err="1"/>
              <a:t>smo</a:t>
            </a:r>
            <a:r>
              <a:rPr lang="en-US" sz="2000" b="1" dirty="0"/>
              <a:t> </a:t>
            </a:r>
            <a:r>
              <a:rPr lang="en-US" sz="2000" b="1" dirty="0" err="1"/>
              <a:t>naučili</a:t>
            </a:r>
            <a:r>
              <a:rPr lang="en-US" sz="2000" b="1" dirty="0"/>
              <a:t>. </a:t>
            </a:r>
            <a:r>
              <a:rPr lang="en-US" sz="2000" b="1" dirty="0" err="1"/>
              <a:t>Drugo</a:t>
            </a:r>
            <a:r>
              <a:rPr lang="en-US" sz="2000" b="1" dirty="0"/>
              <a:t>, </a:t>
            </a:r>
            <a:r>
              <a:rPr lang="en-US" sz="2000" b="1" dirty="0" err="1"/>
              <a:t>ljudi</a:t>
            </a:r>
            <a:r>
              <a:rPr lang="en-US" sz="2000" b="1" dirty="0"/>
              <a:t> s </a:t>
            </a:r>
            <a:r>
              <a:rPr lang="en-US" sz="2000" b="1" dirty="0" err="1"/>
              <a:t>kojima</a:t>
            </a:r>
            <a:r>
              <a:rPr lang="en-US" sz="2000" b="1" dirty="0"/>
              <a:t> </a:t>
            </a:r>
            <a:r>
              <a:rPr lang="en-US" sz="2000" b="1" dirty="0" err="1"/>
              <a:t>dijelimo</a:t>
            </a:r>
            <a:r>
              <a:rPr lang="en-US" sz="2000" b="1" dirty="0"/>
              <a:t> to </a:t>
            </a:r>
            <a:r>
              <a:rPr lang="en-US" sz="2000" b="1" dirty="0" err="1"/>
              <a:t>znanje</a:t>
            </a:r>
            <a:r>
              <a:rPr lang="en-US" sz="2000" b="1" dirty="0"/>
              <a:t> </a:t>
            </a:r>
            <a:r>
              <a:rPr lang="en-US" sz="2000" b="1" dirty="0" err="1"/>
              <a:t>imaju</a:t>
            </a:r>
            <a:r>
              <a:rPr lang="en-US" sz="2000" b="1" dirty="0"/>
              <a:t> </a:t>
            </a:r>
            <a:r>
              <a:rPr lang="en-US" sz="2000" b="1" dirty="0" err="1"/>
              <a:t>koristi</a:t>
            </a:r>
            <a:r>
              <a:rPr lang="en-US" sz="2000" b="1" dirty="0"/>
              <a:t> </a:t>
            </a:r>
            <a:r>
              <a:rPr lang="en-US" sz="2000" b="1" dirty="0" err="1"/>
              <a:t>i</a:t>
            </a:r>
            <a:r>
              <a:rPr lang="en-US" sz="2000" b="1" dirty="0"/>
              <a:t> </a:t>
            </a:r>
            <a:r>
              <a:rPr lang="en-US" sz="2000" b="1" dirty="0" err="1"/>
              <a:t>potiču</a:t>
            </a:r>
            <a:r>
              <a:rPr lang="en-US" sz="2000" b="1" dirty="0"/>
              <a:t> se da </a:t>
            </a:r>
            <a:r>
              <a:rPr lang="en-US" sz="2000" b="1" dirty="0" err="1"/>
              <a:t>dublje</a:t>
            </a:r>
            <a:r>
              <a:rPr lang="en-US" sz="2000" b="1" dirty="0"/>
              <a:t> </a:t>
            </a:r>
            <a:r>
              <a:rPr lang="en-US" sz="2000" b="1" dirty="0" err="1"/>
              <a:t>istraže</a:t>
            </a:r>
            <a:r>
              <a:rPr lang="en-US" sz="2000" b="1" dirty="0"/>
              <a:t> to </a:t>
            </a:r>
            <a:r>
              <a:rPr lang="en-US" sz="2000" b="1" dirty="0" err="1"/>
              <a:t>znanje</a:t>
            </a:r>
            <a:r>
              <a:rPr lang="en-US" sz="2000" b="1" dirty="0"/>
              <a:t>.</a:t>
            </a:r>
            <a:endParaRPr lang="en" sz="2000" b="1" dirty="0"/>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PREDNOST JEDENJA</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hr-HR" b="1" dirty="0">
                <a:solidFill>
                  <a:schemeClr val="accent5">
                    <a:lumMod val="50000"/>
                  </a:schemeClr>
                </a:solidFill>
                <a:latin typeface="Comic Sans MS" panose="030F0702030302020204" pitchFamily="66" charset="0"/>
              </a:rPr>
              <a:t>Tvoja je riječ nozi mojoj svjetiljka i svjetlo mojoj stazi.</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(Psal</a:t>
            </a:r>
            <a:r>
              <a:rPr lang="hr-HR" sz="1400" b="1" dirty="0">
                <a:solidFill>
                  <a:schemeClr val="accent5">
                    <a:lumMod val="50000"/>
                  </a:schemeClr>
                </a:solidFill>
                <a:latin typeface="Comic Sans MS" panose="030F0702030302020204" pitchFamily="66" charset="0"/>
              </a:rPr>
              <a:t>a</a:t>
            </a:r>
            <a:r>
              <a:rPr lang="en" sz="1400" b="1" dirty="0">
                <a:solidFill>
                  <a:schemeClr val="accent5">
                    <a:lumMod val="50000"/>
                  </a:schemeClr>
                </a:solidFill>
                <a:latin typeface="Comic Sans MS" panose="030F0702030302020204" pitchFamily="66" charset="0"/>
              </a:rPr>
              <a:t>m 119</a:t>
            </a:r>
            <a:r>
              <a:rPr lang="hr-HR" sz="1400" b="1" dirty="0">
                <a:solidFill>
                  <a:schemeClr val="accent5">
                    <a:lumMod val="50000"/>
                  </a:schemeClr>
                </a:solidFill>
                <a:latin typeface="Comic Sans MS" panose="030F0702030302020204" pitchFamily="66" charset="0"/>
              </a:rPr>
              <a:t>,</a:t>
            </a:r>
            <a:r>
              <a:rPr lang="en" sz="1400" b="1" dirty="0">
                <a:solidFill>
                  <a:schemeClr val="accent5">
                    <a:lumMod val="50000"/>
                  </a:schemeClr>
                </a:solidFill>
                <a:latin typeface="Comic Sans MS" panose="030F0702030302020204" pitchFamily="66" charset="0"/>
              </a:rPr>
              <a:t>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en-US" sz="2000" b="1" dirty="0"/>
              <a:t>Moramo </a:t>
            </a:r>
            <a:r>
              <a:rPr lang="en-US" sz="2000" b="1" dirty="0" err="1"/>
              <a:t>jesti</a:t>
            </a:r>
            <a:r>
              <a:rPr lang="en-US" sz="2000" b="1" dirty="0"/>
              <a:t> </a:t>
            </a:r>
            <a:r>
              <a:rPr lang="en-US" sz="2000" b="1" dirty="0" err="1"/>
              <a:t>Božju</a:t>
            </a:r>
            <a:r>
              <a:rPr lang="en-US" sz="2000" b="1" dirty="0"/>
              <a:t> </a:t>
            </a:r>
            <a:r>
              <a:rPr lang="en-US" sz="2000" b="1" dirty="0" err="1"/>
              <a:t>Riječ</a:t>
            </a:r>
            <a:r>
              <a:rPr lang="en-US" sz="2000" b="1" dirty="0"/>
              <a:t> (Jer. 15</a:t>
            </a:r>
            <a:r>
              <a:rPr lang="hr-HR" sz="2000" b="1" dirty="0"/>
              <a:t>,</a:t>
            </a:r>
            <a:r>
              <a:rPr lang="en-US" sz="2000" b="1" dirty="0"/>
              <a:t>16)!</a:t>
            </a:r>
            <a:endParaRPr lang="en" sz="2000" b="1" dirty="0"/>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246769"/>
          </a:xfrm>
          <a:prstGeom prst="rect">
            <a:avLst/>
          </a:prstGeom>
          <a:noFill/>
        </p:spPr>
        <p:txBody>
          <a:bodyPr wrap="square">
            <a:spAutoFit/>
          </a:bodyPr>
          <a:lstStyle/>
          <a:p>
            <a:pPr>
              <a:spcBef>
                <a:spcPts val="600"/>
              </a:spcBef>
            </a:pPr>
            <a:r>
              <a:rPr lang="en" sz="2000" b="1" dirty="0"/>
              <a:t>"</a:t>
            </a:r>
            <a:r>
              <a:rPr lang="en-US" sz="2000" b="1" dirty="0"/>
              <a:t>Bez </a:t>
            </a:r>
            <a:r>
              <a:rPr lang="en-US" sz="2000" b="1" dirty="0" err="1"/>
              <a:t>obzira</a:t>
            </a:r>
            <a:r>
              <a:rPr lang="en-US" sz="2000" b="1" dirty="0"/>
              <a:t> </a:t>
            </a:r>
            <a:r>
              <a:rPr lang="en-US" sz="2000" b="1" dirty="0" err="1"/>
              <a:t>na</a:t>
            </a:r>
            <a:r>
              <a:rPr lang="en-US" sz="2000" b="1" dirty="0"/>
              <a:t> </a:t>
            </a:r>
            <a:r>
              <a:rPr lang="en-US" sz="2000" b="1" dirty="0" err="1"/>
              <a:t>intelektualni</a:t>
            </a:r>
            <a:r>
              <a:rPr lang="en-US" sz="2000" b="1" dirty="0"/>
              <a:t> </a:t>
            </a:r>
            <a:r>
              <a:rPr lang="en-US" sz="2000" b="1" dirty="0" err="1"/>
              <a:t>napredak</a:t>
            </a:r>
            <a:r>
              <a:rPr lang="en-US" sz="2000" b="1" dirty="0"/>
              <a:t> </a:t>
            </a:r>
            <a:r>
              <a:rPr lang="en-US" sz="2000" b="1" dirty="0" err="1"/>
              <a:t>čovjeka</a:t>
            </a:r>
            <a:r>
              <a:rPr lang="en-US" sz="2000" b="1" dirty="0"/>
              <a:t>, ne</a:t>
            </a:r>
            <a:r>
              <a:rPr lang="hr-HR" sz="2000" b="1" dirty="0"/>
              <a:t>mojte</a:t>
            </a:r>
            <a:r>
              <a:rPr lang="en-US" sz="2000" b="1" dirty="0"/>
              <a:t> </a:t>
            </a:r>
            <a:r>
              <a:rPr lang="en-US" sz="2000" b="1" dirty="0" err="1"/>
              <a:t>ni</a:t>
            </a:r>
            <a:r>
              <a:rPr lang="en-US" sz="2000" b="1" dirty="0"/>
              <a:t> </a:t>
            </a:r>
            <a:r>
              <a:rPr lang="en-US" sz="2000" b="1" dirty="0" err="1"/>
              <a:t>na</a:t>
            </a:r>
            <a:r>
              <a:rPr lang="en-US" sz="2000" b="1" dirty="0"/>
              <a:t> </a:t>
            </a:r>
            <a:r>
              <a:rPr lang="en-US" sz="2000" b="1" dirty="0" err="1"/>
              <a:t>trenutak</a:t>
            </a:r>
            <a:r>
              <a:rPr lang="en-US" sz="2000" b="1" dirty="0"/>
              <a:t> </a:t>
            </a:r>
            <a:r>
              <a:rPr lang="en-US" sz="2000" b="1" dirty="0" err="1"/>
              <a:t>pomisli</a:t>
            </a:r>
            <a:r>
              <a:rPr lang="hr-HR" sz="2000" b="1" dirty="0"/>
              <a:t>ti</a:t>
            </a:r>
            <a:r>
              <a:rPr lang="en-US" sz="2000" b="1" dirty="0"/>
              <a:t> da </a:t>
            </a:r>
            <a:r>
              <a:rPr lang="en-US" sz="2000" b="1" dirty="0" err="1"/>
              <a:t>nema</a:t>
            </a:r>
            <a:r>
              <a:rPr lang="en-US" sz="2000" b="1" dirty="0"/>
              <a:t> </a:t>
            </a:r>
            <a:r>
              <a:rPr lang="en-US" sz="2000" b="1" dirty="0" err="1"/>
              <a:t>potrebe</a:t>
            </a:r>
            <a:r>
              <a:rPr lang="en-US" sz="2000" b="1" dirty="0"/>
              <a:t> za </a:t>
            </a:r>
            <a:r>
              <a:rPr lang="en-US" sz="2000" b="1" dirty="0" err="1"/>
              <a:t>temeljitim</a:t>
            </a:r>
            <a:r>
              <a:rPr lang="en-US" sz="2000" b="1" dirty="0"/>
              <a:t> </a:t>
            </a:r>
            <a:r>
              <a:rPr lang="en-US" sz="2000" b="1" dirty="0" err="1"/>
              <a:t>i</a:t>
            </a:r>
            <a:r>
              <a:rPr lang="en-US" sz="2000" b="1" dirty="0"/>
              <a:t> </a:t>
            </a:r>
            <a:r>
              <a:rPr lang="en-US" sz="2000" b="1" dirty="0" err="1"/>
              <a:t>neprekidnim</a:t>
            </a:r>
            <a:r>
              <a:rPr lang="en-US" sz="2000" b="1" dirty="0"/>
              <a:t> </a:t>
            </a:r>
            <a:r>
              <a:rPr lang="en-US" sz="2000" b="1" dirty="0" err="1"/>
              <a:t>traženjem</a:t>
            </a:r>
            <a:r>
              <a:rPr lang="en-US" sz="2000" b="1" dirty="0"/>
              <a:t> </a:t>
            </a:r>
            <a:r>
              <a:rPr lang="en-US" sz="2000" b="1" dirty="0" err="1"/>
              <a:t>većeg</a:t>
            </a:r>
            <a:r>
              <a:rPr lang="en-US" sz="2000" b="1" dirty="0"/>
              <a:t> </a:t>
            </a:r>
            <a:r>
              <a:rPr lang="en-US" sz="2000" b="1" dirty="0" err="1"/>
              <a:t>svjetla</a:t>
            </a:r>
            <a:r>
              <a:rPr lang="en-US" sz="2000" b="1" dirty="0"/>
              <a:t> u </a:t>
            </a:r>
            <a:r>
              <a:rPr lang="en-US" sz="2000" b="1" dirty="0" err="1"/>
              <a:t>Svetom</a:t>
            </a:r>
            <a:r>
              <a:rPr lang="en-US" sz="2000" b="1" dirty="0"/>
              <a:t> </a:t>
            </a:r>
            <a:r>
              <a:rPr lang="en-US" sz="2000" b="1" dirty="0" err="1"/>
              <a:t>pismu</a:t>
            </a:r>
            <a:r>
              <a:rPr lang="en-US" sz="2000" b="1" dirty="0"/>
              <a:t>. Kao </a:t>
            </a:r>
            <a:r>
              <a:rPr lang="en-US" sz="2000" b="1" dirty="0" err="1"/>
              <a:t>narod</a:t>
            </a:r>
            <a:r>
              <a:rPr lang="en-US" sz="2000" b="1" dirty="0"/>
              <a:t>, </a:t>
            </a:r>
            <a:r>
              <a:rPr lang="en-US" sz="2000" b="1" dirty="0" err="1"/>
              <a:t>pozvani</a:t>
            </a:r>
            <a:r>
              <a:rPr lang="en-US" sz="2000" b="1" dirty="0"/>
              <a:t> </a:t>
            </a:r>
            <a:r>
              <a:rPr lang="en-US" sz="2000" b="1" dirty="0" err="1"/>
              <a:t>smo</a:t>
            </a:r>
            <a:r>
              <a:rPr lang="en-US" sz="2000" b="1" dirty="0"/>
              <a:t> </a:t>
            </a:r>
            <a:r>
              <a:rPr lang="en-US" sz="2000" b="1" dirty="0" err="1"/>
              <a:t>pojedinačno</a:t>
            </a:r>
            <a:r>
              <a:rPr lang="en-US" sz="2000" b="1" dirty="0"/>
              <a:t> </a:t>
            </a:r>
            <a:r>
              <a:rPr lang="en-US" sz="2000" b="1" dirty="0" err="1"/>
              <a:t>biti</a:t>
            </a:r>
            <a:r>
              <a:rPr lang="en-US" sz="2000" b="1" dirty="0"/>
              <a:t> </a:t>
            </a:r>
            <a:r>
              <a:rPr lang="en-US" sz="2000" b="1" dirty="0" err="1"/>
              <a:t>učenici</a:t>
            </a:r>
            <a:r>
              <a:rPr lang="en-US" sz="2000" b="1" dirty="0"/>
              <a:t> </a:t>
            </a:r>
            <a:r>
              <a:rPr lang="en-US" sz="2000" b="1" dirty="0" err="1"/>
              <a:t>proročanstava</a:t>
            </a:r>
            <a:r>
              <a:rPr lang="en-US" sz="2000" b="1" dirty="0"/>
              <a:t>."  </a:t>
            </a:r>
            <a:r>
              <a:rPr lang="hr-HR" sz="2000" b="1" dirty="0"/>
              <a:t>(</a:t>
            </a:r>
            <a:r>
              <a:rPr lang="en-US" sz="2000" b="1" dirty="0"/>
              <a:t>Ellen G. White, </a:t>
            </a:r>
            <a:r>
              <a:rPr lang="en-US" sz="2000" b="1" dirty="0" err="1"/>
              <a:t>Savjeti</a:t>
            </a:r>
            <a:r>
              <a:rPr lang="en-US" sz="2000" b="1" dirty="0"/>
              <a:t> </a:t>
            </a:r>
            <a:r>
              <a:rPr lang="en-US" sz="2000" b="1" dirty="0" err="1"/>
              <a:t>piscima</a:t>
            </a:r>
            <a:r>
              <a:rPr lang="en-US" sz="2000" b="1" dirty="0"/>
              <a:t> </a:t>
            </a:r>
            <a:r>
              <a:rPr lang="en-US" sz="2000" b="1" dirty="0" err="1"/>
              <a:t>i</a:t>
            </a:r>
            <a:r>
              <a:rPr lang="en-US" sz="2000" b="1" dirty="0"/>
              <a:t> </a:t>
            </a:r>
            <a:r>
              <a:rPr lang="en-US" sz="2000" b="1" dirty="0" err="1"/>
              <a:t>urednicima</a:t>
            </a:r>
            <a:r>
              <a:rPr lang="en-US" sz="2000" b="1" dirty="0"/>
              <a:t>, str. 41</a:t>
            </a:r>
            <a:r>
              <a:rPr lang="hr-HR" sz="2000" b="1" dirty="0"/>
              <a:t>).</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467600" cy="1323439"/>
          </a:xfrm>
          <a:prstGeom prst="rect">
            <a:avLst/>
          </a:prstGeom>
          <a:noFill/>
        </p:spPr>
        <p:txBody>
          <a:bodyPr wrap="square">
            <a:spAutoFit/>
          </a:bodyPr>
          <a:lstStyle/>
          <a:p>
            <a:pPr>
              <a:spcBef>
                <a:spcPts val="600"/>
              </a:spcBef>
            </a:pPr>
            <a:r>
              <a:rPr lang="en-US" sz="2000" b="1" dirty="0"/>
              <a:t>Samo se </a:t>
            </a:r>
            <a:r>
              <a:rPr lang="en-US" sz="2000" b="1" dirty="0" err="1"/>
              <a:t>trebamo</a:t>
            </a:r>
            <a:r>
              <a:rPr lang="en-US" sz="2000" b="1" dirty="0"/>
              <a:t> </a:t>
            </a:r>
            <a:r>
              <a:rPr lang="en-US" sz="2000" b="1" dirty="0" err="1"/>
              <a:t>približiti</a:t>
            </a:r>
            <a:r>
              <a:rPr lang="en-US" sz="2000" b="1" dirty="0"/>
              <a:t> </a:t>
            </a:r>
            <a:r>
              <a:rPr lang="en-US" sz="2000" b="1" dirty="0" err="1"/>
              <a:t>i</a:t>
            </a:r>
            <a:r>
              <a:rPr lang="en-US" sz="2000" b="1" dirty="0"/>
              <a:t> </a:t>
            </a:r>
            <a:r>
              <a:rPr lang="en-US" sz="2000" b="1" dirty="0" err="1"/>
              <a:t>poslušati</a:t>
            </a:r>
            <a:r>
              <a:rPr lang="en-US" sz="2000" b="1" dirty="0"/>
              <a:t> ono </a:t>
            </a:r>
            <a:r>
              <a:rPr lang="en-US" sz="2000" b="1" dirty="0" err="1"/>
              <a:t>što</a:t>
            </a:r>
            <a:r>
              <a:rPr lang="en-US" sz="2000" b="1" dirty="0"/>
              <a:t> </a:t>
            </a:r>
            <a:r>
              <a:rPr lang="en-US" sz="2000" b="1" dirty="0" err="1"/>
              <a:t>nam</a:t>
            </a:r>
            <a:r>
              <a:rPr lang="en-US" sz="2000" b="1" dirty="0"/>
              <a:t> Bog </a:t>
            </a:r>
            <a:r>
              <a:rPr lang="en-US" sz="2000" b="1" dirty="0" err="1"/>
              <a:t>govori</a:t>
            </a:r>
            <a:r>
              <a:rPr lang="en-US" sz="2000" b="1" dirty="0"/>
              <a:t> </a:t>
            </a:r>
            <a:r>
              <a:rPr lang="en-US" sz="2000" b="1" dirty="0" err="1"/>
              <a:t>kroz</a:t>
            </a:r>
            <a:r>
              <a:rPr lang="en-US" sz="2000" b="1" dirty="0"/>
              <a:t> </a:t>
            </a:r>
            <a:r>
              <a:rPr lang="en-US" sz="2000" b="1" dirty="0" err="1"/>
              <a:t>Bibliju</a:t>
            </a:r>
            <a:r>
              <a:rPr lang="en-US" sz="2000" b="1" dirty="0"/>
              <a:t> (Iza</a:t>
            </a:r>
            <a:r>
              <a:rPr lang="hr-HR" sz="2000" b="1" dirty="0"/>
              <a:t>.</a:t>
            </a:r>
            <a:r>
              <a:rPr lang="en-US" sz="2000" b="1" dirty="0"/>
              <a:t> 55</a:t>
            </a:r>
            <a:r>
              <a:rPr lang="hr-HR" sz="2000" b="1" dirty="0"/>
              <a:t>,</a:t>
            </a:r>
            <a:r>
              <a:rPr lang="en-US" sz="2000" b="1" dirty="0"/>
              <a:t>3). </a:t>
            </a:r>
            <a:r>
              <a:rPr lang="en-US" sz="2000" b="1" dirty="0" err="1"/>
              <a:t>Što</a:t>
            </a:r>
            <a:r>
              <a:rPr lang="en-US" sz="2000" b="1" dirty="0"/>
              <a:t> </a:t>
            </a:r>
            <a:r>
              <a:rPr lang="en-US" sz="2000" b="1" dirty="0" err="1"/>
              <a:t>više</a:t>
            </a:r>
            <a:r>
              <a:rPr lang="en-US" sz="2000" b="1" dirty="0"/>
              <a:t> </a:t>
            </a:r>
            <a:r>
              <a:rPr lang="en-US" sz="2000" b="1" dirty="0" err="1"/>
              <a:t>vremena</a:t>
            </a:r>
            <a:r>
              <a:rPr lang="en-US" sz="2000" b="1" dirty="0"/>
              <a:t> </a:t>
            </a:r>
            <a:r>
              <a:rPr lang="en-US" sz="2000" b="1" dirty="0" err="1"/>
              <a:t>provedemo</a:t>
            </a:r>
            <a:r>
              <a:rPr lang="en-US" sz="2000" b="1" dirty="0"/>
              <a:t> </a:t>
            </a:r>
            <a:r>
              <a:rPr lang="en-US" sz="2000" b="1" dirty="0" err="1"/>
              <a:t>uranjajući</a:t>
            </a:r>
            <a:r>
              <a:rPr lang="en-US" sz="2000" b="1" dirty="0"/>
              <a:t> u </a:t>
            </a:r>
            <a:r>
              <a:rPr lang="en-US" sz="2000" b="1" dirty="0" err="1"/>
              <a:t>nje</a:t>
            </a:r>
            <a:r>
              <a:rPr lang="hr-HR" sz="2000" b="1" dirty="0"/>
              <a:t>n</a:t>
            </a:r>
            <a:r>
              <a:rPr lang="en-US" sz="2000" b="1" dirty="0"/>
              <a:t>e </a:t>
            </a:r>
            <a:r>
              <a:rPr lang="en-US" sz="2000" b="1" dirty="0" err="1"/>
              <a:t>stranice</a:t>
            </a:r>
            <a:r>
              <a:rPr lang="en-US" sz="2000" b="1" dirty="0"/>
              <a:t>, to </a:t>
            </a:r>
            <a:r>
              <a:rPr lang="en-US" sz="2000" b="1" dirty="0" err="1"/>
              <a:t>ćemo</a:t>
            </a:r>
            <a:r>
              <a:rPr lang="en-US" sz="2000" b="1" dirty="0"/>
              <a:t> </a:t>
            </a:r>
            <a:r>
              <a:rPr lang="en-US" sz="2000" b="1" dirty="0" err="1"/>
              <a:t>više</a:t>
            </a:r>
            <a:r>
              <a:rPr lang="en-US" sz="2000" b="1" dirty="0"/>
              <a:t> </a:t>
            </a:r>
            <a:r>
              <a:rPr lang="en-US" sz="2000" b="1" dirty="0" err="1"/>
              <a:t>hranjivih</a:t>
            </a:r>
            <a:r>
              <a:rPr lang="en-US" sz="2000" b="1" dirty="0"/>
              <a:t> </a:t>
            </a:r>
            <a:r>
              <a:rPr lang="en-US" sz="2000" b="1" dirty="0" err="1"/>
              <a:t>tvari</a:t>
            </a:r>
            <a:r>
              <a:rPr lang="en-US" sz="2000" b="1" dirty="0"/>
              <a:t> </a:t>
            </a:r>
            <a:r>
              <a:rPr lang="en-US" sz="2000" b="1" dirty="0" err="1"/>
              <a:t>primiti</a:t>
            </a:r>
            <a:r>
              <a:rPr lang="en-US" sz="2000" b="1" dirty="0"/>
              <a:t> </a:t>
            </a:r>
            <a:r>
              <a:rPr lang="en-US" sz="2000" b="1" dirty="0" err="1"/>
              <a:t>i</a:t>
            </a:r>
            <a:r>
              <a:rPr lang="en-US" sz="2000" b="1" dirty="0"/>
              <a:t> </a:t>
            </a:r>
            <a:r>
              <a:rPr lang="en-US" sz="2000" b="1" dirty="0" err="1"/>
              <a:t>više</a:t>
            </a:r>
            <a:r>
              <a:rPr lang="en-US" sz="2000" b="1" dirty="0"/>
              <a:t> </a:t>
            </a:r>
            <a:r>
              <a:rPr lang="en-US" sz="2000" b="1" dirty="0" err="1"/>
              <a:t>blagoslova</a:t>
            </a:r>
            <a:r>
              <a:rPr lang="en-US" sz="2000" b="1" dirty="0"/>
              <a:t> </a:t>
            </a:r>
            <a:r>
              <a:rPr lang="en-US" sz="2000" b="1" dirty="0" err="1"/>
              <a:t>dobiti</a:t>
            </a:r>
            <a:r>
              <a:rPr lang="en-US" sz="2000" b="1" dirty="0"/>
              <a:t>.</a:t>
            </a:r>
            <a:endParaRPr lang="en" sz="2000" b="1" dirty="0"/>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710656"/>
            <a:ext cx="7467600" cy="400110"/>
          </a:xfrm>
          <a:prstGeom prst="rect">
            <a:avLst/>
          </a:prstGeom>
          <a:noFill/>
        </p:spPr>
        <p:txBody>
          <a:bodyPr wrap="square">
            <a:spAutoFit/>
          </a:bodyPr>
          <a:lstStyle/>
          <a:p>
            <a:pPr lvl="0">
              <a:spcBef>
                <a:spcPts val="600"/>
              </a:spcBef>
              <a:defRPr/>
            </a:pPr>
            <a:r>
              <a:rPr lang="en-US" sz="2000" b="1" dirty="0">
                <a:solidFill>
                  <a:prstClr val="black"/>
                </a:solidFill>
              </a:rPr>
              <a:t>A </a:t>
            </a:r>
            <a:r>
              <a:rPr lang="en-US" sz="2000" b="1" dirty="0" err="1">
                <a:solidFill>
                  <a:prstClr val="black"/>
                </a:solidFill>
              </a:rPr>
              <a:t>što</a:t>
            </a:r>
            <a:r>
              <a:rPr lang="en-US" sz="2000" b="1" dirty="0">
                <a:solidFill>
                  <a:prstClr val="black"/>
                </a:solidFill>
              </a:rPr>
              <a:t> je </a:t>
            </a:r>
            <a:r>
              <a:rPr lang="en-US" sz="2000" b="1" dirty="0" err="1">
                <a:solidFill>
                  <a:prstClr val="black"/>
                </a:solidFill>
              </a:rPr>
              <a:t>još</a:t>
            </a:r>
            <a:r>
              <a:rPr lang="en-US" sz="2000" b="1" dirty="0">
                <a:solidFill>
                  <a:prstClr val="black"/>
                </a:solidFill>
              </a:rPr>
              <a:t> </a:t>
            </a:r>
            <a:r>
              <a:rPr lang="en-US" sz="2000" b="1" dirty="0" err="1">
                <a:solidFill>
                  <a:prstClr val="black"/>
                </a:solidFill>
              </a:rPr>
              <a:t>važnije</a:t>
            </a:r>
            <a:r>
              <a:rPr lang="en-US" sz="2000" b="1" dirty="0">
                <a:solidFill>
                  <a:prstClr val="black"/>
                </a:solidFill>
              </a:rPr>
              <a:t>, ova </a:t>
            </a:r>
            <a:r>
              <a:rPr lang="en-US" sz="2000" b="1" dirty="0" err="1">
                <a:solidFill>
                  <a:prstClr val="black"/>
                </a:solidFill>
              </a:rPr>
              <a:t>hrana</a:t>
            </a:r>
            <a:r>
              <a:rPr lang="en-US" sz="2000" b="1" dirty="0">
                <a:solidFill>
                  <a:prstClr val="black"/>
                </a:solidFill>
              </a:rPr>
              <a:t> je </a:t>
            </a:r>
            <a:r>
              <a:rPr lang="en-US" sz="2000" b="1" dirty="0" err="1">
                <a:solidFill>
                  <a:prstClr val="black"/>
                </a:solidFill>
              </a:rPr>
              <a:t>besplatna</a:t>
            </a:r>
            <a:r>
              <a:rPr lang="en-US" sz="2000" b="1" dirty="0">
                <a:solidFill>
                  <a:prstClr val="black"/>
                </a:solidFill>
              </a:rPr>
              <a:t> (Iza</a:t>
            </a:r>
            <a:r>
              <a:rPr lang="hr-HR" sz="2000" b="1" dirty="0">
                <a:solidFill>
                  <a:prstClr val="black"/>
                </a:solidFill>
              </a:rPr>
              <a:t>.</a:t>
            </a:r>
            <a:r>
              <a:rPr lang="en-US" sz="2000" b="1" dirty="0">
                <a:solidFill>
                  <a:prstClr val="black"/>
                </a:solidFill>
              </a:rPr>
              <a:t> 55</a:t>
            </a:r>
            <a:r>
              <a:rPr lang="hr-HR" sz="2000" b="1" dirty="0">
                <a:solidFill>
                  <a:prstClr val="black"/>
                </a:solidFill>
              </a:rPr>
              <a:t>,</a:t>
            </a:r>
            <a:r>
              <a:rPr lang="en-US" sz="2000" b="1" dirty="0">
                <a:solidFill>
                  <a:prstClr val="black"/>
                </a:solidFill>
              </a:rPr>
              <a:t>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642864"/>
            <a:ext cx="7467600" cy="1015663"/>
          </a:xfrm>
          <a:prstGeom prst="rect">
            <a:avLst/>
          </a:prstGeom>
          <a:noFill/>
        </p:spPr>
        <p:txBody>
          <a:bodyPr wrap="square">
            <a:spAutoFit/>
          </a:bodyPr>
          <a:lstStyle/>
          <a:p>
            <a:pPr lvl="0">
              <a:spcBef>
                <a:spcPts val="600"/>
              </a:spcBef>
              <a:defRPr/>
            </a:pPr>
            <a:r>
              <a:rPr lang="hr-HR" sz="2000" b="1" dirty="0">
                <a:solidFill>
                  <a:prstClr val="black"/>
                </a:solidFill>
              </a:rPr>
              <a:t>Pošt</a:t>
            </a:r>
            <a:r>
              <a:rPr lang="en-US" sz="2000" b="1" dirty="0">
                <a:solidFill>
                  <a:prstClr val="black"/>
                </a:solidFill>
              </a:rPr>
              <a:t>o je </a:t>
            </a:r>
            <a:r>
              <a:rPr lang="en-US" sz="2000" b="1" dirty="0" err="1">
                <a:solidFill>
                  <a:prstClr val="black"/>
                </a:solidFill>
              </a:rPr>
              <a:t>slađ</a:t>
            </a:r>
            <a:r>
              <a:rPr lang="hr-HR" sz="2000" b="1" dirty="0">
                <a:solidFill>
                  <a:prstClr val="black"/>
                </a:solidFill>
              </a:rPr>
              <a:t>a</a:t>
            </a:r>
            <a:r>
              <a:rPr lang="en-US" sz="2000" b="1" dirty="0">
                <a:solidFill>
                  <a:prstClr val="black"/>
                </a:solidFill>
              </a:rPr>
              <a:t> od </a:t>
            </a:r>
            <a:r>
              <a:rPr lang="en-US" sz="2000" b="1" dirty="0" err="1">
                <a:solidFill>
                  <a:prstClr val="black"/>
                </a:solidFill>
              </a:rPr>
              <a:t>meda</a:t>
            </a:r>
            <a:r>
              <a:rPr lang="en-US" sz="2000" b="1" dirty="0">
                <a:solidFill>
                  <a:prstClr val="black"/>
                </a:solidFill>
              </a:rPr>
              <a:t>, ne </a:t>
            </a:r>
            <a:r>
              <a:rPr lang="en-US" sz="2000" b="1" dirty="0" err="1">
                <a:solidFill>
                  <a:prstClr val="black"/>
                </a:solidFill>
              </a:rPr>
              <a:t>bismo</a:t>
            </a:r>
            <a:r>
              <a:rPr lang="en-US" sz="2000" b="1" dirty="0">
                <a:solidFill>
                  <a:prstClr val="black"/>
                </a:solidFill>
              </a:rPr>
              <a:t> </a:t>
            </a:r>
            <a:r>
              <a:rPr lang="hr-HR" sz="2000" b="1" dirty="0">
                <a:solidFill>
                  <a:prstClr val="black"/>
                </a:solidFill>
              </a:rPr>
              <a:t>je</a:t>
            </a:r>
            <a:r>
              <a:rPr lang="en-US" sz="2000" b="1" dirty="0">
                <a:solidFill>
                  <a:prstClr val="black"/>
                </a:solidFill>
              </a:rPr>
              <a:t> </a:t>
            </a:r>
            <a:r>
              <a:rPr lang="en-US" sz="2000" b="1" dirty="0" err="1">
                <a:solidFill>
                  <a:prstClr val="black"/>
                </a:solidFill>
              </a:rPr>
              <a:t>doslovno</a:t>
            </a:r>
            <a:r>
              <a:rPr lang="en-US" sz="2000" b="1" dirty="0">
                <a:solidFill>
                  <a:prstClr val="black"/>
                </a:solidFill>
              </a:rPr>
              <a:t> </a:t>
            </a:r>
            <a:r>
              <a:rPr lang="en-US" sz="2000" b="1" dirty="0" err="1">
                <a:solidFill>
                  <a:prstClr val="black"/>
                </a:solidFill>
              </a:rPr>
              <a:t>trebali</a:t>
            </a:r>
            <a:r>
              <a:rPr lang="en-US" sz="2000" b="1" dirty="0">
                <a:solidFill>
                  <a:prstClr val="black"/>
                </a:solidFill>
              </a:rPr>
              <a:t> </a:t>
            </a:r>
            <a:r>
              <a:rPr lang="en-US" sz="2000" b="1" dirty="0" err="1">
                <a:solidFill>
                  <a:prstClr val="black"/>
                </a:solidFill>
              </a:rPr>
              <a:t>jesti</a:t>
            </a:r>
            <a:r>
              <a:rPr lang="en-US" sz="2000" b="1" dirty="0">
                <a:solidFill>
                  <a:prstClr val="black"/>
                </a:solidFill>
              </a:rPr>
              <a:t> (Ps</a:t>
            </a:r>
            <a:r>
              <a:rPr lang="hr-HR" sz="2000" b="1" dirty="0">
                <a:solidFill>
                  <a:prstClr val="black"/>
                </a:solidFill>
              </a:rPr>
              <a:t>.</a:t>
            </a:r>
            <a:r>
              <a:rPr lang="en-US" sz="2000" b="1" dirty="0">
                <a:solidFill>
                  <a:prstClr val="black"/>
                </a:solidFill>
              </a:rPr>
              <a:t> 119</a:t>
            </a:r>
            <a:r>
              <a:rPr lang="hr-HR" sz="2000" b="1" dirty="0">
                <a:solidFill>
                  <a:prstClr val="black"/>
                </a:solidFill>
              </a:rPr>
              <a:t>,</a:t>
            </a:r>
            <a:r>
              <a:rPr lang="en-US" sz="2000" b="1" dirty="0">
                <a:solidFill>
                  <a:prstClr val="black"/>
                </a:solidFill>
              </a:rPr>
              <a:t>103). </a:t>
            </a:r>
            <a:r>
              <a:rPr lang="en-US" sz="2000" b="1" dirty="0" err="1">
                <a:solidFill>
                  <a:prstClr val="black"/>
                </a:solidFill>
              </a:rPr>
              <a:t>Čitanje</a:t>
            </a:r>
            <a:r>
              <a:rPr lang="en-US" sz="2000" b="1" dirty="0">
                <a:solidFill>
                  <a:prstClr val="black"/>
                </a:solidFill>
              </a:rPr>
              <a:t> </a:t>
            </a:r>
            <a:r>
              <a:rPr lang="en-US" sz="2000" b="1" dirty="0" err="1">
                <a:solidFill>
                  <a:prstClr val="black"/>
                </a:solidFill>
              </a:rPr>
              <a:t>Biblije</a:t>
            </a:r>
            <a:r>
              <a:rPr lang="en-US" sz="2000" b="1" dirty="0">
                <a:solidFill>
                  <a:prstClr val="black"/>
                </a:solidFill>
              </a:rPr>
              <a:t> </a:t>
            </a:r>
            <a:r>
              <a:rPr lang="en-US" sz="2000" b="1" dirty="0" err="1">
                <a:solidFill>
                  <a:prstClr val="black"/>
                </a:solidFill>
              </a:rPr>
              <a:t>hrana</a:t>
            </a:r>
            <a:r>
              <a:rPr lang="en-US" sz="2000" b="1" dirty="0">
                <a:solidFill>
                  <a:prstClr val="black"/>
                </a:solidFill>
              </a:rPr>
              <a:t> je za </a:t>
            </a:r>
            <a:r>
              <a:rPr lang="en-US" sz="2000" b="1" dirty="0" err="1">
                <a:solidFill>
                  <a:prstClr val="black"/>
                </a:solidFill>
              </a:rPr>
              <a:t>dušu</a:t>
            </a:r>
            <a:r>
              <a:rPr lang="en-US" sz="2000" b="1" dirty="0">
                <a:solidFill>
                  <a:prstClr val="black"/>
                </a:solidFill>
              </a:rPr>
              <a:t>, </a:t>
            </a:r>
            <a:r>
              <a:rPr lang="en-US" sz="2000" b="1" dirty="0" err="1">
                <a:solidFill>
                  <a:prstClr val="black"/>
                </a:solidFill>
              </a:rPr>
              <a:t>pravo</a:t>
            </a:r>
            <a:r>
              <a:rPr lang="en-US" sz="2000" b="1" dirty="0">
                <a:solidFill>
                  <a:prstClr val="black"/>
                </a:solidFill>
              </a:rPr>
              <a:t> </a:t>
            </a:r>
            <a:r>
              <a:rPr lang="en-US" sz="2000" b="1" dirty="0" err="1">
                <a:solidFill>
                  <a:prstClr val="black"/>
                </a:solidFill>
              </a:rPr>
              <a:t>osvježenje</a:t>
            </a:r>
            <a:r>
              <a:rPr lang="en-US" sz="2000" b="1" dirty="0">
                <a:solidFill>
                  <a:prstClr val="black"/>
                </a:solidFill>
              </a:rPr>
              <a:t> </a:t>
            </a:r>
            <a:r>
              <a:rPr lang="en-US" sz="2000" b="1" dirty="0" err="1">
                <a:solidFill>
                  <a:prstClr val="black"/>
                </a:solidFill>
              </a:rPr>
              <a:t>koje</a:t>
            </a:r>
            <a:r>
              <a:rPr lang="en-US" sz="2000" b="1" dirty="0">
                <a:solidFill>
                  <a:prstClr val="black"/>
                </a:solidFill>
              </a:rPr>
              <a:t> </a:t>
            </a:r>
            <a:r>
              <a:rPr lang="en-US" sz="2000" b="1" dirty="0" err="1">
                <a:solidFill>
                  <a:prstClr val="black"/>
                </a:solidFill>
              </a:rPr>
              <a:t>liječi</a:t>
            </a:r>
            <a:r>
              <a:rPr lang="en-US" sz="2000" b="1" dirty="0">
                <a:solidFill>
                  <a:prstClr val="black"/>
                </a:solidFill>
              </a:rPr>
              <a:t> </a:t>
            </a:r>
            <a:r>
              <a:rPr lang="en-US" sz="2000" b="1" dirty="0" err="1">
                <a:solidFill>
                  <a:prstClr val="black"/>
                </a:solidFill>
              </a:rPr>
              <a:t>naš</a:t>
            </a:r>
            <a:r>
              <a:rPr lang="en-US" sz="2000" b="1" dirty="0">
                <a:solidFill>
                  <a:prstClr val="black"/>
                </a:solidFill>
              </a:rPr>
              <a:t> duh </a:t>
            </a:r>
            <a:r>
              <a:rPr lang="en-US" sz="2000" b="1" dirty="0" err="1">
                <a:solidFill>
                  <a:prstClr val="black"/>
                </a:solidFill>
              </a:rPr>
              <a:t>i</a:t>
            </a:r>
            <a:r>
              <a:rPr lang="en-US" sz="2000" b="1" dirty="0">
                <a:solidFill>
                  <a:prstClr val="black"/>
                </a:solidFill>
              </a:rPr>
              <a:t> </a:t>
            </a:r>
            <a:r>
              <a:rPr lang="en-US" sz="2000" b="1" dirty="0" err="1">
                <a:solidFill>
                  <a:prstClr val="black"/>
                </a:solidFill>
              </a:rPr>
              <a:t>mijenja</a:t>
            </a:r>
            <a:r>
              <a:rPr lang="en-US" sz="2000" b="1" dirty="0">
                <a:solidFill>
                  <a:prstClr val="black"/>
                </a:solidFill>
              </a:rPr>
              <a:t> </a:t>
            </a:r>
            <a:r>
              <a:rPr lang="en-US" sz="2000" b="1" dirty="0" err="1">
                <a:solidFill>
                  <a:prstClr val="black"/>
                </a:solidFill>
              </a:rPr>
              <a:t>naš</a:t>
            </a:r>
            <a:r>
              <a:rPr lang="en-US" sz="2000" b="1" dirty="0">
                <a:solidFill>
                  <a:prstClr val="black"/>
                </a:solidFill>
              </a:rPr>
              <a:t> </a:t>
            </a:r>
            <a:r>
              <a:rPr lang="en-US" sz="2000" b="1" dirty="0" err="1">
                <a:solidFill>
                  <a:prstClr val="black"/>
                </a:solidFill>
              </a:rPr>
              <a:t>karakter</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7200" y="1473200"/>
            <a:ext cx="10029825" cy="3862596"/>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en-US" sz="2400" b="1" dirty="0">
                <a:latin typeface="Constantia" panose="02030602050306030303" pitchFamily="18" charset="0"/>
              </a:rPr>
              <a:t>Samo </a:t>
            </a:r>
            <a:r>
              <a:rPr lang="en-US" sz="2400" b="1" dirty="0" err="1">
                <a:latin typeface="Constantia" panose="02030602050306030303" pitchFamily="18" charset="0"/>
              </a:rPr>
              <a:t>čitanje</a:t>
            </a:r>
            <a:r>
              <a:rPr lang="en-US" sz="2400" b="1" dirty="0">
                <a:latin typeface="Constantia" panose="02030602050306030303" pitchFamily="18" charset="0"/>
              </a:rPr>
              <a:t> </a:t>
            </a:r>
            <a:r>
              <a:rPr lang="en-US" sz="2400" b="1" dirty="0" err="1">
                <a:latin typeface="Constantia" panose="02030602050306030303" pitchFamily="18" charset="0"/>
              </a:rPr>
              <a:t>Riječi</a:t>
            </a:r>
            <a:r>
              <a:rPr lang="en-US" sz="2400" b="1" dirty="0">
                <a:latin typeface="Constantia" panose="02030602050306030303" pitchFamily="18" charset="0"/>
              </a:rPr>
              <a:t> </a:t>
            </a:r>
            <a:r>
              <a:rPr lang="en-US" sz="2400" b="1" dirty="0" err="1">
                <a:latin typeface="Constantia" panose="02030602050306030303" pitchFamily="18" charset="0"/>
              </a:rPr>
              <a:t>neće</a:t>
            </a:r>
            <a:r>
              <a:rPr lang="en-US" sz="2400" b="1" dirty="0">
                <a:latin typeface="Constantia" panose="02030602050306030303" pitchFamily="18" charset="0"/>
              </a:rPr>
              <a:t> </a:t>
            </a:r>
            <a:r>
              <a:rPr lang="en-US" sz="2400" b="1" dirty="0" err="1">
                <a:latin typeface="Constantia" panose="02030602050306030303" pitchFamily="18" charset="0"/>
              </a:rPr>
              <a:t>postići</a:t>
            </a:r>
            <a:r>
              <a:rPr lang="en-US" sz="2400" b="1" dirty="0">
                <a:latin typeface="Constantia" panose="02030602050306030303" pitchFamily="18" charset="0"/>
              </a:rPr>
              <a:t> </a:t>
            </a:r>
            <a:r>
              <a:rPr lang="en-US" sz="2400" b="1" dirty="0" err="1">
                <a:latin typeface="Constantia" panose="02030602050306030303" pitchFamily="18" charset="0"/>
              </a:rPr>
              <a:t>rezultat</a:t>
            </a:r>
            <a:r>
              <a:rPr lang="en-US" sz="2400" b="1" dirty="0">
                <a:latin typeface="Constantia" panose="02030602050306030303" pitchFamily="18" charset="0"/>
              </a:rPr>
              <a:t> </a:t>
            </a:r>
            <a:r>
              <a:rPr lang="en-US" sz="2400" b="1" dirty="0" err="1">
                <a:latin typeface="Constantia" panose="02030602050306030303" pitchFamily="18" charset="0"/>
              </a:rPr>
              <a:t>predviđen</a:t>
            </a:r>
            <a:r>
              <a:rPr lang="en-US" sz="2400" b="1" dirty="0">
                <a:latin typeface="Constantia" panose="02030602050306030303" pitchFamily="18" charset="0"/>
              </a:rPr>
              <a:t> za Nebo; mora se </a:t>
            </a:r>
            <a:r>
              <a:rPr lang="en-US" sz="2400" b="1" dirty="0" err="1">
                <a:latin typeface="Constantia" panose="02030602050306030303" pitchFamily="18" charset="0"/>
              </a:rPr>
              <a:t>proučavati</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čuvati</a:t>
            </a:r>
            <a:r>
              <a:rPr lang="en-US" sz="2400" b="1" dirty="0">
                <a:latin typeface="Constantia" panose="02030602050306030303" pitchFamily="18" charset="0"/>
              </a:rPr>
              <a:t> u </a:t>
            </a:r>
            <a:r>
              <a:rPr lang="en-US" sz="2400" b="1" dirty="0" err="1">
                <a:latin typeface="Constantia" panose="02030602050306030303" pitchFamily="18" charset="0"/>
              </a:rPr>
              <a:t>srcu</a:t>
            </a:r>
            <a:r>
              <a:rPr lang="en-US" sz="2400" b="1" dirty="0">
                <a:latin typeface="Constantia" panose="02030602050306030303" pitchFamily="18" charset="0"/>
              </a:rPr>
              <a:t>. </a:t>
            </a:r>
            <a:r>
              <a:rPr lang="en-US" sz="2400" b="1" dirty="0" err="1">
                <a:latin typeface="Constantia" panose="02030602050306030303" pitchFamily="18" charset="0"/>
              </a:rPr>
              <a:t>Znanje</a:t>
            </a:r>
            <a:r>
              <a:rPr lang="en-US" sz="2400" b="1" dirty="0">
                <a:latin typeface="Constantia" panose="02030602050306030303" pitchFamily="18" charset="0"/>
              </a:rPr>
              <a:t> o </a:t>
            </a:r>
            <a:r>
              <a:rPr lang="en-US" sz="2400" b="1" dirty="0" err="1">
                <a:latin typeface="Constantia" panose="02030602050306030303" pitchFamily="18" charset="0"/>
              </a:rPr>
              <a:t>Bogu</a:t>
            </a:r>
            <a:r>
              <a:rPr lang="en-US" sz="2400" b="1" dirty="0">
                <a:latin typeface="Constantia" panose="02030602050306030303" pitchFamily="18" charset="0"/>
              </a:rPr>
              <a:t> ne </a:t>
            </a:r>
            <a:r>
              <a:rPr lang="en-US" sz="2400" b="1" dirty="0" err="1">
                <a:latin typeface="Constantia" panose="02030602050306030303" pitchFamily="18" charset="0"/>
              </a:rPr>
              <a:t>stječe</a:t>
            </a:r>
            <a:r>
              <a:rPr lang="en-US" sz="2400" b="1" dirty="0">
                <a:latin typeface="Constantia" panose="02030602050306030303" pitchFamily="18" charset="0"/>
              </a:rPr>
              <a:t> se bez </a:t>
            </a:r>
            <a:r>
              <a:rPr lang="en-US" sz="2400" b="1" dirty="0" err="1">
                <a:latin typeface="Constantia" panose="02030602050306030303" pitchFamily="18" charset="0"/>
              </a:rPr>
              <a:t>mentalnog</a:t>
            </a:r>
            <a:r>
              <a:rPr lang="en-US" sz="2400" b="1" dirty="0">
                <a:latin typeface="Constantia" panose="02030602050306030303" pitchFamily="18" charset="0"/>
              </a:rPr>
              <a:t> </a:t>
            </a:r>
            <a:r>
              <a:rPr lang="en-US" sz="2400" b="1" dirty="0" err="1">
                <a:latin typeface="Constantia" panose="02030602050306030303" pitchFamily="18" charset="0"/>
              </a:rPr>
              <a:t>napora</a:t>
            </a:r>
            <a:r>
              <a:rPr lang="en-US" sz="2400" b="1" dirty="0">
                <a:latin typeface="Constantia" panose="02030602050306030303" pitchFamily="18" charset="0"/>
              </a:rPr>
              <a:t>. </a:t>
            </a:r>
            <a:r>
              <a:rPr lang="en-US" sz="2400" b="1" dirty="0" err="1">
                <a:latin typeface="Constantia" panose="02030602050306030303" pitchFamily="18" charset="0"/>
              </a:rPr>
              <a:t>Trebali</a:t>
            </a:r>
            <a:r>
              <a:rPr lang="en-US" sz="2400" b="1" dirty="0">
                <a:latin typeface="Constantia" panose="02030602050306030303" pitchFamily="18" charset="0"/>
              </a:rPr>
              <a:t> </a:t>
            </a:r>
            <a:r>
              <a:rPr lang="en-US" sz="2400" b="1" dirty="0" err="1">
                <a:latin typeface="Constantia" panose="02030602050306030303" pitchFamily="18" charset="0"/>
              </a:rPr>
              <a:t>bismo</a:t>
            </a:r>
            <a:r>
              <a:rPr lang="en-US" sz="2400" b="1" dirty="0">
                <a:latin typeface="Constantia" panose="02030602050306030303" pitchFamily="18" charset="0"/>
              </a:rPr>
              <a:t> </a:t>
            </a:r>
            <a:r>
              <a:rPr lang="en-US" sz="2400" b="1" dirty="0" err="1">
                <a:latin typeface="Constantia" panose="02030602050306030303" pitchFamily="18" charset="0"/>
              </a:rPr>
              <a:t>marljivo</a:t>
            </a:r>
            <a:r>
              <a:rPr lang="en-US" sz="2400" b="1" dirty="0">
                <a:latin typeface="Constantia" panose="02030602050306030303" pitchFamily="18" charset="0"/>
              </a:rPr>
              <a:t> </a:t>
            </a:r>
            <a:r>
              <a:rPr lang="en-US" sz="2400" b="1" dirty="0" err="1">
                <a:latin typeface="Constantia" panose="02030602050306030303" pitchFamily="18" charset="0"/>
              </a:rPr>
              <a:t>proučavati</a:t>
            </a:r>
            <a:r>
              <a:rPr lang="en-US" sz="2400" b="1" dirty="0">
                <a:latin typeface="Constantia" panose="02030602050306030303" pitchFamily="18" charset="0"/>
              </a:rPr>
              <a:t> </a:t>
            </a:r>
            <a:r>
              <a:rPr lang="en-US" sz="2400" b="1" dirty="0" err="1">
                <a:latin typeface="Constantia" panose="02030602050306030303" pitchFamily="18" charset="0"/>
              </a:rPr>
              <a:t>Bibliju</a:t>
            </a:r>
            <a:r>
              <a:rPr lang="en-US" sz="2400" b="1" dirty="0">
                <a:latin typeface="Constantia" panose="02030602050306030303" pitchFamily="18" charset="0"/>
              </a:rPr>
              <a:t>, </a:t>
            </a:r>
            <a:r>
              <a:rPr lang="en-US" sz="2400" b="1" dirty="0" err="1">
                <a:latin typeface="Constantia" panose="02030602050306030303" pitchFamily="18" charset="0"/>
              </a:rPr>
              <a:t>moleći</a:t>
            </a:r>
            <a:r>
              <a:rPr lang="en-US" sz="2400" b="1" dirty="0">
                <a:latin typeface="Constantia" panose="02030602050306030303" pitchFamily="18" charset="0"/>
              </a:rPr>
              <a:t> Boga za </a:t>
            </a:r>
            <a:r>
              <a:rPr lang="en-US" sz="2400" b="1" dirty="0" err="1">
                <a:latin typeface="Constantia" panose="02030602050306030303" pitchFamily="18" charset="0"/>
              </a:rPr>
              <a:t>pomoć</a:t>
            </a:r>
            <a:r>
              <a:rPr lang="en-US" sz="2400" b="1" dirty="0">
                <a:latin typeface="Constantia" panose="02030602050306030303" pitchFamily="18" charset="0"/>
              </a:rPr>
              <a:t> Duha </a:t>
            </a:r>
            <a:r>
              <a:rPr lang="en-US" sz="2400" b="1" dirty="0" err="1">
                <a:latin typeface="Constantia" panose="02030602050306030303" pitchFamily="18" charset="0"/>
              </a:rPr>
              <a:t>Svetoga</a:t>
            </a:r>
            <a:r>
              <a:rPr lang="en-US" sz="2400" b="1" dirty="0">
                <a:latin typeface="Constantia" panose="02030602050306030303" pitchFamily="18" charset="0"/>
              </a:rPr>
              <a:t>, </a:t>
            </a:r>
            <a:r>
              <a:rPr lang="en-US" sz="2400" b="1" dirty="0" err="1">
                <a:latin typeface="Constantia" panose="02030602050306030303" pitchFamily="18" charset="0"/>
              </a:rPr>
              <a:t>kako</a:t>
            </a:r>
            <a:r>
              <a:rPr lang="en-US" sz="2400" b="1" dirty="0">
                <a:latin typeface="Constantia" panose="02030602050306030303" pitchFamily="18" charset="0"/>
              </a:rPr>
              <a:t> </a:t>
            </a:r>
            <a:r>
              <a:rPr lang="en-US" sz="2400" b="1" dirty="0" err="1">
                <a:latin typeface="Constantia" panose="02030602050306030303" pitchFamily="18" charset="0"/>
              </a:rPr>
              <a:t>bismo</a:t>
            </a:r>
            <a:r>
              <a:rPr lang="en-US" sz="2400" b="1" dirty="0">
                <a:latin typeface="Constantia" panose="02030602050306030303" pitchFamily="18" charset="0"/>
              </a:rPr>
              <a:t> </a:t>
            </a:r>
            <a:r>
              <a:rPr lang="en-US" sz="2400" b="1" dirty="0" err="1">
                <a:latin typeface="Constantia" panose="02030602050306030303" pitchFamily="18" charset="0"/>
              </a:rPr>
              <a:t>razumjeli</a:t>
            </a:r>
            <a:r>
              <a:rPr lang="en-US" sz="2400" b="1" dirty="0">
                <a:latin typeface="Constantia" panose="02030602050306030303" pitchFamily="18" charset="0"/>
              </a:rPr>
              <a:t> </a:t>
            </a:r>
            <a:r>
              <a:rPr lang="en-US" sz="2400" b="1" dirty="0" err="1">
                <a:latin typeface="Constantia" panose="02030602050306030303" pitchFamily="18" charset="0"/>
              </a:rPr>
              <a:t>Njegovu</a:t>
            </a:r>
            <a:r>
              <a:rPr lang="en-US" sz="2400" b="1" dirty="0">
                <a:latin typeface="Constantia" panose="02030602050306030303" pitchFamily="18" charset="0"/>
              </a:rPr>
              <a:t> </a:t>
            </a:r>
            <a:r>
              <a:rPr lang="en-US" sz="2400" b="1" dirty="0" err="1">
                <a:latin typeface="Constantia" panose="02030602050306030303" pitchFamily="18" charset="0"/>
              </a:rPr>
              <a:t>Riječ</a:t>
            </a:r>
            <a:r>
              <a:rPr lang="en-US" sz="2400" b="1" dirty="0">
                <a:latin typeface="Constantia" panose="02030602050306030303" pitchFamily="18" charset="0"/>
              </a:rPr>
              <a:t>. </a:t>
            </a:r>
            <a:r>
              <a:rPr lang="en-US" sz="2400" b="1" dirty="0" err="1">
                <a:latin typeface="Constantia" panose="02030602050306030303" pitchFamily="18" charset="0"/>
              </a:rPr>
              <a:t>Trebali</a:t>
            </a:r>
            <a:r>
              <a:rPr lang="en-US" sz="2400" b="1" dirty="0">
                <a:latin typeface="Constantia" panose="02030602050306030303" pitchFamily="18" charset="0"/>
              </a:rPr>
              <a:t> </a:t>
            </a:r>
            <a:r>
              <a:rPr lang="en-US" sz="2400" b="1" dirty="0" err="1">
                <a:latin typeface="Constantia" panose="02030602050306030303" pitchFamily="18" charset="0"/>
              </a:rPr>
              <a:t>bismo</a:t>
            </a:r>
            <a:r>
              <a:rPr lang="en-US" sz="2400" b="1" dirty="0">
                <a:latin typeface="Constantia" panose="02030602050306030303" pitchFamily="18" charset="0"/>
              </a:rPr>
              <a:t> </a:t>
            </a:r>
            <a:r>
              <a:rPr lang="en-US" sz="2400" b="1" dirty="0" err="1">
                <a:latin typeface="Constantia" panose="02030602050306030303" pitchFamily="18" charset="0"/>
              </a:rPr>
              <a:t>uzeti</a:t>
            </a:r>
            <a:r>
              <a:rPr lang="en-US" sz="2400" b="1" dirty="0">
                <a:latin typeface="Constantia" panose="02030602050306030303" pitchFamily="18" charset="0"/>
              </a:rPr>
              <a:t> </a:t>
            </a:r>
            <a:r>
              <a:rPr lang="en-US" sz="2400" b="1" dirty="0" err="1">
                <a:latin typeface="Constantia" panose="02030602050306030303" pitchFamily="18" charset="0"/>
              </a:rPr>
              <a:t>jedan</a:t>
            </a:r>
            <a:r>
              <a:rPr lang="en-US" sz="2400" b="1" dirty="0">
                <a:latin typeface="Constantia" panose="02030602050306030303" pitchFamily="18" charset="0"/>
              </a:rPr>
              <a:t> </a:t>
            </a:r>
            <a:r>
              <a:rPr lang="en-US" sz="2400" b="1" dirty="0" err="1">
                <a:latin typeface="Constantia" panose="02030602050306030303" pitchFamily="18" charset="0"/>
              </a:rPr>
              <a:t>stih</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usmjeriti</a:t>
            </a:r>
            <a:r>
              <a:rPr lang="en-US" sz="2400" b="1" dirty="0">
                <a:latin typeface="Constantia" panose="02030602050306030303" pitchFamily="18" charset="0"/>
              </a:rPr>
              <a:t> um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zadatak</a:t>
            </a:r>
            <a:r>
              <a:rPr lang="en-US" sz="2400" b="1" dirty="0">
                <a:latin typeface="Constantia" panose="02030602050306030303" pitchFamily="18" charset="0"/>
              </a:rPr>
              <a:t> </a:t>
            </a:r>
            <a:r>
              <a:rPr lang="en-US" sz="2400" b="1" dirty="0" err="1">
                <a:latin typeface="Constantia" panose="02030602050306030303" pitchFamily="18" charset="0"/>
              </a:rPr>
              <a:t>utvrđivanja</a:t>
            </a:r>
            <a:r>
              <a:rPr lang="en-US" sz="2400" b="1" dirty="0">
                <a:latin typeface="Constantia" panose="02030602050306030303" pitchFamily="18" charset="0"/>
              </a:rPr>
              <a:t> </a:t>
            </a:r>
            <a:r>
              <a:rPr lang="en-US" sz="2400" b="1" dirty="0" err="1">
                <a:latin typeface="Constantia" panose="02030602050306030303" pitchFamily="18" charset="0"/>
              </a:rPr>
              <a:t>misli</a:t>
            </a:r>
            <a:r>
              <a:rPr lang="en-US" sz="2400" b="1" dirty="0">
                <a:latin typeface="Constantia" panose="02030602050306030303" pitchFamily="18" charset="0"/>
              </a:rPr>
              <a:t> </a:t>
            </a:r>
            <a:r>
              <a:rPr lang="en-US" sz="2400" b="1" dirty="0" err="1">
                <a:latin typeface="Constantia" panose="02030602050306030303" pitchFamily="18" charset="0"/>
              </a:rPr>
              <a:t>koju</a:t>
            </a:r>
            <a:r>
              <a:rPr lang="en-US" sz="2400" b="1" dirty="0">
                <a:latin typeface="Constantia" panose="02030602050306030303" pitchFamily="18" charset="0"/>
              </a:rPr>
              <a:t> je Bog </a:t>
            </a:r>
            <a:r>
              <a:rPr lang="en-US" sz="2400" b="1" dirty="0" err="1">
                <a:latin typeface="Constantia" panose="02030602050306030303" pitchFamily="18" charset="0"/>
              </a:rPr>
              <a:t>stavio</a:t>
            </a:r>
            <a:r>
              <a:rPr lang="en-US" sz="2400" b="1" dirty="0">
                <a:latin typeface="Constantia" panose="02030602050306030303" pitchFamily="18" charset="0"/>
              </a:rPr>
              <a:t> u taj </a:t>
            </a:r>
            <a:r>
              <a:rPr lang="en-US" sz="2400" b="1" dirty="0" err="1">
                <a:latin typeface="Constantia" panose="02030602050306030303" pitchFamily="18" charset="0"/>
              </a:rPr>
              <a:t>stih</a:t>
            </a:r>
            <a:r>
              <a:rPr lang="en-US" sz="2400" b="1" dirty="0">
                <a:latin typeface="Constantia" panose="02030602050306030303" pitchFamily="18" charset="0"/>
              </a:rPr>
              <a:t> za </a:t>
            </a:r>
            <a:r>
              <a:rPr lang="en-US" sz="2400" b="1" dirty="0" err="1">
                <a:latin typeface="Constantia" panose="02030602050306030303" pitchFamily="18" charset="0"/>
              </a:rPr>
              <a:t>nas</a:t>
            </a:r>
            <a:r>
              <a:rPr lang="en-US" sz="2400" b="1" dirty="0">
                <a:latin typeface="Constantia" panose="02030602050306030303" pitchFamily="18" charset="0"/>
              </a:rPr>
              <a:t>. […]
</a:t>
            </a:r>
            <a:r>
              <a:rPr lang="en-US" sz="2400" b="1" dirty="0" err="1">
                <a:latin typeface="Constantia" panose="02030602050306030303" pitchFamily="18" charset="0"/>
              </a:rPr>
              <a:t>Riječ</a:t>
            </a:r>
            <a:r>
              <a:rPr lang="en-US" sz="2400" b="1" dirty="0">
                <a:latin typeface="Constantia" panose="02030602050306030303" pitchFamily="18" charset="0"/>
              </a:rPr>
              <a:t> </a:t>
            </a:r>
            <a:r>
              <a:rPr lang="en-US" sz="2400" b="1" dirty="0" err="1">
                <a:latin typeface="Constantia" panose="02030602050306030303" pitchFamily="18" charset="0"/>
              </a:rPr>
              <a:t>Božja</a:t>
            </a:r>
            <a:r>
              <a:rPr lang="en-US" sz="2400" b="1" dirty="0">
                <a:latin typeface="Constantia" panose="02030602050306030303" pitchFamily="18" charset="0"/>
              </a:rPr>
              <a:t> je </a:t>
            </a:r>
            <a:r>
              <a:rPr lang="en-US" sz="2400" b="1" dirty="0" err="1">
                <a:latin typeface="Constantia" panose="02030602050306030303" pitchFamily="18" charset="0"/>
              </a:rPr>
              <a:t>kruh</a:t>
            </a:r>
            <a:r>
              <a:rPr lang="en-US" sz="2400" b="1" dirty="0">
                <a:latin typeface="Constantia" panose="02030602050306030303" pitchFamily="18" charset="0"/>
              </a:rPr>
              <a:t> </a:t>
            </a:r>
            <a:r>
              <a:rPr lang="en-US" sz="2400" b="1" dirty="0" err="1">
                <a:latin typeface="Constantia" panose="02030602050306030303" pitchFamily="18" charset="0"/>
              </a:rPr>
              <a:t>života</a:t>
            </a:r>
            <a:r>
              <a:rPr lang="en-US" sz="2400" b="1" dirty="0">
                <a:latin typeface="Constantia" panose="02030602050306030303" pitchFamily="18" charset="0"/>
              </a:rPr>
              <a:t>. Oni koji </a:t>
            </a:r>
            <a:r>
              <a:rPr lang="en-US" sz="2400" b="1" dirty="0" err="1">
                <a:latin typeface="Constantia" panose="02030602050306030303" pitchFamily="18" charset="0"/>
              </a:rPr>
              <a:t>jedu</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probavljaju</a:t>
            </a:r>
            <a:r>
              <a:rPr lang="en-US" sz="2400" b="1" dirty="0">
                <a:latin typeface="Constantia" panose="02030602050306030303" pitchFamily="18" charset="0"/>
              </a:rPr>
              <a:t> </a:t>
            </a:r>
            <a:r>
              <a:rPr lang="en-US" sz="2400" b="1" dirty="0" err="1">
                <a:latin typeface="Constantia" panose="02030602050306030303" pitchFamily="18" charset="0"/>
              </a:rPr>
              <a:t>ovu</a:t>
            </a:r>
            <a:r>
              <a:rPr lang="en-US" sz="2400" b="1" dirty="0">
                <a:latin typeface="Constantia" panose="02030602050306030303" pitchFamily="18" charset="0"/>
              </a:rPr>
              <a:t> </a:t>
            </a:r>
            <a:r>
              <a:rPr lang="en-US" sz="2400" b="1" dirty="0" err="1">
                <a:latin typeface="Constantia" panose="02030602050306030303" pitchFamily="18" charset="0"/>
              </a:rPr>
              <a:t>Riječ</a:t>
            </a:r>
            <a:r>
              <a:rPr lang="en-US" sz="2400" b="1" dirty="0">
                <a:latin typeface="Constantia" panose="02030602050306030303" pitchFamily="18" charset="0"/>
              </a:rPr>
              <a:t>, </a:t>
            </a:r>
            <a:r>
              <a:rPr lang="en-US" sz="2400" b="1" dirty="0" err="1">
                <a:latin typeface="Constantia" panose="02030602050306030303" pitchFamily="18" charset="0"/>
              </a:rPr>
              <a:t>čineći</a:t>
            </a:r>
            <a:r>
              <a:rPr lang="en-US" sz="2400" b="1" dirty="0">
                <a:latin typeface="Constantia" panose="02030602050306030303" pitchFamily="18" charset="0"/>
              </a:rPr>
              <a:t> je </a:t>
            </a:r>
            <a:r>
              <a:rPr lang="en-US" sz="2400" b="1" dirty="0" err="1">
                <a:latin typeface="Constantia" panose="02030602050306030303" pitchFamily="18" charset="0"/>
              </a:rPr>
              <a:t>dijelom</a:t>
            </a:r>
            <a:r>
              <a:rPr lang="en-US" sz="2400" b="1" dirty="0">
                <a:latin typeface="Constantia" panose="02030602050306030303" pitchFamily="18" charset="0"/>
              </a:rPr>
              <a:t> </a:t>
            </a:r>
            <a:r>
              <a:rPr lang="en-US" sz="2400" b="1" dirty="0" err="1">
                <a:latin typeface="Constantia" panose="02030602050306030303" pitchFamily="18" charset="0"/>
              </a:rPr>
              <a:t>svakog</a:t>
            </a:r>
            <a:r>
              <a:rPr lang="en-US" sz="2400" b="1" dirty="0">
                <a:latin typeface="Constantia" panose="02030602050306030303" pitchFamily="18" charset="0"/>
              </a:rPr>
              <a:t> </a:t>
            </a:r>
            <a:r>
              <a:rPr lang="hr-HR" sz="2400" b="1" dirty="0">
                <a:latin typeface="Constantia" panose="02030602050306030303" pitchFamily="18" charset="0"/>
              </a:rPr>
              <a:t>posl</a:t>
            </a:r>
            <a:r>
              <a:rPr lang="en-US" sz="2400" b="1" dirty="0">
                <a:latin typeface="Constantia" panose="02030602050306030303" pitchFamily="18" charset="0"/>
              </a:rPr>
              <a:t>a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svake</a:t>
            </a:r>
            <a:r>
              <a:rPr lang="en-US" sz="2400" b="1" dirty="0">
                <a:latin typeface="Constantia" panose="02030602050306030303" pitchFamily="18" charset="0"/>
              </a:rPr>
              <a:t> </a:t>
            </a:r>
            <a:r>
              <a:rPr lang="en-US" sz="2400" b="1" dirty="0" err="1">
                <a:latin typeface="Constantia" panose="02030602050306030303" pitchFamily="18" charset="0"/>
              </a:rPr>
              <a:t>osobine</a:t>
            </a:r>
            <a:r>
              <a:rPr lang="en-US" sz="2400" b="1" dirty="0">
                <a:latin typeface="Constantia" panose="02030602050306030303" pitchFamily="18" charset="0"/>
              </a:rPr>
              <a:t> </a:t>
            </a:r>
            <a:r>
              <a:rPr lang="en-US" sz="2400" b="1" dirty="0" err="1">
                <a:latin typeface="Constantia" panose="02030602050306030303" pitchFamily="18" charset="0"/>
              </a:rPr>
              <a:t>karaktera</a:t>
            </a:r>
            <a:r>
              <a:rPr lang="en-US" sz="2400" b="1" dirty="0">
                <a:latin typeface="Constantia" panose="02030602050306030303" pitchFamily="18" charset="0"/>
              </a:rPr>
              <a:t>, </a:t>
            </a:r>
            <a:r>
              <a:rPr lang="en-US" sz="2400" b="1" dirty="0" err="1">
                <a:latin typeface="Constantia" panose="02030602050306030303" pitchFamily="18" charset="0"/>
              </a:rPr>
              <a:t>jačaju</a:t>
            </a:r>
            <a:r>
              <a:rPr lang="en-US" sz="2400" b="1" dirty="0">
                <a:latin typeface="Constantia" panose="02030602050306030303" pitchFamily="18" charset="0"/>
              </a:rPr>
              <a:t> u </a:t>
            </a:r>
            <a:r>
              <a:rPr lang="en-US" sz="2400" b="1" dirty="0" err="1">
                <a:latin typeface="Constantia" panose="02030602050306030303" pitchFamily="18" charset="0"/>
              </a:rPr>
              <a:t>Božjoj</a:t>
            </a:r>
            <a:r>
              <a:rPr lang="en-US" sz="2400" b="1" dirty="0">
                <a:latin typeface="Constantia" panose="02030602050306030303" pitchFamily="18" charset="0"/>
              </a:rPr>
              <a:t> </a:t>
            </a:r>
            <a:r>
              <a:rPr lang="en-US" sz="2400" b="1" dirty="0" err="1">
                <a:latin typeface="Constantia" panose="02030602050306030303" pitchFamily="18" charset="0"/>
              </a:rPr>
              <a:t>snazi</a:t>
            </a:r>
            <a:r>
              <a:rPr lang="en-US" sz="2400" b="1" dirty="0">
                <a:latin typeface="Constantia" panose="02030602050306030303" pitchFamily="18" charset="0"/>
              </a:rPr>
              <a:t>. </a:t>
            </a:r>
            <a:r>
              <a:rPr lang="hr-HR" sz="2400" b="1" dirty="0">
                <a:latin typeface="Constantia" panose="02030602050306030303" pitchFamily="18" charset="0"/>
              </a:rPr>
              <a:t>Ona d</a:t>
            </a:r>
            <a:r>
              <a:rPr lang="en-US" sz="2400" b="1" dirty="0" err="1">
                <a:latin typeface="Constantia" panose="02030602050306030303" pitchFamily="18" charset="0"/>
              </a:rPr>
              <a:t>aje</a:t>
            </a:r>
            <a:r>
              <a:rPr lang="en-US" sz="2400" b="1" dirty="0">
                <a:latin typeface="Constantia" panose="02030602050306030303" pitchFamily="18" charset="0"/>
              </a:rPr>
              <a:t> </a:t>
            </a:r>
            <a:r>
              <a:rPr lang="en-US" sz="2400" b="1" dirty="0" err="1">
                <a:latin typeface="Constantia" panose="02030602050306030303" pitchFamily="18" charset="0"/>
              </a:rPr>
              <a:t>besmrtnu</a:t>
            </a:r>
            <a:r>
              <a:rPr lang="en-US" sz="2400" b="1" dirty="0">
                <a:latin typeface="Constantia" panose="02030602050306030303" pitchFamily="18" charset="0"/>
              </a:rPr>
              <a:t> </a:t>
            </a:r>
            <a:r>
              <a:rPr lang="en-US" sz="2400" b="1" dirty="0" err="1">
                <a:latin typeface="Constantia" panose="02030602050306030303" pitchFamily="18" charset="0"/>
              </a:rPr>
              <a:t>snagu</a:t>
            </a:r>
            <a:r>
              <a:rPr lang="en-US" sz="2400" b="1" dirty="0">
                <a:latin typeface="Constantia" panose="02030602050306030303" pitchFamily="18" charset="0"/>
              </a:rPr>
              <a:t> </a:t>
            </a:r>
            <a:r>
              <a:rPr lang="en-US" sz="2400" b="1" dirty="0" err="1">
                <a:latin typeface="Constantia" panose="02030602050306030303" pitchFamily="18" charset="0"/>
              </a:rPr>
              <a:t>duši</a:t>
            </a:r>
            <a:r>
              <a:rPr lang="en-US" sz="2400" b="1" dirty="0">
                <a:latin typeface="Constantia" panose="02030602050306030303" pitchFamily="18" charset="0"/>
              </a:rPr>
              <a:t>, </a:t>
            </a:r>
            <a:r>
              <a:rPr lang="en-US" sz="2400" b="1" dirty="0" err="1">
                <a:latin typeface="Constantia" panose="02030602050306030303" pitchFamily="18" charset="0"/>
              </a:rPr>
              <a:t>usavršavajući</a:t>
            </a:r>
            <a:r>
              <a:rPr lang="en-US" sz="2400" b="1" dirty="0">
                <a:latin typeface="Constantia" panose="02030602050306030303" pitchFamily="18" charset="0"/>
              </a:rPr>
              <a:t> </a:t>
            </a:r>
            <a:r>
              <a:rPr lang="en-US" sz="2400" b="1" dirty="0" err="1">
                <a:latin typeface="Constantia" panose="02030602050306030303" pitchFamily="18" charset="0"/>
              </a:rPr>
              <a:t>iskustvo</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donoseći</a:t>
            </a:r>
            <a:r>
              <a:rPr lang="en-US" sz="2400" b="1" dirty="0">
                <a:latin typeface="Constantia" panose="02030602050306030303" pitchFamily="18" charset="0"/>
              </a:rPr>
              <a:t> </a:t>
            </a:r>
            <a:r>
              <a:rPr lang="en-US" sz="2400" b="1" dirty="0" err="1">
                <a:latin typeface="Constantia" panose="02030602050306030303" pitchFamily="18" charset="0"/>
              </a:rPr>
              <a:t>radosti</a:t>
            </a:r>
            <a:r>
              <a:rPr lang="en-US" sz="2400" b="1" dirty="0">
                <a:latin typeface="Constantia" panose="02030602050306030303" pitchFamily="18" charset="0"/>
              </a:rPr>
              <a:t> </a:t>
            </a:r>
            <a:r>
              <a:rPr lang="en-US" sz="2400" b="1" dirty="0" err="1">
                <a:latin typeface="Constantia" panose="02030602050306030303" pitchFamily="18" charset="0"/>
              </a:rPr>
              <a:t>koj</a:t>
            </a:r>
            <a:r>
              <a:rPr lang="hr-HR" sz="2400" b="1" dirty="0">
                <a:latin typeface="Constantia" panose="02030602050306030303" pitchFamily="18" charset="0"/>
              </a:rPr>
              <a:t>a</a:t>
            </a:r>
            <a:r>
              <a:rPr lang="en-US" sz="2400" b="1" dirty="0">
                <a:latin typeface="Constantia" panose="02030602050306030303" pitchFamily="18" charset="0"/>
              </a:rPr>
              <a:t> </a:t>
            </a:r>
            <a:r>
              <a:rPr lang="en-US" sz="2400" b="1" dirty="0" err="1">
                <a:latin typeface="Constantia" panose="02030602050306030303" pitchFamily="18" charset="0"/>
              </a:rPr>
              <a:t>će</a:t>
            </a:r>
            <a:r>
              <a:rPr lang="en-US" sz="2400" b="1" dirty="0">
                <a:latin typeface="Constantia" panose="02030602050306030303" pitchFamily="18" charset="0"/>
              </a:rPr>
              <a:t> </a:t>
            </a:r>
            <a:r>
              <a:rPr lang="en-US" sz="2400" b="1" dirty="0" err="1">
                <a:latin typeface="Constantia" panose="02030602050306030303" pitchFamily="18" charset="0"/>
              </a:rPr>
              <a:t>trajati</a:t>
            </a:r>
            <a:r>
              <a:rPr lang="en-US" sz="2400" b="1" dirty="0">
                <a:latin typeface="Constantia" panose="02030602050306030303" pitchFamily="18" charset="0"/>
              </a:rPr>
              <a:t> </a:t>
            </a:r>
            <a:r>
              <a:rPr lang="en-US" sz="2400" b="1" dirty="0" err="1">
                <a:latin typeface="Constantia" panose="02030602050306030303" pitchFamily="18" charset="0"/>
              </a:rPr>
              <a:t>zauvijek</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6839802" y="5617876"/>
            <a:ext cx="3897093" cy="338554"/>
          </a:xfrm>
          <a:prstGeom prst="rect">
            <a:avLst/>
          </a:prstGeom>
          <a:noFill/>
        </p:spPr>
        <p:txBody>
          <a:bodyPr wrap="none" rtlCol="0">
            <a:spAutoFit/>
          </a:bodyPr>
          <a:lstStyle/>
          <a:p>
            <a:pPr algn="r"/>
            <a:r>
              <a:rPr lang="en" sz="1600" b="1" dirty="0"/>
              <a:t>E</a:t>
            </a:r>
            <a:r>
              <a:rPr lang="hr-HR" sz="1600" b="1" dirty="0"/>
              <a:t>llen G. White</a:t>
            </a:r>
            <a:r>
              <a:rPr lang="hr-HR" sz="1600" i="1" dirty="0"/>
              <a:t>, Uz</a:t>
            </a:r>
            <a:r>
              <a:rPr lang="en-US" sz="1600" i="1" dirty="0" err="1"/>
              <a:t>digni</a:t>
            </a:r>
            <a:r>
              <a:rPr lang="hr-HR" sz="1600" i="1" dirty="0"/>
              <a:t>te</a:t>
            </a:r>
            <a:r>
              <a:rPr lang="en-US" sz="1600" i="1" dirty="0"/>
              <a:t> </a:t>
            </a:r>
            <a:r>
              <a:rPr lang="hr-HR" sz="1600" i="1" dirty="0"/>
              <a:t>G</a:t>
            </a:r>
            <a:r>
              <a:rPr lang="en-US" sz="1600" i="1" dirty="0"/>
              <a:t>a</a:t>
            </a:r>
            <a:r>
              <a:rPr lang="en-US" sz="1600" b="1" dirty="0"/>
              <a:t>,  7</a:t>
            </a:r>
            <a:r>
              <a:rPr lang="hr-HR" sz="1600" b="1" dirty="0"/>
              <a:t>. travnja.</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0" y="3474365"/>
            <a:ext cx="11926530" cy="6603694"/>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svojoj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psalmist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usporeuje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Boæju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rijeË</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svjetiljkom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koja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osvjetljava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njegove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stope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119,105).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119 po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blagoslo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vima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koji 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bezazlenima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onima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hode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Zakonu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Gospodnjem</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Ëuvaju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Njegova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otkrivenja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119,1-3).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zavr</a:t>
            </a:r>
            <a:r>
              <a:rPr kumimoji="0" lang="el-GR" sz="2400" b="1" i="0" u="none" strike="noStrike" kern="1200" cap="none" spc="0" normalizeH="0" baseline="0" noProof="0" dirty="0">
                <a:ln>
                  <a:noFill/>
                </a:ln>
                <a:solidFill>
                  <a:srgbClr val="FFFFFF"/>
                </a:solidFill>
                <a:effectLst/>
                <a:uLnTx/>
                <a:uFillTx/>
                <a:latin typeface="Arial"/>
                <a:ea typeface="+mn-ea"/>
                <a:cs typeface="Arial" charset="0"/>
              </a:rPr>
              <a:t>π</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ava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slikom</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onoga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hoda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ovoga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puta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onoga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zalutao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Boga da ga</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đ</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(Ps</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119,176).</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pouci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slijedit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lang="hr-HR" sz="2400" b="1" dirty="0">
                <a:solidFill>
                  <a:srgbClr val="FFFFFF"/>
                </a:solidFill>
                <a:latin typeface="Arial"/>
                <a:cs typeface="Arial" charset="0"/>
              </a:rPr>
              <a:t>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emo psalmist</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njegovom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traganju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dubljim</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razumijevanjem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rije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Na</a:t>
            </a:r>
            <a:r>
              <a:rPr lang="hr-HR" sz="2400" b="1" dirty="0">
                <a:solidFill>
                  <a:srgbClr val="FFFFFF"/>
                </a:solidFill>
                <a:latin typeface="Arial"/>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putovanje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nastavak</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pro</a:t>
            </a:r>
            <a:r>
              <a:rPr lang="hr-HR" sz="2400" b="1" dirty="0">
                <a:solidFill>
                  <a:srgbClr val="FFFFFF"/>
                </a:solidFill>
                <a:latin typeface="Arial"/>
                <a:cs typeface="Arial" charset="0"/>
              </a:rPr>
              <a:t>š</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lotjedne</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pouke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kojoj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razmatrali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nost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prou</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avanja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Svetog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pisma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”Uloga Biblije”,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Kako proučavati Bibliju</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857164"/>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en-US" sz="1200" i="1" dirty="0">
                <a:solidFill>
                  <a:srgbClr val="FFFFFF"/>
                </a:solidFill>
                <a:latin typeface="Arial"/>
                <a:cs typeface="Arial" charset="0"/>
              </a:rPr>
              <a:t>Ivan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en-US" sz="1200" i="1" dirty="0">
                <a:solidFill>
                  <a:srgbClr val="FFFFFF"/>
                </a:solidFill>
                <a:latin typeface="Arial"/>
                <a:cs typeface="Arial" charset="0"/>
              </a:rPr>
              <a:t>15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lang="sr-Latn-RS" sz="1200" i="1" dirty="0">
                <a:solidFill>
                  <a:srgbClr val="FFFFFF"/>
                </a:solidFill>
                <a:latin typeface="Arial"/>
                <a:cs typeface="Arial" charset="0"/>
              </a:rPr>
              <a:t>8</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Što Isus kaže u vezi s ostajanjem, prebivanjem u Njemu i zašto je to tako presudno za našu vjeru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Marko</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noProof="0" dirty="0">
                <a:ln>
                  <a:noFill/>
                </a:ln>
                <a:solidFill>
                  <a:srgbClr val="FFFFFF"/>
                </a:solidFill>
                <a:effectLst/>
                <a:uLnTx/>
                <a:uFillTx/>
                <a:latin typeface="Arial"/>
                <a:ea typeface="+mn-ea"/>
                <a:cs typeface="Arial" charset="0"/>
              </a:rPr>
              <a:t> 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,35. </a:t>
            </a:r>
            <a:r>
              <a:rPr lang="sr-Latn-RS" sz="1400" b="1" dirty="0">
                <a:solidFill>
                  <a:srgbClr val="FFFFFF"/>
                </a:solidFill>
                <a:latin typeface="Arial"/>
                <a:cs typeface="Arial" charset="0"/>
              </a:rPr>
              <a:t>Što ovaj redak govori o Isusovom vremenu koje je provodio s Bogom</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Ljet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16</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,11. </a:t>
            </a:r>
            <a:r>
              <a:rPr lang="hr-HR" sz="1400" b="1" dirty="0">
                <a:solidFill>
                  <a:srgbClr val="FFFFFF"/>
                </a:solidFill>
                <a:latin typeface="Arial"/>
                <a:cs typeface="Arial" charset="0"/>
              </a:rPr>
              <a:t>Što nam ovaj redak govori kako bi trebalo da tražimo Božje lice?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Ps. 119,105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Pročitaj zadnji citat od utorka ispod pit. br. 7. Što pokazuje da poruka</a:t>
            </a:r>
            <a:r>
              <a:rPr kumimoji="0" lang="hr-HR" sz="1400" b="1" i="0" u="none" strike="noStrike" kern="1200" cap="none" spc="0" normalizeH="0" noProof="0" dirty="0">
                <a:ln>
                  <a:noFill/>
                </a:ln>
                <a:solidFill>
                  <a:srgbClr val="FFFFFF"/>
                </a:solidFill>
                <a:effectLst/>
                <a:uLnTx/>
                <a:uFillTx/>
                <a:latin typeface="Arial"/>
                <a:ea typeface="+mn-ea"/>
                <a:cs typeface="Arial" charset="0"/>
              </a:rPr>
              <a:t> ovog citata važi i za tebe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Iza. 50,4.</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ovaj redak govori kako izgleda biti u odnosu s Bogom i kako to utječe na naše odnose s drugima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Ps. 119,104</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znači ova Davidova tvrdnja? Zašto je ona važna za naše razumijevanje što prouč. Bib. čini za nas</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Iza. 55,1-13.</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noProof="0" dirty="0">
                <a:solidFill>
                  <a:srgbClr val="FFFFFF"/>
                </a:solidFill>
                <a:latin typeface="Arial"/>
                <a:cs typeface="Arial" charset="0"/>
              </a:rPr>
              <a:t>Posle čitanja cijelog 55. poglavlja odgovori: Što Gospodin </a:t>
            </a:r>
            <a:r>
              <a:rPr lang="hr-HR" sz="1400" b="1" dirty="0">
                <a:solidFill>
                  <a:srgbClr val="FFFFFF"/>
                </a:solidFill>
                <a:latin typeface="Arial"/>
                <a:cs typeface="Arial" charset="0"/>
              </a:rPr>
              <a:t>d</a:t>
            </a:r>
            <a:r>
              <a:rPr lang="hr-HR" sz="1400" b="1" noProof="0" dirty="0">
                <a:solidFill>
                  <a:srgbClr val="FFFFFF"/>
                </a:solidFill>
                <a:latin typeface="Arial"/>
                <a:cs typeface="Arial" charset="0"/>
              </a:rPr>
              <a:t>aje onima koji prilaze da jedu od Njegove </a:t>
            </a:r>
            <a:r>
              <a:rPr lang="hr-HR" sz="1400" b="1" dirty="0">
                <a:solidFill>
                  <a:srgbClr val="FFFFFF"/>
                </a:solidFill>
                <a:latin typeface="Arial"/>
                <a:cs typeface="Arial" charset="0"/>
              </a:rPr>
              <a:t>Riječi? Kakav poziv ti On upućuje? Na što Te On potiče? Što ti on obećava?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Iza. 55,6</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Na koje konkretne načine možeš “tražiti Gospodina dok se može naći“?</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09765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p:cNvGrpSpPr>
            <a:grpSpLocks/>
          </p:cNvGrpSpPr>
          <p:nvPr/>
        </p:nvGrpSpPr>
        <p:grpSpPr bwMode="auto">
          <a:xfrm>
            <a:off x="5816561" y="3967661"/>
            <a:ext cx="1877969"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Prije no što počnemo rasti u odnosu s Bogom, prvo moramo zastati i </a:t>
              </a:r>
              <a:r>
                <a:rPr kumimoji="0" lang="hr-HR" sz="1050" b="1" i="0" u="none" strike="noStrike" kern="1200" cap="none" spc="0" normalizeH="0" baseline="0" noProof="0" dirty="0">
                  <a:ln>
                    <a:noFill/>
                  </a:ln>
                  <a:solidFill>
                    <a:srgbClr val="000000"/>
                  </a:solidFill>
                  <a:effectLst/>
                  <a:uLnTx/>
                  <a:uFillTx/>
                  <a:latin typeface="Arial" charset="0"/>
                  <a:ea typeface="+mn-ea"/>
                  <a:cs typeface="Arial" charset="0"/>
                </a:rPr>
                <a:t>razmislit</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kakav je moj trenutni odnos s Njim. Budi brutalno, čak i bolno iskren pre- ma sebi. Zaključi koje svesne odluke moraš donjeti da imaš s Njim  bliskost kavu On želi ali je ti na razne načine sprečavaš. Otkrij što je u pitanju?</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400818" cy="2835915"/>
            <a:chOff x="1248" y="2437"/>
            <a:chExt cx="1392" cy="1592"/>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 Nagra- da je nepropadljiv vijenac i vječn vječni život s Bogom. U ovoj trci nisi sam. Tu su i drugi koji vole Isusa i Njegovu Riječ. Prenesi tu poruku nekome i pozovi na trku!</a:t>
              </a:r>
            </a:p>
          </p:txBody>
        </p:sp>
      </p:grpSp>
      <p:grpSp>
        <p:nvGrpSpPr>
          <p:cNvPr id="65" name="Group 13"/>
          <p:cNvGrpSpPr>
            <a:grpSpLocks/>
          </p:cNvGrpSpPr>
          <p:nvPr/>
        </p:nvGrpSpPr>
        <p:grpSpPr bwMode="auto">
          <a:xfrm>
            <a:off x="7706080" y="3782201"/>
            <a:ext cx="3201684" cy="2630351"/>
            <a:chOff x="3595" y="2256"/>
            <a:chExt cx="1733" cy="11414"/>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5" y="2988"/>
              <a:ext cx="1723" cy="1068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a Bogom mijenja sve i ovdje i u vječnosti, ta promijena  može biti dobra ili loša, ovisno o kvalite- ti i vrsti odnosa. Bog želi potpuno pre- 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Ali  imaj na umu Bog nije prosjak sa plastić- nom kanticom. On će prihvatiti samo predan odnos sa svojim narodom, Jer sve manje od toga rezultiraće našim uništenjem.  Božanski poziv se upućuje i tebi danas: „Pazi na službu da je izvr- 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256344"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IZAIJA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sr-Latn-RS" sz="4800" dirty="0">
                <a:solidFill>
                  <a:srgbClr val="FFFF99"/>
                </a:solidFill>
                <a:latin typeface="Impact" pitchFamily="34" charset="0"/>
              </a:rPr>
              <a:t>55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485752" y="2807017"/>
            <a:ext cx="6896248" cy="1243965"/>
          </a:xfrm>
        </p:spPr>
        <p:txBody>
          <a:bodyPr/>
          <a:lstStyle/>
          <a:p>
            <a:pPr marL="0" indent="0">
              <a:buNone/>
            </a:pPr>
            <a:r>
              <a:rPr lang="en-US" dirty="0"/>
              <a:t>“</a:t>
            </a:r>
            <a:r>
              <a:rPr lang="hr-HR" dirty="0"/>
              <a:t>Tako se riječ koja iz mojih usta izlazi ne vraća k meni bez ploda, nego čini ono što sam htio i obistinjuje ono zbog čega je poslah</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4"/>
          <a:stretch>
            <a:fillRect/>
          </a:stretch>
        </p:blipFill>
        <p:spPr>
          <a:xfrm>
            <a:off x="7711440" y="254000"/>
            <a:ext cx="4480560"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135082" y="3506939"/>
            <a:ext cx="12327082" cy="378565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Kako budemo napredovali na ovom putu našeg proučavanja, razmi</a:t>
            </a:r>
            <a:r>
              <a:rPr lang="hr-HR"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ljat </a:t>
            </a:r>
            <a:r>
              <a:rPr lang="hr-HR" sz="2400" b="1" dirty="0">
                <a:solidFill>
                  <a:srgbClr val="FFFFFF"/>
                </a:solidFill>
                <a:latin typeface="Arial"/>
                <a:cs typeface="Arial" charset="0"/>
              </a:rPr>
              <a:t>ć</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emo o načelima</a:t>
            </a:r>
            <a:r>
              <a:rPr lang="hr-HR" sz="2400" b="1" dirty="0">
                <a:solidFill>
                  <a:srgbClr val="FFFFFF"/>
                </a:solidFill>
                <a:latin typeface="Arial"/>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ispravnog pristupa Svetom pismu. Slika svjetiljke koja osvjetljava   mraćan</a:t>
            </a:r>
            <a:r>
              <a:rPr lang="hr-HR" sz="2400" b="1" dirty="0">
                <a:solidFill>
                  <a:srgbClr val="FFFFFF"/>
                </a:solidFill>
                <a:latin typeface="Arial"/>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put noću ukazuje na spor, oprezan hod u kojem ne vidimo mnogo dalje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od samog koraka koji činimo. Takav hod zahtijeva vrijeme, jer je to napredovanje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korak po korak. Istodobno, takav hod je i izazov jer u sebi sadrži element nepoznatog: mi ne znamo kamo </a:t>
            </a:r>
            <a:r>
              <a:rPr lang="hr-HR" sz="2400" b="1" dirty="0">
                <a:solidFill>
                  <a:srgbClr val="FFFFFF"/>
                </a:solidFill>
                <a:latin typeface="Arial"/>
                <a:cs typeface="Arial" charset="0"/>
              </a:rPr>
              <a:t>ć</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emo stići niti do kakvih će nas uzvi</a:t>
            </a:r>
            <a:r>
              <a:rPr lang="hr-HR"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enih visina na</a:t>
            </a:r>
            <a:r>
              <a:rPr lang="hr-HR"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 putovanje odvesti. Da bismo izvukli najvi</a:t>
            </a:r>
            <a:r>
              <a:rPr lang="hr-HR"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 od proučavanja, svaki tekst koji razmatramo trebamo </a:t>
            </a:r>
            <a:r>
              <a:rPr lang="hr-HR" sz="2400" b="1" dirty="0">
                <a:solidFill>
                  <a:srgbClr val="FFFFFF"/>
                </a:solidFill>
                <a:latin typeface="Arial"/>
                <a:cs typeface="Arial" charset="0"/>
              </a:rPr>
              <a:t>č</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itati iskreno, bez unaprijed utvrđenih pretpostavki i pristranosti.  </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846659"/>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lang="hr-HR" sz="2400" b="1" dirty="0">
                <a:solidFill>
                  <a:srgbClr val="E4CE84"/>
                </a:solidFill>
                <a:latin typeface="Comic Sans MS" panose="030F0702030302020204" pitchFamily="66" charset="0"/>
              </a:rPr>
              <a:t>I tako će biti s mojom riječi koja izlazi iz usta mojih: neće se k meni vratiti prazna nego će izvršiti ono što se meni svidjelo i uspjeti u oinome zbog čega sam je poslao</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(I</a:t>
            </a:r>
            <a:r>
              <a:rPr kumimoji="0" lang="hr-HR"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zaija</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a:t>
            </a:r>
            <a:r>
              <a:rPr kumimoji="0" lang="hr-HR"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11)</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
        <p:nvSpPr>
          <p:cNvPr id="3" name="Rectangle 2">
            <a:extLst>
              <a:ext uri="{FF2B5EF4-FFF2-40B4-BE49-F238E27FC236}">
                <a16:creationId xmlns:a16="http://schemas.microsoft.com/office/drawing/2014/main" id="{9AE58B41-5B2D-9B72-7DC8-2591A3D81734}"/>
              </a:ext>
            </a:extLst>
          </p:cNvPr>
          <p:cNvSpPr/>
          <p:nvPr/>
        </p:nvSpPr>
        <p:spPr>
          <a:xfrm rot="19713718">
            <a:off x="5135212" y="2717141"/>
            <a:ext cx="983376" cy="6557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3348D2-9977-912C-1BF3-354B49241FE3}"/>
              </a:ext>
            </a:extLst>
          </p:cNvPr>
          <p:cNvSpPr txBox="1"/>
          <p:nvPr/>
        </p:nvSpPr>
        <p:spPr>
          <a:xfrm rot="19754686">
            <a:off x="5208548" y="2591490"/>
            <a:ext cx="1484956" cy="646331"/>
          </a:xfrm>
          <a:prstGeom prst="rect">
            <a:avLst/>
          </a:prstGeom>
          <a:noFill/>
        </p:spPr>
        <p:txBody>
          <a:bodyPr wrap="square" rtlCol="0">
            <a:spAutoFit/>
          </a:bodyPr>
          <a:lstStyle/>
          <a:p>
            <a:r>
              <a:rPr lang="hr-HR" dirty="0">
                <a:solidFill>
                  <a:srgbClr val="FFC000"/>
                </a:solidFill>
              </a:rPr>
              <a:t>SVETO PISMO</a:t>
            </a:r>
            <a:r>
              <a:rPr lang="hr-HR" dirty="0"/>
              <a:t>S</a:t>
            </a:r>
            <a:endParaRPr lang="en-US" dirty="0"/>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169787884"/>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132402"/>
            <a:ext cx="6331901" cy="1015663"/>
          </a:xfrm>
          <a:prstGeom prst="rect">
            <a:avLst/>
          </a:prstGeom>
          <a:noFill/>
        </p:spPr>
        <p:txBody>
          <a:bodyPr wrap="square" rtlCol="0">
            <a:spAutoFit/>
          </a:bodyPr>
          <a:lstStyle/>
          <a:p>
            <a:pPr>
              <a:spcBef>
                <a:spcPts val="600"/>
              </a:spcBef>
            </a:pPr>
            <a:r>
              <a:rPr lang="en-US" sz="2000" b="1" dirty="0"/>
              <a:t>"Sveti </a:t>
            </a:r>
            <a:r>
              <a:rPr lang="en-US" sz="2000" b="1" dirty="0" err="1"/>
              <a:t>ljudi</a:t>
            </a:r>
            <a:r>
              <a:rPr lang="en-US" sz="2000" b="1" dirty="0"/>
              <a:t> </a:t>
            </a:r>
            <a:r>
              <a:rPr lang="en-US" sz="2000" b="1" dirty="0" err="1"/>
              <a:t>Božji</a:t>
            </a:r>
            <a:r>
              <a:rPr lang="en-US" sz="2000" b="1" dirty="0"/>
              <a:t> </a:t>
            </a:r>
            <a:r>
              <a:rPr lang="en-US" sz="2000" b="1" dirty="0" err="1"/>
              <a:t>govorili</a:t>
            </a:r>
            <a:r>
              <a:rPr lang="en-US" sz="2000" b="1" dirty="0"/>
              <a:t> </a:t>
            </a:r>
            <a:r>
              <a:rPr lang="en-US" sz="2000" b="1" dirty="0" err="1"/>
              <a:t>su</a:t>
            </a:r>
            <a:r>
              <a:rPr lang="en-US" sz="2000" b="1" dirty="0"/>
              <a:t> </a:t>
            </a:r>
            <a:r>
              <a:rPr lang="en-US" sz="2000" b="1" dirty="0" err="1"/>
              <a:t>kako</a:t>
            </a:r>
            <a:r>
              <a:rPr lang="en-US" sz="2000" b="1" dirty="0"/>
              <a:t> </a:t>
            </a:r>
            <a:r>
              <a:rPr lang="en-US" sz="2000" b="1" dirty="0" err="1"/>
              <a:t>ih</a:t>
            </a:r>
            <a:r>
              <a:rPr lang="en-US" sz="2000" b="1" dirty="0"/>
              <a:t> Duh Sveti </a:t>
            </a:r>
            <a:r>
              <a:rPr lang="en-US" sz="2000" b="1" dirty="0" err="1"/>
              <a:t>pokreće</a:t>
            </a:r>
            <a:r>
              <a:rPr lang="en-US" sz="2000" b="1" dirty="0"/>
              <a:t>" </a:t>
            </a:r>
            <a:r>
              <a:rPr lang="hr-HR" sz="2000" b="1" dirty="0"/>
              <a:t>(2. </a:t>
            </a:r>
            <a:r>
              <a:rPr lang="en-US" sz="2000" b="1" dirty="0"/>
              <a:t>Pet. 1</a:t>
            </a:r>
            <a:r>
              <a:rPr lang="hr-HR" sz="2000" b="1" dirty="0"/>
              <a:t>,</a:t>
            </a:r>
            <a:r>
              <a:rPr lang="en-US" sz="2000" b="1" dirty="0"/>
              <a:t>21), </a:t>
            </a:r>
            <a:r>
              <a:rPr lang="en-US" sz="2000" b="1" dirty="0" err="1"/>
              <a:t>i</a:t>
            </a:r>
            <a:r>
              <a:rPr lang="en-US" sz="2000" b="1" dirty="0"/>
              <a:t> </a:t>
            </a:r>
            <a:r>
              <a:rPr lang="en-US" sz="2000" b="1" dirty="0" err="1"/>
              <a:t>zabilježili</a:t>
            </a:r>
            <a:r>
              <a:rPr lang="en-US" sz="2000" b="1" dirty="0"/>
              <a:t> </a:t>
            </a:r>
            <a:r>
              <a:rPr lang="en-US" sz="2000" b="1" dirty="0" err="1"/>
              <a:t>su</a:t>
            </a:r>
            <a:r>
              <a:rPr lang="en-US" sz="2000" b="1" dirty="0"/>
              <a:t> </a:t>
            </a:r>
            <a:r>
              <a:rPr lang="en-US" sz="2000" b="1" dirty="0" err="1"/>
              <a:t>svoju</a:t>
            </a:r>
            <a:r>
              <a:rPr lang="en-US" sz="2000" b="1" dirty="0"/>
              <a:t> </a:t>
            </a:r>
            <a:r>
              <a:rPr lang="en-US" sz="2000" b="1" dirty="0" err="1"/>
              <a:t>poruku</a:t>
            </a:r>
            <a:r>
              <a:rPr lang="en-US" sz="2000" b="1" dirty="0"/>
              <a:t> </a:t>
            </a:r>
            <a:r>
              <a:rPr lang="en-US" sz="2000" b="1" dirty="0" err="1"/>
              <a:t>na</a:t>
            </a:r>
            <a:r>
              <a:rPr lang="en-US" sz="2000" b="1" dirty="0"/>
              <a:t> </a:t>
            </a:r>
            <a:r>
              <a:rPr lang="en-US" sz="2000" b="1" dirty="0" err="1"/>
              <a:t>stranice</a:t>
            </a:r>
            <a:r>
              <a:rPr lang="en-US" sz="2000" b="1" dirty="0"/>
              <a:t> </a:t>
            </a:r>
            <a:r>
              <a:rPr lang="en-US" sz="2000" b="1" dirty="0" err="1"/>
              <a:t>Biblije</a:t>
            </a:r>
            <a:r>
              <a:rPr lang="en-US" sz="2000" b="1" dirty="0"/>
              <a:t>.</a:t>
            </a:r>
            <a:endParaRPr lang="en" sz="2000" b="1" dirty="0"/>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144487"/>
            <a:ext cx="6331902" cy="1015663"/>
          </a:xfrm>
          <a:prstGeom prst="rect">
            <a:avLst/>
          </a:prstGeom>
          <a:noFill/>
        </p:spPr>
        <p:txBody>
          <a:bodyPr wrap="square">
            <a:spAutoFit/>
          </a:bodyPr>
          <a:lstStyle/>
          <a:p>
            <a:pPr lvl="0">
              <a:spcBef>
                <a:spcPts val="600"/>
              </a:spcBef>
              <a:defRPr/>
            </a:pPr>
            <a:r>
              <a:rPr lang="en-US" sz="2000" b="1" dirty="0">
                <a:solidFill>
                  <a:prstClr val="black"/>
                </a:solidFill>
              </a:rPr>
              <a:t>Kako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izvući</a:t>
            </a:r>
            <a:r>
              <a:rPr lang="en-US" sz="2000" b="1" dirty="0">
                <a:solidFill>
                  <a:prstClr val="black"/>
                </a:solidFill>
              </a:rPr>
              <a:t> </a:t>
            </a:r>
            <a:r>
              <a:rPr lang="en-US" sz="2000" b="1" dirty="0" err="1">
                <a:solidFill>
                  <a:prstClr val="black"/>
                </a:solidFill>
              </a:rPr>
              <a:t>te</a:t>
            </a:r>
            <a:r>
              <a:rPr lang="en-US" sz="2000" b="1" dirty="0">
                <a:solidFill>
                  <a:prstClr val="black"/>
                </a:solidFill>
              </a:rPr>
              <a:t> </a:t>
            </a:r>
            <a:r>
              <a:rPr lang="en-US" sz="2000" b="1" dirty="0" err="1">
                <a:solidFill>
                  <a:prstClr val="black"/>
                </a:solidFill>
              </a:rPr>
              <a:t>dragulje</a:t>
            </a:r>
            <a:r>
              <a:rPr lang="en-US" sz="2000" b="1" dirty="0">
                <a:solidFill>
                  <a:prstClr val="black"/>
                </a:solidFill>
              </a:rPr>
              <a:t> </a:t>
            </a:r>
            <a:r>
              <a:rPr lang="en-US" sz="2000" b="1" dirty="0" err="1">
                <a:solidFill>
                  <a:prstClr val="black"/>
                </a:solidFill>
              </a:rPr>
              <a:t>koje</a:t>
            </a:r>
            <a:r>
              <a:rPr lang="en-US" sz="2000" b="1" dirty="0">
                <a:solidFill>
                  <a:prstClr val="black"/>
                </a:solidFill>
              </a:rPr>
              <a:t> </a:t>
            </a:r>
            <a:r>
              <a:rPr lang="en-US" sz="2000" b="1" dirty="0" err="1">
                <a:solidFill>
                  <a:prstClr val="black"/>
                </a:solidFill>
              </a:rPr>
              <a:t>nam</a:t>
            </a:r>
            <a:r>
              <a:rPr lang="en-US" sz="2000" b="1" dirty="0">
                <a:solidFill>
                  <a:prstClr val="black"/>
                </a:solidFill>
              </a:rPr>
              <a:t> je Bog </a:t>
            </a:r>
            <a:r>
              <a:rPr lang="en-US" sz="2000" b="1" dirty="0" err="1">
                <a:solidFill>
                  <a:prstClr val="black"/>
                </a:solidFill>
              </a:rPr>
              <a:t>pripremio</a:t>
            </a:r>
            <a:r>
              <a:rPr lang="en-US" sz="2000" b="1" dirty="0">
                <a:solidFill>
                  <a:prstClr val="black"/>
                </a:solidFill>
              </a:rPr>
              <a:t> u </a:t>
            </a:r>
            <a:r>
              <a:rPr lang="en-US" sz="2000" b="1" dirty="0" err="1">
                <a:solidFill>
                  <a:prstClr val="black"/>
                </a:solidFill>
              </a:rPr>
              <a:t>Bibliji</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koje</a:t>
            </a:r>
            <a:r>
              <a:rPr lang="en-US" sz="2000" b="1" dirty="0">
                <a:solidFill>
                  <a:prstClr val="black"/>
                </a:solidFill>
              </a:rPr>
              <a:t> </a:t>
            </a:r>
            <a:r>
              <a:rPr lang="en-US" sz="2000" b="1" dirty="0" err="1">
                <a:solidFill>
                  <a:prstClr val="black"/>
                </a:solidFill>
              </a:rPr>
              <a:t>koristi</a:t>
            </a:r>
            <a:r>
              <a:rPr lang="en-US" sz="2000" b="1" dirty="0">
                <a:solidFill>
                  <a:prstClr val="black"/>
                </a:solidFill>
              </a:rPr>
              <a:t> </a:t>
            </a:r>
            <a:r>
              <a:rPr lang="en-US" sz="2000" b="1" dirty="0" err="1">
                <a:solidFill>
                  <a:prstClr val="black"/>
                </a:solidFill>
              </a:rPr>
              <a:t>imamo</a:t>
            </a:r>
            <a:r>
              <a:rPr lang="en-US" sz="2000" b="1" dirty="0">
                <a:solidFill>
                  <a:prstClr val="black"/>
                </a:solidFill>
              </a:rPr>
              <a:t> od </a:t>
            </a:r>
            <a:r>
              <a:rPr lang="en-US" sz="2000" b="1" dirty="0" err="1">
                <a:solidFill>
                  <a:prstClr val="black"/>
                </a:solidFill>
              </a:rPr>
              <a:t>njenog</a:t>
            </a:r>
            <a:r>
              <a:rPr lang="en-US" sz="2000" b="1" dirty="0">
                <a:solidFill>
                  <a:prstClr val="black"/>
                </a:solidFill>
              </a:rPr>
              <a:t> </a:t>
            </a:r>
            <a:r>
              <a:rPr lang="en-US" sz="2000" b="1" dirty="0" err="1">
                <a:solidFill>
                  <a:prstClr val="black"/>
                </a:solidFill>
              </a:rPr>
              <a:t>proučavanja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138445"/>
            <a:ext cx="6331902" cy="1015663"/>
          </a:xfrm>
          <a:prstGeom prst="rect">
            <a:avLst/>
          </a:prstGeom>
          <a:noFill/>
        </p:spPr>
        <p:txBody>
          <a:bodyPr wrap="square">
            <a:spAutoFit/>
          </a:bodyPr>
          <a:lstStyle/>
          <a:p>
            <a:pPr lvl="0">
              <a:spcBef>
                <a:spcPts val="600"/>
              </a:spcBef>
              <a:defRPr/>
            </a:pPr>
            <a:r>
              <a:rPr lang="en-US" sz="2000" b="1" dirty="0">
                <a:solidFill>
                  <a:prstClr val="black"/>
                </a:solidFill>
              </a:rPr>
              <a:t>U </a:t>
            </a:r>
            <a:r>
              <a:rPr lang="en-US" sz="2000" b="1" dirty="0" err="1">
                <a:solidFill>
                  <a:prstClr val="black"/>
                </a:solidFill>
              </a:rPr>
              <a:t>nj</a:t>
            </a:r>
            <a:r>
              <a:rPr lang="hr-HR" sz="2000" b="1" dirty="0">
                <a:solidFill>
                  <a:prstClr val="black"/>
                </a:solidFill>
              </a:rPr>
              <a:t>oj</a:t>
            </a:r>
            <a:r>
              <a:rPr lang="en-US" sz="2000" b="1" dirty="0">
                <a:solidFill>
                  <a:prstClr val="black"/>
                </a:solidFill>
              </a:rPr>
              <a:t> </a:t>
            </a:r>
            <a:r>
              <a:rPr lang="en-US" sz="2000" b="1" dirty="0" err="1">
                <a:solidFill>
                  <a:prstClr val="black"/>
                </a:solidFill>
              </a:rPr>
              <a:t>nalazimo</a:t>
            </a:r>
            <a:r>
              <a:rPr lang="en-US" sz="2000" b="1" dirty="0">
                <a:solidFill>
                  <a:prstClr val="black"/>
                </a:solidFill>
              </a:rPr>
              <a:t> </a:t>
            </a:r>
            <a:r>
              <a:rPr lang="en-US" sz="2000" b="1" dirty="0" err="1">
                <a:solidFill>
                  <a:prstClr val="black"/>
                </a:solidFill>
              </a:rPr>
              <a:t>dragulje</a:t>
            </a:r>
            <a:r>
              <a:rPr lang="en-US" sz="2000" b="1" dirty="0">
                <a:solidFill>
                  <a:prstClr val="black"/>
                </a:solidFill>
              </a:rPr>
              <a:t> koji </a:t>
            </a:r>
            <a:r>
              <a:rPr lang="en-US" sz="2000" b="1" dirty="0" err="1">
                <a:solidFill>
                  <a:prstClr val="black"/>
                </a:solidFill>
              </a:rPr>
              <a:t>daju</a:t>
            </a:r>
            <a:r>
              <a:rPr lang="en-US" sz="2000" b="1" dirty="0">
                <a:solidFill>
                  <a:prstClr val="black"/>
                </a:solidFill>
              </a:rPr>
              <a:t> </a:t>
            </a:r>
            <a:r>
              <a:rPr lang="en-US" sz="2000" b="1" dirty="0" err="1">
                <a:solidFill>
                  <a:prstClr val="black"/>
                </a:solidFill>
              </a:rPr>
              <a:t>život</a:t>
            </a:r>
            <a:r>
              <a:rPr lang="en-US" sz="2000" b="1" dirty="0">
                <a:solidFill>
                  <a:prstClr val="black"/>
                </a:solidFill>
              </a:rPr>
              <a:t>, </a:t>
            </a:r>
            <a:r>
              <a:rPr lang="en-US" sz="2000" b="1" dirty="0" err="1">
                <a:solidFill>
                  <a:prstClr val="black"/>
                </a:solidFill>
              </a:rPr>
              <a:t>nadu</a:t>
            </a:r>
            <a:r>
              <a:rPr lang="en-US" sz="2000" b="1" dirty="0">
                <a:solidFill>
                  <a:prstClr val="black"/>
                </a:solidFill>
              </a:rPr>
              <a:t>, </a:t>
            </a:r>
            <a:r>
              <a:rPr lang="en-US" sz="2000" b="1" dirty="0" err="1">
                <a:solidFill>
                  <a:prstClr val="black"/>
                </a:solidFill>
              </a:rPr>
              <a:t>ohrabrenje</a:t>
            </a:r>
            <a:r>
              <a:rPr lang="en-US" sz="2000" b="1" dirty="0">
                <a:solidFill>
                  <a:prstClr val="black"/>
                </a:solidFill>
              </a:rPr>
              <a:t>, </a:t>
            </a:r>
            <a:r>
              <a:rPr lang="en-US" sz="2000" b="1" dirty="0" err="1">
                <a:solidFill>
                  <a:prstClr val="black"/>
                </a:solidFill>
              </a:rPr>
              <a:t>utjehu</a:t>
            </a:r>
            <a:r>
              <a:rPr lang="en-US" sz="2000" b="1" dirty="0">
                <a:solidFill>
                  <a:prstClr val="black"/>
                </a:solidFill>
              </a:rPr>
              <a:t>, ... Nek</a:t>
            </a:r>
            <a:r>
              <a:rPr lang="hr-HR" sz="2000" b="1" dirty="0">
                <a:solidFill>
                  <a:prstClr val="black"/>
                </a:solidFill>
              </a:rPr>
              <a:t>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vidljiv</a:t>
            </a:r>
            <a:r>
              <a:rPr lang="hr-HR" sz="2000" b="1" dirty="0">
                <a:solidFill>
                  <a:prstClr val="black"/>
                </a:solidFill>
              </a:rPr>
              <a:t>i</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prvi</a:t>
            </a:r>
            <a:r>
              <a:rPr lang="en-US" sz="2000" b="1" dirty="0">
                <a:solidFill>
                  <a:prstClr val="black"/>
                </a:solidFill>
              </a:rPr>
              <a:t> </a:t>
            </a:r>
            <a:r>
              <a:rPr lang="en-US" sz="2000" b="1" dirty="0" err="1">
                <a:solidFill>
                  <a:prstClr val="black"/>
                </a:solidFill>
              </a:rPr>
              <a:t>pogled</a:t>
            </a:r>
            <a:r>
              <a:rPr lang="en-US" sz="2000" b="1" dirty="0">
                <a:solidFill>
                  <a:prstClr val="black"/>
                </a:solidFill>
              </a:rPr>
              <a:t>, </a:t>
            </a:r>
            <a:r>
              <a:rPr lang="en-US" sz="2000" b="1" dirty="0" err="1">
                <a:solidFill>
                  <a:prstClr val="black"/>
                </a:solidFill>
              </a:rPr>
              <a:t>druge</a:t>
            </a:r>
            <a:r>
              <a:rPr lang="en-US" sz="2000" b="1" dirty="0">
                <a:solidFill>
                  <a:prstClr val="black"/>
                </a:solidFill>
              </a:rPr>
              <a:t> </a:t>
            </a:r>
            <a:r>
              <a:rPr lang="en-US" sz="2000" b="1" dirty="0" err="1">
                <a:solidFill>
                  <a:prstClr val="black"/>
                </a:solidFill>
              </a:rPr>
              <a:t>treba</a:t>
            </a:r>
            <a:r>
              <a:rPr lang="en-US" sz="2000" b="1" dirty="0">
                <a:solidFill>
                  <a:prstClr val="black"/>
                </a:solidFill>
              </a:rPr>
              <a:t> </a:t>
            </a:r>
            <a:r>
              <a:rPr lang="en-US" sz="2000" b="1" dirty="0" err="1">
                <a:solidFill>
                  <a:prstClr val="black"/>
                </a:solidFill>
              </a:rPr>
              <a:t>pažljivije</a:t>
            </a:r>
            <a:r>
              <a:rPr lang="en-US" sz="2000" b="1" dirty="0">
                <a:solidFill>
                  <a:prstClr val="black"/>
                </a:solidFill>
              </a:rPr>
              <a:t> </a:t>
            </a:r>
            <a:r>
              <a:rPr lang="en-US" sz="2000" b="1" dirty="0" err="1">
                <a:solidFill>
                  <a:prstClr val="black"/>
                </a:solidFill>
              </a:rPr>
              <a:t>tražiti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3474720" y="851750"/>
            <a:ext cx="6725919"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US" sz="7200" b="1" spc="600" dirty="0">
                <a:ln/>
                <a:solidFill>
                  <a:srgbClr val="A32FFF"/>
                </a:solidFill>
                <a:effectLst>
                  <a:reflection blurRad="6350" stA="55000" endA="300" endPos="45500" dir="5400000" sy="-100000" algn="bl" rotWithShape="0"/>
                </a:effectLst>
              </a:rPr>
              <a:t>KAKO PROUČAVATI BIBLIJU</a:t>
            </a:r>
            <a:endParaRPr lang="en" sz="7200" b="1" spc="600" dirty="0">
              <a:ln/>
              <a:solidFill>
                <a:srgbClr val="A32FFF"/>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5400" b="1" spc="2000" dirty="0">
                <a:ln/>
                <a:solidFill>
                  <a:srgbClr val="FFE24F"/>
                </a:solidFill>
                <a:effectLst>
                  <a:outerShdw blurRad="38100" dist="38100" dir="2700000" algn="tl">
                    <a:srgbClr val="000000"/>
                  </a:outerShdw>
                  <a:reflection blurRad="6350" stA="55000" endA="300" endPos="45500" dir="5400000" sy="-100000" algn="bl" rotWithShape="0"/>
                </a:effectLst>
              </a:rPr>
              <a:t>VRIJEME</a:t>
            </a:r>
            <a:endPar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Y</a:t>
            </a:r>
            <a:r>
              <a:rPr lang="hr-HR"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tražit ćete me i naći me jer ćete me tražiti svim srcem svojim</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(Jeremi</a:t>
            </a:r>
            <a:r>
              <a:rPr lang="hr-HR"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ja</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29</a:t>
            </a:r>
            <a:r>
              <a:rPr lang="hr-HR"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pl-PL" sz="2000" b="1" dirty="0"/>
              <a:t>Koje je najbolje vrijeme za proučavanje Biblije?</a:t>
            </a:r>
            <a:endParaRPr lang="en" sz="2000" b="1" dirty="0"/>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89208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902659"/>
            <a:ext cx="5151616" cy="1015663"/>
          </a:xfrm>
          <a:prstGeom prst="rect">
            <a:avLst/>
          </a:prstGeom>
          <a:noFill/>
        </p:spPr>
        <p:txBody>
          <a:bodyPr wrap="square">
            <a:spAutoFit/>
          </a:bodyPr>
          <a:lstStyle/>
          <a:p>
            <a:pPr>
              <a:spcBef>
                <a:spcPts val="600"/>
              </a:spcBef>
            </a:pPr>
            <a:r>
              <a:rPr lang="en-US" sz="2000" b="1" dirty="0"/>
              <a:t>Moramo </a:t>
            </a:r>
            <a:r>
              <a:rPr lang="en-US" sz="2000" b="1" dirty="0" err="1"/>
              <a:t>analizirati</a:t>
            </a:r>
            <a:r>
              <a:rPr lang="en-US" sz="2000" b="1" dirty="0"/>
              <a:t> </a:t>
            </a:r>
            <a:r>
              <a:rPr lang="en-US" sz="2000" b="1" dirty="0" err="1"/>
              <a:t>naš</a:t>
            </a:r>
            <a:r>
              <a:rPr lang="en-US" sz="2000" b="1" dirty="0"/>
              <a:t> </a:t>
            </a:r>
            <a:r>
              <a:rPr lang="en-US" sz="2000" b="1" dirty="0" err="1"/>
              <a:t>odgovor</a:t>
            </a:r>
            <a:r>
              <a:rPr lang="en-US" sz="2000" b="1" dirty="0"/>
              <a:t> </a:t>
            </a:r>
            <a:r>
              <a:rPr lang="en-US" sz="2000" b="1" dirty="0" err="1"/>
              <a:t>uzimajući</a:t>
            </a:r>
            <a:r>
              <a:rPr lang="en-US" sz="2000" b="1" dirty="0"/>
              <a:t> u </a:t>
            </a:r>
            <a:r>
              <a:rPr lang="en-US" sz="2000" b="1" dirty="0" err="1"/>
              <a:t>obzir</a:t>
            </a:r>
            <a:r>
              <a:rPr lang="en-US" sz="2000" b="1" dirty="0"/>
              <a:t> </a:t>
            </a:r>
            <a:r>
              <a:rPr lang="en-US" sz="2000" b="1" dirty="0" err="1"/>
              <a:t>dva</a:t>
            </a:r>
            <a:r>
              <a:rPr lang="en-US" sz="2000" b="1" dirty="0"/>
              <a:t> </a:t>
            </a:r>
            <a:r>
              <a:rPr lang="en-US" sz="2000" b="1" dirty="0" err="1"/>
              <a:t>čimbenika</a:t>
            </a:r>
            <a:r>
              <a:rPr lang="en-US" sz="2000" b="1" dirty="0"/>
              <a:t>: </a:t>
            </a:r>
            <a:r>
              <a:rPr lang="en-US" sz="2000" b="1" dirty="0" err="1"/>
              <a:t>vremenski</a:t>
            </a:r>
            <a:r>
              <a:rPr lang="en-US" sz="2000" b="1" dirty="0"/>
              <a:t> </a:t>
            </a:r>
            <a:r>
              <a:rPr lang="en-US" sz="2000" b="1" dirty="0" err="1"/>
              <a:t>faktor</a:t>
            </a:r>
            <a:r>
              <a:rPr lang="en-US" sz="2000" b="1" dirty="0"/>
              <a:t> </a:t>
            </a:r>
            <a:r>
              <a:rPr lang="en-US" sz="2000" b="1" dirty="0" err="1"/>
              <a:t>i</a:t>
            </a:r>
            <a:r>
              <a:rPr lang="en-US" sz="2000" b="1" dirty="0"/>
              <a:t> </a:t>
            </a:r>
            <a:r>
              <a:rPr lang="en-US" sz="2000" b="1" dirty="0" err="1"/>
              <a:t>kvalitetni</a:t>
            </a:r>
            <a:r>
              <a:rPr lang="en-US" sz="2000" b="1" dirty="0"/>
              <a:t> </a:t>
            </a:r>
            <a:r>
              <a:rPr lang="en-US" sz="2000" b="1" dirty="0" err="1"/>
              <a:t>faktor</a:t>
            </a:r>
            <a:r>
              <a:rPr lang="en-US" sz="2000" b="1" dirty="0"/>
              <a:t>.</a:t>
            </a:r>
            <a:endParaRPr lang="en" sz="2000" b="1" dirty="0"/>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548039"/>
            <a:ext cx="8866366" cy="1015663"/>
          </a:xfrm>
          <a:prstGeom prst="rect">
            <a:avLst/>
          </a:prstGeom>
          <a:noFill/>
        </p:spPr>
        <p:txBody>
          <a:bodyPr wrap="square">
            <a:spAutoFit/>
          </a:bodyPr>
          <a:lstStyle/>
          <a:p>
            <a:pPr>
              <a:spcBef>
                <a:spcPts val="600"/>
              </a:spcBef>
            </a:pPr>
            <a:r>
              <a:rPr lang="en-US" sz="2000" b="1" dirty="0" err="1"/>
              <a:t>Međutim</a:t>
            </a:r>
            <a:r>
              <a:rPr lang="en-US" sz="2000" b="1" dirty="0"/>
              <a:t>, </a:t>
            </a:r>
            <a:r>
              <a:rPr lang="en-US" sz="2000" b="1" dirty="0" err="1"/>
              <a:t>vrijeme</a:t>
            </a:r>
            <a:r>
              <a:rPr lang="en-US" sz="2000" b="1" dirty="0"/>
              <a:t> </a:t>
            </a:r>
            <a:r>
              <a:rPr lang="en-US" sz="2000" b="1" dirty="0" err="1"/>
              <a:t>koje</a:t>
            </a:r>
            <a:r>
              <a:rPr lang="en-US" sz="2000" b="1" dirty="0"/>
              <a:t> </a:t>
            </a:r>
            <a:r>
              <a:rPr lang="en-US" sz="2000" b="1" dirty="0" err="1"/>
              <a:t>posvećujemo</a:t>
            </a:r>
            <a:r>
              <a:rPr lang="en-US" sz="2000" b="1" dirty="0"/>
              <a:t> </a:t>
            </a:r>
            <a:r>
              <a:rPr lang="en-US" sz="2000" b="1" dirty="0" err="1"/>
              <a:t>učenju</a:t>
            </a:r>
            <a:r>
              <a:rPr lang="en-US" sz="2000" b="1" dirty="0"/>
              <a:t> ne </a:t>
            </a:r>
            <a:r>
              <a:rPr lang="en-US" sz="2000" b="1" dirty="0" err="1"/>
              <a:t>može</a:t>
            </a:r>
            <a:r>
              <a:rPr lang="en-US" sz="2000" b="1" dirty="0"/>
              <a:t> se </a:t>
            </a:r>
            <a:r>
              <a:rPr lang="en-US" sz="2000" b="1" dirty="0" err="1"/>
              <a:t>ograničiti</a:t>
            </a:r>
            <a:r>
              <a:rPr lang="en-US" sz="2000" b="1" dirty="0"/>
              <a:t> </a:t>
            </a:r>
            <a:r>
              <a:rPr lang="en-US" sz="2000" b="1" dirty="0" err="1"/>
              <a:t>samo</a:t>
            </a:r>
            <a:r>
              <a:rPr lang="en-US" sz="2000" b="1" dirty="0"/>
              <a:t> </a:t>
            </a:r>
            <a:r>
              <a:rPr lang="en-US" sz="2000" b="1" dirty="0" err="1"/>
              <a:t>na</a:t>
            </a:r>
            <a:r>
              <a:rPr lang="en-US" sz="2000" b="1" dirty="0"/>
              <a:t> </a:t>
            </a:r>
            <a:r>
              <a:rPr lang="en-US" sz="2000" b="1" dirty="0" err="1"/>
              <a:t>površno</a:t>
            </a:r>
            <a:r>
              <a:rPr lang="en-US" sz="2000" b="1" dirty="0"/>
              <a:t> </a:t>
            </a:r>
            <a:r>
              <a:rPr lang="en-US" sz="2000" b="1" dirty="0" err="1"/>
              <a:t>čitanje</a:t>
            </a:r>
            <a:r>
              <a:rPr lang="en-US" sz="2000" b="1" dirty="0"/>
              <a:t>. Tu </a:t>
            </a:r>
            <a:r>
              <a:rPr lang="en-US" sz="2000" b="1" dirty="0" err="1"/>
              <a:t>dolazi</a:t>
            </a:r>
            <a:r>
              <a:rPr lang="en-US" sz="2000" b="1" dirty="0"/>
              <a:t> do </a:t>
            </a:r>
            <a:r>
              <a:rPr lang="en-US" sz="2000" b="1" dirty="0" err="1"/>
              <a:t>izražaja</a:t>
            </a:r>
            <a:r>
              <a:rPr lang="en-US" sz="2000" b="1" dirty="0"/>
              <a:t> </a:t>
            </a:r>
            <a:r>
              <a:rPr lang="en-US" sz="2000" b="1" dirty="0" err="1"/>
              <a:t>naša</a:t>
            </a:r>
            <a:r>
              <a:rPr lang="en-US" sz="2000" b="1" dirty="0"/>
              <a:t> </a:t>
            </a:r>
            <a:r>
              <a:rPr lang="en-US" sz="2000" b="1" dirty="0" err="1"/>
              <a:t>motivacija</a:t>
            </a:r>
            <a:r>
              <a:rPr lang="en-US" sz="2000" b="1" dirty="0"/>
              <a:t>. </a:t>
            </a:r>
            <a:r>
              <a:rPr lang="en-US" sz="2000" b="1" dirty="0" err="1"/>
              <a:t>Zašto</a:t>
            </a:r>
            <a:r>
              <a:rPr lang="en-US" sz="2000" b="1" dirty="0"/>
              <a:t> </a:t>
            </a:r>
            <a:r>
              <a:rPr lang="en-US" sz="2000" b="1" dirty="0" err="1"/>
              <a:t>čitam</a:t>
            </a:r>
            <a:r>
              <a:rPr lang="en-US" sz="2000" b="1" dirty="0"/>
              <a:t> </a:t>
            </a:r>
            <a:r>
              <a:rPr lang="en-US" sz="2000" b="1" dirty="0" err="1"/>
              <a:t>Bibliju</a:t>
            </a:r>
            <a:r>
              <a:rPr lang="en-US" sz="2000" b="1" dirty="0"/>
              <a:t>? </a:t>
            </a:r>
            <a:r>
              <a:rPr lang="en-US" sz="2000" b="1" dirty="0" err="1"/>
              <a:t>Tražim</a:t>
            </a:r>
            <a:r>
              <a:rPr lang="en-US" sz="2000" b="1" dirty="0"/>
              <a:t> li </a:t>
            </a:r>
            <a:r>
              <a:rPr lang="en-US" sz="2000" b="1" dirty="0" err="1"/>
              <a:t>samo</a:t>
            </a:r>
            <a:r>
              <a:rPr lang="en-US" sz="2000" b="1" dirty="0"/>
              <a:t> </a:t>
            </a:r>
            <a:r>
              <a:rPr lang="en-US" sz="2000" b="1" dirty="0" err="1"/>
              <a:t>znanje</a:t>
            </a:r>
            <a:r>
              <a:rPr lang="en-US" sz="2000" b="1" dirty="0"/>
              <a:t> </a:t>
            </a:r>
            <a:r>
              <a:rPr lang="en-US" sz="2000" b="1" dirty="0" err="1"/>
              <a:t>ili</a:t>
            </a:r>
            <a:r>
              <a:rPr lang="en-US" sz="2000" b="1" dirty="0"/>
              <a:t> imam </a:t>
            </a:r>
            <a:r>
              <a:rPr lang="en-US" sz="2000" b="1" dirty="0" err="1"/>
              <a:t>duboku</a:t>
            </a:r>
            <a:r>
              <a:rPr lang="en-US" sz="2000" b="1" dirty="0"/>
              <a:t> </a:t>
            </a:r>
            <a:r>
              <a:rPr lang="en-US" sz="2000" b="1" dirty="0" err="1"/>
              <a:t>želju</a:t>
            </a:r>
            <a:r>
              <a:rPr lang="en-US" sz="2000" b="1" dirty="0"/>
              <a:t> da </a:t>
            </a:r>
            <a:r>
              <a:rPr lang="en-US" sz="2000" b="1" dirty="0" err="1"/>
              <a:t>saznam</a:t>
            </a:r>
            <a:r>
              <a:rPr lang="en-US" sz="2000" b="1" dirty="0"/>
              <a:t> </a:t>
            </a:r>
            <a:r>
              <a:rPr lang="en-US" sz="2000" b="1" dirty="0" err="1"/>
              <a:t>više</a:t>
            </a:r>
            <a:r>
              <a:rPr lang="en-US" sz="2000" b="1" dirty="0"/>
              <a:t> o </a:t>
            </a:r>
            <a:r>
              <a:rPr lang="en-US" sz="2000" b="1" dirty="0" err="1"/>
              <a:t>Bogu</a:t>
            </a:r>
            <a:r>
              <a:rPr lang="en-US" sz="2000" b="1" dirty="0"/>
              <a:t>?</a:t>
            </a:r>
            <a:endParaRPr lang="en" sz="2000" b="1" dirty="0"/>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3071461"/>
            <a:ext cx="5151616" cy="1323439"/>
          </a:xfrm>
          <a:prstGeom prst="rect">
            <a:avLst/>
          </a:prstGeom>
          <a:noFill/>
        </p:spPr>
        <p:txBody>
          <a:bodyPr wrap="square">
            <a:spAutoFit/>
          </a:bodyPr>
          <a:lstStyle/>
          <a:p>
            <a:pPr lvl="0">
              <a:spcBef>
                <a:spcPts val="600"/>
              </a:spcBef>
              <a:defRPr/>
            </a:pPr>
            <a:r>
              <a:rPr lang="en-US" sz="2000" b="1" dirty="0" err="1">
                <a:solidFill>
                  <a:prstClr val="black"/>
                </a:solidFill>
              </a:rPr>
              <a:t>Očito</a:t>
            </a:r>
            <a:r>
              <a:rPr lang="en-US" sz="2000" b="1" dirty="0">
                <a:solidFill>
                  <a:prstClr val="black"/>
                </a:solidFill>
              </a:rPr>
              <a:t> </a:t>
            </a:r>
            <a:r>
              <a:rPr lang="en-US" sz="2000" b="1" dirty="0" err="1">
                <a:solidFill>
                  <a:prstClr val="black"/>
                </a:solidFill>
              </a:rPr>
              <a:t>ćemo</a:t>
            </a:r>
            <a:r>
              <a:rPr lang="en-US" sz="2000" b="1" dirty="0">
                <a:solidFill>
                  <a:prstClr val="black"/>
                </a:solidFill>
              </a:rPr>
              <a:t> </a:t>
            </a:r>
            <a:r>
              <a:rPr lang="en-US" sz="2000" b="1" dirty="0" err="1">
                <a:solidFill>
                  <a:prstClr val="black"/>
                </a:solidFill>
              </a:rPr>
              <a:t>imati</a:t>
            </a:r>
            <a:r>
              <a:rPr lang="en-US" sz="2000" b="1" dirty="0">
                <a:solidFill>
                  <a:prstClr val="black"/>
                </a:solidFill>
              </a:rPr>
              <a:t> </a:t>
            </a:r>
            <a:r>
              <a:rPr lang="en-US" sz="2000" b="1" dirty="0" err="1">
                <a:solidFill>
                  <a:prstClr val="black"/>
                </a:solidFill>
              </a:rPr>
              <a:t>više</a:t>
            </a:r>
            <a:r>
              <a:rPr lang="en-US" sz="2000" b="1" dirty="0">
                <a:solidFill>
                  <a:prstClr val="black"/>
                </a:solidFill>
              </a:rPr>
              <a:t> </a:t>
            </a:r>
            <a:r>
              <a:rPr lang="en-US" sz="2000" b="1" dirty="0" err="1">
                <a:solidFill>
                  <a:prstClr val="black"/>
                </a:solidFill>
              </a:rPr>
              <a:t>koristi</a:t>
            </a:r>
            <a:r>
              <a:rPr lang="en-US" sz="2000" b="1" dirty="0">
                <a:solidFill>
                  <a:prstClr val="black"/>
                </a:solidFill>
              </a:rPr>
              <a:t> </a:t>
            </a:r>
            <a:r>
              <a:rPr lang="en-US" sz="2000" b="1" dirty="0" err="1">
                <a:solidFill>
                  <a:prstClr val="black"/>
                </a:solidFill>
              </a:rPr>
              <a:t>ako</a:t>
            </a:r>
            <a:r>
              <a:rPr lang="en-US" sz="2000" b="1" dirty="0">
                <a:solidFill>
                  <a:prstClr val="black"/>
                </a:solidFill>
              </a:rPr>
              <a:t> </a:t>
            </a:r>
            <a:r>
              <a:rPr lang="en-US" sz="2000" b="1" dirty="0" err="1">
                <a:solidFill>
                  <a:prstClr val="black"/>
                </a:solidFill>
              </a:rPr>
              <a:t>odvojimo</a:t>
            </a:r>
            <a:r>
              <a:rPr lang="en-US" sz="2000" b="1" dirty="0">
                <a:solidFill>
                  <a:prstClr val="black"/>
                </a:solidFill>
              </a:rPr>
              <a:t> sat </a:t>
            </a:r>
            <a:r>
              <a:rPr lang="en-US" sz="2000" b="1" dirty="0" err="1">
                <a:solidFill>
                  <a:prstClr val="black"/>
                </a:solidFill>
              </a:rPr>
              <a:t>vremena</a:t>
            </a:r>
            <a:r>
              <a:rPr lang="en-US" sz="2000" b="1" dirty="0">
                <a:solidFill>
                  <a:prstClr val="black"/>
                </a:solidFill>
              </a:rPr>
              <a:t> u </a:t>
            </a:r>
            <a:r>
              <a:rPr lang="en-US" sz="2000" b="1" dirty="0" err="1">
                <a:solidFill>
                  <a:prstClr val="black"/>
                </a:solidFill>
              </a:rPr>
              <a:t>rasporedu</a:t>
            </a:r>
            <a:r>
              <a:rPr lang="en-US" sz="2000" b="1" dirty="0">
                <a:solidFill>
                  <a:prstClr val="black"/>
                </a:solidFill>
              </a:rPr>
              <a:t> za </a:t>
            </a:r>
            <a:r>
              <a:rPr lang="en-US" sz="2000" b="1" dirty="0" err="1">
                <a:solidFill>
                  <a:prstClr val="black"/>
                </a:solidFill>
              </a:rPr>
              <a:t>proučavanje</a:t>
            </a:r>
            <a:r>
              <a:rPr lang="en-US" sz="2000" b="1" dirty="0">
                <a:solidFill>
                  <a:prstClr val="black"/>
                </a:solidFill>
              </a:rPr>
              <a:t> </a:t>
            </a:r>
            <a:r>
              <a:rPr lang="en-US" sz="2000" b="1" dirty="0" err="1">
                <a:solidFill>
                  <a:prstClr val="black"/>
                </a:solidFill>
              </a:rPr>
              <a:t>Biblije</a:t>
            </a:r>
            <a:r>
              <a:rPr lang="en-US" sz="2000" b="1" dirty="0">
                <a:solidFill>
                  <a:prstClr val="black"/>
                </a:solidFill>
              </a:rPr>
              <a:t> </a:t>
            </a:r>
            <a:r>
              <a:rPr lang="en-US" sz="2000" b="1" dirty="0" err="1">
                <a:solidFill>
                  <a:prstClr val="black"/>
                </a:solidFill>
              </a:rPr>
              <a:t>nego</a:t>
            </a:r>
            <a:r>
              <a:rPr lang="en-US" sz="2000" b="1" dirty="0">
                <a:solidFill>
                  <a:prstClr val="black"/>
                </a:solidFill>
              </a:rPr>
              <a:t> </a:t>
            </a:r>
            <a:r>
              <a:rPr lang="en-US" sz="2000" b="1" dirty="0" err="1">
                <a:solidFill>
                  <a:prstClr val="black"/>
                </a:solidFill>
              </a:rPr>
              <a:t>ako</a:t>
            </a:r>
            <a:r>
              <a:rPr lang="en-US" sz="2000" b="1" dirty="0">
                <a:solidFill>
                  <a:prstClr val="black"/>
                </a:solidFill>
              </a:rPr>
              <a:t> </a:t>
            </a:r>
            <a:r>
              <a:rPr lang="hr-HR" sz="2000" b="1" dirty="0">
                <a:solidFill>
                  <a:prstClr val="black"/>
                </a:solidFill>
              </a:rPr>
              <a:t>čitanju </a:t>
            </a:r>
            <a:r>
              <a:rPr lang="en-US" sz="2000" b="1" dirty="0" err="1">
                <a:solidFill>
                  <a:prstClr val="black"/>
                </a:solidFill>
              </a:rPr>
              <a:t>posvetimo</a:t>
            </a:r>
            <a:r>
              <a:rPr lang="en-US" sz="2000" b="1" dirty="0">
                <a:solidFill>
                  <a:prstClr val="black"/>
                </a:solidFill>
              </a:rPr>
              <a:t> </a:t>
            </a:r>
            <a:r>
              <a:rPr lang="en-US" sz="2000" b="1" dirty="0" err="1">
                <a:solidFill>
                  <a:prstClr val="black"/>
                </a:solidFill>
              </a:rPr>
              <a:t>samo</a:t>
            </a:r>
            <a:r>
              <a:rPr lang="en-US" sz="2000" b="1" dirty="0">
                <a:solidFill>
                  <a:prstClr val="black"/>
                </a:solidFill>
              </a:rPr>
              <a:t> pet </a:t>
            </a:r>
            <a:r>
              <a:rPr lang="en-US" sz="2000" b="1" dirty="0" err="1">
                <a:solidFill>
                  <a:prstClr val="black"/>
                </a:solidFill>
              </a:rPr>
              <a:t>minuta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lvl="0">
              <a:spcBef>
                <a:spcPts val="600"/>
              </a:spcBef>
              <a:defRPr/>
            </a:pPr>
            <a:r>
              <a:rPr lang="en-US" sz="2000" b="1" dirty="0" err="1">
                <a:solidFill>
                  <a:prstClr val="black"/>
                </a:solidFill>
              </a:rPr>
              <a:t>Najviše</a:t>
            </a:r>
            <a:r>
              <a:rPr lang="en-US" sz="2000" b="1" dirty="0">
                <a:solidFill>
                  <a:prstClr val="black"/>
                </a:solidFill>
              </a:rPr>
              <a:t> </a:t>
            </a:r>
            <a:r>
              <a:rPr lang="en-US" sz="2000" b="1" dirty="0" err="1">
                <a:solidFill>
                  <a:prstClr val="black"/>
                </a:solidFill>
              </a:rPr>
              <a:t>ćemo</a:t>
            </a:r>
            <a:r>
              <a:rPr lang="en-US" sz="2000" b="1" dirty="0">
                <a:solidFill>
                  <a:prstClr val="black"/>
                </a:solidFill>
              </a:rPr>
              <a:t> </a:t>
            </a:r>
            <a:r>
              <a:rPr lang="en-US" sz="2000" b="1" dirty="0" err="1">
                <a:solidFill>
                  <a:prstClr val="black"/>
                </a:solidFill>
              </a:rPr>
              <a:t>izvući</a:t>
            </a:r>
            <a:r>
              <a:rPr lang="en-US" sz="2000" b="1" dirty="0">
                <a:solidFill>
                  <a:prstClr val="black"/>
                </a:solidFill>
              </a:rPr>
              <a:t> </a:t>
            </a:r>
            <a:r>
              <a:rPr lang="en-US" sz="2000" b="1" dirty="0" err="1">
                <a:solidFill>
                  <a:prstClr val="black"/>
                </a:solidFill>
              </a:rPr>
              <a:t>iz</a:t>
            </a:r>
            <a:r>
              <a:rPr lang="en-US" sz="2000" b="1" dirty="0">
                <a:solidFill>
                  <a:prstClr val="black"/>
                </a:solidFill>
              </a:rPr>
              <a:t> </a:t>
            </a:r>
            <a:r>
              <a:rPr lang="en-US" sz="2000" b="1" dirty="0" err="1">
                <a:solidFill>
                  <a:prstClr val="black"/>
                </a:solidFill>
              </a:rPr>
              <a:t>našeg</a:t>
            </a:r>
            <a:r>
              <a:rPr lang="en-US" sz="2000" b="1" dirty="0">
                <a:solidFill>
                  <a:prstClr val="black"/>
                </a:solidFill>
              </a:rPr>
              <a:t> </a:t>
            </a:r>
            <a:r>
              <a:rPr lang="en-US" sz="2000" b="1" dirty="0" err="1">
                <a:solidFill>
                  <a:prstClr val="black"/>
                </a:solidFill>
              </a:rPr>
              <a:t>proučavanja</a:t>
            </a:r>
            <a:r>
              <a:rPr lang="en-US" sz="2000" b="1" dirty="0">
                <a:solidFill>
                  <a:prstClr val="black"/>
                </a:solidFill>
              </a:rPr>
              <a:t> </a:t>
            </a:r>
            <a:r>
              <a:rPr lang="en-US" sz="2000" b="1" dirty="0" err="1">
                <a:solidFill>
                  <a:prstClr val="black"/>
                </a:solidFill>
              </a:rPr>
              <a:t>Biblije</a:t>
            </a:r>
            <a:r>
              <a:rPr lang="en-US" sz="2000" b="1" dirty="0">
                <a:solidFill>
                  <a:prstClr val="black"/>
                </a:solidFill>
              </a:rPr>
              <a:t> </a:t>
            </a:r>
            <a:r>
              <a:rPr lang="en-US" sz="2000" b="1" dirty="0" err="1">
                <a:solidFill>
                  <a:prstClr val="black"/>
                </a:solidFill>
              </a:rPr>
              <a:t>kada</a:t>
            </a:r>
            <a:r>
              <a:rPr lang="en-US" sz="2000" b="1" dirty="0">
                <a:solidFill>
                  <a:prstClr val="black"/>
                </a:solidFill>
              </a:rPr>
              <a:t> </a:t>
            </a:r>
            <a:r>
              <a:rPr lang="en-US" sz="2000" b="1" dirty="0" err="1">
                <a:solidFill>
                  <a:prstClr val="black"/>
                </a:solidFill>
              </a:rPr>
              <a:t>dođe</a:t>
            </a:r>
            <a:r>
              <a:rPr lang="en-US" sz="2000" b="1" dirty="0">
                <a:solidFill>
                  <a:prstClr val="black"/>
                </a:solidFill>
              </a:rPr>
              <a:t> </a:t>
            </a:r>
            <a:r>
              <a:rPr lang="en-US" sz="2000" b="1" dirty="0" err="1">
                <a:solidFill>
                  <a:prstClr val="black"/>
                </a:solidFill>
              </a:rPr>
              <a:t>vrijeme</a:t>
            </a:r>
            <a:r>
              <a:rPr lang="en-US" sz="2000" b="1" dirty="0">
                <a:solidFill>
                  <a:prstClr val="black"/>
                </a:solidFill>
              </a:rPr>
              <a:t> </a:t>
            </a:r>
            <a:r>
              <a:rPr lang="hr-HR" sz="2000" b="1" dirty="0">
                <a:solidFill>
                  <a:prstClr val="black"/>
                </a:solidFill>
              </a:rPr>
              <a:t>d</a:t>
            </a:r>
            <a:r>
              <a:rPr lang="en-US" sz="2000" b="1" dirty="0">
                <a:solidFill>
                  <a:prstClr val="black"/>
                </a:solidFill>
              </a:rPr>
              <a:t>a b</a:t>
            </a:r>
            <a:r>
              <a:rPr lang="hr-HR" sz="2000" b="1" dirty="0">
                <a:solidFill>
                  <a:prstClr val="black"/>
                </a:solidFill>
              </a:rPr>
              <a:t>udemo s,</a:t>
            </a:r>
            <a:r>
              <a:rPr lang="en-US" sz="2000" b="1" dirty="0">
                <a:solidFill>
                  <a:prstClr val="black"/>
                </a:solidFill>
              </a:rPr>
              <a:t> </a:t>
            </a:r>
            <a:r>
              <a:rPr lang="en-US" sz="2000" b="1" dirty="0" err="1">
                <a:solidFill>
                  <a:prstClr val="black"/>
                </a:solidFill>
              </a:rPr>
              <a:t>Bogom</a:t>
            </a:r>
            <a:r>
              <a:rPr lang="en-US" sz="2000" b="1" dirty="0">
                <a:solidFill>
                  <a:prstClr val="black"/>
                </a:solidFill>
              </a:rPr>
              <a:t> (Jer. 29:13) </a:t>
            </a:r>
            <a:r>
              <a:rPr lang="en-US" sz="2000" b="1" dirty="0" err="1">
                <a:solidFill>
                  <a:prstClr val="black"/>
                </a:solidFill>
              </a:rPr>
              <a:t>i</a:t>
            </a:r>
            <a:r>
              <a:rPr lang="en-US" sz="2000" b="1" dirty="0">
                <a:solidFill>
                  <a:prstClr val="black"/>
                </a:solidFill>
              </a:rPr>
              <a:t> </a:t>
            </a:r>
            <a:r>
              <a:rPr lang="en-US" sz="2000" b="1" dirty="0" err="1">
                <a:solidFill>
                  <a:prstClr val="black"/>
                </a:solidFill>
              </a:rPr>
              <a:t>radovati</a:t>
            </a:r>
            <a:r>
              <a:rPr lang="en-US" sz="2000" b="1" dirty="0">
                <a:solidFill>
                  <a:prstClr val="black"/>
                </a:solidFill>
              </a:rPr>
              <a:t> se </a:t>
            </a:r>
            <a:r>
              <a:rPr lang="en-US" sz="2000" b="1" dirty="0" err="1">
                <a:solidFill>
                  <a:prstClr val="black"/>
                </a:solidFill>
              </a:rPr>
              <a:t>Njemu</a:t>
            </a:r>
            <a:r>
              <a:rPr lang="en-US" sz="2000" b="1" dirty="0">
                <a:solidFill>
                  <a:prstClr val="black"/>
                </a:solidFill>
              </a:rPr>
              <a:t> (Ps. 37</a:t>
            </a:r>
            <a:r>
              <a:rPr lang="hr-HR" sz="2000" b="1" dirty="0">
                <a:solidFill>
                  <a:prstClr val="black"/>
                </a:solidFill>
              </a:rPr>
              <a:t>,</a:t>
            </a:r>
            <a:r>
              <a:rPr lang="en-US" sz="2000" b="1" dirty="0">
                <a:solidFill>
                  <a:prstClr val="black"/>
                </a:solidFill>
              </a:rPr>
              <a:t>4); </a:t>
            </a:r>
            <a:r>
              <a:rPr lang="en-US" sz="2000" b="1" dirty="0" err="1">
                <a:solidFill>
                  <a:prstClr val="black"/>
                </a:solidFill>
              </a:rPr>
              <a:t>kada</a:t>
            </a:r>
            <a:r>
              <a:rPr lang="en-US" sz="2000" b="1" dirty="0">
                <a:solidFill>
                  <a:prstClr val="black"/>
                </a:solidFill>
              </a:rPr>
              <a:t> </a:t>
            </a:r>
            <a:r>
              <a:rPr lang="hr-HR" sz="2000" b="1" dirty="0">
                <a:solidFill>
                  <a:prstClr val="black"/>
                </a:solidFill>
              </a:rPr>
              <a:t>na</a:t>
            </a:r>
            <a:r>
              <a:rPr lang="en-US" sz="2000" b="1" dirty="0">
                <a:solidFill>
                  <a:prstClr val="black"/>
                </a:solidFill>
              </a:rPr>
              <a:t> </a:t>
            </a:r>
            <a:r>
              <a:rPr lang="hr-HR" sz="2000" b="1" dirty="0">
                <a:solidFill>
                  <a:prstClr val="black"/>
                </a:solidFill>
              </a:rPr>
              <a:t>n</a:t>
            </a:r>
            <a:r>
              <a:rPr lang="en-US" sz="2000" b="1" dirty="0">
                <a:solidFill>
                  <a:prstClr val="black"/>
                </a:solidFill>
              </a:rPr>
              <a:t>je</a:t>
            </a:r>
            <a:r>
              <a:rPr lang="hr-HR" sz="2000" b="1" dirty="0">
                <a:solidFill>
                  <a:prstClr val="black"/>
                </a:solidFill>
              </a:rPr>
              <a:t>n</a:t>
            </a:r>
            <a:r>
              <a:rPr lang="en-US" sz="2000" b="1" dirty="0" err="1">
                <a:solidFill>
                  <a:prstClr val="black"/>
                </a:solidFill>
              </a:rPr>
              <a:t>im</a:t>
            </a:r>
            <a:r>
              <a:rPr lang="en-US" sz="2000" b="1" dirty="0">
                <a:solidFill>
                  <a:prstClr val="black"/>
                </a:solidFill>
              </a:rPr>
              <a:t> </a:t>
            </a:r>
            <a:r>
              <a:rPr lang="en-US" sz="2000" b="1" dirty="0" err="1">
                <a:solidFill>
                  <a:prstClr val="black"/>
                </a:solidFill>
              </a:rPr>
              <a:t>stranicama</a:t>
            </a:r>
            <a:r>
              <a:rPr lang="en-US" sz="2000" b="1" dirty="0">
                <a:solidFill>
                  <a:prstClr val="black"/>
                </a:solidFill>
              </a:rPr>
              <a:t> </a:t>
            </a:r>
            <a:r>
              <a:rPr lang="en-US" sz="2000" b="1" dirty="0" err="1">
                <a:solidFill>
                  <a:prstClr val="black"/>
                </a:solidFill>
              </a:rPr>
              <a:t>tražimo</a:t>
            </a:r>
            <a:r>
              <a:rPr lang="en-US" sz="2000" b="1" dirty="0">
                <a:solidFill>
                  <a:prstClr val="black"/>
                </a:solidFill>
              </a:rPr>
              <a:t> </a:t>
            </a:r>
            <a:r>
              <a:rPr lang="en-US" sz="2000" b="1" dirty="0" err="1">
                <a:solidFill>
                  <a:prstClr val="black"/>
                </a:solidFill>
              </a:rPr>
              <a:t>Božju</a:t>
            </a:r>
            <a:r>
              <a:rPr lang="en-US" sz="2000" b="1" dirty="0">
                <a:solidFill>
                  <a:prstClr val="black"/>
                </a:solidFill>
              </a:rPr>
              <a:t> </a:t>
            </a:r>
            <a:r>
              <a:rPr lang="en-US" sz="2000" b="1" dirty="0" err="1">
                <a:solidFill>
                  <a:prstClr val="black"/>
                </a:solidFill>
              </a:rPr>
              <a:t>posebnu</a:t>
            </a:r>
            <a:r>
              <a:rPr lang="en-US" sz="2000" b="1" dirty="0">
                <a:solidFill>
                  <a:prstClr val="black"/>
                </a:solidFill>
              </a:rPr>
              <a:t> </a:t>
            </a:r>
            <a:r>
              <a:rPr lang="en-US" sz="2000" b="1" dirty="0" err="1">
                <a:solidFill>
                  <a:prstClr val="black"/>
                </a:solidFill>
              </a:rPr>
              <a:t>poruku</a:t>
            </a:r>
            <a:r>
              <a:rPr lang="en-US" sz="2000" b="1" dirty="0">
                <a:solidFill>
                  <a:prstClr val="black"/>
                </a:solidFill>
              </a:rPr>
              <a:t> za </a:t>
            </a:r>
            <a:r>
              <a:rPr lang="en-US" sz="2000" b="1" dirty="0" err="1">
                <a:solidFill>
                  <a:prstClr val="black"/>
                </a:solidFill>
              </a:rPr>
              <a:t>nas</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US" dirty="0">
                <a:solidFill>
                  <a:schemeClr val="accent5"/>
                </a:solidFill>
              </a:rPr>
              <a:t>MJESTO</a:t>
            </a:r>
            <a:endParaRPr lang="en" dirty="0">
              <a:solidFill>
                <a:schemeClr val="accent5"/>
              </a:solidFill>
            </a:endParaRPr>
          </a:p>
        </p:txBody>
      </p:sp>
      <p:sp>
        <p:nvSpPr>
          <p:cNvPr id="5" name="CuadroTexto 4">
            <a:extLst>
              <a:ext uri="{FF2B5EF4-FFF2-40B4-BE49-F238E27FC236}">
                <a16:creationId xmlns:a16="http://schemas.microsoft.com/office/drawing/2014/main" id="{7BFF996C-CC13-8D7E-C58A-B1092A7C9104}"/>
              </a:ext>
            </a:extLst>
          </p:cNvPr>
          <p:cNvSpPr txBox="1"/>
          <p:nvPr/>
        </p:nvSpPr>
        <p:spPr>
          <a:xfrm>
            <a:off x="386080" y="731189"/>
            <a:ext cx="10815319" cy="369332"/>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hr-HR" b="1" dirty="0">
                <a:solidFill>
                  <a:srgbClr val="002060"/>
                </a:solidFill>
                <a:effectLst>
                  <a:glow rad="127000">
                    <a:srgbClr val="4CEE7B"/>
                  </a:glow>
                </a:effectLst>
                <a:latin typeface="Comic Sans MS" panose="030F0702030302020204" pitchFamily="66" charset="0"/>
              </a:rPr>
              <a:t>Rano ujutro, dok je još bio mrak, iziđe te ode na samotno mjesto, i tu se molio</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(Mark</a:t>
            </a:r>
            <a:r>
              <a:rPr lang="hr-HR" sz="1400" b="1" dirty="0">
                <a:solidFill>
                  <a:srgbClr val="002060"/>
                </a:solidFill>
                <a:effectLst>
                  <a:glow rad="127000">
                    <a:srgbClr val="4CEE7B"/>
                  </a:glow>
                </a:effectLst>
                <a:latin typeface="Comic Sans MS" panose="030F0702030302020204" pitchFamily="66" charset="0"/>
              </a:rPr>
              <a:t>o</a:t>
            </a:r>
            <a:r>
              <a:rPr lang="en" sz="1400" b="1" dirty="0">
                <a:solidFill>
                  <a:srgbClr val="002060"/>
                </a:solidFill>
                <a:effectLst>
                  <a:glow rad="127000">
                    <a:srgbClr val="4CEE7B"/>
                  </a:glow>
                </a:effectLst>
                <a:latin typeface="Comic Sans MS" panose="030F0702030302020204" pitchFamily="66" charset="0"/>
              </a:rPr>
              <a:t> 1</a:t>
            </a:r>
            <a:r>
              <a:rPr lang="hr-HR" sz="1400" b="1" dirty="0">
                <a:solidFill>
                  <a:srgbClr val="002060"/>
                </a:solidFill>
                <a:effectLst>
                  <a:glow rad="127000">
                    <a:srgbClr val="4CEE7B"/>
                  </a:glow>
                </a:effectLst>
                <a:latin typeface="Comic Sans MS" panose="030F0702030302020204" pitchFamily="66" charset="0"/>
              </a:rPr>
              <a:t>,</a:t>
            </a:r>
            <a:r>
              <a:rPr lang="en" sz="1400" b="1" dirty="0">
                <a:solidFill>
                  <a:srgbClr val="002060"/>
                </a:solidFill>
                <a:effectLst>
                  <a:glow rad="127000">
                    <a:srgbClr val="4CEE7B"/>
                  </a:glow>
                </a:effectLst>
                <a:latin typeface="Comic Sans MS" panose="030F0702030302020204" pitchFamily="66" charset="0"/>
              </a:rPr>
              <a:t>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en-US" sz="2000" b="1" dirty="0"/>
              <a:t>Kad je Isus </a:t>
            </a:r>
            <a:r>
              <a:rPr lang="en-US" sz="2000" b="1" dirty="0" err="1"/>
              <a:t>želio</a:t>
            </a:r>
            <a:r>
              <a:rPr lang="en-US" sz="2000" b="1" dirty="0"/>
              <a:t> </a:t>
            </a:r>
            <a:r>
              <a:rPr lang="en-US" sz="2000" b="1" dirty="0" err="1"/>
              <a:t>poseban</a:t>
            </a:r>
            <a:r>
              <a:rPr lang="en-US" sz="2000" b="1" dirty="0"/>
              <a:t> </a:t>
            </a:r>
            <a:r>
              <a:rPr lang="en-US" sz="2000" b="1" dirty="0" err="1"/>
              <a:t>trenutak</a:t>
            </a:r>
            <a:r>
              <a:rPr lang="en-US" sz="2000" b="1" dirty="0"/>
              <a:t> </a:t>
            </a:r>
            <a:r>
              <a:rPr lang="en-US" sz="2000" b="1" dirty="0" err="1"/>
              <a:t>zajedništva</a:t>
            </a:r>
            <a:r>
              <a:rPr lang="en-US" sz="2000" b="1" dirty="0"/>
              <a:t> s </a:t>
            </a:r>
            <a:r>
              <a:rPr lang="en-US" sz="2000" b="1" dirty="0" err="1"/>
              <a:t>Bogom</a:t>
            </a:r>
            <a:r>
              <a:rPr lang="en-US" sz="2000" b="1" dirty="0"/>
              <a:t>, </a:t>
            </a:r>
            <a:r>
              <a:rPr lang="en-US" sz="2000" b="1" dirty="0" err="1"/>
              <a:t>ustajao</a:t>
            </a:r>
            <a:r>
              <a:rPr lang="en-US" sz="2000" b="1" dirty="0"/>
              <a:t> bi </a:t>
            </a:r>
            <a:r>
              <a:rPr lang="en-US" sz="2000" b="1" dirty="0" err="1"/>
              <a:t>rano</a:t>
            </a:r>
            <a:r>
              <a:rPr lang="en-US" sz="2000" b="1" dirty="0"/>
              <a:t> </a:t>
            </a:r>
            <a:r>
              <a:rPr lang="en-US" sz="2000" b="1" dirty="0" err="1"/>
              <a:t>i</a:t>
            </a:r>
            <a:r>
              <a:rPr lang="en-US" sz="2000" b="1" dirty="0"/>
              <a:t> </a:t>
            </a:r>
            <a:r>
              <a:rPr lang="en-US" sz="2000" b="1" dirty="0" err="1"/>
              <a:t>tražio</a:t>
            </a:r>
            <a:r>
              <a:rPr lang="en-US" sz="2000" b="1" dirty="0"/>
              <a:t> </a:t>
            </a:r>
            <a:r>
              <a:rPr lang="en-US" sz="2000" b="1" dirty="0" err="1"/>
              <a:t>mirno</a:t>
            </a:r>
            <a:r>
              <a:rPr lang="en-US" sz="2000" b="1" dirty="0"/>
              <a:t> </a:t>
            </a:r>
            <a:r>
              <a:rPr lang="en-US" sz="2000" b="1" dirty="0" err="1"/>
              <a:t>mjesto</a:t>
            </a:r>
            <a:r>
              <a:rPr lang="en-US" sz="2000" b="1" dirty="0"/>
              <a:t> (Marko 1</a:t>
            </a:r>
            <a:r>
              <a:rPr lang="hr-HR" sz="2000" b="1" dirty="0"/>
              <a:t>,</a:t>
            </a:r>
            <a:r>
              <a:rPr lang="en-US" sz="2000" b="1" dirty="0"/>
              <a:t>35). To se </a:t>
            </a:r>
            <a:r>
              <a:rPr lang="en-US" sz="2000" b="1" dirty="0" err="1"/>
              <a:t>može</a:t>
            </a:r>
            <a:r>
              <a:rPr lang="en-US" sz="2000" b="1" dirty="0"/>
              <a:t> </a:t>
            </a:r>
            <a:r>
              <a:rPr lang="en-US" sz="2000" b="1" dirty="0" err="1"/>
              <a:t>primijeniti</a:t>
            </a:r>
            <a:r>
              <a:rPr lang="en-US" sz="2000" b="1" dirty="0"/>
              <a:t> </a:t>
            </a:r>
            <a:r>
              <a:rPr lang="en-US" sz="2000" b="1" dirty="0" err="1"/>
              <a:t>i</a:t>
            </a:r>
            <a:r>
              <a:rPr lang="en-US" sz="2000" b="1" dirty="0"/>
              <a:t> </a:t>
            </a:r>
            <a:r>
              <a:rPr lang="en-US" sz="2000" b="1" dirty="0" err="1"/>
              <a:t>na</a:t>
            </a:r>
            <a:r>
              <a:rPr lang="en-US" sz="2000" b="1" dirty="0"/>
              <a:t> </a:t>
            </a:r>
            <a:r>
              <a:rPr lang="en-US" sz="2000" b="1" dirty="0" err="1"/>
              <a:t>molitvu</a:t>
            </a:r>
            <a:r>
              <a:rPr lang="en-US" sz="2000" b="1" dirty="0"/>
              <a:t> </a:t>
            </a:r>
            <a:r>
              <a:rPr lang="en-US" sz="2000" b="1" dirty="0" err="1"/>
              <a:t>i</a:t>
            </a:r>
            <a:r>
              <a:rPr lang="en-US" sz="2000" b="1" dirty="0"/>
              <a:t> </a:t>
            </a:r>
            <a:r>
              <a:rPr lang="en-US" sz="2000" b="1" dirty="0" err="1"/>
              <a:t>na</a:t>
            </a:r>
            <a:r>
              <a:rPr lang="en-US" sz="2000" b="1" dirty="0"/>
              <a:t> </a:t>
            </a:r>
            <a:r>
              <a:rPr lang="en-US" sz="2000" b="1" dirty="0" err="1"/>
              <a:t>proučavanje</a:t>
            </a:r>
            <a:r>
              <a:rPr lang="en-US" sz="2000" b="1" dirty="0"/>
              <a:t> </a:t>
            </a:r>
            <a:r>
              <a:rPr lang="en-US" sz="2000" b="1" dirty="0" err="1"/>
              <a:t>Biblije</a:t>
            </a:r>
            <a:r>
              <a:rPr lang="en-US" sz="2000" b="1" dirty="0"/>
              <a:t>.</a:t>
            </a:r>
            <a:endParaRPr lang="en" sz="2000" b="1" dirty="0"/>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02388"/>
            <a:ext cx="5839130" cy="1015663"/>
          </a:xfrm>
          <a:prstGeom prst="rect">
            <a:avLst/>
          </a:prstGeom>
          <a:noFill/>
        </p:spPr>
        <p:txBody>
          <a:bodyPr wrap="square">
            <a:spAutoFit/>
          </a:bodyPr>
          <a:lstStyle/>
          <a:p>
            <a:pPr>
              <a:spcBef>
                <a:spcPts val="600"/>
              </a:spcBef>
            </a:pPr>
            <a:r>
              <a:rPr lang="en-US" sz="2000" b="1" dirty="0" err="1"/>
              <a:t>Teško</a:t>
            </a:r>
            <a:r>
              <a:rPr lang="en-US" sz="2000" b="1" dirty="0"/>
              <a:t> je </a:t>
            </a:r>
            <a:r>
              <a:rPr lang="en-US" sz="2000" b="1" dirty="0" err="1"/>
              <a:t>koncentrirati</a:t>
            </a:r>
            <a:r>
              <a:rPr lang="en-US" sz="2000" b="1" dirty="0"/>
              <a:t> se </a:t>
            </a:r>
            <a:r>
              <a:rPr lang="en-US" sz="2000" b="1" dirty="0" err="1"/>
              <a:t>na</a:t>
            </a:r>
            <a:r>
              <a:rPr lang="en-US" sz="2000" b="1" dirty="0"/>
              <a:t> </a:t>
            </a:r>
            <a:r>
              <a:rPr lang="en-US" sz="2000" b="1" dirty="0" err="1"/>
              <a:t>učenje</a:t>
            </a:r>
            <a:r>
              <a:rPr lang="en-US" sz="2000" b="1" dirty="0"/>
              <a:t> </a:t>
            </a:r>
            <a:r>
              <a:rPr lang="en-US" sz="2000" b="1" dirty="0" err="1"/>
              <a:t>na</a:t>
            </a:r>
            <a:r>
              <a:rPr lang="en-US" sz="2000" b="1" dirty="0"/>
              <a:t> </a:t>
            </a:r>
            <a:r>
              <a:rPr lang="en-US" sz="2000" b="1" dirty="0" err="1"/>
              <a:t>bučnom</a:t>
            </a:r>
            <a:r>
              <a:rPr lang="en-US" sz="2000" b="1" dirty="0"/>
              <a:t> </a:t>
            </a:r>
            <a:r>
              <a:rPr lang="en-US" sz="2000" b="1" dirty="0" err="1"/>
              <a:t>ili</a:t>
            </a:r>
            <a:r>
              <a:rPr lang="en-US" sz="2000" b="1" dirty="0"/>
              <a:t> </a:t>
            </a:r>
            <a:r>
              <a:rPr lang="en-US" sz="2000" b="1" dirty="0" err="1"/>
              <a:t>užurbanom</a:t>
            </a:r>
            <a:r>
              <a:rPr lang="en-US" sz="2000" b="1" dirty="0"/>
              <a:t> </a:t>
            </a:r>
            <a:r>
              <a:rPr lang="en-US" sz="2000" b="1" dirty="0" err="1"/>
              <a:t>mjestu</a:t>
            </a:r>
            <a:r>
              <a:rPr lang="en-US" sz="2000" b="1" dirty="0"/>
              <a:t>. </a:t>
            </a:r>
            <a:r>
              <a:rPr lang="en-US" sz="2000" b="1" dirty="0" err="1"/>
              <a:t>Lakše</a:t>
            </a:r>
            <a:r>
              <a:rPr lang="en-US" sz="2000" b="1" dirty="0"/>
              <a:t> je to </a:t>
            </a:r>
            <a:r>
              <a:rPr lang="en-US" sz="2000" b="1" dirty="0" err="1"/>
              <a:t>učiniti</a:t>
            </a:r>
            <a:r>
              <a:rPr lang="en-US" sz="2000" b="1" dirty="0"/>
              <a:t> </a:t>
            </a:r>
            <a:r>
              <a:rPr lang="en-US" sz="2000" b="1" dirty="0" err="1"/>
              <a:t>na</a:t>
            </a:r>
            <a:r>
              <a:rPr lang="en-US" sz="2000" b="1" dirty="0"/>
              <a:t> </a:t>
            </a:r>
            <a:r>
              <a:rPr lang="en-US" sz="2000" b="1" dirty="0" err="1"/>
              <a:t>udobnom</a:t>
            </a:r>
            <a:r>
              <a:rPr lang="en-US" sz="2000" b="1" dirty="0"/>
              <a:t>, </a:t>
            </a:r>
            <a:r>
              <a:rPr lang="en-US" sz="2000" b="1" dirty="0" err="1"/>
              <a:t>tihom</a:t>
            </a:r>
            <a:r>
              <a:rPr lang="en-US" sz="2000" b="1" dirty="0"/>
              <a:t> </a:t>
            </a:r>
            <a:r>
              <a:rPr lang="en-US" sz="2000" b="1" dirty="0" err="1"/>
              <a:t>i</a:t>
            </a:r>
            <a:r>
              <a:rPr lang="en-US" sz="2000" b="1" dirty="0"/>
              <a:t> </a:t>
            </a:r>
            <a:r>
              <a:rPr lang="en-US" sz="2000" b="1" dirty="0" err="1"/>
              <a:t>skrovitom</a:t>
            </a:r>
            <a:r>
              <a:rPr lang="en-US" sz="2000" b="1" dirty="0"/>
              <a:t> </a:t>
            </a:r>
            <a:r>
              <a:rPr lang="en-US" sz="2000" b="1" dirty="0" err="1"/>
              <a:t>mjestu</a:t>
            </a:r>
            <a:r>
              <a:rPr lang="en" sz="2000" b="1" dirty="0"/>
              <a:t>.</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5" y="4816901"/>
            <a:ext cx="5886191" cy="1938992"/>
          </a:xfrm>
          <a:prstGeom prst="rect">
            <a:avLst/>
          </a:prstGeom>
          <a:noFill/>
        </p:spPr>
        <p:txBody>
          <a:bodyPr wrap="square">
            <a:spAutoFit/>
          </a:bodyPr>
          <a:lstStyle/>
          <a:p>
            <a:pPr lvl="0">
              <a:spcBef>
                <a:spcPts val="600"/>
              </a:spcBef>
              <a:defRPr/>
            </a:pPr>
            <a:r>
              <a:rPr lang="en-US" sz="2000" b="1" dirty="0">
                <a:solidFill>
                  <a:prstClr val="black"/>
                </a:solidFill>
              </a:rPr>
              <a:t>Kad </a:t>
            </a:r>
            <a:r>
              <a:rPr lang="en-US" sz="2000" b="1" dirty="0" err="1">
                <a:solidFill>
                  <a:prstClr val="black"/>
                </a:solidFill>
              </a:rPr>
              <a:t>pronađemo</a:t>
            </a:r>
            <a:r>
              <a:rPr lang="en-US" sz="2000" b="1" dirty="0">
                <a:solidFill>
                  <a:prstClr val="black"/>
                </a:solidFill>
              </a:rPr>
              <a:t> </a:t>
            </a:r>
            <a:r>
              <a:rPr lang="en-US" sz="2000" b="1" dirty="0" err="1">
                <a:solidFill>
                  <a:prstClr val="black"/>
                </a:solidFill>
              </a:rPr>
              <a:t>pravo</a:t>
            </a:r>
            <a:r>
              <a:rPr lang="en-US" sz="2000" b="1" dirty="0">
                <a:solidFill>
                  <a:prstClr val="black"/>
                </a:solidFill>
              </a:rPr>
              <a:t> </a:t>
            </a:r>
            <a:r>
              <a:rPr lang="en-US" sz="2000" b="1" dirty="0" err="1">
                <a:solidFill>
                  <a:prstClr val="black"/>
                </a:solidFill>
              </a:rPr>
              <a:t>vrijeme</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mjesto</a:t>
            </a:r>
            <a:r>
              <a:rPr lang="en-US" sz="2000" b="1" dirty="0">
                <a:solidFill>
                  <a:prstClr val="black"/>
                </a:solidFill>
              </a:rPr>
              <a:t>, </a:t>
            </a:r>
            <a:r>
              <a:rPr lang="en-US" sz="2000" b="1" dirty="0" err="1">
                <a:solidFill>
                  <a:prstClr val="black"/>
                </a:solidFill>
              </a:rPr>
              <a:t>pretvorimo</a:t>
            </a:r>
            <a:r>
              <a:rPr lang="en-US" sz="2000" b="1" dirty="0">
                <a:solidFill>
                  <a:prstClr val="black"/>
                </a:solidFill>
              </a:rPr>
              <a:t> </a:t>
            </a:r>
            <a:r>
              <a:rPr lang="en-US" sz="2000" b="1" dirty="0" err="1">
                <a:solidFill>
                  <a:prstClr val="black"/>
                </a:solidFill>
              </a:rPr>
              <a:t>ovo</a:t>
            </a:r>
            <a:r>
              <a:rPr lang="en-US" sz="2000" b="1" dirty="0">
                <a:solidFill>
                  <a:prstClr val="black"/>
                </a:solidFill>
              </a:rPr>
              <a:t> u </a:t>
            </a:r>
            <a:r>
              <a:rPr lang="en-US" sz="2000" b="1" dirty="0" err="1">
                <a:solidFill>
                  <a:prstClr val="black"/>
                </a:solidFill>
              </a:rPr>
              <a:t>redovitu</a:t>
            </a:r>
            <a:r>
              <a:rPr lang="en-US" sz="2000" b="1" dirty="0">
                <a:solidFill>
                  <a:prstClr val="black"/>
                </a:solidFill>
              </a:rPr>
              <a:t> </a:t>
            </a:r>
            <a:r>
              <a:rPr lang="en-US" sz="2000" b="1" dirty="0" err="1">
                <a:solidFill>
                  <a:prstClr val="black"/>
                </a:solidFill>
              </a:rPr>
              <a:t>aktivnost</a:t>
            </a:r>
            <a:r>
              <a:rPr lang="en-US" sz="2000" b="1" dirty="0">
                <a:solidFill>
                  <a:prstClr val="black"/>
                </a:solidFill>
              </a:rPr>
              <a:t>. </a:t>
            </a:r>
            <a:r>
              <a:rPr lang="en-US" sz="2000" b="1" dirty="0" err="1">
                <a:solidFill>
                  <a:prstClr val="black"/>
                </a:solidFill>
              </a:rPr>
              <a:t>Možda</a:t>
            </a:r>
            <a:r>
              <a:rPr lang="en-US" sz="2000" b="1" dirty="0">
                <a:solidFill>
                  <a:prstClr val="black"/>
                </a:solidFill>
              </a:rPr>
              <a:t> </a:t>
            </a:r>
            <a:r>
              <a:rPr lang="en-US" sz="2000" b="1" dirty="0" err="1">
                <a:solidFill>
                  <a:prstClr val="black"/>
                </a:solidFill>
              </a:rPr>
              <a:t>će</a:t>
            </a:r>
            <a:r>
              <a:rPr lang="en-US" sz="2000" b="1" dirty="0">
                <a:solidFill>
                  <a:prstClr val="black"/>
                </a:solidFill>
              </a:rPr>
              <a:t> </a:t>
            </a:r>
            <a:r>
              <a:rPr lang="en-US" sz="2000" b="1" dirty="0" err="1">
                <a:solidFill>
                  <a:prstClr val="black"/>
                </a:solidFill>
              </a:rPr>
              <a:t>neka</a:t>
            </a:r>
            <a:r>
              <a:rPr lang="en-US" sz="2000" b="1" dirty="0">
                <a:solidFill>
                  <a:prstClr val="black"/>
                </a:solidFill>
              </a:rPr>
              <a:t> </a:t>
            </a:r>
            <a:r>
              <a:rPr lang="en-US" sz="2000" b="1" dirty="0" err="1">
                <a:solidFill>
                  <a:prstClr val="black"/>
                </a:solidFill>
              </a:rPr>
              <a:t>posebna</a:t>
            </a:r>
            <a:r>
              <a:rPr lang="en-US" sz="2000" b="1" dirty="0">
                <a:solidFill>
                  <a:prstClr val="black"/>
                </a:solidFill>
              </a:rPr>
              <a:t> </a:t>
            </a:r>
            <a:r>
              <a:rPr lang="en-US" sz="2000" b="1" dirty="0" err="1">
                <a:solidFill>
                  <a:prstClr val="black"/>
                </a:solidFill>
              </a:rPr>
              <a:t>okolnost</a:t>
            </a:r>
            <a:r>
              <a:rPr lang="en-US" sz="2000" b="1" dirty="0">
                <a:solidFill>
                  <a:prstClr val="black"/>
                </a:solidFill>
              </a:rPr>
              <a:t> </a:t>
            </a:r>
            <a:r>
              <a:rPr lang="en-US" sz="2000" b="1" dirty="0" err="1">
                <a:solidFill>
                  <a:prstClr val="black"/>
                </a:solidFill>
              </a:rPr>
              <a:t>uzrokovati</a:t>
            </a:r>
            <a:r>
              <a:rPr lang="en-US" sz="2000" b="1" dirty="0">
                <a:solidFill>
                  <a:prstClr val="black"/>
                </a:solidFill>
              </a:rPr>
              <a:t> da </a:t>
            </a:r>
            <a:r>
              <a:rPr lang="en-US" sz="2000" b="1" dirty="0" err="1">
                <a:solidFill>
                  <a:prstClr val="black"/>
                </a:solidFill>
              </a:rPr>
              <a:t>propustimo</a:t>
            </a:r>
            <a:r>
              <a:rPr lang="en-US" sz="2000" b="1" dirty="0">
                <a:solidFill>
                  <a:prstClr val="black"/>
                </a:solidFill>
              </a:rPr>
              <a:t> to </a:t>
            </a:r>
            <a:r>
              <a:rPr lang="en-US" sz="2000" b="1" dirty="0" err="1">
                <a:solidFill>
                  <a:prstClr val="black"/>
                </a:solidFill>
              </a:rPr>
              <a:t>vrijeme</a:t>
            </a:r>
            <a:r>
              <a:rPr lang="en-US" sz="2000" b="1" dirty="0">
                <a:solidFill>
                  <a:prstClr val="black"/>
                </a:solidFill>
              </a:rPr>
              <a:t>, </a:t>
            </a:r>
            <a:r>
              <a:rPr lang="en-US" sz="2000" b="1" dirty="0" err="1">
                <a:solidFill>
                  <a:prstClr val="black"/>
                </a:solidFill>
              </a:rPr>
              <a:t>ali</a:t>
            </a:r>
            <a:r>
              <a:rPr lang="en-US" sz="2000" b="1" dirty="0">
                <a:solidFill>
                  <a:prstClr val="black"/>
                </a:solidFill>
              </a:rPr>
              <a:t> </a:t>
            </a:r>
            <a:r>
              <a:rPr lang="en-US" sz="2000" b="1" dirty="0" err="1">
                <a:solidFill>
                  <a:prstClr val="black"/>
                </a:solidFill>
              </a:rPr>
              <a:t>nemojmo</a:t>
            </a:r>
            <a:r>
              <a:rPr lang="en-US" sz="2000" b="1" dirty="0">
                <a:solidFill>
                  <a:prstClr val="black"/>
                </a:solidFill>
              </a:rPr>
              <a:t> </a:t>
            </a:r>
            <a:r>
              <a:rPr lang="en-US" sz="2000" b="1" dirty="0" err="1">
                <a:solidFill>
                  <a:prstClr val="black"/>
                </a:solidFill>
              </a:rPr>
              <a:t>dopustiti</a:t>
            </a:r>
            <a:r>
              <a:rPr lang="en-US" sz="2000" b="1" dirty="0">
                <a:solidFill>
                  <a:prstClr val="black"/>
                </a:solidFill>
              </a:rPr>
              <a:t> da </a:t>
            </a:r>
            <a:r>
              <a:rPr lang="en-US" sz="2000" b="1" dirty="0" err="1">
                <a:solidFill>
                  <a:prstClr val="black"/>
                </a:solidFill>
              </a:rPr>
              <a:t>prođe</a:t>
            </a:r>
            <a:r>
              <a:rPr lang="en-US" sz="2000" b="1" dirty="0">
                <a:solidFill>
                  <a:prstClr val="black"/>
                </a:solidFill>
              </a:rPr>
              <a:t> </a:t>
            </a:r>
            <a:r>
              <a:rPr lang="en-US" sz="2000" b="1" dirty="0" err="1">
                <a:solidFill>
                  <a:prstClr val="black"/>
                </a:solidFill>
              </a:rPr>
              <a:t>previše</a:t>
            </a:r>
            <a:r>
              <a:rPr lang="en-US" sz="2000" b="1" dirty="0">
                <a:solidFill>
                  <a:prstClr val="black"/>
                </a:solidFill>
              </a:rPr>
              <a:t> </a:t>
            </a:r>
            <a:r>
              <a:rPr lang="en-US" sz="2000" b="1" dirty="0" err="1">
                <a:solidFill>
                  <a:prstClr val="black"/>
                </a:solidFill>
              </a:rPr>
              <a:t>vremena</a:t>
            </a:r>
            <a:r>
              <a:rPr lang="en-US" sz="2000" b="1" dirty="0">
                <a:solidFill>
                  <a:prstClr val="black"/>
                </a:solidFill>
              </a:rPr>
              <a:t> bez </a:t>
            </a:r>
            <a:r>
              <a:rPr lang="en-US" sz="2000" b="1" dirty="0" err="1">
                <a:solidFill>
                  <a:prstClr val="black"/>
                </a:solidFill>
              </a:rPr>
              <a:t>našeg</a:t>
            </a:r>
            <a:r>
              <a:rPr lang="en-US" sz="2000" b="1" dirty="0">
                <a:solidFill>
                  <a:prstClr val="black"/>
                </a:solidFill>
              </a:rPr>
              <a:t> </a:t>
            </a:r>
            <a:r>
              <a:rPr lang="en-US" sz="2000" b="1" dirty="0" err="1">
                <a:solidFill>
                  <a:prstClr val="black"/>
                </a:solidFill>
              </a:rPr>
              <a:t>svakodnevnog</a:t>
            </a:r>
            <a:r>
              <a:rPr lang="en-US" sz="2000" b="1" dirty="0">
                <a:solidFill>
                  <a:prstClr val="black"/>
                </a:solidFill>
              </a:rPr>
              <a:t> </a:t>
            </a:r>
            <a:r>
              <a:rPr lang="en-US" sz="2000" b="1" dirty="0" err="1">
                <a:solidFill>
                  <a:prstClr val="black"/>
                </a:solidFill>
              </a:rPr>
              <a:t>proučavanja</a:t>
            </a:r>
            <a:r>
              <a:rPr lang="en-US" sz="2000" b="1" dirty="0">
                <a:solidFill>
                  <a:prstClr val="black"/>
                </a:solidFill>
              </a:rPr>
              <a:t> </a:t>
            </a:r>
            <a:r>
              <a:rPr lang="en-US" sz="2000" b="1" dirty="0" err="1">
                <a:solidFill>
                  <a:prstClr val="black"/>
                </a:solidFill>
              </a:rPr>
              <a:t>Biblije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lvl="0">
              <a:spcBef>
                <a:spcPts val="600"/>
              </a:spcBef>
              <a:defRPr/>
            </a:pPr>
            <a:r>
              <a:rPr lang="en-US" sz="2000" b="1" dirty="0">
                <a:solidFill>
                  <a:prstClr val="black"/>
                </a:solidFill>
              </a:rPr>
              <a:t>Prvi </a:t>
            </a:r>
            <a:r>
              <a:rPr lang="en-US" sz="2000" b="1" dirty="0" err="1">
                <a:solidFill>
                  <a:prstClr val="black"/>
                </a:solidFill>
              </a:rPr>
              <a:t>ili</a:t>
            </a:r>
            <a:r>
              <a:rPr lang="en-US" sz="2000" b="1" dirty="0">
                <a:solidFill>
                  <a:prstClr val="black"/>
                </a:solidFill>
              </a:rPr>
              <a:t> </a:t>
            </a:r>
            <a:r>
              <a:rPr lang="en-US" sz="2000" b="1" dirty="0" err="1">
                <a:solidFill>
                  <a:prstClr val="black"/>
                </a:solidFill>
              </a:rPr>
              <a:t>posljednji</a:t>
            </a:r>
            <a:r>
              <a:rPr lang="en-US" sz="2000" b="1" dirty="0">
                <a:solidFill>
                  <a:prstClr val="black"/>
                </a:solidFill>
              </a:rPr>
              <a:t> sati dana, </a:t>
            </a:r>
            <a:r>
              <a:rPr lang="en-US" sz="2000" b="1" dirty="0" err="1">
                <a:solidFill>
                  <a:prstClr val="black"/>
                </a:solidFill>
              </a:rPr>
              <a:t>kada</a:t>
            </a:r>
            <a:r>
              <a:rPr lang="en-US" sz="2000" b="1" dirty="0">
                <a:solidFill>
                  <a:prstClr val="black"/>
                </a:solidFill>
              </a:rPr>
              <a:t> je </a:t>
            </a:r>
            <a:r>
              <a:rPr lang="en-US" sz="2000" b="1" dirty="0" err="1">
                <a:solidFill>
                  <a:prstClr val="black"/>
                </a:solidFill>
              </a:rPr>
              <a:t>više</a:t>
            </a:r>
            <a:r>
              <a:rPr lang="en-US" sz="2000" b="1" dirty="0">
                <a:solidFill>
                  <a:prstClr val="black"/>
                </a:solidFill>
              </a:rPr>
              <a:t> </a:t>
            </a:r>
            <a:r>
              <a:rPr lang="en-US" sz="2000" b="1" dirty="0" err="1">
                <a:solidFill>
                  <a:prstClr val="black"/>
                </a:solidFill>
              </a:rPr>
              <a:t>tišine</a:t>
            </a:r>
            <a:r>
              <a:rPr lang="en-US" sz="2000" b="1" dirty="0">
                <a:solidFill>
                  <a:prstClr val="black"/>
                </a:solidFill>
              </a:rPr>
              <a:t>, </a:t>
            </a:r>
            <a:r>
              <a:rPr lang="en-US" sz="2000" b="1" dirty="0" err="1">
                <a:solidFill>
                  <a:prstClr val="black"/>
                </a:solidFill>
              </a:rPr>
              <a:t>mogu</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trenuci</a:t>
            </a:r>
            <a:r>
              <a:rPr lang="en-US" sz="2000" b="1" dirty="0">
                <a:solidFill>
                  <a:prstClr val="black"/>
                </a:solidFill>
              </a:rPr>
              <a:t> </a:t>
            </a:r>
            <a:r>
              <a:rPr lang="en-US" sz="2000" b="1" dirty="0" err="1">
                <a:solidFill>
                  <a:prstClr val="black"/>
                </a:solidFill>
              </a:rPr>
              <a:t>kada</a:t>
            </a:r>
            <a:r>
              <a:rPr lang="en-US" sz="2000" b="1" dirty="0">
                <a:solidFill>
                  <a:prstClr val="black"/>
                </a:solidFill>
              </a:rPr>
              <a:t> </a:t>
            </a:r>
            <a:r>
              <a:rPr lang="en-US" sz="2000" b="1" dirty="0" err="1">
                <a:solidFill>
                  <a:prstClr val="black"/>
                </a:solidFill>
              </a:rPr>
              <a:t>lakše</a:t>
            </a:r>
            <a:r>
              <a:rPr lang="en-US" sz="2000" b="1" dirty="0">
                <a:solidFill>
                  <a:prstClr val="black"/>
                </a:solidFill>
              </a:rPr>
              <a:t>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usmjeriti</a:t>
            </a:r>
            <a:r>
              <a:rPr lang="en-US" sz="2000" b="1" dirty="0">
                <a:solidFill>
                  <a:prstClr val="black"/>
                </a:solidFill>
              </a:rPr>
              <a:t> </a:t>
            </a:r>
            <a:r>
              <a:rPr lang="en-US" sz="2000" b="1" dirty="0" err="1">
                <a:solidFill>
                  <a:prstClr val="black"/>
                </a:solidFill>
              </a:rPr>
              <a:t>svoje</a:t>
            </a:r>
            <a:r>
              <a:rPr lang="en-US" sz="2000" b="1" dirty="0">
                <a:solidFill>
                  <a:prstClr val="black"/>
                </a:solidFill>
              </a:rPr>
              <a:t> </a:t>
            </a:r>
            <a:r>
              <a:rPr lang="en-US" sz="2000" b="1" dirty="0" err="1">
                <a:solidFill>
                  <a:prstClr val="black"/>
                </a:solidFill>
              </a:rPr>
              <a:t>misli</a:t>
            </a:r>
            <a:r>
              <a:rPr lang="en-US" sz="2000" b="1" dirty="0">
                <a:solidFill>
                  <a:prstClr val="black"/>
                </a:solidFill>
              </a:rPr>
              <a:t> </a:t>
            </a:r>
            <a:r>
              <a:rPr lang="en-US" sz="2000" b="1" dirty="0" err="1">
                <a:solidFill>
                  <a:prstClr val="black"/>
                </a:solidFill>
              </a:rPr>
              <a:t>na</a:t>
            </a:r>
            <a:r>
              <a:rPr lang="en-US" sz="2000" b="1" dirty="0">
                <a:solidFill>
                  <a:prstClr val="black"/>
                </a:solidFill>
              </a:rPr>
              <a:t> Boga.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103119" y="-148386"/>
            <a:ext cx="1008887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US" dirty="0">
                <a:solidFill>
                  <a:schemeClr val="bg2">
                    <a:lumMod val="40000"/>
                    <a:lumOff val="60000"/>
                  </a:schemeClr>
                </a:solidFill>
              </a:rPr>
              <a:t>TEHNIKA (1)</a:t>
            </a:r>
            <a:endParaRPr lang="en" spc="0" dirty="0">
              <a:solidFill>
                <a:schemeClr val="bg2">
                  <a:lumMod val="40000"/>
                  <a:lumOff val="60000"/>
                </a:schemeClr>
              </a:solidFill>
            </a:endParaRPr>
          </a:p>
        </p:txBody>
      </p:sp>
      <p:sp>
        <p:nvSpPr>
          <p:cNvPr id="5" name="CuadroTexto 4">
            <a:extLst>
              <a:ext uri="{FF2B5EF4-FFF2-40B4-BE49-F238E27FC236}">
                <a16:creationId xmlns:a16="http://schemas.microsoft.com/office/drawing/2014/main" id="{8543F40B-5A8E-7716-2968-82E89F65278A}"/>
              </a:ext>
            </a:extLst>
          </p:cNvPr>
          <p:cNvSpPr txBox="1"/>
          <p:nvPr/>
        </p:nvSpPr>
        <p:spPr>
          <a:xfrm>
            <a:off x="1940560" y="599440"/>
            <a:ext cx="10251439" cy="584775"/>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hr-HR"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Tako se riječ koja izlazi iz usta mojihne vraća k meni bez ploda, nego čini ono što sam htio          i obistinjuje ono zbog čega je poslah.</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a:t>
            </a:r>
            <a:r>
              <a:rPr lang="hr-HR"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z</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ai</a:t>
            </a:r>
            <a:r>
              <a:rPr lang="hr-HR"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ja</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55</a:t>
            </a:r>
            <a:r>
              <a:rPr lang="hr-HR"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3555339587"/>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937760"/>
            <a:ext cx="4640826" cy="1808397"/>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37" dur="1000"/>
                                        <p:tgtEl>
                                          <p:spTgt spid="6">
                                            <p:graphicEl>
                                              <a:dgm id="{87E11445-84E5-4790-ABAC-E073B8837569}"/>
                                            </p:graphicEl>
                                          </p:spTgt>
                                        </p:tgtEl>
                                      </p:cBhvr>
                                    </p:animEffect>
                                    <p:anim calcmode="lin" valueType="num">
                                      <p:cBhvr>
                                        <p:cTn id="38"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42" dur="1000"/>
                                        <p:tgtEl>
                                          <p:spTgt spid="6">
                                            <p:graphicEl>
                                              <a:dgm id="{581F876A-5E78-460A-8BA8-059CBD9F8CF3}"/>
                                            </p:graphicEl>
                                          </p:spTgt>
                                        </p:tgtEl>
                                      </p:cBhvr>
                                    </p:animEffect>
                                    <p:anim calcmode="lin" valueType="num">
                                      <p:cBhvr>
                                        <p:cTn id="43"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49" dur="1000"/>
                                        <p:tgtEl>
                                          <p:spTgt spid="6">
                                            <p:graphicEl>
                                              <a:dgm id="{454F7BB4-9A0C-405D-96FE-16BFF2C738E5}"/>
                                            </p:graphicEl>
                                          </p:spTgt>
                                        </p:tgtEl>
                                      </p:cBhvr>
                                    </p:animEffect>
                                    <p:anim calcmode="lin" valueType="num">
                                      <p:cBhvr>
                                        <p:cTn id="50"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54" dur="1000"/>
                                        <p:tgtEl>
                                          <p:spTgt spid="6">
                                            <p:graphicEl>
                                              <a:dgm id="{E9A2B961-0D76-43C7-898F-1FBA133E7C1B}"/>
                                            </p:graphicEl>
                                          </p:spTgt>
                                        </p:tgtEl>
                                      </p:cBhvr>
                                    </p:animEffect>
                                    <p:anim calcmode="lin" valueType="num">
                                      <p:cBhvr>
                                        <p:cTn id="55"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61" dur="1000"/>
                                        <p:tgtEl>
                                          <p:spTgt spid="6">
                                            <p:graphicEl>
                                              <a:dgm id="{2ABE35A9-7719-4DD8-A294-26D03B142083}"/>
                                            </p:graphicEl>
                                          </p:spTgt>
                                        </p:tgtEl>
                                      </p:cBhvr>
                                    </p:animEffect>
                                    <p:anim calcmode="lin" valueType="num">
                                      <p:cBhvr>
                                        <p:cTn id="62"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66" dur="1000"/>
                                        <p:tgtEl>
                                          <p:spTgt spid="6">
                                            <p:graphicEl>
                                              <a:dgm id="{994F54E2-AE64-44AE-BA55-562ABA4B5042}"/>
                                            </p:graphicEl>
                                          </p:spTgt>
                                        </p:tgtEl>
                                      </p:cBhvr>
                                    </p:animEffect>
                                    <p:anim calcmode="lin" valueType="num">
                                      <p:cBhvr>
                                        <p:cTn id="67"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73" dur="1000"/>
                                        <p:tgtEl>
                                          <p:spTgt spid="6">
                                            <p:graphicEl>
                                              <a:dgm id="{03CEDE70-69DD-4EAB-B62C-36855871E613}"/>
                                            </p:graphicEl>
                                          </p:spTgt>
                                        </p:tgtEl>
                                      </p:cBhvr>
                                    </p:animEffect>
                                    <p:anim calcmode="lin" valueType="num">
                                      <p:cBhvr>
                                        <p:cTn id="74"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78" dur="1000"/>
                                        <p:tgtEl>
                                          <p:spTgt spid="6">
                                            <p:graphicEl>
                                              <a:dgm id="{46ABF043-736E-42FD-8322-B00CAF308F8C}"/>
                                            </p:graphicEl>
                                          </p:spTgt>
                                        </p:tgtEl>
                                      </p:cBhvr>
                                    </p:animEffect>
                                    <p:anim calcmode="lin" valueType="num">
                                      <p:cBhvr>
                                        <p:cTn id="79"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85" dur="1000"/>
                                        <p:tgtEl>
                                          <p:spTgt spid="6">
                                            <p:graphicEl>
                                              <a:dgm id="{939FF73F-7112-4DC2-99DF-A60AE88A3F9E}"/>
                                            </p:graphicEl>
                                          </p:spTgt>
                                        </p:tgtEl>
                                      </p:cBhvr>
                                    </p:animEffect>
                                    <p:anim calcmode="lin" valueType="num">
                                      <p:cBhvr>
                                        <p:cTn id="86"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90" dur="1000"/>
                                        <p:tgtEl>
                                          <p:spTgt spid="6">
                                            <p:graphicEl>
                                              <a:dgm id="{7C618FE8-14FE-4ED3-889A-F0EB7DAC9545}"/>
                                            </p:graphicEl>
                                          </p:spTgt>
                                        </p:tgtEl>
                                      </p:cBhvr>
                                    </p:animEffect>
                                    <p:anim calcmode="lin" valueType="num">
                                      <p:cBhvr>
                                        <p:cTn id="91"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02" dur="1000"/>
                                        <p:tgtEl>
                                          <p:spTgt spid="6">
                                            <p:graphicEl>
                                              <a:dgm id="{5B30709B-5FD3-4A1C-8634-E305882DC6EB}"/>
                                            </p:graphicEl>
                                          </p:spTgt>
                                        </p:tgtEl>
                                      </p:cBhvr>
                                    </p:animEffect>
                                    <p:anim calcmode="lin" valueType="num">
                                      <p:cBhvr>
                                        <p:cTn id="103"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04"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07" dur="1000"/>
                                        <p:tgtEl>
                                          <p:spTgt spid="6">
                                            <p:graphicEl>
                                              <a:dgm id="{EFAB4D20-F384-44DF-9D95-96DD516309D7}"/>
                                            </p:graphicEl>
                                          </p:spTgt>
                                        </p:tgtEl>
                                      </p:cBhvr>
                                    </p:animEffect>
                                    <p:anim calcmode="lin" valueType="num">
                                      <p:cBhvr>
                                        <p:cTn id="108"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09"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14" dur="1000"/>
                                        <p:tgtEl>
                                          <p:spTgt spid="6">
                                            <p:graphicEl>
                                              <a:dgm id="{7D64A22C-BAC1-4D41-9539-FB452EF05452}"/>
                                            </p:graphicEl>
                                          </p:spTgt>
                                        </p:tgtEl>
                                      </p:cBhvr>
                                    </p:animEffect>
                                    <p:anim calcmode="lin" valueType="num">
                                      <p:cBhvr>
                                        <p:cTn id="115"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16"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19" dur="1000"/>
                                        <p:tgtEl>
                                          <p:spTgt spid="6">
                                            <p:graphicEl>
                                              <a:dgm id="{9CBE719F-D12F-4ABD-B52B-46803A37B44B}"/>
                                            </p:graphicEl>
                                          </p:spTgt>
                                        </p:tgtEl>
                                      </p:cBhvr>
                                    </p:animEffect>
                                    <p:anim calcmode="lin" valueType="num">
                                      <p:cBhvr>
                                        <p:cTn id="120"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21"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26" dur="1000"/>
                                        <p:tgtEl>
                                          <p:spTgt spid="6">
                                            <p:graphicEl>
                                              <a:dgm id="{38D49924-E10B-4B7C-AA89-DB6588DD3E55}"/>
                                            </p:graphicEl>
                                          </p:spTgt>
                                        </p:tgtEl>
                                      </p:cBhvr>
                                    </p:animEffect>
                                    <p:anim calcmode="lin" valueType="num">
                                      <p:cBhvr>
                                        <p:cTn id="127"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28"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31" dur="1000"/>
                                        <p:tgtEl>
                                          <p:spTgt spid="6">
                                            <p:graphicEl>
                                              <a:dgm id="{BEAE7541-50F8-44FE-B4E4-5C0BD16B6740}"/>
                                            </p:graphicEl>
                                          </p:spTgt>
                                        </p:tgtEl>
                                      </p:cBhvr>
                                    </p:animEffect>
                                    <p:anim calcmode="lin" valueType="num">
                                      <p:cBhvr>
                                        <p:cTn id="132"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33"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7" presetClass="entr" presetSubtype="0" fill="hold" grpId="0" nodeType="clickEffect">
                                  <p:stCondLst>
                                    <p:cond delay="0"/>
                                  </p:stCondLst>
                                  <p:childTnLst>
                                    <p:set>
                                      <p:cBhvr>
                                        <p:cTn id="137"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38" dur="1000"/>
                                        <p:tgtEl>
                                          <p:spTgt spid="6">
                                            <p:graphicEl>
                                              <a:dgm id="{A6463EAC-7AB1-46F7-ADB2-E583DD398D05}"/>
                                            </p:graphicEl>
                                          </p:spTgt>
                                        </p:tgtEl>
                                      </p:cBhvr>
                                    </p:animEffect>
                                    <p:anim calcmode="lin" valueType="num">
                                      <p:cBhvr>
                                        <p:cTn id="139"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40"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43" dur="1000"/>
                                        <p:tgtEl>
                                          <p:spTgt spid="6">
                                            <p:graphicEl>
                                              <a:dgm id="{F06D3B0D-33F3-4E4F-9FD7-EEDCCDABD356}"/>
                                            </p:graphicEl>
                                          </p:spTgt>
                                        </p:tgtEl>
                                      </p:cBhvr>
                                    </p:animEffect>
                                    <p:anim calcmode="lin" valueType="num">
                                      <p:cBhvr>
                                        <p:cTn id="144"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45"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50" dur="1000"/>
                                        <p:tgtEl>
                                          <p:spTgt spid="6">
                                            <p:graphicEl>
                                              <a:dgm id="{5C69B503-D48E-414A-9C8A-F778801B2240}"/>
                                            </p:graphicEl>
                                          </p:spTgt>
                                        </p:tgtEl>
                                      </p:cBhvr>
                                    </p:animEffect>
                                    <p:anim calcmode="lin" valueType="num">
                                      <p:cBhvr>
                                        <p:cTn id="151"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52"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55" dur="1000"/>
                                        <p:tgtEl>
                                          <p:spTgt spid="6">
                                            <p:graphicEl>
                                              <a:dgm id="{CFA922AC-43B1-4C81-A717-6122794DD71F}"/>
                                            </p:graphicEl>
                                          </p:spTgt>
                                        </p:tgtEl>
                                      </p:cBhvr>
                                    </p:animEffect>
                                    <p:anim calcmode="lin" valueType="num">
                                      <p:cBhvr>
                                        <p:cTn id="156"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57"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2757</TotalTime>
  <Words>2242</Words>
  <Application>Microsoft Office PowerPoint</Application>
  <PresentationFormat>Panorámica</PresentationFormat>
  <Paragraphs>133</Paragraphs>
  <Slides>19</Slides>
  <Notes>9</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19</vt:i4>
      </vt:variant>
    </vt:vector>
  </HeadingPairs>
  <TitlesOfParts>
    <vt:vector size="37" baseType="lpstr">
      <vt:lpstr>Arial Narrow</vt:lpstr>
      <vt:lpstr>Constantia</vt:lpstr>
      <vt:lpstr>Britannic Bold</vt:lpstr>
      <vt:lpstr>Comic Sans MS</vt:lpstr>
      <vt:lpstr>Aptos</vt:lpstr>
      <vt:lpstr>Arial</vt:lpstr>
      <vt:lpstr>Aptos Display</vt:lpstr>
      <vt:lpstr>Calibri</vt:lpstr>
      <vt:lpstr>Gill Sans MT Ext Condensed Bold</vt:lpstr>
      <vt:lpstr>Bodoni MT Poster Compressed</vt:lpstr>
      <vt:lpstr>Times New Roman</vt:lpstr>
      <vt:lpstr>Impact</vt:lpstr>
      <vt:lpstr>Tema de Office</vt:lpstr>
      <vt:lpstr>1_Tema de Office</vt:lpstr>
      <vt:lpstr>3_Default Design</vt:lpstr>
      <vt:lpstr>5_Default Design</vt:lpstr>
      <vt:lpstr>4_Default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2026-03-21T15:43:08Z</dcterms:created>
  <dcterms:modified xsi:type="dcterms:W3CDTF">2026-04-26T15:00:27Z</dcterms:modified>
</cp:coreProperties>
</file>